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72"/>
  </p:notesMasterIdLst>
  <p:sldIdLst>
    <p:sldId id="4081" r:id="rId2"/>
    <p:sldId id="3987" r:id="rId3"/>
    <p:sldId id="4063" r:id="rId4"/>
    <p:sldId id="3989" r:id="rId5"/>
    <p:sldId id="4082" r:id="rId6"/>
    <p:sldId id="4064" r:id="rId7"/>
    <p:sldId id="4083" r:id="rId8"/>
    <p:sldId id="4084" r:id="rId9"/>
    <p:sldId id="4119" r:id="rId10"/>
    <p:sldId id="4085" r:id="rId11"/>
    <p:sldId id="4086" r:id="rId12"/>
    <p:sldId id="4088" r:id="rId13"/>
    <p:sldId id="4087" r:id="rId14"/>
    <p:sldId id="3963" r:id="rId15"/>
    <p:sldId id="3964" r:id="rId16"/>
    <p:sldId id="3965" r:id="rId17"/>
    <p:sldId id="4089" r:id="rId18"/>
    <p:sldId id="4090" r:id="rId19"/>
    <p:sldId id="4092" r:id="rId20"/>
    <p:sldId id="4091" r:id="rId21"/>
    <p:sldId id="4093" r:id="rId22"/>
    <p:sldId id="4094" r:id="rId23"/>
    <p:sldId id="4095" r:id="rId24"/>
    <p:sldId id="4096" r:id="rId25"/>
    <p:sldId id="4097" r:id="rId26"/>
    <p:sldId id="4098" r:id="rId27"/>
    <p:sldId id="4099" r:id="rId28"/>
    <p:sldId id="4101" r:id="rId29"/>
    <p:sldId id="3577" r:id="rId30"/>
    <p:sldId id="4100" r:id="rId31"/>
    <p:sldId id="4131" r:id="rId32"/>
    <p:sldId id="4102" r:id="rId33"/>
    <p:sldId id="4132" r:id="rId34"/>
    <p:sldId id="4105" r:id="rId35"/>
    <p:sldId id="4108" r:id="rId36"/>
    <p:sldId id="4109" r:id="rId37"/>
    <p:sldId id="4104" r:id="rId38"/>
    <p:sldId id="4111" r:id="rId39"/>
    <p:sldId id="4110" r:id="rId40"/>
    <p:sldId id="4112" r:id="rId41"/>
    <p:sldId id="4113" r:id="rId42"/>
    <p:sldId id="3356" r:id="rId43"/>
    <p:sldId id="4114" r:id="rId44"/>
    <p:sldId id="3367" r:id="rId45"/>
    <p:sldId id="4116" r:id="rId46"/>
    <p:sldId id="3383" r:id="rId47"/>
    <p:sldId id="4115" r:id="rId48"/>
    <p:sldId id="4117" r:id="rId49"/>
    <p:sldId id="4106" r:id="rId50"/>
    <p:sldId id="4118" r:id="rId51"/>
    <p:sldId id="4120" r:id="rId52"/>
    <p:sldId id="4121" r:id="rId53"/>
    <p:sldId id="4127" r:id="rId54"/>
    <p:sldId id="4128" r:id="rId55"/>
    <p:sldId id="4123" r:id="rId56"/>
    <p:sldId id="4129" r:id="rId57"/>
    <p:sldId id="4130" r:id="rId58"/>
    <p:sldId id="4122" r:id="rId59"/>
    <p:sldId id="4124" r:id="rId60"/>
    <p:sldId id="4134" r:id="rId61"/>
    <p:sldId id="4125" r:id="rId62"/>
    <p:sldId id="4135" r:id="rId63"/>
    <p:sldId id="4126" r:id="rId64"/>
    <p:sldId id="4133" r:id="rId65"/>
    <p:sldId id="4136" r:id="rId66"/>
    <p:sldId id="4137" r:id="rId67"/>
    <p:sldId id="4138" r:id="rId68"/>
    <p:sldId id="4139" r:id="rId69"/>
    <p:sldId id="4140" r:id="rId70"/>
    <p:sldId id="4141" r:id="rId7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4" autoAdjust="0"/>
    <p:restoredTop sz="95827" autoAdjust="0"/>
  </p:normalViewPr>
  <p:slideViewPr>
    <p:cSldViewPr snapToGrid="0" snapToObjects="1">
      <p:cViewPr>
        <p:scale>
          <a:sx n="37" d="100"/>
          <a:sy n="37" d="100"/>
        </p:scale>
        <p:origin x="1424" y="9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1358" y="7079197"/>
            <a:ext cx="12162611" cy="542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E991DAC-9160-FC44-ABB9-7D1E36A038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083681" y="1213338"/>
            <a:ext cx="12162611" cy="542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6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83681" y="7079197"/>
            <a:ext cx="12162611" cy="542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E991DAC-9160-FC44-ABB9-7D1E36A038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1358" y="1213338"/>
            <a:ext cx="12162611" cy="542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9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6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47740" y="1971676"/>
            <a:ext cx="14597209" cy="9772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64803" y="1971676"/>
            <a:ext cx="14597209" cy="9772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C5047D5-E6D9-6445-8764-7922BBC4E8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00601" y="4565096"/>
            <a:ext cx="3017520" cy="30175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111A7B-7D5A-D649-9A72-369B33F38E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613106" y="4565096"/>
            <a:ext cx="3017520" cy="30175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F3F3CEC-E162-1446-80C0-4A3B88FCBBA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00601" y="9167579"/>
            <a:ext cx="3017520" cy="30175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99A4B5C-724B-634E-8E4C-E2C8D5F08C8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13106" y="9167579"/>
            <a:ext cx="3017520" cy="30175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3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76135" y="1171574"/>
            <a:ext cx="8274589" cy="113728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0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A3F515-72C6-E04E-AE70-92E409DA68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83184" y="-332508"/>
            <a:ext cx="11961033" cy="14381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031697F-EBCA-484F-9F31-A030DAA068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59335" y="1261243"/>
            <a:ext cx="3247698" cy="3247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4927794-526E-FE40-A1EA-32A573ADCF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59335" y="5234156"/>
            <a:ext cx="3247698" cy="3247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5E55DCA-C22A-BA46-A9B3-5DE4343EBA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59335" y="9207065"/>
            <a:ext cx="3247698" cy="3247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9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031697F-EBCA-484F-9F31-A030DAA068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30110" y="3044289"/>
            <a:ext cx="3145536" cy="31455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EA3C98A-3EE5-B146-91EB-A00ABEA436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2002" y="3044289"/>
            <a:ext cx="3145536" cy="31455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8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6566" y="-332508"/>
            <a:ext cx="25110784" cy="14381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A8F5691-E3E4-214C-8F36-175780231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6566" y="3886652"/>
            <a:ext cx="25110784" cy="10161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2240" y="1164336"/>
            <a:ext cx="7731759" cy="1138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2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49757" y="1213339"/>
            <a:ext cx="13890339" cy="1128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4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23686" y="3574472"/>
            <a:ext cx="10773919" cy="8954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8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1357" y="1213339"/>
            <a:ext cx="13890339" cy="1128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6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80138" y="3574472"/>
            <a:ext cx="10773919" cy="8954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7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08D36AD-C2F9-A243-BB2E-6F6E981862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088" y="1420385"/>
            <a:ext cx="10859165" cy="10875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77393" y="1420385"/>
            <a:ext cx="10859165" cy="10875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1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1075" y="1392564"/>
            <a:ext cx="6954110" cy="848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428F79D-CC61-B54E-ADAC-77FA4C9DE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11770" y="1392564"/>
            <a:ext cx="6954110" cy="848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4E04BD0-5D85-FA4A-832A-52DF99E4A5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42465" y="1392564"/>
            <a:ext cx="6954110" cy="848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88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1075" y="3840481"/>
            <a:ext cx="6954110" cy="848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428F79D-CC61-B54E-ADAC-77FA4C9DE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11770" y="3840481"/>
            <a:ext cx="6954110" cy="848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4E04BD0-5D85-FA4A-832A-52DF99E4A5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42465" y="3840481"/>
            <a:ext cx="6954110" cy="848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8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982124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2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17693" y="3984623"/>
            <a:ext cx="6699549" cy="6347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A3A3DB-8367-FB4F-A5E9-0F702161DD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9047" y="3984623"/>
            <a:ext cx="6699549" cy="6347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463D3C-4B93-004E-9757-302D4CAB5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760401" y="3984623"/>
            <a:ext cx="6699549" cy="6347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6566" y="-332508"/>
            <a:ext cx="25110784" cy="10035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AB7705C-83D5-BC4C-9784-C3FF02B6C1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51117" y="7065109"/>
            <a:ext cx="5275394" cy="52753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24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4751" y="3886652"/>
            <a:ext cx="13831394" cy="8564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0302" y="-1"/>
            <a:ext cx="15087347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8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1506" y="3886652"/>
            <a:ext cx="13831393" cy="8564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15087347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3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3372192" cy="6793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CB31C29-5C64-7744-8E4A-ADFA621640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6922445"/>
            <a:ext cx="13372192" cy="6793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9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87625" y="3926095"/>
            <a:ext cx="9601200" cy="5979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255948-A984-9C46-8E29-AD36A59478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5" y="3926095"/>
            <a:ext cx="9601200" cy="5979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02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005458" y="0"/>
            <a:ext cx="13372192" cy="6793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CB31C29-5C64-7744-8E4A-ADFA621640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5458" y="6922445"/>
            <a:ext cx="13372192" cy="6793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4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E6C94E-8216-E849-B03A-712F24271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437842"/>
            <a:ext cx="24377648" cy="9001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5917E3D-A342-0341-9B31-92813689A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27437" y="2437842"/>
            <a:ext cx="5084934" cy="9001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5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80DC4F6-999F-2947-9829-70D42CB55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6566" y="-332508"/>
            <a:ext cx="11446575" cy="14381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5917E3D-A342-0341-9B31-92813689A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94687" y="2355388"/>
            <a:ext cx="6765600" cy="90758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5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664B066-FEB6-0442-AB99-96ECD29297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6566" y="-332508"/>
            <a:ext cx="25110784" cy="8345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497D218-2C98-A043-9383-A09AEB8F18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28807" y="4662978"/>
            <a:ext cx="7019324" cy="4364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EB02F17-6C1E-4E49-B24B-D5A67293E6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229519" y="4662978"/>
            <a:ext cx="7019324" cy="4364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5917E3D-A342-0341-9B31-92813689A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4477" y="4391805"/>
            <a:ext cx="8396310" cy="5220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98639" y="1221966"/>
            <a:ext cx="9159930" cy="11272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4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497D218-2C98-A043-9383-A09AEB8F18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0520" y="6359455"/>
            <a:ext cx="2443718" cy="3010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C26FB19-DE64-1B49-AB56-CBE4FE24E2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44899" y="6359455"/>
            <a:ext cx="2443718" cy="3010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4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C26FB19-DE64-1B49-AB56-CBE4FE24E2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4377650" cy="9909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8066" y="4177045"/>
            <a:ext cx="10599823" cy="815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DE8695A-7368-0546-A116-400F9EF2E0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3424" y="-332508"/>
            <a:ext cx="17430794" cy="14381016"/>
          </a:xfrm>
          <a:custGeom>
            <a:avLst/>
            <a:gdLst>
              <a:gd name="connsiteX0" fmla="*/ 0 w 17339354"/>
              <a:gd name="connsiteY0" fmla="*/ 0 h 14381016"/>
              <a:gd name="connsiteX1" fmla="*/ 17339354 w 17339354"/>
              <a:gd name="connsiteY1" fmla="*/ 0 h 14381016"/>
              <a:gd name="connsiteX2" fmla="*/ 17339354 w 17339354"/>
              <a:gd name="connsiteY2" fmla="*/ 14381016 h 14381016"/>
              <a:gd name="connsiteX3" fmla="*/ 0 w 17339354"/>
              <a:gd name="connsiteY3" fmla="*/ 14381016 h 14381016"/>
              <a:gd name="connsiteX4" fmla="*/ 0 w 17339354"/>
              <a:gd name="connsiteY4" fmla="*/ 0 h 14381016"/>
              <a:gd name="connsiteX0" fmla="*/ 0 w 17339354"/>
              <a:gd name="connsiteY0" fmla="*/ 0 h 14403876"/>
              <a:gd name="connsiteX1" fmla="*/ 17339354 w 17339354"/>
              <a:gd name="connsiteY1" fmla="*/ 0 h 14403876"/>
              <a:gd name="connsiteX2" fmla="*/ 17339354 w 17339354"/>
              <a:gd name="connsiteY2" fmla="*/ 14381016 h 14403876"/>
              <a:gd name="connsiteX3" fmla="*/ 7155180 w 17339354"/>
              <a:gd name="connsiteY3" fmla="*/ 14403876 h 14403876"/>
              <a:gd name="connsiteX4" fmla="*/ 0 w 17339354"/>
              <a:gd name="connsiteY4" fmla="*/ 0 h 14403876"/>
              <a:gd name="connsiteX0" fmla="*/ 0 w 17339354"/>
              <a:gd name="connsiteY0" fmla="*/ 0 h 14381016"/>
              <a:gd name="connsiteX1" fmla="*/ 17339354 w 17339354"/>
              <a:gd name="connsiteY1" fmla="*/ 0 h 14381016"/>
              <a:gd name="connsiteX2" fmla="*/ 17339354 w 17339354"/>
              <a:gd name="connsiteY2" fmla="*/ 14381016 h 14381016"/>
              <a:gd name="connsiteX3" fmla="*/ 5143500 w 17339354"/>
              <a:gd name="connsiteY3" fmla="*/ 14381016 h 14381016"/>
              <a:gd name="connsiteX4" fmla="*/ 0 w 17339354"/>
              <a:gd name="connsiteY4" fmla="*/ 0 h 14381016"/>
              <a:gd name="connsiteX0" fmla="*/ 0 w 17430794"/>
              <a:gd name="connsiteY0" fmla="*/ 22860 h 14381016"/>
              <a:gd name="connsiteX1" fmla="*/ 17430794 w 17430794"/>
              <a:gd name="connsiteY1" fmla="*/ 0 h 14381016"/>
              <a:gd name="connsiteX2" fmla="*/ 17430794 w 17430794"/>
              <a:gd name="connsiteY2" fmla="*/ 14381016 h 14381016"/>
              <a:gd name="connsiteX3" fmla="*/ 5234940 w 17430794"/>
              <a:gd name="connsiteY3" fmla="*/ 14381016 h 14381016"/>
              <a:gd name="connsiteX4" fmla="*/ 0 w 17430794"/>
              <a:gd name="connsiteY4" fmla="*/ 22860 h 1438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94" h="14381016">
                <a:moveTo>
                  <a:pt x="0" y="22860"/>
                </a:moveTo>
                <a:lnTo>
                  <a:pt x="17430794" y="0"/>
                </a:lnTo>
                <a:lnTo>
                  <a:pt x="17430794" y="14381016"/>
                </a:lnTo>
                <a:lnTo>
                  <a:pt x="5234940" y="14381016"/>
                </a:lnTo>
                <a:lnTo>
                  <a:pt x="0" y="228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2714" y="4177045"/>
            <a:ext cx="10599823" cy="815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43A6EEA-C78C-BF43-BC2B-37392A3838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6566" y="-355368"/>
            <a:ext cx="17476512" cy="14426736"/>
          </a:xfrm>
          <a:custGeom>
            <a:avLst/>
            <a:gdLst>
              <a:gd name="connsiteX0" fmla="*/ 0 w 17339352"/>
              <a:gd name="connsiteY0" fmla="*/ 0 h 14381016"/>
              <a:gd name="connsiteX1" fmla="*/ 17339352 w 17339352"/>
              <a:gd name="connsiteY1" fmla="*/ 0 h 14381016"/>
              <a:gd name="connsiteX2" fmla="*/ 17339352 w 17339352"/>
              <a:gd name="connsiteY2" fmla="*/ 14381016 h 14381016"/>
              <a:gd name="connsiteX3" fmla="*/ 0 w 17339352"/>
              <a:gd name="connsiteY3" fmla="*/ 14381016 h 14381016"/>
              <a:gd name="connsiteX4" fmla="*/ 0 w 17339352"/>
              <a:gd name="connsiteY4" fmla="*/ 0 h 14381016"/>
              <a:gd name="connsiteX0" fmla="*/ 0 w 17339352"/>
              <a:gd name="connsiteY0" fmla="*/ 0 h 14381016"/>
              <a:gd name="connsiteX1" fmla="*/ 10732812 w 17339352"/>
              <a:gd name="connsiteY1" fmla="*/ 0 h 14381016"/>
              <a:gd name="connsiteX2" fmla="*/ 17339352 w 17339352"/>
              <a:gd name="connsiteY2" fmla="*/ 14381016 h 14381016"/>
              <a:gd name="connsiteX3" fmla="*/ 0 w 17339352"/>
              <a:gd name="connsiteY3" fmla="*/ 14381016 h 14381016"/>
              <a:gd name="connsiteX4" fmla="*/ 0 w 17339352"/>
              <a:gd name="connsiteY4" fmla="*/ 0 h 14381016"/>
              <a:gd name="connsiteX0" fmla="*/ 0 w 17339352"/>
              <a:gd name="connsiteY0" fmla="*/ 22860 h 14403876"/>
              <a:gd name="connsiteX1" fmla="*/ 12195852 w 17339352"/>
              <a:gd name="connsiteY1" fmla="*/ 0 h 14403876"/>
              <a:gd name="connsiteX2" fmla="*/ 17339352 w 17339352"/>
              <a:gd name="connsiteY2" fmla="*/ 14403876 h 14403876"/>
              <a:gd name="connsiteX3" fmla="*/ 0 w 17339352"/>
              <a:gd name="connsiteY3" fmla="*/ 14403876 h 14403876"/>
              <a:gd name="connsiteX4" fmla="*/ 0 w 17339352"/>
              <a:gd name="connsiteY4" fmla="*/ 22860 h 14403876"/>
              <a:gd name="connsiteX0" fmla="*/ 0 w 17476512"/>
              <a:gd name="connsiteY0" fmla="*/ 22860 h 14426736"/>
              <a:gd name="connsiteX1" fmla="*/ 12195852 w 17476512"/>
              <a:gd name="connsiteY1" fmla="*/ 0 h 14426736"/>
              <a:gd name="connsiteX2" fmla="*/ 17476512 w 17476512"/>
              <a:gd name="connsiteY2" fmla="*/ 14426736 h 14426736"/>
              <a:gd name="connsiteX3" fmla="*/ 0 w 17476512"/>
              <a:gd name="connsiteY3" fmla="*/ 14403876 h 14426736"/>
              <a:gd name="connsiteX4" fmla="*/ 0 w 17476512"/>
              <a:gd name="connsiteY4" fmla="*/ 22860 h 1442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512" h="14426736">
                <a:moveTo>
                  <a:pt x="0" y="22860"/>
                </a:moveTo>
                <a:lnTo>
                  <a:pt x="12195852" y="0"/>
                </a:lnTo>
                <a:lnTo>
                  <a:pt x="17476512" y="14426736"/>
                </a:lnTo>
                <a:lnTo>
                  <a:pt x="0" y="14403876"/>
                </a:lnTo>
                <a:lnTo>
                  <a:pt x="0" y="228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43620DA-D776-834D-9C09-44477B2ED0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2371" y="1905773"/>
            <a:ext cx="20332908" cy="9904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52066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  <p:sldLayoutId id="2147484018" r:id="rId37"/>
    <p:sldLayoutId id="2147484019" r:id="rId38"/>
    <p:sldLayoutId id="2147484020" r:id="rId39"/>
    <p:sldLayoutId id="2147484021" r:id="rId40"/>
    <p:sldLayoutId id="2147484022" r:id="rId4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26AD5-E89F-B240-9933-53E31D5700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57067-2A7E-0A41-9D4A-4DB3222F522A}"/>
              </a:ext>
            </a:extLst>
          </p:cNvPr>
          <p:cNvGrpSpPr/>
          <p:nvPr/>
        </p:nvGrpSpPr>
        <p:grpSpPr>
          <a:xfrm>
            <a:off x="6499545" y="5313618"/>
            <a:ext cx="11378552" cy="3088762"/>
            <a:chOff x="6499545" y="5313618"/>
            <a:chExt cx="11378552" cy="3088762"/>
          </a:xfrm>
        </p:grpSpPr>
        <p:sp>
          <p:nvSpPr>
            <p:cNvPr id="9" name="TextBox 8"/>
            <p:cNvSpPr txBox="1"/>
            <p:nvPr/>
          </p:nvSpPr>
          <p:spPr>
            <a:xfrm>
              <a:off x="6499545" y="6001723"/>
              <a:ext cx="11378552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MARCHER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5DBC00-AF8B-5F46-A9B0-2984EB041073}"/>
                </a:ext>
              </a:extLst>
            </p:cNvPr>
            <p:cNvGrpSpPr/>
            <p:nvPr/>
          </p:nvGrpSpPr>
          <p:grpSpPr>
            <a:xfrm>
              <a:off x="10432791" y="5313618"/>
              <a:ext cx="3512060" cy="403214"/>
              <a:chOff x="9261231" y="2157046"/>
              <a:chExt cx="14091137" cy="161778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99EC5F-FF38-AD45-AC97-F7045E4F95A1}"/>
                  </a:ext>
                </a:extLst>
              </p:cNvPr>
              <p:cNvSpPr/>
              <p:nvPr/>
            </p:nvSpPr>
            <p:spPr>
              <a:xfrm>
                <a:off x="9261231" y="2157046"/>
                <a:ext cx="1617785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BB21F4-178A-F642-97F9-23434AD8A62F}"/>
                  </a:ext>
                </a:extLst>
              </p:cNvPr>
              <p:cNvSpPr/>
              <p:nvPr/>
            </p:nvSpPr>
            <p:spPr>
              <a:xfrm>
                <a:off x="12379569" y="2157046"/>
                <a:ext cx="1617785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D9C037B-DCEB-AA4E-8A8B-706ADD8B9C50}"/>
                  </a:ext>
                </a:extLst>
              </p:cNvPr>
              <p:cNvSpPr/>
              <p:nvPr/>
            </p:nvSpPr>
            <p:spPr>
              <a:xfrm>
                <a:off x="15497907" y="2157046"/>
                <a:ext cx="1617785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A69861-E6E6-0F49-A256-E8957DFA612D}"/>
                  </a:ext>
                </a:extLst>
              </p:cNvPr>
              <p:cNvSpPr/>
              <p:nvPr/>
            </p:nvSpPr>
            <p:spPr>
              <a:xfrm>
                <a:off x="18616245" y="2157046"/>
                <a:ext cx="1617785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653105-50A7-D143-9977-6F21849219BB}"/>
                  </a:ext>
                </a:extLst>
              </p:cNvPr>
              <p:cNvSpPr/>
              <p:nvPr/>
            </p:nvSpPr>
            <p:spPr>
              <a:xfrm>
                <a:off x="21734583" y="2157046"/>
                <a:ext cx="1617785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0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170A01C-E96D-8749-87E2-EDCB2A7DF103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OUR COMPANY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40EB7-D01F-AD4D-AB15-50A0E5B7615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49F71A-224F-8946-946B-2564CDE1958D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2DF398-4141-A441-8F57-64693ADC1DB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954D6F-CE24-FF47-8F3E-123E509C2288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20E015-A8A2-9B49-AE85-7D85FA876F9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C29A00-9C77-E34B-92E0-7673F2DCCF3D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0544D2-D791-EC4A-8A8F-7F522BB4BF2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2D75CDC-FF9D-F34F-B2BB-156550681AC0}"/>
              </a:ext>
            </a:extLst>
          </p:cNvPr>
          <p:cNvSpPr/>
          <p:nvPr/>
        </p:nvSpPr>
        <p:spPr>
          <a:xfrm>
            <a:off x="2169663" y="4177045"/>
            <a:ext cx="9778078" cy="3886200"/>
          </a:xfrm>
          <a:prstGeom prst="rect">
            <a:avLst/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45F03-734E-104F-95E1-00FC920D6FD1}"/>
              </a:ext>
            </a:extLst>
          </p:cNvPr>
          <p:cNvSpPr/>
          <p:nvPr/>
        </p:nvSpPr>
        <p:spPr>
          <a:xfrm>
            <a:off x="2169663" y="8444245"/>
            <a:ext cx="9778078" cy="3886200"/>
          </a:xfrm>
          <a:prstGeom prst="rect">
            <a:avLst/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9F69F7-1B2F-A340-B208-CC467C8622BC}"/>
              </a:ext>
            </a:extLst>
          </p:cNvPr>
          <p:cNvSpPr/>
          <p:nvPr/>
        </p:nvSpPr>
        <p:spPr>
          <a:xfrm>
            <a:off x="4355233" y="53644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9F98F-CCA4-8A4E-A5B9-AAF1C98BF459}"/>
              </a:ext>
            </a:extLst>
          </p:cNvPr>
          <p:cNvSpPr/>
          <p:nvPr/>
        </p:nvSpPr>
        <p:spPr>
          <a:xfrm>
            <a:off x="4355233" y="46235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E0C376-6D51-FD43-9954-CC0AD035EB12}"/>
              </a:ext>
            </a:extLst>
          </p:cNvPr>
          <p:cNvSpPr/>
          <p:nvPr/>
        </p:nvSpPr>
        <p:spPr>
          <a:xfrm>
            <a:off x="4355233" y="96316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E6FDB7-74F3-3F45-936B-514BD1F62FA0}"/>
              </a:ext>
            </a:extLst>
          </p:cNvPr>
          <p:cNvSpPr/>
          <p:nvPr/>
        </p:nvSpPr>
        <p:spPr>
          <a:xfrm>
            <a:off x="4355233" y="88907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42C5B71-1599-8D43-B881-4F95EB1328D6}"/>
              </a:ext>
            </a:extLst>
          </p:cNvPr>
          <p:cNvSpPr/>
          <p:nvPr/>
        </p:nvSpPr>
        <p:spPr>
          <a:xfrm>
            <a:off x="1425112" y="5068488"/>
            <a:ext cx="2090057" cy="2090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D005E8-FD67-724F-BA01-31C6F63DA456}"/>
              </a:ext>
            </a:extLst>
          </p:cNvPr>
          <p:cNvSpPr/>
          <p:nvPr/>
        </p:nvSpPr>
        <p:spPr>
          <a:xfrm>
            <a:off x="1425112" y="9348946"/>
            <a:ext cx="2090057" cy="2090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546">
            <a:extLst>
              <a:ext uri="{FF2B5EF4-FFF2-40B4-BE49-F238E27FC236}">
                <a16:creationId xmlns:a16="http://schemas.microsoft.com/office/drawing/2014/main" id="{C626386E-5E1C-9A46-9DB2-447262A19DAC}"/>
              </a:ext>
            </a:extLst>
          </p:cNvPr>
          <p:cNvSpPr/>
          <p:nvPr/>
        </p:nvSpPr>
        <p:spPr>
          <a:xfrm>
            <a:off x="1934536" y="9910832"/>
            <a:ext cx="1071208" cy="87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808">
            <a:extLst>
              <a:ext uri="{FF2B5EF4-FFF2-40B4-BE49-F238E27FC236}">
                <a16:creationId xmlns:a16="http://schemas.microsoft.com/office/drawing/2014/main" id="{79AE3AC7-B9FC-A84E-A6AB-054CD14F8FB5}"/>
              </a:ext>
            </a:extLst>
          </p:cNvPr>
          <p:cNvSpPr/>
          <p:nvPr/>
        </p:nvSpPr>
        <p:spPr>
          <a:xfrm>
            <a:off x="1924870" y="5486922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DDCE3F-CB45-2C46-B89E-CFBFF9A88F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949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C13D13C-8FC6-3A45-9B67-97D71B4EE7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82D7166F-A8CB-464C-83C9-746F69C42D0E}"/>
              </a:ext>
            </a:extLst>
          </p:cNvPr>
          <p:cNvSpPr/>
          <p:nvPr/>
        </p:nvSpPr>
        <p:spPr>
          <a:xfrm rot="10800000" flipH="1">
            <a:off x="0" y="0"/>
            <a:ext cx="16972786" cy="13741871"/>
          </a:xfrm>
          <a:custGeom>
            <a:avLst/>
            <a:gdLst>
              <a:gd name="connsiteX0" fmla="*/ 0 w 24377649"/>
              <a:gd name="connsiteY0" fmla="*/ 0 h 13735333"/>
              <a:gd name="connsiteX1" fmla="*/ 24377649 w 24377649"/>
              <a:gd name="connsiteY1" fmla="*/ 0 h 13735333"/>
              <a:gd name="connsiteX2" fmla="*/ 24377649 w 24377649"/>
              <a:gd name="connsiteY2" fmla="*/ 13735333 h 13735333"/>
              <a:gd name="connsiteX3" fmla="*/ 0 w 24377649"/>
              <a:gd name="connsiteY3" fmla="*/ 13735333 h 13735333"/>
              <a:gd name="connsiteX4" fmla="*/ 0 w 24377649"/>
              <a:gd name="connsiteY4" fmla="*/ 0 h 13735333"/>
              <a:gd name="connsiteX0" fmla="*/ 0 w 24377649"/>
              <a:gd name="connsiteY0" fmla="*/ 0 h 13735333"/>
              <a:gd name="connsiteX1" fmla="*/ 24377649 w 24377649"/>
              <a:gd name="connsiteY1" fmla="*/ 0 h 13735333"/>
              <a:gd name="connsiteX2" fmla="*/ 17636606 w 24377649"/>
              <a:gd name="connsiteY2" fmla="*/ 13735333 h 13735333"/>
              <a:gd name="connsiteX3" fmla="*/ 0 w 24377649"/>
              <a:gd name="connsiteY3" fmla="*/ 13735333 h 13735333"/>
              <a:gd name="connsiteX4" fmla="*/ 0 w 24377649"/>
              <a:gd name="connsiteY4" fmla="*/ 0 h 13735333"/>
              <a:gd name="connsiteX0" fmla="*/ 0 w 24377649"/>
              <a:gd name="connsiteY0" fmla="*/ 0 h 13735333"/>
              <a:gd name="connsiteX1" fmla="*/ 24377649 w 24377649"/>
              <a:gd name="connsiteY1" fmla="*/ 0 h 13735333"/>
              <a:gd name="connsiteX2" fmla="*/ 13839521 w 24377649"/>
              <a:gd name="connsiteY2" fmla="*/ 13712086 h 13735333"/>
              <a:gd name="connsiteX3" fmla="*/ 0 w 24377649"/>
              <a:gd name="connsiteY3" fmla="*/ 13735333 h 13735333"/>
              <a:gd name="connsiteX4" fmla="*/ 0 w 24377649"/>
              <a:gd name="connsiteY4" fmla="*/ 0 h 13735333"/>
              <a:gd name="connsiteX0" fmla="*/ 0 w 19216712"/>
              <a:gd name="connsiteY0" fmla="*/ 0 h 13735333"/>
              <a:gd name="connsiteX1" fmla="*/ 19216712 w 19216712"/>
              <a:gd name="connsiteY1" fmla="*/ 7749 h 13735333"/>
              <a:gd name="connsiteX2" fmla="*/ 13839521 w 19216712"/>
              <a:gd name="connsiteY2" fmla="*/ 13712086 h 13735333"/>
              <a:gd name="connsiteX3" fmla="*/ 0 w 19216712"/>
              <a:gd name="connsiteY3" fmla="*/ 13735333 h 13735333"/>
              <a:gd name="connsiteX4" fmla="*/ 0 w 19216712"/>
              <a:gd name="connsiteY4" fmla="*/ 0 h 13735333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839521 w 19512367"/>
              <a:gd name="connsiteY2" fmla="*/ 13718624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855946 w 19512367"/>
              <a:gd name="connsiteY2" fmla="*/ 13732912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166084 w 19512367"/>
              <a:gd name="connsiteY2" fmla="*/ 13732912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773821 w 19512367"/>
              <a:gd name="connsiteY2" fmla="*/ 13732912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12367" h="13741871">
                <a:moveTo>
                  <a:pt x="0" y="6538"/>
                </a:moveTo>
                <a:lnTo>
                  <a:pt x="19512367" y="0"/>
                </a:lnTo>
                <a:lnTo>
                  <a:pt x="13773821" y="13732912"/>
                </a:lnTo>
                <a:lnTo>
                  <a:pt x="0" y="13741871"/>
                </a:lnTo>
                <a:lnTo>
                  <a:pt x="0" y="6538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A5C1A85D-A7ED-F64D-8E67-9A36E9D92F09}"/>
              </a:ext>
            </a:extLst>
          </p:cNvPr>
          <p:cNvSpPr txBox="1">
            <a:spLocks/>
          </p:cNvSpPr>
          <p:nvPr/>
        </p:nvSpPr>
        <p:spPr>
          <a:xfrm>
            <a:off x="1616469" y="10338953"/>
            <a:ext cx="6145122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Likewise a fish is technically fast when it bears a waif.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298D2C-895F-F445-A273-7BF349448E47}"/>
              </a:ext>
            </a:extLst>
          </p:cNvPr>
          <p:cNvSpPr/>
          <p:nvPr/>
        </p:nvSpPr>
        <p:spPr>
          <a:xfrm>
            <a:off x="11896524" y="1428630"/>
            <a:ext cx="1933236" cy="1933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979337-73EB-3141-9A73-1A384F6B592E}"/>
              </a:ext>
            </a:extLst>
          </p:cNvPr>
          <p:cNvSpPr/>
          <p:nvPr/>
        </p:nvSpPr>
        <p:spPr>
          <a:xfrm>
            <a:off x="14029104" y="7391854"/>
            <a:ext cx="1933236" cy="1933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1AD853-2678-7348-945E-95B14659160C}"/>
              </a:ext>
            </a:extLst>
          </p:cNvPr>
          <p:cNvSpPr/>
          <p:nvPr/>
        </p:nvSpPr>
        <p:spPr>
          <a:xfrm>
            <a:off x="12955856" y="4410242"/>
            <a:ext cx="1933236" cy="1933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89A7AE-7A63-024F-B57E-204C827CE461}"/>
              </a:ext>
            </a:extLst>
          </p:cNvPr>
          <p:cNvGrpSpPr/>
          <p:nvPr/>
        </p:nvGrpSpPr>
        <p:grpSpPr>
          <a:xfrm>
            <a:off x="14258069" y="1413448"/>
            <a:ext cx="5350627" cy="1963599"/>
            <a:chOff x="17581971" y="1413448"/>
            <a:chExt cx="5350627" cy="1963599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9ABC4D14-F243-AE47-857D-375C924331AB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2103801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705B90-6A09-2E45-B8EB-B686F96D896E}"/>
                </a:ext>
              </a:extLst>
            </p:cNvPr>
            <p:cNvSpPr/>
            <p:nvPr/>
          </p:nvSpPr>
          <p:spPr>
            <a:xfrm>
              <a:off x="17749916" y="141344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8DE1B3-6D06-5A4D-8F67-4392F656750C}"/>
              </a:ext>
            </a:extLst>
          </p:cNvPr>
          <p:cNvGrpSpPr/>
          <p:nvPr/>
        </p:nvGrpSpPr>
        <p:grpSpPr>
          <a:xfrm>
            <a:off x="15384071" y="4395060"/>
            <a:ext cx="5350627" cy="1963599"/>
            <a:chOff x="17581971" y="4395060"/>
            <a:chExt cx="5350627" cy="1963599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80879265-6CBC-C54B-9288-3F6AFDBE9A62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5085413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712F2D-5767-F040-A507-CA47C459A67B}"/>
                </a:ext>
              </a:extLst>
            </p:cNvPr>
            <p:cNvSpPr/>
            <p:nvPr/>
          </p:nvSpPr>
          <p:spPr>
            <a:xfrm>
              <a:off x="17749916" y="4395060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D4408E-14BC-CA42-ACC8-715C7A2C9E28}"/>
              </a:ext>
            </a:extLst>
          </p:cNvPr>
          <p:cNvGrpSpPr/>
          <p:nvPr/>
        </p:nvGrpSpPr>
        <p:grpSpPr>
          <a:xfrm>
            <a:off x="16399054" y="7384263"/>
            <a:ext cx="5350627" cy="1963599"/>
            <a:chOff x="17581971" y="7384263"/>
            <a:chExt cx="5350627" cy="1963599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71378D4-DE43-1B4E-A825-34094A11F67B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8074616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B649FB-0820-064F-8366-9CF17D416097}"/>
                </a:ext>
              </a:extLst>
            </p:cNvPr>
            <p:cNvSpPr/>
            <p:nvPr/>
          </p:nvSpPr>
          <p:spPr>
            <a:xfrm>
              <a:off x="17749916" y="738426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BD0942D5-3513-D24F-91DB-4B4ED8F47CD2}"/>
              </a:ext>
            </a:extLst>
          </p:cNvPr>
          <p:cNvSpPr/>
          <p:nvPr/>
        </p:nvSpPr>
        <p:spPr>
          <a:xfrm>
            <a:off x="15073581" y="10373466"/>
            <a:ext cx="1933236" cy="1933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1B10D3-D3B1-1E49-BEE2-486044CE1F2C}"/>
              </a:ext>
            </a:extLst>
          </p:cNvPr>
          <p:cNvGrpSpPr/>
          <p:nvPr/>
        </p:nvGrpSpPr>
        <p:grpSpPr>
          <a:xfrm>
            <a:off x="17434617" y="10379612"/>
            <a:ext cx="5350627" cy="1963599"/>
            <a:chOff x="17581971" y="7384263"/>
            <a:chExt cx="5350627" cy="1963599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36783E2C-8BD5-5E4C-9F79-C1E5A257048F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8074616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481136-174A-884A-A89E-DAC43EC340AE}"/>
                </a:ext>
              </a:extLst>
            </p:cNvPr>
            <p:cNvSpPr/>
            <p:nvPr/>
          </p:nvSpPr>
          <p:spPr>
            <a:xfrm>
              <a:off x="17749916" y="738426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F042B2-FC5F-5545-A58B-D0A24C60EA14}"/>
              </a:ext>
            </a:extLst>
          </p:cNvPr>
          <p:cNvGrpSpPr/>
          <p:nvPr/>
        </p:nvGrpSpPr>
        <p:grpSpPr>
          <a:xfrm>
            <a:off x="1724045" y="1172791"/>
            <a:ext cx="5782073" cy="2604366"/>
            <a:chOff x="1939197" y="1172791"/>
            <a:chExt cx="5782073" cy="26043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70A01C-E96D-8749-87E2-EDCB2A7DF103}"/>
                </a:ext>
              </a:extLst>
            </p:cNvPr>
            <p:cNvSpPr txBox="1"/>
            <p:nvPr/>
          </p:nvSpPr>
          <p:spPr>
            <a:xfrm>
              <a:off x="1939197" y="1455216"/>
              <a:ext cx="578207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OUR COMPANY VALUES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E40EB7-D01F-AD4D-AB15-50A0E5B76152}"/>
                </a:ext>
              </a:extLst>
            </p:cNvPr>
            <p:cNvSpPr txBox="1"/>
            <p:nvPr/>
          </p:nvSpPr>
          <p:spPr>
            <a:xfrm>
              <a:off x="1980837" y="3377047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49F71A-224F-8946-946B-2564CDE1958D}"/>
                </a:ext>
              </a:extLst>
            </p:cNvPr>
            <p:cNvGrpSpPr/>
            <p:nvPr/>
          </p:nvGrpSpPr>
          <p:grpSpPr>
            <a:xfrm>
              <a:off x="2091072" y="1172791"/>
              <a:ext cx="1275186" cy="146402"/>
              <a:chOff x="9261232" y="2157046"/>
              <a:chExt cx="14091136" cy="161778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2DF398-4141-A441-8F57-64693ADC1DBD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5954D6F-CE24-FF47-8F3E-123E509C2288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20E015-A8A2-9B49-AE85-7D85FA876F9B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C29A00-9C77-E34B-92E0-7673F2DCCF3D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30544D2-D791-EC4A-8A8F-7F522BB4BF2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9" name="Shape 2617">
            <a:extLst>
              <a:ext uri="{FF2B5EF4-FFF2-40B4-BE49-F238E27FC236}">
                <a16:creationId xmlns:a16="http://schemas.microsoft.com/office/drawing/2014/main" id="{2E8141FA-A88E-8046-A507-08F253229124}"/>
              </a:ext>
            </a:extLst>
          </p:cNvPr>
          <p:cNvSpPr/>
          <p:nvPr/>
        </p:nvSpPr>
        <p:spPr>
          <a:xfrm>
            <a:off x="14429327" y="7887416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80" name="Shape 2546">
            <a:extLst>
              <a:ext uri="{FF2B5EF4-FFF2-40B4-BE49-F238E27FC236}">
                <a16:creationId xmlns:a16="http://schemas.microsoft.com/office/drawing/2014/main" id="{B4BBEEE7-5D6E-0F4B-A7F2-0BB43B967E9F}"/>
              </a:ext>
            </a:extLst>
          </p:cNvPr>
          <p:cNvSpPr/>
          <p:nvPr/>
        </p:nvSpPr>
        <p:spPr>
          <a:xfrm>
            <a:off x="13354133" y="4882532"/>
            <a:ext cx="1071208" cy="87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944">
            <a:extLst>
              <a:ext uri="{FF2B5EF4-FFF2-40B4-BE49-F238E27FC236}">
                <a16:creationId xmlns:a16="http://schemas.microsoft.com/office/drawing/2014/main" id="{C5A4672D-5761-AB4A-AD23-408D89F14EA7}"/>
              </a:ext>
            </a:extLst>
          </p:cNvPr>
          <p:cNvSpPr/>
          <p:nvPr/>
        </p:nvSpPr>
        <p:spPr>
          <a:xfrm>
            <a:off x="15593625" y="10853399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82" name="Shape 2808">
            <a:extLst>
              <a:ext uri="{FF2B5EF4-FFF2-40B4-BE49-F238E27FC236}">
                <a16:creationId xmlns:a16="http://schemas.microsoft.com/office/drawing/2014/main" id="{1B731C0F-57BF-B547-BB69-9A9160500AAB}"/>
              </a:ext>
            </a:extLst>
          </p:cNvPr>
          <p:cNvSpPr/>
          <p:nvPr/>
        </p:nvSpPr>
        <p:spPr>
          <a:xfrm>
            <a:off x="12250371" y="1839507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170A01C-E96D-8749-87E2-EDCB2A7DF103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OUR COMPANY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40EB7-D01F-AD4D-AB15-50A0E5B7615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49F71A-224F-8946-946B-2564CDE1958D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2DF398-4141-A441-8F57-64693ADC1DB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954D6F-CE24-FF47-8F3E-123E509C2288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20E015-A8A2-9B49-AE85-7D85FA876F9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C29A00-9C77-E34B-92E0-7673F2DCCF3D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0544D2-D791-EC4A-8A8F-7F522BB4BF2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7D4F8-3922-C94E-8CBC-8F36206824E9}"/>
              </a:ext>
            </a:extLst>
          </p:cNvPr>
          <p:cNvSpPr/>
          <p:nvPr/>
        </p:nvSpPr>
        <p:spPr>
          <a:xfrm>
            <a:off x="1679355" y="4523962"/>
            <a:ext cx="10125650" cy="7592266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DE439-6030-E140-A086-336AB6FA2656}"/>
              </a:ext>
            </a:extLst>
          </p:cNvPr>
          <p:cNvSpPr/>
          <p:nvPr/>
        </p:nvSpPr>
        <p:spPr>
          <a:xfrm>
            <a:off x="12572641" y="4523962"/>
            <a:ext cx="10125650" cy="7592266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0D3C2A-9675-EF42-8ED0-A63483B06E7F}"/>
              </a:ext>
            </a:extLst>
          </p:cNvPr>
          <p:cNvGrpSpPr/>
          <p:nvPr/>
        </p:nvGrpSpPr>
        <p:grpSpPr>
          <a:xfrm>
            <a:off x="3260444" y="5394500"/>
            <a:ext cx="17856758" cy="5851189"/>
            <a:chOff x="3260444" y="5393932"/>
            <a:chExt cx="17856758" cy="58511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112810-73D6-3947-8066-6DC18AA1450D}"/>
                </a:ext>
              </a:extLst>
            </p:cNvPr>
            <p:cNvSpPr/>
            <p:nvPr/>
          </p:nvSpPr>
          <p:spPr>
            <a:xfrm>
              <a:off x="3260444" y="9513303"/>
              <a:ext cx="6963472" cy="1731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Place decisions outline where the product is sold and how it is delivered to the market. The goal of business executives 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77ED0E-342D-C441-9F14-783AD29E706C}"/>
                </a:ext>
              </a:extLst>
            </p:cNvPr>
            <p:cNvSpPr/>
            <p:nvPr/>
          </p:nvSpPr>
          <p:spPr>
            <a:xfrm>
              <a:off x="4182706" y="5393932"/>
              <a:ext cx="5118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99DBA6-7EF6-E647-941A-6BEF996435FA}"/>
                </a:ext>
              </a:extLst>
            </p:cNvPr>
            <p:cNvSpPr/>
            <p:nvPr/>
          </p:nvSpPr>
          <p:spPr>
            <a:xfrm>
              <a:off x="14153730" y="9513303"/>
              <a:ext cx="6963472" cy="1731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Place decisions outline where the product is sold and how it is delivered to the market. The goal of business executives.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605C63-8ABC-5844-A29A-CC77C0806D02}"/>
                </a:ext>
              </a:extLst>
            </p:cNvPr>
            <p:cNvSpPr/>
            <p:nvPr/>
          </p:nvSpPr>
          <p:spPr>
            <a:xfrm>
              <a:off x="15075992" y="5393932"/>
              <a:ext cx="5118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18BA4E-BF97-544F-B1E9-0775F681F436}"/>
                </a:ext>
              </a:extLst>
            </p:cNvPr>
            <p:cNvGrpSpPr/>
            <p:nvPr/>
          </p:nvGrpSpPr>
          <p:grpSpPr>
            <a:xfrm>
              <a:off x="16668848" y="6837914"/>
              <a:ext cx="1933236" cy="1933236"/>
              <a:chOff x="8290680" y="17464090"/>
              <a:chExt cx="1933236" cy="193323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D302EB5-E7A5-BE48-A61F-5ACFE4622143}"/>
                  </a:ext>
                </a:extLst>
              </p:cNvPr>
              <p:cNvSpPr/>
              <p:nvPr/>
            </p:nvSpPr>
            <p:spPr>
              <a:xfrm>
                <a:off x="8290680" y="17464090"/>
                <a:ext cx="1933236" cy="193323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Shape 2546">
                <a:extLst>
                  <a:ext uri="{FF2B5EF4-FFF2-40B4-BE49-F238E27FC236}">
                    <a16:creationId xmlns:a16="http://schemas.microsoft.com/office/drawing/2014/main" id="{A435EE83-10D4-A54D-99E7-E3319332E4A3}"/>
                  </a:ext>
                </a:extLst>
              </p:cNvPr>
              <p:cNvSpPr/>
              <p:nvPr/>
            </p:nvSpPr>
            <p:spPr>
              <a:xfrm>
                <a:off x="8688957" y="17936380"/>
                <a:ext cx="1071208" cy="876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F6E671-7165-0B41-8B24-FEA75389AE99}"/>
                </a:ext>
              </a:extLst>
            </p:cNvPr>
            <p:cNvGrpSpPr/>
            <p:nvPr/>
          </p:nvGrpSpPr>
          <p:grpSpPr>
            <a:xfrm>
              <a:off x="5775562" y="6837914"/>
              <a:ext cx="1933236" cy="1933236"/>
              <a:chOff x="7231348" y="14482478"/>
              <a:chExt cx="1933236" cy="193323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A3A3CAC-4A57-A145-BD57-0943293DCF8E}"/>
                  </a:ext>
                </a:extLst>
              </p:cNvPr>
              <p:cNvSpPr/>
              <p:nvPr/>
            </p:nvSpPr>
            <p:spPr>
              <a:xfrm>
                <a:off x="7231348" y="14482478"/>
                <a:ext cx="1933236" cy="19332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Shape 2808">
                <a:extLst>
                  <a:ext uri="{FF2B5EF4-FFF2-40B4-BE49-F238E27FC236}">
                    <a16:creationId xmlns:a16="http://schemas.microsoft.com/office/drawing/2014/main" id="{61C106BC-E57D-D248-81D4-0B259EC8F66D}"/>
                  </a:ext>
                </a:extLst>
              </p:cNvPr>
              <p:cNvSpPr/>
              <p:nvPr/>
            </p:nvSpPr>
            <p:spPr>
              <a:xfrm>
                <a:off x="7585195" y="14893355"/>
                <a:ext cx="1033156" cy="1033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75" y="14727"/>
                    </a:moveTo>
                    <a:lnTo>
                      <a:pt x="17294" y="12764"/>
                    </a:lnTo>
                    <a:lnTo>
                      <a:pt x="19843" y="12764"/>
                    </a:lnTo>
                    <a:lnTo>
                      <a:pt x="19406" y="14727"/>
                    </a:lnTo>
                    <a:cubicBezTo>
                      <a:pt x="19406" y="14727"/>
                      <a:pt x="17075" y="14727"/>
                      <a:pt x="17075" y="14727"/>
                    </a:cubicBezTo>
                    <a:close/>
                    <a:moveTo>
                      <a:pt x="18752" y="17673"/>
                    </a:moveTo>
                    <a:lnTo>
                      <a:pt x="16748" y="17673"/>
                    </a:lnTo>
                    <a:lnTo>
                      <a:pt x="16967" y="15709"/>
                    </a:lnTo>
                    <a:lnTo>
                      <a:pt x="19188" y="15709"/>
                    </a:lnTo>
                    <a:cubicBezTo>
                      <a:pt x="19188" y="15709"/>
                      <a:pt x="18752" y="17673"/>
                      <a:pt x="18752" y="17673"/>
                    </a:cubicBezTo>
                    <a:close/>
                    <a:moveTo>
                      <a:pt x="17673" y="20618"/>
                    </a:moveTo>
                    <a:cubicBezTo>
                      <a:pt x="17131" y="20618"/>
                      <a:pt x="16691" y="20179"/>
                      <a:pt x="16691" y="19636"/>
                    </a:cubicBezTo>
                    <a:cubicBezTo>
                      <a:pt x="16691" y="19095"/>
                      <a:pt x="17131" y="18655"/>
                      <a:pt x="17673" y="18655"/>
                    </a:cubicBezTo>
                    <a:cubicBezTo>
                      <a:pt x="18215" y="18655"/>
                      <a:pt x="18655" y="19095"/>
                      <a:pt x="18655" y="19636"/>
                    </a:cubicBezTo>
                    <a:cubicBezTo>
                      <a:pt x="18655" y="20179"/>
                      <a:pt x="18215" y="20618"/>
                      <a:pt x="17673" y="20618"/>
                    </a:cubicBezTo>
                    <a:moveTo>
                      <a:pt x="16415" y="11782"/>
                    </a:moveTo>
                    <a:lnTo>
                      <a:pt x="13745" y="11782"/>
                    </a:lnTo>
                    <a:lnTo>
                      <a:pt x="13745" y="9818"/>
                    </a:lnTo>
                    <a:lnTo>
                      <a:pt x="16633" y="9818"/>
                    </a:lnTo>
                    <a:cubicBezTo>
                      <a:pt x="16633" y="9818"/>
                      <a:pt x="16415" y="11782"/>
                      <a:pt x="16415" y="11782"/>
                    </a:cubicBezTo>
                    <a:close/>
                    <a:moveTo>
                      <a:pt x="16088" y="14727"/>
                    </a:moveTo>
                    <a:lnTo>
                      <a:pt x="13745" y="14727"/>
                    </a:lnTo>
                    <a:lnTo>
                      <a:pt x="13745" y="12764"/>
                    </a:lnTo>
                    <a:lnTo>
                      <a:pt x="16306" y="12764"/>
                    </a:lnTo>
                    <a:cubicBezTo>
                      <a:pt x="16306" y="12764"/>
                      <a:pt x="16088" y="14727"/>
                      <a:pt x="16088" y="14727"/>
                    </a:cubicBezTo>
                    <a:close/>
                    <a:moveTo>
                      <a:pt x="15761" y="17673"/>
                    </a:moveTo>
                    <a:lnTo>
                      <a:pt x="13745" y="17673"/>
                    </a:lnTo>
                    <a:lnTo>
                      <a:pt x="13745" y="15709"/>
                    </a:lnTo>
                    <a:lnTo>
                      <a:pt x="15979" y="15709"/>
                    </a:lnTo>
                    <a:cubicBezTo>
                      <a:pt x="15979" y="15709"/>
                      <a:pt x="15761" y="17673"/>
                      <a:pt x="15761" y="17673"/>
                    </a:cubicBezTo>
                    <a:close/>
                    <a:moveTo>
                      <a:pt x="12764" y="11782"/>
                    </a:moveTo>
                    <a:lnTo>
                      <a:pt x="10094" y="11782"/>
                    </a:lnTo>
                    <a:lnTo>
                      <a:pt x="9876" y="9818"/>
                    </a:lnTo>
                    <a:lnTo>
                      <a:pt x="12764" y="9818"/>
                    </a:lnTo>
                    <a:cubicBezTo>
                      <a:pt x="12764" y="9818"/>
                      <a:pt x="12764" y="11782"/>
                      <a:pt x="12764" y="11782"/>
                    </a:cubicBezTo>
                    <a:close/>
                    <a:moveTo>
                      <a:pt x="12764" y="14727"/>
                    </a:moveTo>
                    <a:lnTo>
                      <a:pt x="10421" y="14727"/>
                    </a:lnTo>
                    <a:lnTo>
                      <a:pt x="10203" y="12764"/>
                    </a:lnTo>
                    <a:lnTo>
                      <a:pt x="12764" y="12764"/>
                    </a:lnTo>
                    <a:cubicBezTo>
                      <a:pt x="12764" y="12764"/>
                      <a:pt x="12764" y="14727"/>
                      <a:pt x="12764" y="14727"/>
                    </a:cubicBezTo>
                    <a:close/>
                    <a:moveTo>
                      <a:pt x="12764" y="17673"/>
                    </a:moveTo>
                    <a:lnTo>
                      <a:pt x="10748" y="17673"/>
                    </a:lnTo>
                    <a:lnTo>
                      <a:pt x="10531" y="15709"/>
                    </a:lnTo>
                    <a:lnTo>
                      <a:pt x="12764" y="15709"/>
                    </a:lnTo>
                    <a:cubicBezTo>
                      <a:pt x="12764" y="15709"/>
                      <a:pt x="12764" y="17673"/>
                      <a:pt x="12764" y="17673"/>
                    </a:cubicBezTo>
                    <a:close/>
                    <a:moveTo>
                      <a:pt x="8836" y="20618"/>
                    </a:moveTo>
                    <a:cubicBezTo>
                      <a:pt x="8294" y="20618"/>
                      <a:pt x="7855" y="20179"/>
                      <a:pt x="7855" y="19636"/>
                    </a:cubicBezTo>
                    <a:cubicBezTo>
                      <a:pt x="7855" y="19095"/>
                      <a:pt x="8294" y="18655"/>
                      <a:pt x="8836" y="18655"/>
                    </a:cubicBezTo>
                    <a:cubicBezTo>
                      <a:pt x="9379" y="18655"/>
                      <a:pt x="9818" y="19095"/>
                      <a:pt x="9818" y="19636"/>
                    </a:cubicBezTo>
                    <a:cubicBezTo>
                      <a:pt x="9818" y="20179"/>
                      <a:pt x="9379" y="20618"/>
                      <a:pt x="8836" y="20618"/>
                    </a:cubicBezTo>
                    <a:moveTo>
                      <a:pt x="7213" y="15709"/>
                    </a:moveTo>
                    <a:lnTo>
                      <a:pt x="9543" y="15709"/>
                    </a:lnTo>
                    <a:lnTo>
                      <a:pt x="9761" y="17673"/>
                    </a:lnTo>
                    <a:lnTo>
                      <a:pt x="7740" y="17673"/>
                    </a:lnTo>
                    <a:cubicBezTo>
                      <a:pt x="7740" y="17673"/>
                      <a:pt x="7213" y="15709"/>
                      <a:pt x="7213" y="15709"/>
                    </a:cubicBezTo>
                    <a:close/>
                    <a:moveTo>
                      <a:pt x="6950" y="14727"/>
                    </a:moveTo>
                    <a:lnTo>
                      <a:pt x="6423" y="12764"/>
                    </a:lnTo>
                    <a:lnTo>
                      <a:pt x="9215" y="12764"/>
                    </a:lnTo>
                    <a:lnTo>
                      <a:pt x="9434" y="14727"/>
                    </a:lnTo>
                    <a:cubicBezTo>
                      <a:pt x="9434" y="14727"/>
                      <a:pt x="6950" y="14727"/>
                      <a:pt x="6950" y="14727"/>
                    </a:cubicBezTo>
                    <a:close/>
                    <a:moveTo>
                      <a:pt x="5633" y="9818"/>
                    </a:moveTo>
                    <a:lnTo>
                      <a:pt x="8888" y="9818"/>
                    </a:lnTo>
                    <a:lnTo>
                      <a:pt x="9106" y="11782"/>
                    </a:lnTo>
                    <a:lnTo>
                      <a:pt x="6160" y="11782"/>
                    </a:lnTo>
                    <a:cubicBezTo>
                      <a:pt x="6160" y="11782"/>
                      <a:pt x="5633" y="9818"/>
                      <a:pt x="5633" y="9818"/>
                    </a:cubicBezTo>
                    <a:close/>
                    <a:moveTo>
                      <a:pt x="17621" y="9818"/>
                    </a:moveTo>
                    <a:lnTo>
                      <a:pt x="20497" y="9818"/>
                    </a:lnTo>
                    <a:lnTo>
                      <a:pt x="20061" y="11782"/>
                    </a:lnTo>
                    <a:lnTo>
                      <a:pt x="17403" y="11782"/>
                    </a:lnTo>
                    <a:cubicBezTo>
                      <a:pt x="17403" y="11782"/>
                      <a:pt x="17621" y="9818"/>
                      <a:pt x="17621" y="9818"/>
                    </a:cubicBezTo>
                    <a:close/>
                    <a:moveTo>
                      <a:pt x="19619" y="18282"/>
                    </a:moveTo>
                    <a:lnTo>
                      <a:pt x="19622" y="18283"/>
                    </a:lnTo>
                    <a:lnTo>
                      <a:pt x="21586" y="9447"/>
                    </a:lnTo>
                    <a:lnTo>
                      <a:pt x="21577" y="9444"/>
                    </a:lnTo>
                    <a:cubicBezTo>
                      <a:pt x="21586" y="9406"/>
                      <a:pt x="21600" y="9369"/>
                      <a:pt x="21600" y="9327"/>
                    </a:cubicBezTo>
                    <a:cubicBezTo>
                      <a:pt x="21600" y="9056"/>
                      <a:pt x="21380" y="8836"/>
                      <a:pt x="21109" y="8836"/>
                    </a:cubicBezTo>
                    <a:lnTo>
                      <a:pt x="5370" y="8836"/>
                    </a:lnTo>
                    <a:lnTo>
                      <a:pt x="4674" y="6241"/>
                    </a:lnTo>
                    <a:lnTo>
                      <a:pt x="4667" y="6243"/>
                    </a:lnTo>
                    <a:cubicBezTo>
                      <a:pt x="4606" y="6041"/>
                      <a:pt x="4425" y="5891"/>
                      <a:pt x="4203" y="5891"/>
                    </a:cubicBezTo>
                    <a:lnTo>
                      <a:pt x="491" y="5891"/>
                    </a:lnTo>
                    <a:cubicBezTo>
                      <a:pt x="220" y="5891"/>
                      <a:pt x="0" y="6110"/>
                      <a:pt x="0" y="6382"/>
                    </a:cubicBezTo>
                    <a:cubicBezTo>
                      <a:pt x="0" y="6653"/>
                      <a:pt x="220" y="6873"/>
                      <a:pt x="491" y="6873"/>
                    </a:cubicBezTo>
                    <a:lnTo>
                      <a:pt x="3827" y="6873"/>
                    </a:lnTo>
                    <a:lnTo>
                      <a:pt x="6893" y="18305"/>
                    </a:lnTo>
                    <a:lnTo>
                      <a:pt x="6894" y="18305"/>
                    </a:lnTo>
                    <a:cubicBezTo>
                      <a:pt x="6936" y="18443"/>
                      <a:pt x="7037" y="18555"/>
                      <a:pt x="7168" y="18613"/>
                    </a:cubicBezTo>
                    <a:cubicBezTo>
                      <a:pt x="6984" y="18912"/>
                      <a:pt x="6873" y="19260"/>
                      <a:pt x="6873" y="19636"/>
                    </a:cubicBezTo>
                    <a:cubicBezTo>
                      <a:pt x="6873" y="20721"/>
                      <a:pt x="7752" y="21600"/>
                      <a:pt x="8836" y="21600"/>
                    </a:cubicBezTo>
                    <a:cubicBezTo>
                      <a:pt x="9921" y="21600"/>
                      <a:pt x="10800" y="20721"/>
                      <a:pt x="10800" y="19636"/>
                    </a:cubicBezTo>
                    <a:cubicBezTo>
                      <a:pt x="10800" y="19277"/>
                      <a:pt x="10696" y="18945"/>
                      <a:pt x="10528" y="18655"/>
                    </a:cubicBezTo>
                    <a:lnTo>
                      <a:pt x="15981" y="18655"/>
                    </a:lnTo>
                    <a:cubicBezTo>
                      <a:pt x="15813" y="18945"/>
                      <a:pt x="15709" y="19277"/>
                      <a:pt x="15709" y="19636"/>
                    </a:cubicBezTo>
                    <a:cubicBezTo>
                      <a:pt x="15709" y="20721"/>
                      <a:pt x="16588" y="21600"/>
                      <a:pt x="17673" y="21600"/>
                    </a:cubicBezTo>
                    <a:cubicBezTo>
                      <a:pt x="18757" y="21600"/>
                      <a:pt x="19636" y="20721"/>
                      <a:pt x="19636" y="19636"/>
                    </a:cubicBezTo>
                    <a:cubicBezTo>
                      <a:pt x="19636" y="19260"/>
                      <a:pt x="19525" y="18912"/>
                      <a:pt x="19341" y="18613"/>
                    </a:cubicBezTo>
                    <a:cubicBezTo>
                      <a:pt x="19479" y="18552"/>
                      <a:pt x="19581" y="18430"/>
                      <a:pt x="19619" y="18282"/>
                    </a:cubicBezTo>
                    <a:moveTo>
                      <a:pt x="12907" y="7711"/>
                    </a:moveTo>
                    <a:cubicBezTo>
                      <a:pt x="12996" y="7800"/>
                      <a:pt x="13119" y="7855"/>
                      <a:pt x="13255" y="7855"/>
                    </a:cubicBezTo>
                    <a:cubicBezTo>
                      <a:pt x="13390" y="7855"/>
                      <a:pt x="13513" y="7800"/>
                      <a:pt x="13602" y="7711"/>
                    </a:cubicBezTo>
                    <a:lnTo>
                      <a:pt x="15565" y="5747"/>
                    </a:lnTo>
                    <a:cubicBezTo>
                      <a:pt x="15654" y="5658"/>
                      <a:pt x="15709" y="5536"/>
                      <a:pt x="15709" y="5400"/>
                    </a:cubicBezTo>
                    <a:cubicBezTo>
                      <a:pt x="15709" y="5129"/>
                      <a:pt x="15490" y="4910"/>
                      <a:pt x="15218" y="4910"/>
                    </a:cubicBezTo>
                    <a:cubicBezTo>
                      <a:pt x="15083" y="4910"/>
                      <a:pt x="14960" y="4964"/>
                      <a:pt x="14871" y="5053"/>
                    </a:cubicBezTo>
                    <a:lnTo>
                      <a:pt x="13745" y="6179"/>
                    </a:lnTo>
                    <a:lnTo>
                      <a:pt x="13745" y="491"/>
                    </a:lnTo>
                    <a:lnTo>
                      <a:pt x="13745" y="491"/>
                    </a:lnTo>
                    <a:cubicBezTo>
                      <a:pt x="13745" y="220"/>
                      <a:pt x="13526" y="0"/>
                      <a:pt x="13255" y="0"/>
                    </a:cubicBezTo>
                    <a:cubicBezTo>
                      <a:pt x="12983" y="0"/>
                      <a:pt x="12764" y="220"/>
                      <a:pt x="12764" y="491"/>
                    </a:cubicBezTo>
                    <a:lnTo>
                      <a:pt x="12764" y="6179"/>
                    </a:lnTo>
                    <a:lnTo>
                      <a:pt x="11638" y="5053"/>
                    </a:lnTo>
                    <a:cubicBezTo>
                      <a:pt x="11549" y="4964"/>
                      <a:pt x="11427" y="4910"/>
                      <a:pt x="11291" y="4910"/>
                    </a:cubicBezTo>
                    <a:cubicBezTo>
                      <a:pt x="11020" y="4910"/>
                      <a:pt x="10800" y="5129"/>
                      <a:pt x="10800" y="5400"/>
                    </a:cubicBezTo>
                    <a:cubicBezTo>
                      <a:pt x="10800" y="5536"/>
                      <a:pt x="10855" y="5658"/>
                      <a:pt x="10944" y="5747"/>
                    </a:cubicBezTo>
                    <a:cubicBezTo>
                      <a:pt x="10944" y="5747"/>
                      <a:pt x="12907" y="7711"/>
                      <a:pt x="12907" y="77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290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1EB8E2-1C4D-E044-B1DE-956D29335842}"/>
              </a:ext>
            </a:extLst>
          </p:cNvPr>
          <p:cNvSpPr/>
          <p:nvPr/>
        </p:nvSpPr>
        <p:spPr>
          <a:xfrm rot="10800000">
            <a:off x="-1" y="-3"/>
            <a:ext cx="12188825" cy="13735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E3D84B-1BBD-2745-B374-962A96A16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6B3261-E87B-5E42-849F-5CB6CAA4B0D6}"/>
              </a:ext>
            </a:extLst>
          </p:cNvPr>
          <p:cNvSpPr/>
          <p:nvPr/>
        </p:nvSpPr>
        <p:spPr>
          <a:xfrm rot="10800000">
            <a:off x="2022370" y="1905774"/>
            <a:ext cx="20332908" cy="992378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DAB7A-22CD-214F-B89C-EDB862B43BCC}"/>
              </a:ext>
            </a:extLst>
          </p:cNvPr>
          <p:cNvGrpSpPr/>
          <p:nvPr/>
        </p:nvGrpSpPr>
        <p:grpSpPr>
          <a:xfrm>
            <a:off x="6920886" y="4666675"/>
            <a:ext cx="10535876" cy="4382650"/>
            <a:chOff x="6920886" y="4309564"/>
            <a:chExt cx="10535876" cy="4382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428C0B-5A4A-604D-B18D-90CE60BD237B}"/>
                </a:ext>
              </a:extLst>
            </p:cNvPr>
            <p:cNvGrpSpPr/>
            <p:nvPr/>
          </p:nvGrpSpPr>
          <p:grpSpPr>
            <a:xfrm>
              <a:off x="7044344" y="4309564"/>
              <a:ext cx="10288960" cy="1415773"/>
              <a:chOff x="7044344" y="3904502"/>
              <a:chExt cx="10288960" cy="141577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70B376-58D6-4048-B2B8-BE38BEE5785E}"/>
                  </a:ext>
                </a:extLst>
              </p:cNvPr>
              <p:cNvSpPr txBox="1"/>
              <p:nvPr/>
            </p:nvSpPr>
            <p:spPr>
              <a:xfrm>
                <a:off x="7044344" y="3904502"/>
                <a:ext cx="1028896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8F6940-143E-1240-A126-735B477DF07C}"/>
                  </a:ext>
                </a:extLst>
              </p:cNvPr>
              <p:cNvSpPr txBox="1"/>
              <p:nvPr/>
            </p:nvSpPr>
            <p:spPr>
              <a:xfrm>
                <a:off x="10198536" y="4920165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B430FC6-3559-5C4E-B702-3607DA2E6C08}"/>
                </a:ext>
              </a:extLst>
            </p:cNvPr>
            <p:cNvGrpSpPr/>
            <p:nvPr/>
          </p:nvGrpSpPr>
          <p:grpSpPr>
            <a:xfrm>
              <a:off x="11551231" y="6347560"/>
              <a:ext cx="1275186" cy="146402"/>
              <a:chOff x="9261232" y="2157046"/>
              <a:chExt cx="14091136" cy="161778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D5A971-D54D-8B49-AE70-D296EA9E48FA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87372F0-8775-1D46-8FAF-91FEA5E60890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9B7BB1-DED2-E94E-A4BE-32C8D1F2A832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9EC4E9D-6518-3147-BC0B-D90AF9734E11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633FF7A-3936-9049-8605-6296A26BDA5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138EC64A-C715-8940-BB16-605718A0AF74}"/>
                </a:ext>
              </a:extLst>
            </p:cNvPr>
            <p:cNvSpPr txBox="1">
              <a:spLocks/>
            </p:cNvSpPr>
            <p:nvPr/>
          </p:nvSpPr>
          <p:spPr>
            <a:xfrm>
              <a:off x="6920886" y="6867663"/>
              <a:ext cx="10535876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59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E85E6F-FB05-D940-A173-C4E99D8DA9F7}"/>
              </a:ext>
            </a:extLst>
          </p:cNvPr>
          <p:cNvGrpSpPr/>
          <p:nvPr/>
        </p:nvGrpSpPr>
        <p:grpSpPr>
          <a:xfrm>
            <a:off x="8869450" y="8738938"/>
            <a:ext cx="6638746" cy="1884618"/>
            <a:chOff x="-9390892" y="4808626"/>
            <a:chExt cx="6638746" cy="18846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6100CB-75F3-EA4D-8EC9-F672CCB2269D}"/>
                </a:ext>
              </a:extLst>
            </p:cNvPr>
            <p:cNvSpPr txBox="1"/>
            <p:nvPr/>
          </p:nvSpPr>
          <p:spPr>
            <a:xfrm>
              <a:off x="-9390892" y="5393401"/>
              <a:ext cx="6638746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company is an association or collection of individuals, whether natural persons.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0CC76A-447C-114F-A164-367337856AB7}"/>
                </a:ext>
              </a:extLst>
            </p:cNvPr>
            <p:cNvSpPr txBox="1"/>
            <p:nvPr/>
          </p:nvSpPr>
          <p:spPr>
            <a:xfrm>
              <a:off x="-7124047" y="4808626"/>
              <a:ext cx="21050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118FD09-4669-9B45-B60E-EAAA98E69A2D}"/>
              </a:ext>
            </a:extLst>
          </p:cNvPr>
          <p:cNvSpPr/>
          <p:nvPr/>
        </p:nvSpPr>
        <p:spPr>
          <a:xfrm>
            <a:off x="13930824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0DAB23-44D0-A54D-B6BB-A4EB780979A0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4095131" y="6775847"/>
            <a:ext cx="10282519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B22D673-F102-A246-AE97-01E4D2D0D96F}"/>
              </a:ext>
            </a:extLst>
          </p:cNvPr>
          <p:cNvSpPr/>
          <p:nvPr/>
        </p:nvSpPr>
        <p:spPr>
          <a:xfrm>
            <a:off x="10938642" y="5607820"/>
            <a:ext cx="2500362" cy="2500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44BBF-20D3-544C-8D50-C5F49F83C2C5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COMPANY’S TIMELINE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19423-6AE5-974F-9156-9F41E4A55089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A510F6-1A64-D84F-A982-CCEE9EB06BEB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FDB303-8BBD-9547-BBA9-2271A91C9619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44A167-220A-DA4D-918D-3A6DA90775D1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F3766E-481B-9F42-8684-ADA6CF06150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2EB21-5306-0141-B368-22CC994A2382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A437D3-8273-7F4C-9AE8-57E12B3E5F1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hape 2617">
            <a:extLst>
              <a:ext uri="{FF2B5EF4-FFF2-40B4-BE49-F238E27FC236}">
                <a16:creationId xmlns:a16="http://schemas.microsoft.com/office/drawing/2014/main" id="{ADEBBD97-107B-0A4A-80FF-43E1323CCEB2}"/>
              </a:ext>
            </a:extLst>
          </p:cNvPr>
          <p:cNvSpPr/>
          <p:nvPr/>
        </p:nvSpPr>
        <p:spPr>
          <a:xfrm>
            <a:off x="11624432" y="6365033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9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6100CB-75F3-EA4D-8EC9-F672CCB2269D}"/>
              </a:ext>
            </a:extLst>
          </p:cNvPr>
          <p:cNvSpPr txBox="1"/>
          <p:nvPr/>
        </p:nvSpPr>
        <p:spPr>
          <a:xfrm>
            <a:off x="1595183" y="9345111"/>
            <a:ext cx="6638746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C76A-447C-114F-A164-367337856AB7}"/>
              </a:ext>
            </a:extLst>
          </p:cNvPr>
          <p:cNvSpPr txBox="1"/>
          <p:nvPr/>
        </p:nvSpPr>
        <p:spPr>
          <a:xfrm>
            <a:off x="3845998" y="8760336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18FD09-4669-9B45-B60E-EAAA98E69A2D}"/>
              </a:ext>
            </a:extLst>
          </p:cNvPr>
          <p:cNvSpPr/>
          <p:nvPr/>
        </p:nvSpPr>
        <p:spPr>
          <a:xfrm>
            <a:off x="21134800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0DAB23-44D0-A54D-B6BB-A4EB780979A0}"/>
              </a:ext>
            </a:extLst>
          </p:cNvPr>
          <p:cNvCxnSpPr>
            <a:cxnSpLocks/>
          </p:cNvCxnSpPr>
          <p:nvPr/>
        </p:nvCxnSpPr>
        <p:spPr>
          <a:xfrm>
            <a:off x="21214080" y="6775847"/>
            <a:ext cx="316357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D0B81C1-1047-EA41-9038-A35A24604070}"/>
              </a:ext>
            </a:extLst>
          </p:cNvPr>
          <p:cNvSpPr/>
          <p:nvPr/>
        </p:nvSpPr>
        <p:spPr>
          <a:xfrm>
            <a:off x="17659221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5D8B76-A623-9A41-888B-B9BEF548167E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14004399" y="6775847"/>
            <a:ext cx="373697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86622A4-2E18-3942-B14E-6AED70F61F5B}"/>
              </a:ext>
            </a:extLst>
          </p:cNvPr>
          <p:cNvSpPr/>
          <p:nvPr/>
        </p:nvSpPr>
        <p:spPr>
          <a:xfrm>
            <a:off x="13840092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DDC7C5-A7A0-0641-8A53-BABEA0145811}"/>
              </a:ext>
            </a:extLst>
          </p:cNvPr>
          <p:cNvSpPr/>
          <p:nvPr/>
        </p:nvSpPr>
        <p:spPr>
          <a:xfrm>
            <a:off x="10368882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FF096F-B744-A140-B815-C41A1A34F4EF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6714060" y="6775847"/>
            <a:ext cx="373697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F85F777-A046-7D43-8C4D-C17A22D7F4CA}"/>
              </a:ext>
            </a:extLst>
          </p:cNvPr>
          <p:cNvSpPr/>
          <p:nvPr/>
        </p:nvSpPr>
        <p:spPr>
          <a:xfrm>
            <a:off x="6549753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5C9E26-7EF1-764A-AB4C-2DB411EC3F40}"/>
              </a:ext>
            </a:extLst>
          </p:cNvPr>
          <p:cNvSpPr/>
          <p:nvPr/>
        </p:nvSpPr>
        <p:spPr>
          <a:xfrm rot="10800000">
            <a:off x="3078543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49DDB-27A9-0F4F-B35B-2F2BBE413EC3}"/>
              </a:ext>
            </a:extLst>
          </p:cNvPr>
          <p:cNvCxnSpPr>
            <a:cxnSpLocks/>
          </p:cNvCxnSpPr>
          <p:nvPr/>
        </p:nvCxnSpPr>
        <p:spPr>
          <a:xfrm rot="10800000">
            <a:off x="0" y="6775846"/>
            <a:ext cx="316357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A8F96E-C3DB-554F-A468-39409065B782}"/>
              </a:ext>
            </a:extLst>
          </p:cNvPr>
          <p:cNvSpPr txBox="1"/>
          <p:nvPr/>
        </p:nvSpPr>
        <p:spPr>
          <a:xfrm>
            <a:off x="8869452" y="3623331"/>
            <a:ext cx="6638746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67FFB7-B10B-0940-9825-12891C7A61D1}"/>
              </a:ext>
            </a:extLst>
          </p:cNvPr>
          <p:cNvSpPr txBox="1"/>
          <p:nvPr/>
        </p:nvSpPr>
        <p:spPr>
          <a:xfrm>
            <a:off x="10975194" y="3038556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3CC462-3366-804D-AC7B-496BC2E76AA2}"/>
              </a:ext>
            </a:extLst>
          </p:cNvPr>
          <p:cNvSpPr txBox="1"/>
          <p:nvPr/>
        </p:nvSpPr>
        <p:spPr>
          <a:xfrm>
            <a:off x="16159791" y="9345111"/>
            <a:ext cx="6638746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595F7-2CA6-AE41-9A42-1D54954AA9CE}"/>
              </a:ext>
            </a:extLst>
          </p:cNvPr>
          <p:cNvSpPr txBox="1"/>
          <p:nvPr/>
        </p:nvSpPr>
        <p:spPr>
          <a:xfrm>
            <a:off x="18388163" y="8760336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A513E4-F1F1-B24A-994D-5869C0660678}"/>
              </a:ext>
            </a:extLst>
          </p:cNvPr>
          <p:cNvSpPr/>
          <p:nvPr/>
        </p:nvSpPr>
        <p:spPr>
          <a:xfrm>
            <a:off x="10938644" y="5607820"/>
            <a:ext cx="2500362" cy="2500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9304D2-A213-5A4C-B6E4-373E076247D5}"/>
              </a:ext>
            </a:extLst>
          </p:cNvPr>
          <p:cNvSpPr/>
          <p:nvPr/>
        </p:nvSpPr>
        <p:spPr>
          <a:xfrm>
            <a:off x="3664375" y="5607820"/>
            <a:ext cx="2500362" cy="2500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4819AA4-FC41-0249-9970-FC2F569AD4DC}"/>
              </a:ext>
            </a:extLst>
          </p:cNvPr>
          <p:cNvSpPr/>
          <p:nvPr/>
        </p:nvSpPr>
        <p:spPr>
          <a:xfrm>
            <a:off x="18228983" y="5607820"/>
            <a:ext cx="2500362" cy="25003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hape 2546">
            <a:extLst>
              <a:ext uri="{FF2B5EF4-FFF2-40B4-BE49-F238E27FC236}">
                <a16:creationId xmlns:a16="http://schemas.microsoft.com/office/drawing/2014/main" id="{0848A253-A6CE-FB44-8555-E858C041C0D4}"/>
              </a:ext>
            </a:extLst>
          </p:cNvPr>
          <p:cNvSpPr/>
          <p:nvPr/>
        </p:nvSpPr>
        <p:spPr>
          <a:xfrm>
            <a:off x="4378952" y="6337624"/>
            <a:ext cx="1071208" cy="87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643">
            <a:extLst>
              <a:ext uri="{FF2B5EF4-FFF2-40B4-BE49-F238E27FC236}">
                <a16:creationId xmlns:a16="http://schemas.microsoft.com/office/drawing/2014/main" id="{1532DE06-76AA-3741-ABB0-1A3AE8F35359}"/>
              </a:ext>
            </a:extLst>
          </p:cNvPr>
          <p:cNvSpPr/>
          <p:nvPr/>
        </p:nvSpPr>
        <p:spPr>
          <a:xfrm>
            <a:off x="11904258" y="6297554"/>
            <a:ext cx="605961" cy="111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808">
            <a:extLst>
              <a:ext uri="{FF2B5EF4-FFF2-40B4-BE49-F238E27FC236}">
                <a16:creationId xmlns:a16="http://schemas.microsoft.com/office/drawing/2014/main" id="{A3C08D84-0B18-1E45-9CC0-153462751A5E}"/>
              </a:ext>
            </a:extLst>
          </p:cNvPr>
          <p:cNvSpPr/>
          <p:nvPr/>
        </p:nvSpPr>
        <p:spPr>
          <a:xfrm>
            <a:off x="18895025" y="6259269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2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0DAB23-44D0-A54D-B6BB-A4EB780979A0}"/>
              </a:ext>
            </a:extLst>
          </p:cNvPr>
          <p:cNvCxnSpPr>
            <a:cxnSpLocks/>
          </p:cNvCxnSpPr>
          <p:nvPr/>
        </p:nvCxnSpPr>
        <p:spPr>
          <a:xfrm flipH="1">
            <a:off x="1" y="6775846"/>
            <a:ext cx="6052456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6100CB-75F3-EA4D-8EC9-F672CCB2269D}"/>
              </a:ext>
            </a:extLst>
          </p:cNvPr>
          <p:cNvSpPr txBox="1"/>
          <p:nvPr/>
        </p:nvSpPr>
        <p:spPr>
          <a:xfrm>
            <a:off x="11895678" y="3790334"/>
            <a:ext cx="6638746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C76A-447C-114F-A164-367337856AB7}"/>
              </a:ext>
            </a:extLst>
          </p:cNvPr>
          <p:cNvSpPr txBox="1"/>
          <p:nvPr/>
        </p:nvSpPr>
        <p:spPr>
          <a:xfrm>
            <a:off x="14297178" y="3205559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Six</a:t>
            </a:r>
            <a:endParaRPr lang="en-US" sz="5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18FD09-4669-9B45-B60E-EAAA98E69A2D}"/>
              </a:ext>
            </a:extLst>
          </p:cNvPr>
          <p:cNvSpPr/>
          <p:nvPr/>
        </p:nvSpPr>
        <p:spPr>
          <a:xfrm rot="10800000">
            <a:off x="5931801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BE2A63-58A8-194C-A43F-C21475A37673}"/>
              </a:ext>
            </a:extLst>
          </p:cNvPr>
          <p:cNvSpPr/>
          <p:nvPr/>
        </p:nvSpPr>
        <p:spPr>
          <a:xfrm>
            <a:off x="13964872" y="5607820"/>
            <a:ext cx="2500362" cy="25003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99302-066B-9442-894D-2F78ABBDA472}"/>
              </a:ext>
            </a:extLst>
          </p:cNvPr>
          <p:cNvSpPr txBox="1"/>
          <p:nvPr/>
        </p:nvSpPr>
        <p:spPr>
          <a:xfrm>
            <a:off x="4621411" y="9345111"/>
            <a:ext cx="6638746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666F3-8B2C-AB4E-83C2-5E076B3A744B}"/>
              </a:ext>
            </a:extLst>
          </p:cNvPr>
          <p:cNvSpPr txBox="1"/>
          <p:nvPr/>
        </p:nvSpPr>
        <p:spPr>
          <a:xfrm>
            <a:off x="6893867" y="8760336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Five</a:t>
            </a:r>
            <a:endParaRPr lang="en-US" sz="5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35F075-EC06-A141-A06A-56EED5AD2E34}"/>
              </a:ext>
            </a:extLst>
          </p:cNvPr>
          <p:cNvSpPr/>
          <p:nvPr/>
        </p:nvSpPr>
        <p:spPr>
          <a:xfrm>
            <a:off x="6690603" y="5607820"/>
            <a:ext cx="2500362" cy="2500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651D3A-2B24-0442-912A-7A9EADBD9643}"/>
              </a:ext>
            </a:extLst>
          </p:cNvPr>
          <p:cNvSpPr/>
          <p:nvPr/>
        </p:nvSpPr>
        <p:spPr>
          <a:xfrm rot="10800000">
            <a:off x="9785455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AB4F2C-73EF-3D4A-982C-244DACD7A03B}"/>
              </a:ext>
            </a:extLst>
          </p:cNvPr>
          <p:cNvCxnSpPr>
            <a:cxnSpLocks/>
            <a:stCxn id="38" idx="6"/>
          </p:cNvCxnSpPr>
          <p:nvPr/>
        </p:nvCxnSpPr>
        <p:spPr>
          <a:xfrm flipH="1">
            <a:off x="9867610" y="6775846"/>
            <a:ext cx="3392966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194E2B7-7B47-274F-B028-DA02E942349A}"/>
              </a:ext>
            </a:extLst>
          </p:cNvPr>
          <p:cNvSpPr/>
          <p:nvPr/>
        </p:nvSpPr>
        <p:spPr>
          <a:xfrm rot="10800000">
            <a:off x="13260576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2944">
            <a:extLst>
              <a:ext uri="{FF2B5EF4-FFF2-40B4-BE49-F238E27FC236}">
                <a16:creationId xmlns:a16="http://schemas.microsoft.com/office/drawing/2014/main" id="{94BDAD76-C6BB-AA45-879D-6AC39F33D44C}"/>
              </a:ext>
            </a:extLst>
          </p:cNvPr>
          <p:cNvSpPr/>
          <p:nvPr/>
        </p:nvSpPr>
        <p:spPr>
          <a:xfrm>
            <a:off x="7454097" y="6371315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25" name="Shape 2556">
            <a:extLst>
              <a:ext uri="{FF2B5EF4-FFF2-40B4-BE49-F238E27FC236}">
                <a16:creationId xmlns:a16="http://schemas.microsoft.com/office/drawing/2014/main" id="{CBF04EAA-D7B2-FE47-B399-06462735C9EC}"/>
              </a:ext>
            </a:extLst>
          </p:cNvPr>
          <p:cNvSpPr/>
          <p:nvPr/>
        </p:nvSpPr>
        <p:spPr>
          <a:xfrm>
            <a:off x="14723669" y="6352166"/>
            <a:ext cx="992528" cy="992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</p:spTree>
    <p:extLst>
      <p:ext uri="{BB962C8B-B14F-4D97-AF65-F5344CB8AC3E}">
        <p14:creationId xmlns:p14="http://schemas.microsoft.com/office/powerpoint/2010/main" val="11307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17EBD-9CDA-CC4B-9AE6-F71DE6BFFE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8EBCB-99BE-DF49-AFE3-17424203279D}"/>
              </a:ext>
            </a:extLst>
          </p:cNvPr>
          <p:cNvSpPr/>
          <p:nvPr/>
        </p:nvSpPr>
        <p:spPr>
          <a:xfrm rot="10800000">
            <a:off x="2" y="1"/>
            <a:ext cx="24377649" cy="1373533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1C4F2E-2235-9945-B4CB-CF648857F76E}"/>
              </a:ext>
            </a:extLst>
          </p:cNvPr>
          <p:cNvGrpSpPr/>
          <p:nvPr/>
        </p:nvGrpSpPr>
        <p:grpSpPr>
          <a:xfrm>
            <a:off x="13849434" y="4171697"/>
            <a:ext cx="8400966" cy="5372605"/>
            <a:chOff x="13849434" y="4181364"/>
            <a:chExt cx="8400966" cy="53726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E98342-BDC8-434E-A32F-207BB440EE4F}"/>
                </a:ext>
              </a:extLst>
            </p:cNvPr>
            <p:cNvGrpSpPr/>
            <p:nvPr/>
          </p:nvGrpSpPr>
          <p:grpSpPr>
            <a:xfrm>
              <a:off x="13849434" y="4181364"/>
              <a:ext cx="8400966" cy="5372605"/>
              <a:chOff x="4172034" y="5286264"/>
              <a:chExt cx="8400966" cy="537260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FEE85A-2A91-6A45-AB5C-6C9B3EAE5B56}"/>
                  </a:ext>
                </a:extLst>
              </p:cNvPr>
              <p:cNvSpPr/>
              <p:nvPr/>
            </p:nvSpPr>
            <p:spPr>
              <a:xfrm>
                <a:off x="4172034" y="5286264"/>
                <a:ext cx="840096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“If people like you, they’ll listen to you, but if they trust you, they’ll do business with you.”</a:t>
                </a:r>
                <a:endPara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32ACBB-AD54-F849-9456-428FC555E12F}"/>
                  </a:ext>
                </a:extLst>
              </p:cNvPr>
              <p:cNvSpPr txBox="1"/>
              <p:nvPr/>
            </p:nvSpPr>
            <p:spPr>
              <a:xfrm>
                <a:off x="4172034" y="10135649"/>
                <a:ext cx="4275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pc="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ANDERSON MILLS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31B9D2-7EB7-F942-A06F-077CDF9235C0}"/>
                </a:ext>
              </a:extLst>
            </p:cNvPr>
            <p:cNvGrpSpPr/>
            <p:nvPr/>
          </p:nvGrpSpPr>
          <p:grpSpPr>
            <a:xfrm>
              <a:off x="13990110" y="8425681"/>
              <a:ext cx="1275186" cy="146402"/>
              <a:chOff x="9261232" y="2157046"/>
              <a:chExt cx="14091136" cy="161778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EC518C9-9A50-4B4C-9E68-36464CE9AC9E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3A41F85-D6CD-1742-95D8-24FF4A591EA7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4C7307E-713C-FA45-BA5A-C90907ABBB24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022E211-888C-2F41-A3E0-712AD6FE8965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DB52D08-3C98-DE47-A74F-CACB23D5EC56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09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3F86FC8-EEB7-4042-A891-D1A93583DC39}"/>
              </a:ext>
            </a:extLst>
          </p:cNvPr>
          <p:cNvSpPr/>
          <p:nvPr/>
        </p:nvSpPr>
        <p:spPr>
          <a:xfrm>
            <a:off x="1131358" y="1213339"/>
            <a:ext cx="9489750" cy="5423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15764-4FA4-5E4F-A30B-BB1FEC0B746C}"/>
              </a:ext>
            </a:extLst>
          </p:cNvPr>
          <p:cNvSpPr/>
          <p:nvPr/>
        </p:nvSpPr>
        <p:spPr>
          <a:xfrm>
            <a:off x="13756542" y="7079199"/>
            <a:ext cx="9489750" cy="5423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021FA8-921F-1344-A437-B42707BFE16C}"/>
              </a:ext>
            </a:extLst>
          </p:cNvPr>
          <p:cNvGrpSpPr/>
          <p:nvPr/>
        </p:nvGrpSpPr>
        <p:grpSpPr>
          <a:xfrm>
            <a:off x="1808366" y="2705967"/>
            <a:ext cx="8135734" cy="2438206"/>
            <a:chOff x="1808366" y="4623531"/>
            <a:chExt cx="8135734" cy="2438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031E6-CEEB-AB48-8EDF-2F96B758DB87}"/>
                </a:ext>
              </a:extLst>
            </p:cNvPr>
            <p:cNvSpPr/>
            <p:nvPr/>
          </p:nvSpPr>
          <p:spPr>
            <a:xfrm>
              <a:off x="1808366" y="5364413"/>
              <a:ext cx="8135734" cy="1697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 should have a plan for dealing with products.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33BA2A-B350-9A41-8CE0-E3C9613918A6}"/>
                </a:ext>
              </a:extLst>
            </p:cNvPr>
            <p:cNvSpPr/>
            <p:nvPr/>
          </p:nvSpPr>
          <p:spPr>
            <a:xfrm>
              <a:off x="3958533" y="4623531"/>
              <a:ext cx="3835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95DCA4-5220-6B49-96F5-28FB9F691309}"/>
              </a:ext>
            </a:extLst>
          </p:cNvPr>
          <p:cNvGrpSpPr/>
          <p:nvPr/>
        </p:nvGrpSpPr>
        <p:grpSpPr>
          <a:xfrm>
            <a:off x="14433550" y="8571827"/>
            <a:ext cx="8135734" cy="2438206"/>
            <a:chOff x="1808366" y="4623531"/>
            <a:chExt cx="8135734" cy="24382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B3E257-2FAD-B14C-8F86-1EBBD837154F}"/>
                </a:ext>
              </a:extLst>
            </p:cNvPr>
            <p:cNvSpPr/>
            <p:nvPr/>
          </p:nvSpPr>
          <p:spPr>
            <a:xfrm>
              <a:off x="1808366" y="5364413"/>
              <a:ext cx="8135734" cy="1697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 should have a plan for dealing with products.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46D8D4-D100-5644-BD0F-4472DA549D8F}"/>
                </a:ext>
              </a:extLst>
            </p:cNvPr>
            <p:cNvSpPr/>
            <p:nvPr/>
          </p:nvSpPr>
          <p:spPr>
            <a:xfrm>
              <a:off x="3958533" y="4623531"/>
              <a:ext cx="3835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4FE1DBB-6ABE-764F-9FF6-306170FA4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102D9-3BBB-084D-9370-2CAF1960F8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8608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B13965-65DF-A24D-8C02-8C4AA4E4EC09}"/>
              </a:ext>
            </a:extLst>
          </p:cNvPr>
          <p:cNvSpPr/>
          <p:nvPr/>
        </p:nvSpPr>
        <p:spPr>
          <a:xfrm>
            <a:off x="-1" y="-1"/>
            <a:ext cx="12188825" cy="13735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97C6D0-5E37-1B4B-B150-F4497679BD7D}"/>
              </a:ext>
            </a:extLst>
          </p:cNvPr>
          <p:cNvGrpSpPr/>
          <p:nvPr/>
        </p:nvGrpSpPr>
        <p:grpSpPr>
          <a:xfrm>
            <a:off x="2599347" y="5095237"/>
            <a:ext cx="6990130" cy="3544857"/>
            <a:chOff x="8693759" y="1172791"/>
            <a:chExt cx="6990130" cy="35448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844BBF-20D3-544C-8D50-C5F49F83C2C5}"/>
                </a:ext>
              </a:extLst>
            </p:cNvPr>
            <p:cNvSpPr txBox="1"/>
            <p:nvPr/>
          </p:nvSpPr>
          <p:spPr>
            <a:xfrm>
              <a:off x="8693759" y="1455216"/>
              <a:ext cx="699013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PROFESSIONAL BUSINESS &amp; CONSULTING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719423-6AE5-974F-9156-9F41E4A55089}"/>
                </a:ext>
              </a:extLst>
            </p:cNvPr>
            <p:cNvSpPr txBox="1"/>
            <p:nvPr/>
          </p:nvSpPr>
          <p:spPr>
            <a:xfrm>
              <a:off x="10198536" y="4317538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0A510F6-1A64-D84F-A982-CCEE9EB06BEB}"/>
                </a:ext>
              </a:extLst>
            </p:cNvPr>
            <p:cNvGrpSpPr/>
            <p:nvPr/>
          </p:nvGrpSpPr>
          <p:grpSpPr>
            <a:xfrm>
              <a:off x="11551231" y="1172791"/>
              <a:ext cx="1275186" cy="146402"/>
              <a:chOff x="9261232" y="2157046"/>
              <a:chExt cx="14091136" cy="161778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FDB303-8BBD-9547-BBA9-2271A91C9619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44A167-220A-DA4D-918D-3A6DA90775D1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F3766E-481B-9F42-8684-ADA6CF06150B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392EB21-5306-0141-B368-22CC994A2382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1A437D3-8273-7F4C-9AE8-57E12B3E5F1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137D18-339B-254B-8A2B-81D12C9C7D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5659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9FD45DF-5E4D-E549-8A7F-403F7213553B}"/>
              </a:ext>
            </a:extLst>
          </p:cNvPr>
          <p:cNvSpPr txBox="1"/>
          <p:nvPr/>
        </p:nvSpPr>
        <p:spPr>
          <a:xfrm>
            <a:off x="8375064" y="1455216"/>
            <a:ext cx="76275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TABLE OF CONTENT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C651F-52E4-D340-BA74-42632C056315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AFEBAC-C257-1440-A83C-CD2A15E6AE13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0A588A-7F19-E64F-B275-8418756121C8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1A86BB-2F98-544C-B549-40C0B98B86FE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85A3C8-8360-8841-93E3-3165AA4E7CC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911CC1C-F2DA-F642-95C8-3F3214F45DF0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46A8B90-7702-8D4F-84DC-C62842267BBB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Subtitle 2">
            <a:extLst>
              <a:ext uri="{FF2B5EF4-FFF2-40B4-BE49-F238E27FC236}">
                <a16:creationId xmlns:a16="http://schemas.microsoft.com/office/drawing/2014/main" id="{1E6058D5-86C2-E249-9117-2A37AB763029}"/>
              </a:ext>
            </a:extLst>
          </p:cNvPr>
          <p:cNvSpPr txBox="1">
            <a:spLocks/>
          </p:cNvSpPr>
          <p:nvPr/>
        </p:nvSpPr>
        <p:spPr>
          <a:xfrm>
            <a:off x="1618682" y="8853896"/>
            <a:ext cx="3935454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1889CF-36EB-704A-B161-34FF2EBEBAFF}"/>
              </a:ext>
            </a:extLst>
          </p:cNvPr>
          <p:cNvSpPr/>
          <p:nvPr/>
        </p:nvSpPr>
        <p:spPr>
          <a:xfrm>
            <a:off x="1618679" y="8207565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14EDED-C5CC-0447-9DBE-5BEFDC77F605}"/>
              </a:ext>
            </a:extLst>
          </p:cNvPr>
          <p:cNvSpPr/>
          <p:nvPr/>
        </p:nvSpPr>
        <p:spPr>
          <a:xfrm>
            <a:off x="2576691" y="5582798"/>
            <a:ext cx="2019435" cy="20194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5F2CA0-597A-5046-AF96-806922444D12}"/>
              </a:ext>
            </a:extLst>
          </p:cNvPr>
          <p:cNvSpPr/>
          <p:nvPr/>
        </p:nvSpPr>
        <p:spPr>
          <a:xfrm>
            <a:off x="6880857" y="5620203"/>
            <a:ext cx="2019435" cy="2019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13CDE2D-A168-6E43-BE2C-CE1D6C366622}"/>
              </a:ext>
            </a:extLst>
          </p:cNvPr>
          <p:cNvSpPr txBox="1">
            <a:spLocks/>
          </p:cNvSpPr>
          <p:nvPr/>
        </p:nvSpPr>
        <p:spPr>
          <a:xfrm>
            <a:off x="5922848" y="8853896"/>
            <a:ext cx="3935454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6EFA1C-5849-6A4F-8464-8131CBE8038C}"/>
              </a:ext>
            </a:extLst>
          </p:cNvPr>
          <p:cNvSpPr/>
          <p:nvPr/>
        </p:nvSpPr>
        <p:spPr>
          <a:xfrm>
            <a:off x="5922845" y="8207565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BED8970-361D-1E4C-9435-17DF314609A6}"/>
              </a:ext>
            </a:extLst>
          </p:cNvPr>
          <p:cNvSpPr/>
          <p:nvPr/>
        </p:nvSpPr>
        <p:spPr>
          <a:xfrm>
            <a:off x="11185025" y="5620203"/>
            <a:ext cx="2019435" cy="20194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6E471BF-5AC9-BB41-978B-DD43837380EF}"/>
              </a:ext>
            </a:extLst>
          </p:cNvPr>
          <p:cNvSpPr txBox="1">
            <a:spLocks/>
          </p:cNvSpPr>
          <p:nvPr/>
        </p:nvSpPr>
        <p:spPr>
          <a:xfrm>
            <a:off x="10227014" y="8853896"/>
            <a:ext cx="3935454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6F65FBD-DE3C-1C43-AF95-378EC3FF745B}"/>
              </a:ext>
            </a:extLst>
          </p:cNvPr>
          <p:cNvSpPr/>
          <p:nvPr/>
        </p:nvSpPr>
        <p:spPr>
          <a:xfrm>
            <a:off x="10227011" y="8207565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ABCA5B-2B7C-AE4A-BAE5-DF654ABA4C7E}"/>
              </a:ext>
            </a:extLst>
          </p:cNvPr>
          <p:cNvSpPr/>
          <p:nvPr/>
        </p:nvSpPr>
        <p:spPr>
          <a:xfrm>
            <a:off x="15483277" y="5614069"/>
            <a:ext cx="2019435" cy="20194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4DA286E5-8147-7647-9B8F-19CE453AEB60}"/>
              </a:ext>
            </a:extLst>
          </p:cNvPr>
          <p:cNvSpPr txBox="1">
            <a:spLocks/>
          </p:cNvSpPr>
          <p:nvPr/>
        </p:nvSpPr>
        <p:spPr>
          <a:xfrm>
            <a:off x="14525265" y="8853896"/>
            <a:ext cx="3935454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09AA7E-46D7-9848-81BA-185B40A0C2A8}"/>
              </a:ext>
            </a:extLst>
          </p:cNvPr>
          <p:cNvSpPr/>
          <p:nvPr/>
        </p:nvSpPr>
        <p:spPr>
          <a:xfrm>
            <a:off x="14525262" y="8207565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Four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B8D475D-A061-FF4F-B0F4-E4659142596D}"/>
              </a:ext>
            </a:extLst>
          </p:cNvPr>
          <p:cNvSpPr/>
          <p:nvPr/>
        </p:nvSpPr>
        <p:spPr>
          <a:xfrm>
            <a:off x="19781532" y="5614069"/>
            <a:ext cx="2025569" cy="20255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CE2F2187-89BB-0748-8922-21A0D0B7F9DE}"/>
              </a:ext>
            </a:extLst>
          </p:cNvPr>
          <p:cNvSpPr txBox="1">
            <a:spLocks/>
          </p:cNvSpPr>
          <p:nvPr/>
        </p:nvSpPr>
        <p:spPr>
          <a:xfrm>
            <a:off x="18823516" y="8853896"/>
            <a:ext cx="3935454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7BD9557-1B22-604D-AF6C-0794C9D62EAF}"/>
              </a:ext>
            </a:extLst>
          </p:cNvPr>
          <p:cNvSpPr/>
          <p:nvPr/>
        </p:nvSpPr>
        <p:spPr>
          <a:xfrm>
            <a:off x="18823513" y="8207565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Five</a:t>
            </a:r>
          </a:p>
        </p:txBody>
      </p:sp>
      <p:sp>
        <p:nvSpPr>
          <p:cNvPr id="108" name="Shape 2617">
            <a:extLst>
              <a:ext uri="{FF2B5EF4-FFF2-40B4-BE49-F238E27FC236}">
                <a16:creationId xmlns:a16="http://schemas.microsoft.com/office/drawing/2014/main" id="{405C66BC-4D2B-794C-8577-8F56E41248E9}"/>
              </a:ext>
            </a:extLst>
          </p:cNvPr>
          <p:cNvSpPr/>
          <p:nvPr/>
        </p:nvSpPr>
        <p:spPr>
          <a:xfrm>
            <a:off x="3020013" y="6129050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109" name="Shape 2546">
            <a:extLst>
              <a:ext uri="{FF2B5EF4-FFF2-40B4-BE49-F238E27FC236}">
                <a16:creationId xmlns:a16="http://schemas.microsoft.com/office/drawing/2014/main" id="{D8A6A93D-D6CD-7F41-9E11-3AC088590DCC}"/>
              </a:ext>
            </a:extLst>
          </p:cNvPr>
          <p:cNvSpPr/>
          <p:nvPr/>
        </p:nvSpPr>
        <p:spPr>
          <a:xfrm>
            <a:off x="11608807" y="6107207"/>
            <a:ext cx="1071208" cy="87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43">
            <a:extLst>
              <a:ext uri="{FF2B5EF4-FFF2-40B4-BE49-F238E27FC236}">
                <a16:creationId xmlns:a16="http://schemas.microsoft.com/office/drawing/2014/main" id="{F0970397-A405-F644-8049-77B7DBEB8B1C}"/>
              </a:ext>
            </a:extLst>
          </p:cNvPr>
          <p:cNvSpPr/>
          <p:nvPr/>
        </p:nvSpPr>
        <p:spPr>
          <a:xfrm>
            <a:off x="7590552" y="6068325"/>
            <a:ext cx="605961" cy="111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944">
            <a:extLst>
              <a:ext uri="{FF2B5EF4-FFF2-40B4-BE49-F238E27FC236}">
                <a16:creationId xmlns:a16="http://schemas.microsoft.com/office/drawing/2014/main" id="{A5551ADD-4DE5-144A-B139-9E9B7C8C93AA}"/>
              </a:ext>
            </a:extLst>
          </p:cNvPr>
          <p:cNvSpPr/>
          <p:nvPr/>
        </p:nvSpPr>
        <p:spPr>
          <a:xfrm>
            <a:off x="20304555" y="6137100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114" name="Shape 2808">
            <a:extLst>
              <a:ext uri="{FF2B5EF4-FFF2-40B4-BE49-F238E27FC236}">
                <a16:creationId xmlns:a16="http://schemas.microsoft.com/office/drawing/2014/main" id="{16A0F6BE-2EEC-3D46-B610-E8E9512C1693}"/>
              </a:ext>
            </a:extLst>
          </p:cNvPr>
          <p:cNvSpPr/>
          <p:nvPr/>
        </p:nvSpPr>
        <p:spPr>
          <a:xfrm>
            <a:off x="15949643" y="6107208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3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52BCCB-6F92-174E-A290-14C12574AB54}"/>
              </a:ext>
            </a:extLst>
          </p:cNvPr>
          <p:cNvGrpSpPr/>
          <p:nvPr/>
        </p:nvGrpSpPr>
        <p:grpSpPr>
          <a:xfrm>
            <a:off x="13756542" y="1213339"/>
            <a:ext cx="9489750" cy="5423462"/>
            <a:chOff x="1131358" y="1213339"/>
            <a:chExt cx="9489750" cy="54234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F86FC8-EEB7-4042-A891-D1A93583DC39}"/>
                </a:ext>
              </a:extLst>
            </p:cNvPr>
            <p:cNvSpPr/>
            <p:nvPr/>
          </p:nvSpPr>
          <p:spPr>
            <a:xfrm>
              <a:off x="1131358" y="1213339"/>
              <a:ext cx="9489750" cy="542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021FA8-921F-1344-A437-B42707BFE16C}"/>
                </a:ext>
              </a:extLst>
            </p:cNvPr>
            <p:cNvGrpSpPr/>
            <p:nvPr/>
          </p:nvGrpSpPr>
          <p:grpSpPr>
            <a:xfrm>
              <a:off x="1808366" y="2705967"/>
              <a:ext cx="8135734" cy="2438206"/>
              <a:chOff x="1808366" y="4623531"/>
              <a:chExt cx="8135734" cy="243820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7031E6-CEEB-AB48-8EDF-2F96B758DB87}"/>
                  </a:ext>
                </a:extLst>
              </p:cNvPr>
              <p:cNvSpPr/>
              <p:nvPr/>
            </p:nvSpPr>
            <p:spPr>
              <a:xfrm>
                <a:off x="1808366" y="5364413"/>
                <a:ext cx="8135734" cy="1697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be successful, marketers should understand the life cycle of a product, and business executives should have a plan for dealing with products.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733BA2A-B350-9A41-8CE0-E3C9613918A6}"/>
                  </a:ext>
                </a:extLst>
              </p:cNvPr>
              <p:cNvSpPr/>
              <p:nvPr/>
            </p:nvSpPr>
            <p:spPr>
              <a:xfrm>
                <a:off x="3958533" y="4623531"/>
                <a:ext cx="383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014D81-CD60-594D-8A7C-6A2C2E20A78B}"/>
              </a:ext>
            </a:extLst>
          </p:cNvPr>
          <p:cNvGrpSpPr/>
          <p:nvPr/>
        </p:nvGrpSpPr>
        <p:grpSpPr>
          <a:xfrm>
            <a:off x="1131358" y="7079199"/>
            <a:ext cx="9489750" cy="5423462"/>
            <a:chOff x="13756542" y="7079199"/>
            <a:chExt cx="9489750" cy="542346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815764-4FA4-5E4F-A30B-BB1FEC0B746C}"/>
                </a:ext>
              </a:extLst>
            </p:cNvPr>
            <p:cNvSpPr/>
            <p:nvPr/>
          </p:nvSpPr>
          <p:spPr>
            <a:xfrm>
              <a:off x="13756542" y="7079199"/>
              <a:ext cx="9489750" cy="5423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95DCA4-5220-6B49-96F5-28FB9F691309}"/>
                </a:ext>
              </a:extLst>
            </p:cNvPr>
            <p:cNvGrpSpPr/>
            <p:nvPr/>
          </p:nvGrpSpPr>
          <p:grpSpPr>
            <a:xfrm>
              <a:off x="14433550" y="8571827"/>
              <a:ext cx="8135734" cy="2438206"/>
              <a:chOff x="1808366" y="4623531"/>
              <a:chExt cx="8135734" cy="243820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B3E257-2FAD-B14C-8F86-1EBBD837154F}"/>
                  </a:ext>
                </a:extLst>
              </p:cNvPr>
              <p:cNvSpPr/>
              <p:nvPr/>
            </p:nvSpPr>
            <p:spPr>
              <a:xfrm>
                <a:off x="1808366" y="5364413"/>
                <a:ext cx="8135734" cy="1697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be successful, marketers should understand the life cycle of a product, and business executives should have a plan for dealing with products.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46D8D4-D100-5644-BD0F-4472DA549D8F}"/>
                  </a:ext>
                </a:extLst>
              </p:cNvPr>
              <p:cNvSpPr/>
              <p:nvPr/>
            </p:nvSpPr>
            <p:spPr>
              <a:xfrm>
                <a:off x="3958533" y="4623531"/>
                <a:ext cx="383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91D4BA3-8B62-834B-8DA2-2D574B8FD6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C6B114-F58B-0349-944B-123E5D0080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9386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5D9A54-99C6-324D-8E1C-511D50187C49}"/>
              </a:ext>
            </a:extLst>
          </p:cNvPr>
          <p:cNvSpPr/>
          <p:nvPr/>
        </p:nvSpPr>
        <p:spPr>
          <a:xfrm>
            <a:off x="12188825" y="-1"/>
            <a:ext cx="12188825" cy="13735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97C6D0-5E37-1B4B-B150-F4497679BD7D}"/>
              </a:ext>
            </a:extLst>
          </p:cNvPr>
          <p:cNvGrpSpPr/>
          <p:nvPr/>
        </p:nvGrpSpPr>
        <p:grpSpPr>
          <a:xfrm>
            <a:off x="14788172" y="5095237"/>
            <a:ext cx="6990130" cy="3544857"/>
            <a:chOff x="8693759" y="1172791"/>
            <a:chExt cx="6990130" cy="35448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844BBF-20D3-544C-8D50-C5F49F83C2C5}"/>
                </a:ext>
              </a:extLst>
            </p:cNvPr>
            <p:cNvSpPr txBox="1"/>
            <p:nvPr/>
          </p:nvSpPr>
          <p:spPr>
            <a:xfrm>
              <a:off x="8693759" y="1455216"/>
              <a:ext cx="699013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PROFESSIONAL BUSINESS &amp; CONSULTING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719423-6AE5-974F-9156-9F41E4A55089}"/>
                </a:ext>
              </a:extLst>
            </p:cNvPr>
            <p:cNvSpPr txBox="1"/>
            <p:nvPr/>
          </p:nvSpPr>
          <p:spPr>
            <a:xfrm>
              <a:off x="10198536" y="4317538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0A510F6-1A64-D84F-A982-CCEE9EB06BEB}"/>
                </a:ext>
              </a:extLst>
            </p:cNvPr>
            <p:cNvGrpSpPr/>
            <p:nvPr/>
          </p:nvGrpSpPr>
          <p:grpSpPr>
            <a:xfrm>
              <a:off x="11551231" y="1172791"/>
              <a:ext cx="1275186" cy="146402"/>
              <a:chOff x="9261232" y="2157046"/>
              <a:chExt cx="14091136" cy="161778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FDB303-8BBD-9547-BBA9-2271A91C9619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44A167-220A-DA4D-918D-3A6DA90775D1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F3766E-481B-9F42-8684-ADA6CF06150B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392EB21-5306-0141-B368-22CC994A2382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1A437D3-8273-7F4C-9AE8-57E12B3E5F1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0EA6F-25C0-8346-9631-F73AEBA089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8304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A0FAF1-89E1-D642-8BCF-2673299B6431}"/>
              </a:ext>
            </a:extLst>
          </p:cNvPr>
          <p:cNvSpPr/>
          <p:nvPr/>
        </p:nvSpPr>
        <p:spPr>
          <a:xfrm>
            <a:off x="12188825" y="-1"/>
            <a:ext cx="12188825" cy="13735333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007A5-B92B-0D4F-92B4-105C3FECEDEC}"/>
              </a:ext>
            </a:extLst>
          </p:cNvPr>
          <p:cNvGrpSpPr/>
          <p:nvPr/>
        </p:nvGrpSpPr>
        <p:grpSpPr>
          <a:xfrm>
            <a:off x="1698629" y="3028327"/>
            <a:ext cx="4839360" cy="7659346"/>
            <a:chOff x="1974330" y="3852257"/>
            <a:chExt cx="4839360" cy="76593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808003-0A08-3340-90D6-6326CD4CAC03}"/>
                </a:ext>
              </a:extLst>
            </p:cNvPr>
            <p:cNvGrpSpPr/>
            <p:nvPr/>
          </p:nvGrpSpPr>
          <p:grpSpPr>
            <a:xfrm>
              <a:off x="1974330" y="3852257"/>
              <a:ext cx="4839360" cy="1698198"/>
              <a:chOff x="1939198" y="1172791"/>
              <a:chExt cx="4839360" cy="169819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500695-2378-1E4E-8D76-9E5EAD3BBA6D}"/>
                  </a:ext>
                </a:extLst>
              </p:cNvPr>
              <p:cNvSpPr txBox="1"/>
              <p:nvPr/>
            </p:nvSpPr>
            <p:spPr>
              <a:xfrm>
                <a:off x="1939198" y="1455216"/>
                <a:ext cx="483936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6052E5-64C0-754C-BC8A-18FE10713B69}"/>
                  </a:ext>
                </a:extLst>
              </p:cNvPr>
              <p:cNvSpPr txBox="1"/>
              <p:nvPr/>
            </p:nvSpPr>
            <p:spPr>
              <a:xfrm>
                <a:off x="1980837" y="2470879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9B0561-B3BB-D54A-BC3C-8DBDE3238559}"/>
                  </a:ext>
                </a:extLst>
              </p:cNvPr>
              <p:cNvGrpSpPr/>
              <p:nvPr/>
            </p:nvGrpSpPr>
            <p:grpSpPr>
              <a:xfrm>
                <a:off x="2091072" y="1172791"/>
                <a:ext cx="1275186" cy="146402"/>
                <a:chOff x="9261232" y="2157046"/>
                <a:chExt cx="14091136" cy="161778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207CC29-A4ED-C046-9242-838C291B9C69}"/>
                    </a:ext>
                  </a:extLst>
                </p:cNvPr>
                <p:cNvSpPr/>
                <p:nvPr/>
              </p:nvSpPr>
              <p:spPr>
                <a:xfrm>
                  <a:off x="9261232" y="2157046"/>
                  <a:ext cx="1617780" cy="161778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50BD88C-1383-BC4B-82A6-A026824F888D}"/>
                    </a:ext>
                  </a:extLst>
                </p:cNvPr>
                <p:cNvSpPr/>
                <p:nvPr/>
              </p:nvSpPr>
              <p:spPr>
                <a:xfrm>
                  <a:off x="12379571" y="2157046"/>
                  <a:ext cx="1617780" cy="16177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E6BB427-F34A-BB49-B9B0-E0CE9413679D}"/>
                    </a:ext>
                  </a:extLst>
                </p:cNvPr>
                <p:cNvSpPr/>
                <p:nvPr/>
              </p:nvSpPr>
              <p:spPr>
                <a:xfrm>
                  <a:off x="15497910" y="2157046"/>
                  <a:ext cx="1617780" cy="16177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AA30485-FB14-E44A-9AF7-11A4B647E13F}"/>
                    </a:ext>
                  </a:extLst>
                </p:cNvPr>
                <p:cNvSpPr/>
                <p:nvPr/>
              </p:nvSpPr>
              <p:spPr>
                <a:xfrm>
                  <a:off x="18616249" y="2157046"/>
                  <a:ext cx="1617780" cy="16177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627826B-6227-A949-AC08-8B45FA2C4154}"/>
                    </a:ext>
                  </a:extLst>
                </p:cNvPr>
                <p:cNvSpPr/>
                <p:nvPr/>
              </p:nvSpPr>
              <p:spPr>
                <a:xfrm>
                  <a:off x="21734588" y="2157046"/>
                  <a:ext cx="1617780" cy="161778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40777F-8819-C440-A3F4-97C36723F908}"/>
                </a:ext>
              </a:extLst>
            </p:cNvPr>
            <p:cNvGrpSpPr/>
            <p:nvPr/>
          </p:nvGrpSpPr>
          <p:grpSpPr>
            <a:xfrm>
              <a:off x="1974330" y="6867665"/>
              <a:ext cx="4839360" cy="4643938"/>
              <a:chOff x="4462809" y="4623531"/>
              <a:chExt cx="4839360" cy="464393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7BC734-52E0-C54E-9548-628D3507986D}"/>
                  </a:ext>
                </a:extLst>
              </p:cNvPr>
              <p:cNvSpPr/>
              <p:nvPr/>
            </p:nvSpPr>
            <p:spPr>
              <a:xfrm>
                <a:off x="4462809" y="5364413"/>
                <a:ext cx="4839360" cy="390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 demand, or it should be so compelling that consumers believe they need it.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078171-6A61-DF4E-AF43-61F739C11237}"/>
                  </a:ext>
                </a:extLst>
              </p:cNvPr>
              <p:cNvSpPr/>
              <p:nvPr/>
            </p:nvSpPr>
            <p:spPr>
              <a:xfrm>
                <a:off x="4462809" y="4623531"/>
                <a:ext cx="383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One</a:t>
                </a: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A50768C-B071-954E-8F87-42DAB4AE21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9199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A0FAF1-89E1-D642-8BCF-2673299B6431}"/>
              </a:ext>
            </a:extLst>
          </p:cNvPr>
          <p:cNvSpPr/>
          <p:nvPr/>
        </p:nvSpPr>
        <p:spPr>
          <a:xfrm>
            <a:off x="0" y="-1"/>
            <a:ext cx="12188825" cy="13735333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007A5-B92B-0D4F-92B4-105C3FECEDEC}"/>
              </a:ext>
            </a:extLst>
          </p:cNvPr>
          <p:cNvGrpSpPr/>
          <p:nvPr/>
        </p:nvGrpSpPr>
        <p:grpSpPr>
          <a:xfrm>
            <a:off x="18234029" y="3028327"/>
            <a:ext cx="4839360" cy="7659346"/>
            <a:chOff x="1974330" y="3852257"/>
            <a:chExt cx="4839360" cy="76593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808003-0A08-3340-90D6-6326CD4CAC03}"/>
                </a:ext>
              </a:extLst>
            </p:cNvPr>
            <p:cNvGrpSpPr/>
            <p:nvPr/>
          </p:nvGrpSpPr>
          <p:grpSpPr>
            <a:xfrm>
              <a:off x="1974330" y="3852257"/>
              <a:ext cx="4839360" cy="1698198"/>
              <a:chOff x="1939198" y="1172791"/>
              <a:chExt cx="4839360" cy="169819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500695-2378-1E4E-8D76-9E5EAD3BBA6D}"/>
                  </a:ext>
                </a:extLst>
              </p:cNvPr>
              <p:cNvSpPr txBox="1"/>
              <p:nvPr/>
            </p:nvSpPr>
            <p:spPr>
              <a:xfrm>
                <a:off x="1939198" y="1455216"/>
                <a:ext cx="483936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6052E5-64C0-754C-BC8A-18FE10713B69}"/>
                  </a:ext>
                </a:extLst>
              </p:cNvPr>
              <p:cNvSpPr txBox="1"/>
              <p:nvPr/>
            </p:nvSpPr>
            <p:spPr>
              <a:xfrm>
                <a:off x="1980837" y="2470879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9B0561-B3BB-D54A-BC3C-8DBDE3238559}"/>
                  </a:ext>
                </a:extLst>
              </p:cNvPr>
              <p:cNvGrpSpPr/>
              <p:nvPr/>
            </p:nvGrpSpPr>
            <p:grpSpPr>
              <a:xfrm>
                <a:off x="2091072" y="1172791"/>
                <a:ext cx="1275186" cy="146402"/>
                <a:chOff x="9261232" y="2157046"/>
                <a:chExt cx="14091136" cy="161778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207CC29-A4ED-C046-9242-838C291B9C69}"/>
                    </a:ext>
                  </a:extLst>
                </p:cNvPr>
                <p:cNvSpPr/>
                <p:nvPr/>
              </p:nvSpPr>
              <p:spPr>
                <a:xfrm>
                  <a:off x="9261232" y="2157046"/>
                  <a:ext cx="1617780" cy="161778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50BD88C-1383-BC4B-82A6-A026824F888D}"/>
                    </a:ext>
                  </a:extLst>
                </p:cNvPr>
                <p:cNvSpPr/>
                <p:nvPr/>
              </p:nvSpPr>
              <p:spPr>
                <a:xfrm>
                  <a:off x="12379571" y="2157046"/>
                  <a:ext cx="1617780" cy="16177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E6BB427-F34A-BB49-B9B0-E0CE9413679D}"/>
                    </a:ext>
                  </a:extLst>
                </p:cNvPr>
                <p:cNvSpPr/>
                <p:nvPr/>
              </p:nvSpPr>
              <p:spPr>
                <a:xfrm>
                  <a:off x="15497910" y="2157046"/>
                  <a:ext cx="1617780" cy="16177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AA30485-FB14-E44A-9AF7-11A4B647E13F}"/>
                    </a:ext>
                  </a:extLst>
                </p:cNvPr>
                <p:cNvSpPr/>
                <p:nvPr/>
              </p:nvSpPr>
              <p:spPr>
                <a:xfrm>
                  <a:off x="18616249" y="2157046"/>
                  <a:ext cx="1617780" cy="16177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627826B-6227-A949-AC08-8B45FA2C4154}"/>
                    </a:ext>
                  </a:extLst>
                </p:cNvPr>
                <p:cNvSpPr/>
                <p:nvPr/>
              </p:nvSpPr>
              <p:spPr>
                <a:xfrm>
                  <a:off x="21734588" y="2157046"/>
                  <a:ext cx="1617780" cy="161778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40777F-8819-C440-A3F4-97C36723F908}"/>
                </a:ext>
              </a:extLst>
            </p:cNvPr>
            <p:cNvGrpSpPr/>
            <p:nvPr/>
          </p:nvGrpSpPr>
          <p:grpSpPr>
            <a:xfrm>
              <a:off x="1974330" y="6867665"/>
              <a:ext cx="4839360" cy="4643938"/>
              <a:chOff x="4462809" y="4623531"/>
              <a:chExt cx="4839360" cy="464393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7BC734-52E0-C54E-9548-628D3507986D}"/>
                  </a:ext>
                </a:extLst>
              </p:cNvPr>
              <p:cNvSpPr/>
              <p:nvPr/>
            </p:nvSpPr>
            <p:spPr>
              <a:xfrm>
                <a:off x="4462809" y="5364413"/>
                <a:ext cx="4839360" cy="390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ideally, a product should meet a certain consumer demand, or it should be so compelling that consumers believe they need it.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078171-6A61-DF4E-AF43-61F739C11237}"/>
                  </a:ext>
                </a:extLst>
              </p:cNvPr>
              <p:cNvSpPr/>
              <p:nvPr/>
            </p:nvSpPr>
            <p:spPr>
              <a:xfrm>
                <a:off x="4462809" y="4623531"/>
                <a:ext cx="383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One</a:t>
                </a: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AFA0F-E0D9-0F47-B89F-C417678968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00937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D6D5150-37AC-C641-A35F-98E30BE64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551DE7-33FB-6A48-8B63-CA4CD81C6B11}"/>
              </a:ext>
            </a:extLst>
          </p:cNvPr>
          <p:cNvSpPr/>
          <p:nvPr/>
        </p:nvSpPr>
        <p:spPr>
          <a:xfrm rot="10800000" flipV="1">
            <a:off x="-5" y="0"/>
            <a:ext cx="24377649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02283-B955-134B-BBC6-F5B635ECEA63}"/>
              </a:ext>
            </a:extLst>
          </p:cNvPr>
          <p:cNvGrpSpPr/>
          <p:nvPr/>
        </p:nvGrpSpPr>
        <p:grpSpPr>
          <a:xfrm>
            <a:off x="6425554" y="4889870"/>
            <a:ext cx="11526544" cy="3936259"/>
            <a:chOff x="6425554" y="5031083"/>
            <a:chExt cx="11526544" cy="393625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7580CE-8472-0F42-B4C7-2A1175F3E3E1}"/>
                </a:ext>
              </a:extLst>
            </p:cNvPr>
            <p:cNvSpPr/>
            <p:nvPr/>
          </p:nvSpPr>
          <p:spPr>
            <a:xfrm>
              <a:off x="6425554" y="7520792"/>
              <a:ext cx="1152654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“Successful people keep moving. They make mistakes, but they don’t quit.”</a:t>
              </a:r>
              <a:endParaRPr lang="en-US" sz="4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70A01C-E96D-8749-87E2-EDCB2A7DF103}"/>
                </a:ext>
              </a:extLst>
            </p:cNvPr>
            <p:cNvSpPr txBox="1"/>
            <p:nvPr/>
          </p:nvSpPr>
          <p:spPr>
            <a:xfrm>
              <a:off x="7044344" y="5031083"/>
              <a:ext cx="102889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OUR MISSION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E40EB7-D01F-AD4D-AB15-50A0E5B76152}"/>
                </a:ext>
              </a:extLst>
            </p:cNvPr>
            <p:cNvSpPr txBox="1"/>
            <p:nvPr/>
          </p:nvSpPr>
          <p:spPr>
            <a:xfrm>
              <a:off x="10198536" y="6046746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49F71A-224F-8946-946B-2564CDE1958D}"/>
                </a:ext>
              </a:extLst>
            </p:cNvPr>
            <p:cNvGrpSpPr/>
            <p:nvPr/>
          </p:nvGrpSpPr>
          <p:grpSpPr>
            <a:xfrm>
              <a:off x="11551231" y="6910623"/>
              <a:ext cx="1275186" cy="146402"/>
              <a:chOff x="9261232" y="2157046"/>
              <a:chExt cx="14091136" cy="161778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2DF398-4141-A441-8F57-64693ADC1DBD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5954D6F-CE24-FF47-8F3E-123E509C2288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20E015-A8A2-9B49-AE85-7D85FA876F9B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C29A00-9C77-E34B-92E0-7673F2DCCF3D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30544D2-D791-EC4A-8A8F-7F522BB4BF2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22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844BBF-20D3-544C-8D50-C5F49F83C2C5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MEET OUR TEAM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19423-6AE5-974F-9156-9F41E4A55089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A510F6-1A64-D84F-A982-CCEE9EB06BEB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FDB303-8BBD-9547-BBA9-2271A91C9619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44A167-220A-DA4D-918D-3A6DA90775D1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F3766E-481B-9F42-8684-ADA6CF06150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2EB21-5306-0141-B368-22CC994A2382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A437D3-8273-7F4C-9AE8-57E12B3E5F1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6C34ACDD-1EA4-1449-8929-2663A25F2D0A}"/>
              </a:ext>
            </a:extLst>
          </p:cNvPr>
          <p:cNvSpPr txBox="1">
            <a:spLocks/>
          </p:cNvSpPr>
          <p:nvPr/>
        </p:nvSpPr>
        <p:spPr>
          <a:xfrm>
            <a:off x="5701729" y="5211424"/>
            <a:ext cx="49470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CC063A-DD16-F844-8402-BA234ACDEC4C}"/>
              </a:ext>
            </a:extLst>
          </p:cNvPr>
          <p:cNvSpPr/>
          <p:nvPr/>
        </p:nvSpPr>
        <p:spPr>
          <a:xfrm>
            <a:off x="5817477" y="4565093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Lauren Smith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C4B7DC-26F0-0845-AB23-54BC9715AABA}"/>
              </a:ext>
            </a:extLst>
          </p:cNvPr>
          <p:cNvGrpSpPr/>
          <p:nvPr/>
        </p:nvGrpSpPr>
        <p:grpSpPr>
          <a:xfrm>
            <a:off x="5955704" y="7302326"/>
            <a:ext cx="2553760" cy="280287"/>
            <a:chOff x="6460290" y="7137174"/>
            <a:chExt cx="2553760" cy="280287"/>
          </a:xfrm>
        </p:grpSpPr>
        <p:sp>
          <p:nvSpPr>
            <p:cNvPr id="56" name="Shape 1646">
              <a:extLst>
                <a:ext uri="{FF2B5EF4-FFF2-40B4-BE49-F238E27FC236}">
                  <a16:creationId xmlns:a16="http://schemas.microsoft.com/office/drawing/2014/main" id="{B497EFF2-1F83-FB44-AFC7-5B7DEBCD3384}"/>
                </a:ext>
              </a:extLst>
            </p:cNvPr>
            <p:cNvSpPr/>
            <p:nvPr/>
          </p:nvSpPr>
          <p:spPr>
            <a:xfrm>
              <a:off x="8761441" y="7156996"/>
              <a:ext cx="252609" cy="25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57" name="Shape 1649">
              <a:extLst>
                <a:ext uri="{FF2B5EF4-FFF2-40B4-BE49-F238E27FC236}">
                  <a16:creationId xmlns:a16="http://schemas.microsoft.com/office/drawing/2014/main" id="{67CD6DD3-D4AE-304B-8959-64A8485C19E3}"/>
                </a:ext>
              </a:extLst>
            </p:cNvPr>
            <p:cNvSpPr/>
            <p:nvPr/>
          </p:nvSpPr>
          <p:spPr>
            <a:xfrm>
              <a:off x="7142454" y="7169263"/>
              <a:ext cx="288740" cy="23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58" name="Shape 1658">
              <a:extLst>
                <a:ext uri="{FF2B5EF4-FFF2-40B4-BE49-F238E27FC236}">
                  <a16:creationId xmlns:a16="http://schemas.microsoft.com/office/drawing/2014/main" id="{222D3118-9BE7-9442-84EF-1C76B750BCF8}"/>
                </a:ext>
              </a:extLst>
            </p:cNvPr>
            <p:cNvSpPr/>
            <p:nvPr/>
          </p:nvSpPr>
          <p:spPr>
            <a:xfrm>
              <a:off x="7962434" y="7145124"/>
              <a:ext cx="267767" cy="26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Montserrat" pitchFamily="2" charset="77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DBC3C3A-7EAA-D44B-85E9-FA03CAE2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290" y="7137174"/>
              <a:ext cx="150924" cy="280287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Montserrat" pitchFamily="2" charset="77"/>
              </a:endParaRPr>
            </a:p>
          </p:txBody>
        </p: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448D3B83-D030-C44E-9D69-EBD9A10CDD5A}"/>
              </a:ext>
            </a:extLst>
          </p:cNvPr>
          <p:cNvSpPr txBox="1">
            <a:spLocks/>
          </p:cNvSpPr>
          <p:nvPr/>
        </p:nvSpPr>
        <p:spPr>
          <a:xfrm>
            <a:off x="5701729" y="9813904"/>
            <a:ext cx="49470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8ABC40-0563-7E4E-9711-CACBD2F9DE1C}"/>
              </a:ext>
            </a:extLst>
          </p:cNvPr>
          <p:cNvSpPr/>
          <p:nvPr/>
        </p:nvSpPr>
        <p:spPr>
          <a:xfrm>
            <a:off x="5817477" y="9167573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Halie Meagan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791CB6-867A-A947-B830-B0AB05BFEFF3}"/>
              </a:ext>
            </a:extLst>
          </p:cNvPr>
          <p:cNvGrpSpPr/>
          <p:nvPr/>
        </p:nvGrpSpPr>
        <p:grpSpPr>
          <a:xfrm>
            <a:off x="5955704" y="11904806"/>
            <a:ext cx="2553760" cy="280287"/>
            <a:chOff x="6460290" y="7137174"/>
            <a:chExt cx="2553760" cy="280287"/>
          </a:xfrm>
        </p:grpSpPr>
        <p:sp>
          <p:nvSpPr>
            <p:cNvPr id="52" name="Shape 1646">
              <a:extLst>
                <a:ext uri="{FF2B5EF4-FFF2-40B4-BE49-F238E27FC236}">
                  <a16:creationId xmlns:a16="http://schemas.microsoft.com/office/drawing/2014/main" id="{86D98EA1-A9A9-314C-9A79-98A8FBE4F14C}"/>
                </a:ext>
              </a:extLst>
            </p:cNvPr>
            <p:cNvSpPr/>
            <p:nvPr/>
          </p:nvSpPr>
          <p:spPr>
            <a:xfrm>
              <a:off x="8761441" y="7156996"/>
              <a:ext cx="252609" cy="25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53" name="Shape 1649">
              <a:extLst>
                <a:ext uri="{FF2B5EF4-FFF2-40B4-BE49-F238E27FC236}">
                  <a16:creationId xmlns:a16="http://schemas.microsoft.com/office/drawing/2014/main" id="{DB5E167A-1E2A-0542-A089-CB841F878F7C}"/>
                </a:ext>
              </a:extLst>
            </p:cNvPr>
            <p:cNvSpPr/>
            <p:nvPr/>
          </p:nvSpPr>
          <p:spPr>
            <a:xfrm>
              <a:off x="7142454" y="7169263"/>
              <a:ext cx="288740" cy="23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54" name="Shape 1658">
              <a:extLst>
                <a:ext uri="{FF2B5EF4-FFF2-40B4-BE49-F238E27FC236}">
                  <a16:creationId xmlns:a16="http://schemas.microsoft.com/office/drawing/2014/main" id="{A540E299-67AB-684D-B11F-B23E2499AF4F}"/>
                </a:ext>
              </a:extLst>
            </p:cNvPr>
            <p:cNvSpPr/>
            <p:nvPr/>
          </p:nvSpPr>
          <p:spPr>
            <a:xfrm>
              <a:off x="7962434" y="7145124"/>
              <a:ext cx="267767" cy="26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Montserrat" pitchFamily="2" charset="77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992A7D1-5CF1-7F48-96A2-CD5638902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290" y="7137174"/>
              <a:ext cx="150924" cy="280287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Montserrat" pitchFamily="2" charset="77"/>
              </a:endParaRPr>
            </a:p>
          </p:txBody>
        </p:sp>
      </p:grpSp>
      <p:sp>
        <p:nvSpPr>
          <p:cNvPr id="37" name="Subtitle 2">
            <a:extLst>
              <a:ext uri="{FF2B5EF4-FFF2-40B4-BE49-F238E27FC236}">
                <a16:creationId xmlns:a16="http://schemas.microsoft.com/office/drawing/2014/main" id="{37BEFD2B-AF4D-D049-A896-60EFB0EAFBD7}"/>
              </a:ext>
            </a:extLst>
          </p:cNvPr>
          <p:cNvSpPr txBox="1">
            <a:spLocks/>
          </p:cNvSpPr>
          <p:nvPr/>
        </p:nvSpPr>
        <p:spPr>
          <a:xfrm>
            <a:off x="17214234" y="5211424"/>
            <a:ext cx="49470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92CBFA-44F6-AC40-9008-191DEC888AD3}"/>
              </a:ext>
            </a:extLst>
          </p:cNvPr>
          <p:cNvSpPr/>
          <p:nvPr/>
        </p:nvSpPr>
        <p:spPr>
          <a:xfrm>
            <a:off x="17329982" y="4565093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John Doe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410CB2-2A44-7E40-BDA4-0E37DC5A19D3}"/>
              </a:ext>
            </a:extLst>
          </p:cNvPr>
          <p:cNvGrpSpPr/>
          <p:nvPr/>
        </p:nvGrpSpPr>
        <p:grpSpPr>
          <a:xfrm>
            <a:off x="17468209" y="7302326"/>
            <a:ext cx="2553760" cy="280287"/>
            <a:chOff x="6460290" y="7137174"/>
            <a:chExt cx="2553760" cy="280287"/>
          </a:xfrm>
        </p:grpSpPr>
        <p:sp>
          <p:nvSpPr>
            <p:cNvPr id="48" name="Shape 1646">
              <a:extLst>
                <a:ext uri="{FF2B5EF4-FFF2-40B4-BE49-F238E27FC236}">
                  <a16:creationId xmlns:a16="http://schemas.microsoft.com/office/drawing/2014/main" id="{4718EAFA-B035-104B-892A-41A2BD2F56B4}"/>
                </a:ext>
              </a:extLst>
            </p:cNvPr>
            <p:cNvSpPr/>
            <p:nvPr/>
          </p:nvSpPr>
          <p:spPr>
            <a:xfrm>
              <a:off x="8761441" y="7156996"/>
              <a:ext cx="252609" cy="25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49" name="Shape 1649">
              <a:extLst>
                <a:ext uri="{FF2B5EF4-FFF2-40B4-BE49-F238E27FC236}">
                  <a16:creationId xmlns:a16="http://schemas.microsoft.com/office/drawing/2014/main" id="{417F94AC-1A1E-CC4F-ABB9-1AB8C342D04C}"/>
                </a:ext>
              </a:extLst>
            </p:cNvPr>
            <p:cNvSpPr/>
            <p:nvPr/>
          </p:nvSpPr>
          <p:spPr>
            <a:xfrm>
              <a:off x="7142454" y="7169263"/>
              <a:ext cx="288740" cy="23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50" name="Shape 1658">
              <a:extLst>
                <a:ext uri="{FF2B5EF4-FFF2-40B4-BE49-F238E27FC236}">
                  <a16:creationId xmlns:a16="http://schemas.microsoft.com/office/drawing/2014/main" id="{DA1E43CA-70FD-FE4C-96D8-F314B063D909}"/>
                </a:ext>
              </a:extLst>
            </p:cNvPr>
            <p:cNvSpPr/>
            <p:nvPr/>
          </p:nvSpPr>
          <p:spPr>
            <a:xfrm>
              <a:off x="7962434" y="7145124"/>
              <a:ext cx="267767" cy="26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Montserrat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94616EB-BCE2-8C4A-AE5D-0F67EC6D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290" y="7137174"/>
              <a:ext cx="150924" cy="280287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Montserrat" pitchFamily="2" charset="77"/>
              </a:endParaRPr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AA28F33F-708A-4143-B854-5B3CDEE320EA}"/>
              </a:ext>
            </a:extLst>
          </p:cNvPr>
          <p:cNvSpPr txBox="1">
            <a:spLocks/>
          </p:cNvSpPr>
          <p:nvPr/>
        </p:nvSpPr>
        <p:spPr>
          <a:xfrm>
            <a:off x="17214234" y="9813904"/>
            <a:ext cx="49470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473451-ED1E-7B48-BB0B-218CDBD2B984}"/>
              </a:ext>
            </a:extLst>
          </p:cNvPr>
          <p:cNvSpPr/>
          <p:nvPr/>
        </p:nvSpPr>
        <p:spPr>
          <a:xfrm>
            <a:off x="17329982" y="9167573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Ryan McGill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FD5503-96F1-7545-8AA8-48EE063282AD}"/>
              </a:ext>
            </a:extLst>
          </p:cNvPr>
          <p:cNvGrpSpPr/>
          <p:nvPr/>
        </p:nvGrpSpPr>
        <p:grpSpPr>
          <a:xfrm>
            <a:off x="17468209" y="11904806"/>
            <a:ext cx="2553760" cy="280287"/>
            <a:chOff x="6460290" y="7137174"/>
            <a:chExt cx="2553760" cy="280287"/>
          </a:xfrm>
        </p:grpSpPr>
        <p:sp>
          <p:nvSpPr>
            <p:cNvPr id="44" name="Shape 1646">
              <a:extLst>
                <a:ext uri="{FF2B5EF4-FFF2-40B4-BE49-F238E27FC236}">
                  <a16:creationId xmlns:a16="http://schemas.microsoft.com/office/drawing/2014/main" id="{729785A9-9327-7B49-A310-ADC1A5F459DD}"/>
                </a:ext>
              </a:extLst>
            </p:cNvPr>
            <p:cNvSpPr/>
            <p:nvPr/>
          </p:nvSpPr>
          <p:spPr>
            <a:xfrm>
              <a:off x="8761441" y="7156996"/>
              <a:ext cx="252609" cy="25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45" name="Shape 1649">
              <a:extLst>
                <a:ext uri="{FF2B5EF4-FFF2-40B4-BE49-F238E27FC236}">
                  <a16:creationId xmlns:a16="http://schemas.microsoft.com/office/drawing/2014/main" id="{BFC2F4A9-226D-B244-80D8-2855FC728CC3}"/>
                </a:ext>
              </a:extLst>
            </p:cNvPr>
            <p:cNvSpPr/>
            <p:nvPr/>
          </p:nvSpPr>
          <p:spPr>
            <a:xfrm>
              <a:off x="7142454" y="7169263"/>
              <a:ext cx="288740" cy="23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46" name="Shape 1658">
              <a:extLst>
                <a:ext uri="{FF2B5EF4-FFF2-40B4-BE49-F238E27FC236}">
                  <a16:creationId xmlns:a16="http://schemas.microsoft.com/office/drawing/2014/main" id="{300CD7C2-95E9-B648-BA29-705AB70FDFFA}"/>
                </a:ext>
              </a:extLst>
            </p:cNvPr>
            <p:cNvSpPr/>
            <p:nvPr/>
          </p:nvSpPr>
          <p:spPr>
            <a:xfrm>
              <a:off x="7962434" y="7145124"/>
              <a:ext cx="267767" cy="26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Montserrat" pitchFamily="2" charset="77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2D81B7-489D-BA45-A393-5B7C8EE60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290" y="7137174"/>
              <a:ext cx="150924" cy="280287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Montserrat" pitchFamily="2" charset="77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BB8868-0138-B245-8251-BC04DE2451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77736-6F4E-454A-9181-7E21DB5483D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1327CF-74CC-B847-8049-7178E57BE8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BBAC6-8ECA-334C-9A73-84C3C4A632B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28951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74C1A5-E8B6-014B-BF3F-62C5694F0B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6A58DC-383A-3140-9714-BA65C834A646}"/>
              </a:ext>
            </a:extLst>
          </p:cNvPr>
          <p:cNvGrpSpPr/>
          <p:nvPr/>
        </p:nvGrpSpPr>
        <p:grpSpPr>
          <a:xfrm>
            <a:off x="1644632" y="5083622"/>
            <a:ext cx="8327819" cy="7460803"/>
            <a:chOff x="1789990" y="3845961"/>
            <a:chExt cx="8327819" cy="7460803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AFDEB4EC-541C-CE47-8B9A-8EDD8E53075D}"/>
                </a:ext>
              </a:extLst>
            </p:cNvPr>
            <p:cNvSpPr txBox="1">
              <a:spLocks/>
            </p:cNvSpPr>
            <p:nvPr/>
          </p:nvSpPr>
          <p:spPr>
            <a:xfrm>
              <a:off x="1789990" y="3845961"/>
              <a:ext cx="8274590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that. Service being offered by a company. 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8969ECD7-AC7C-084B-A84B-B1B254322CBB}"/>
                </a:ext>
              </a:extLst>
            </p:cNvPr>
            <p:cNvSpPr txBox="1">
              <a:spLocks/>
            </p:cNvSpPr>
            <p:nvPr/>
          </p:nvSpPr>
          <p:spPr>
            <a:xfrm>
              <a:off x="1843219" y="8942900"/>
              <a:ext cx="8274590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DB300A-9E8D-8441-BE14-B23E9344914A}"/>
                </a:ext>
              </a:extLst>
            </p:cNvPr>
            <p:cNvSpPr/>
            <p:nvPr/>
          </p:nvSpPr>
          <p:spPr>
            <a:xfrm>
              <a:off x="1957519" y="8296569"/>
              <a:ext cx="49192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DBDCFC1-B21D-424E-828C-22E9E7637CE2}"/>
              </a:ext>
            </a:extLst>
          </p:cNvPr>
          <p:cNvGrpSpPr/>
          <p:nvPr/>
        </p:nvGrpSpPr>
        <p:grpSpPr>
          <a:xfrm>
            <a:off x="1802565" y="1172791"/>
            <a:ext cx="7627520" cy="1698198"/>
            <a:chOff x="1802565" y="1172791"/>
            <a:chExt cx="7627520" cy="169819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F53C00-22C5-7148-BC05-9FE2B88B3E26}"/>
                </a:ext>
              </a:extLst>
            </p:cNvPr>
            <p:cNvSpPr txBox="1"/>
            <p:nvPr/>
          </p:nvSpPr>
          <p:spPr>
            <a:xfrm>
              <a:off x="1802565" y="1455216"/>
              <a:ext cx="76275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MEET OUR TEAM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679402-C0C4-4843-A192-F2D2E9FDA497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3D556BE-7543-9242-B9D0-D8EE73C04C12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166618C-AB9D-6543-B270-0C2748A84118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AC20059-2C2D-D846-A534-DFB9E850E3A4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AE66E53-B82B-1C46-AF94-C7781E11EA89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83C3965-51CE-6745-A403-831E7ADBD7BA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C8458EA-D55D-5E45-80F8-BD0141AF076C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0BE5555-8F91-E144-A1E1-94E916C1F5E4}"/>
              </a:ext>
            </a:extLst>
          </p:cNvPr>
          <p:cNvSpPr/>
          <p:nvPr/>
        </p:nvSpPr>
        <p:spPr>
          <a:xfrm>
            <a:off x="17760689" y="4561901"/>
            <a:ext cx="4972329" cy="49723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FC0ED3-7173-1544-B17B-5D004FDD628E}"/>
              </a:ext>
            </a:extLst>
          </p:cNvPr>
          <p:cNvGrpSpPr/>
          <p:nvPr/>
        </p:nvGrpSpPr>
        <p:grpSpPr>
          <a:xfrm>
            <a:off x="18819419" y="5823423"/>
            <a:ext cx="2854868" cy="2449283"/>
            <a:chOff x="18819419" y="6037653"/>
            <a:chExt cx="2854868" cy="244928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690B14-A5D8-8E49-B67A-2D3F11841009}"/>
                </a:ext>
              </a:extLst>
            </p:cNvPr>
            <p:cNvSpPr/>
            <p:nvPr/>
          </p:nvSpPr>
          <p:spPr>
            <a:xfrm>
              <a:off x="18819419" y="7840605"/>
              <a:ext cx="28548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8" name="Shape 2944">
              <a:extLst>
                <a:ext uri="{FF2B5EF4-FFF2-40B4-BE49-F238E27FC236}">
                  <a16:creationId xmlns:a16="http://schemas.microsoft.com/office/drawing/2014/main" id="{3C4FE202-B04D-7448-9903-AFB52DC42073}"/>
                </a:ext>
              </a:extLst>
            </p:cNvPr>
            <p:cNvSpPr/>
            <p:nvPr/>
          </p:nvSpPr>
          <p:spPr>
            <a:xfrm>
              <a:off x="19442982" y="6037653"/>
              <a:ext cx="1607742" cy="160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38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8BB1EC5-DF71-CA42-92B7-50F9B152B5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BD0518-8CAD-B64D-8F68-3F1F5C4E690B}"/>
              </a:ext>
            </a:extLst>
          </p:cNvPr>
          <p:cNvSpPr/>
          <p:nvPr/>
        </p:nvSpPr>
        <p:spPr>
          <a:xfrm>
            <a:off x="12783185" y="0"/>
            <a:ext cx="11594465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3D3DAA24-331B-FB45-819A-AB77CB5EB317}"/>
              </a:ext>
            </a:extLst>
          </p:cNvPr>
          <p:cNvSpPr txBox="1">
            <a:spLocks/>
          </p:cNvSpPr>
          <p:nvPr/>
        </p:nvSpPr>
        <p:spPr>
          <a:xfrm>
            <a:off x="1843218" y="4859492"/>
            <a:ext cx="7679153" cy="75853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that.</a:t>
            </a: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Product should meet a certain consumer demand, or it should be so compelling that consumers believe they need it. Ideally, a product should meet a certain consumer.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2E72D09-3B8D-0D49-93C6-8B8FE1CA9FCD}"/>
              </a:ext>
            </a:extLst>
          </p:cNvPr>
          <p:cNvGrpSpPr/>
          <p:nvPr/>
        </p:nvGrpSpPr>
        <p:grpSpPr>
          <a:xfrm>
            <a:off x="15119039" y="1931424"/>
            <a:ext cx="6558987" cy="9853152"/>
            <a:chOff x="14379043" y="1931424"/>
            <a:chExt cx="6558987" cy="985315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8B0C83-DB85-4849-93B5-FFF48317362F}"/>
                </a:ext>
              </a:extLst>
            </p:cNvPr>
            <p:cNvGrpSpPr/>
            <p:nvPr/>
          </p:nvGrpSpPr>
          <p:grpSpPr>
            <a:xfrm>
              <a:off x="14379043" y="1931424"/>
              <a:ext cx="6558987" cy="1907329"/>
              <a:chOff x="4015228" y="4440360"/>
              <a:chExt cx="6558987" cy="1907329"/>
            </a:xfrm>
          </p:grpSpPr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77AA1F23-DBB9-4047-B883-02789DD32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228" y="5086691"/>
                <a:ext cx="655898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0572D6-31FC-174C-876C-8FA411352B98}"/>
                  </a:ext>
                </a:extLst>
              </p:cNvPr>
              <p:cNvSpPr/>
              <p:nvPr/>
            </p:nvSpPr>
            <p:spPr>
              <a:xfrm>
                <a:off x="4111480" y="4440360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Randy Elliott </a:t>
                </a:r>
                <a:endParaRPr lang="en-US" sz="5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9592ACD-F7A9-E44B-9B26-DE7C69336213}"/>
                </a:ext>
              </a:extLst>
            </p:cNvPr>
            <p:cNvGrpSpPr/>
            <p:nvPr/>
          </p:nvGrpSpPr>
          <p:grpSpPr>
            <a:xfrm>
              <a:off x="14379043" y="5900290"/>
              <a:ext cx="6558987" cy="1907329"/>
              <a:chOff x="4015228" y="4440360"/>
              <a:chExt cx="6558987" cy="1907329"/>
            </a:xfrm>
          </p:grpSpPr>
          <p:sp>
            <p:nvSpPr>
              <p:cNvPr id="77" name="Subtitle 2">
                <a:extLst>
                  <a:ext uri="{FF2B5EF4-FFF2-40B4-BE49-F238E27FC236}">
                    <a16:creationId xmlns:a16="http://schemas.microsoft.com/office/drawing/2014/main" id="{F08A9AF2-1A22-C54D-B4D2-FBD71B96B5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228" y="5086691"/>
                <a:ext cx="655898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E479580-11CD-2F4A-8442-6D1C575D6E7B}"/>
                  </a:ext>
                </a:extLst>
              </p:cNvPr>
              <p:cNvSpPr/>
              <p:nvPr/>
            </p:nvSpPr>
            <p:spPr>
              <a:xfrm>
                <a:off x="4111480" y="4440360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Paola Randal’s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9A0865-371A-3D4B-8856-C12654782ABE}"/>
                </a:ext>
              </a:extLst>
            </p:cNvPr>
            <p:cNvGrpSpPr/>
            <p:nvPr/>
          </p:nvGrpSpPr>
          <p:grpSpPr>
            <a:xfrm>
              <a:off x="14379043" y="9877247"/>
              <a:ext cx="6558987" cy="1907329"/>
              <a:chOff x="4015228" y="4440360"/>
              <a:chExt cx="6558987" cy="1907329"/>
            </a:xfrm>
          </p:grpSpPr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3788E215-0304-B342-B5BA-51D2F8D2D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228" y="5086691"/>
                <a:ext cx="655898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company. Ideally, a product should meet a certain.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817555-13D2-2E43-9A9A-4C36559A5A03}"/>
                  </a:ext>
                </a:extLst>
              </p:cNvPr>
              <p:cNvSpPr/>
              <p:nvPr/>
            </p:nvSpPr>
            <p:spPr>
              <a:xfrm>
                <a:off x="4111480" y="4440360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Ryan Parker</a:t>
                </a:r>
                <a:endParaRPr lang="en-US" sz="5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2D04DF-4E0D-C245-BA4D-283576130650}"/>
              </a:ext>
            </a:extLst>
          </p:cNvPr>
          <p:cNvGrpSpPr/>
          <p:nvPr/>
        </p:nvGrpSpPr>
        <p:grpSpPr>
          <a:xfrm>
            <a:off x="1802565" y="1172791"/>
            <a:ext cx="7627520" cy="1698198"/>
            <a:chOff x="1802565" y="1172791"/>
            <a:chExt cx="7627520" cy="169819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CE48E9-B46B-DE4A-BF04-9E468AC922F9}"/>
                </a:ext>
              </a:extLst>
            </p:cNvPr>
            <p:cNvSpPr txBox="1"/>
            <p:nvPr/>
          </p:nvSpPr>
          <p:spPr>
            <a:xfrm>
              <a:off x="1802565" y="1455216"/>
              <a:ext cx="76275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MEET OUR TEAM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B21035-8749-B74B-942D-5BD7FF8F411D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8A07868-B2B3-2346-B28C-9CDBAEA03F20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64975D-3A67-4149-AE88-17465578E026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2D02A85-0A6F-5440-B715-35654F08C1D9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55145C0-9353-4A4A-8204-FF28C160655B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234BBB3-326E-5542-ACC5-AAEF3C599609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188B3A9-02A1-B943-A507-AF651EBCE4FC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B51A-F9A8-6948-BECA-5CFC9A2D35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DB7634-5E20-7C45-90DF-8488A77F9D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0C6558-18E0-0544-B8A9-58BABB0C09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05613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226DE6-4C47-E44E-B41C-B66A61F78C1B}"/>
              </a:ext>
            </a:extLst>
          </p:cNvPr>
          <p:cNvSpPr/>
          <p:nvPr/>
        </p:nvSpPr>
        <p:spPr>
          <a:xfrm rot="5400000">
            <a:off x="-760577" y="760576"/>
            <a:ext cx="13714212" cy="121930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CC3E0-35F7-D949-BDC6-9A1A0D358D52}"/>
              </a:ext>
            </a:extLst>
          </p:cNvPr>
          <p:cNvSpPr txBox="1"/>
          <p:nvPr/>
        </p:nvSpPr>
        <p:spPr>
          <a:xfrm>
            <a:off x="4085343" y="8014373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Maddie Smith</a:t>
            </a:r>
            <a:endParaRPr lang="en-US" sz="7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C9C9E4A-472C-DB47-9ADC-2383207D2DF8}"/>
              </a:ext>
            </a:extLst>
          </p:cNvPr>
          <p:cNvSpPr txBox="1">
            <a:spLocks/>
          </p:cNvSpPr>
          <p:nvPr/>
        </p:nvSpPr>
        <p:spPr>
          <a:xfrm>
            <a:off x="2483908" y="8845370"/>
            <a:ext cx="7237942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323C4-F217-5145-9195-D3C6AF4740F3}"/>
              </a:ext>
            </a:extLst>
          </p:cNvPr>
          <p:cNvSpPr txBox="1"/>
          <p:nvPr/>
        </p:nvSpPr>
        <p:spPr>
          <a:xfrm>
            <a:off x="16133802" y="8014373"/>
            <a:ext cx="4281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Ben Robertson</a:t>
            </a:r>
            <a:endParaRPr lang="en-US" sz="72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382E6E3-E31F-B147-9BEB-B25AC1E35E48}"/>
              </a:ext>
            </a:extLst>
          </p:cNvPr>
          <p:cNvSpPr txBox="1">
            <a:spLocks/>
          </p:cNvSpPr>
          <p:nvPr/>
        </p:nvSpPr>
        <p:spPr>
          <a:xfrm>
            <a:off x="14655799" y="8845370"/>
            <a:ext cx="7237942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5B198-A4ED-7E46-834B-9746A973BC6D}"/>
              </a:ext>
            </a:extLst>
          </p:cNvPr>
          <p:cNvGrpSpPr/>
          <p:nvPr/>
        </p:nvGrpSpPr>
        <p:grpSpPr>
          <a:xfrm>
            <a:off x="5458936" y="7028896"/>
            <a:ext cx="1275186" cy="146402"/>
            <a:chOff x="9261232" y="2157046"/>
            <a:chExt cx="14091136" cy="161778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F4D9DA-ECA0-6245-8D24-16EA59B9D721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C3F5A6-F7F7-2445-A8DB-201013E984BE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A4B47C-7D8D-2849-B334-3830B9B7306C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422F6C3-33AF-1F40-8295-2686C8081AF9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D4962B-17A5-5944-9119-67AD3C1F5D1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14A131-576B-2E4C-8D3E-4850ACC53591}"/>
              </a:ext>
            </a:extLst>
          </p:cNvPr>
          <p:cNvGrpSpPr/>
          <p:nvPr/>
        </p:nvGrpSpPr>
        <p:grpSpPr>
          <a:xfrm>
            <a:off x="17637177" y="7028896"/>
            <a:ext cx="1275186" cy="146402"/>
            <a:chOff x="9261232" y="2157046"/>
            <a:chExt cx="14091136" cy="161778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A5E8CB-9F82-CF44-A853-13202C2C52A2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CBA327-968A-7A43-90FE-B7A7C4F8576A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CEFED8-8F9B-B04A-82ED-CEA33657F113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CC8AAF-57AE-6C4D-B8A9-DE63DD010FDF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FF4A35-D44A-5A40-A245-23346C8AF876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F6711F-66DD-3D4E-A89A-E330FE4036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A21F7-91F2-7D46-BCDC-E1E72B5AE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2718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9E1821-4A53-1C46-AC4A-A74BC8019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3D372A-2E54-DB45-9D52-3AE76F366CC7}"/>
              </a:ext>
            </a:extLst>
          </p:cNvPr>
          <p:cNvSpPr/>
          <p:nvPr/>
        </p:nvSpPr>
        <p:spPr>
          <a:xfrm>
            <a:off x="3925" y="3886652"/>
            <a:ext cx="24373725" cy="982934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8D9128B5-94AE-5044-A9EA-6A22AFA1A9A3}"/>
              </a:ext>
            </a:extLst>
          </p:cNvPr>
          <p:cNvSpPr txBox="1">
            <a:spLocks/>
          </p:cNvSpPr>
          <p:nvPr/>
        </p:nvSpPr>
        <p:spPr>
          <a:xfrm>
            <a:off x="10263466" y="6109963"/>
            <a:ext cx="13021835" cy="14391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Montserrat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0F7E13-0A53-FD4E-8EB4-52802B6CECAE}"/>
              </a:ext>
            </a:extLst>
          </p:cNvPr>
          <p:cNvSpPr txBox="1"/>
          <p:nvPr/>
        </p:nvSpPr>
        <p:spPr>
          <a:xfrm>
            <a:off x="10382834" y="5525188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Ben Robertson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5B47F9-C01E-5F4D-B485-B1604A7D10AF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10392548" y="9891576"/>
            <a:ext cx="12323512" cy="83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B7395E-F4D1-F34A-B4AD-92C4C9873B8D}"/>
              </a:ext>
            </a:extLst>
          </p:cNvPr>
          <p:cNvCxnSpPr>
            <a:cxnSpLocks/>
          </p:cNvCxnSpPr>
          <p:nvPr/>
        </p:nvCxnSpPr>
        <p:spPr>
          <a:xfrm flipV="1">
            <a:off x="10392548" y="11140492"/>
            <a:ext cx="12323512" cy="83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097D6D-4DAF-2747-B671-C330A635DE9C}"/>
              </a:ext>
            </a:extLst>
          </p:cNvPr>
          <p:cNvCxnSpPr>
            <a:cxnSpLocks/>
          </p:cNvCxnSpPr>
          <p:nvPr/>
        </p:nvCxnSpPr>
        <p:spPr>
          <a:xfrm flipV="1">
            <a:off x="10392548" y="12357680"/>
            <a:ext cx="12323512" cy="83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0FC0E-C403-E645-9E29-2AD117D558C3}"/>
              </a:ext>
            </a:extLst>
          </p:cNvPr>
          <p:cNvSpPr/>
          <p:nvPr/>
        </p:nvSpPr>
        <p:spPr>
          <a:xfrm>
            <a:off x="10382833" y="9187687"/>
            <a:ext cx="2935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F7174D-7590-EA47-A19F-381DD6AFDFA8}"/>
              </a:ext>
            </a:extLst>
          </p:cNvPr>
          <p:cNvSpPr/>
          <p:nvPr/>
        </p:nvSpPr>
        <p:spPr>
          <a:xfrm>
            <a:off x="21482233" y="9187687"/>
            <a:ext cx="1233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60%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6F98C-DF2A-5445-8548-130E32B294B2}"/>
              </a:ext>
            </a:extLst>
          </p:cNvPr>
          <p:cNvSpPr/>
          <p:nvPr/>
        </p:nvSpPr>
        <p:spPr>
          <a:xfrm>
            <a:off x="10382833" y="10416482"/>
            <a:ext cx="2935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AF0019-AB03-454F-B49E-DB2387E91442}"/>
              </a:ext>
            </a:extLst>
          </p:cNvPr>
          <p:cNvSpPr/>
          <p:nvPr/>
        </p:nvSpPr>
        <p:spPr>
          <a:xfrm>
            <a:off x="21482233" y="10416482"/>
            <a:ext cx="1233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90%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FD015-3E97-714A-9ABF-0F936CB0FEEE}"/>
              </a:ext>
            </a:extLst>
          </p:cNvPr>
          <p:cNvSpPr/>
          <p:nvPr/>
        </p:nvSpPr>
        <p:spPr>
          <a:xfrm>
            <a:off x="10382833" y="11656746"/>
            <a:ext cx="3346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1289C2-65DA-164B-B05C-D4A243F0A4FC}"/>
              </a:ext>
            </a:extLst>
          </p:cNvPr>
          <p:cNvSpPr/>
          <p:nvPr/>
        </p:nvSpPr>
        <p:spPr>
          <a:xfrm>
            <a:off x="21482233" y="11656746"/>
            <a:ext cx="1233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DBE88ED-06D6-0E43-BEAD-6C5F5980D9DD}"/>
              </a:ext>
            </a:extLst>
          </p:cNvPr>
          <p:cNvSpPr/>
          <p:nvPr/>
        </p:nvSpPr>
        <p:spPr>
          <a:xfrm>
            <a:off x="10392548" y="9733582"/>
            <a:ext cx="8499093" cy="33271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677A0194-92DC-FB49-91E1-3E8B8FEFA448}"/>
              </a:ext>
            </a:extLst>
          </p:cNvPr>
          <p:cNvSpPr/>
          <p:nvPr/>
        </p:nvSpPr>
        <p:spPr>
          <a:xfrm>
            <a:off x="10392548" y="10979531"/>
            <a:ext cx="11089686" cy="33271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92C14A59-24B2-DA41-BDAF-B60E04508555}"/>
              </a:ext>
            </a:extLst>
          </p:cNvPr>
          <p:cNvSpPr/>
          <p:nvPr/>
        </p:nvSpPr>
        <p:spPr>
          <a:xfrm>
            <a:off x="10392548" y="12203645"/>
            <a:ext cx="6690236" cy="33271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531BB3-5289-B340-8471-006FE5886A9D}"/>
              </a:ext>
            </a:extLst>
          </p:cNvPr>
          <p:cNvGrpSpPr/>
          <p:nvPr/>
        </p:nvGrpSpPr>
        <p:grpSpPr>
          <a:xfrm>
            <a:off x="10392548" y="1172791"/>
            <a:ext cx="7627520" cy="1698198"/>
            <a:chOff x="1802565" y="1172791"/>
            <a:chExt cx="7627520" cy="16981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5727E8-F913-CA40-AB32-61DE755A5F2F}"/>
                </a:ext>
              </a:extLst>
            </p:cNvPr>
            <p:cNvSpPr txBox="1"/>
            <p:nvPr/>
          </p:nvSpPr>
          <p:spPr>
            <a:xfrm>
              <a:off x="1802565" y="1455216"/>
              <a:ext cx="76275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MEET OUR TEAM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37AF44-035A-314F-B419-4CB998DC2EC3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CD1EEB-2D43-CF44-A6E5-294AB588884C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08747E6-F437-CD45-8F3B-51D7A5A43D80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4764575-04F2-254B-A0C0-C28169E8A813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556C20-ED05-F443-A578-82F43B20414A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2AB9B-2A9F-644F-ABF2-961D64B7ED65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DBB81E-3795-2748-8ACC-E418190776C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4DE8FC-0F17-7340-B4C9-F0D57839C4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278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B9076A-6E2C-CB49-B0EE-B4E8C4FC20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B2C85F-7FF7-2048-90C1-2280186E7428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A8C614-F8CE-294A-A6B6-B30D10B555DC}"/>
              </a:ext>
            </a:extLst>
          </p:cNvPr>
          <p:cNvSpPr/>
          <p:nvPr/>
        </p:nvSpPr>
        <p:spPr>
          <a:xfrm>
            <a:off x="9551131" y="4220308"/>
            <a:ext cx="5275380" cy="5275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D0076-E69E-0A49-9C0E-6513F8130290}"/>
              </a:ext>
            </a:extLst>
          </p:cNvPr>
          <p:cNvSpPr txBox="1"/>
          <p:nvPr/>
        </p:nvSpPr>
        <p:spPr>
          <a:xfrm>
            <a:off x="9525569" y="6304000"/>
            <a:ext cx="532650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605192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B0ED79B-B8CE-2A43-8708-C9A6A40EEF20}"/>
              </a:ext>
            </a:extLst>
          </p:cNvPr>
          <p:cNvSpPr/>
          <p:nvPr/>
        </p:nvSpPr>
        <p:spPr>
          <a:xfrm>
            <a:off x="1131358" y="1213339"/>
            <a:ext cx="7078133" cy="5423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357007-5571-C94B-BFA5-A79FFB04B505}"/>
              </a:ext>
            </a:extLst>
          </p:cNvPr>
          <p:cNvGrpSpPr/>
          <p:nvPr/>
        </p:nvGrpSpPr>
        <p:grpSpPr>
          <a:xfrm>
            <a:off x="2054222" y="8020394"/>
            <a:ext cx="5232404" cy="3541072"/>
            <a:chOff x="2731230" y="4623531"/>
            <a:chExt cx="5232404" cy="354107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D83B77-E6C7-1044-B83A-50C765A4AAD1}"/>
                </a:ext>
              </a:extLst>
            </p:cNvPr>
            <p:cNvSpPr/>
            <p:nvPr/>
          </p:nvSpPr>
          <p:spPr>
            <a:xfrm>
              <a:off x="2731230" y="5364413"/>
              <a:ext cx="5232404" cy="28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 should have a plan for dealing with products.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0F8A93-3159-F04C-B610-D240FCB64086}"/>
                </a:ext>
              </a:extLst>
            </p:cNvPr>
            <p:cNvSpPr/>
            <p:nvPr/>
          </p:nvSpPr>
          <p:spPr>
            <a:xfrm>
              <a:off x="3429732" y="4623531"/>
              <a:ext cx="3835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67" name="Shape 2617">
            <a:extLst>
              <a:ext uri="{FF2B5EF4-FFF2-40B4-BE49-F238E27FC236}">
                <a16:creationId xmlns:a16="http://schemas.microsoft.com/office/drawing/2014/main" id="{4E74FB53-C56B-5D4C-AEE8-7642FA8BD259}"/>
              </a:ext>
            </a:extLst>
          </p:cNvPr>
          <p:cNvSpPr/>
          <p:nvPr/>
        </p:nvSpPr>
        <p:spPr>
          <a:xfrm>
            <a:off x="3680379" y="3114944"/>
            <a:ext cx="1980089" cy="1620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204EFB6-774B-9D40-B2C4-7D274955E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74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0EC37E-A0A2-E44D-9B0D-5E7303EDEBAC}"/>
              </a:ext>
            </a:extLst>
          </p:cNvPr>
          <p:cNvSpPr/>
          <p:nvPr/>
        </p:nvSpPr>
        <p:spPr>
          <a:xfrm>
            <a:off x="12280420" y="3574473"/>
            <a:ext cx="9686914" cy="8954417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FE6E7-15CF-9343-BBD0-26A98205EDCB}"/>
              </a:ext>
            </a:extLst>
          </p:cNvPr>
          <p:cNvGrpSpPr/>
          <p:nvPr/>
        </p:nvGrpSpPr>
        <p:grpSpPr>
          <a:xfrm>
            <a:off x="12950921" y="4351842"/>
            <a:ext cx="7216680" cy="7399677"/>
            <a:chOff x="3679388" y="4351842"/>
            <a:chExt cx="7216680" cy="7399677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4862479-8253-674C-ADA7-F23B72B4ADE8}"/>
                </a:ext>
              </a:extLst>
            </p:cNvPr>
            <p:cNvSpPr txBox="1">
              <a:spLocks/>
            </p:cNvSpPr>
            <p:nvPr/>
          </p:nvSpPr>
          <p:spPr>
            <a:xfrm>
              <a:off x="3679388" y="4998173"/>
              <a:ext cx="7216680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F2EED-43E9-C948-90C5-BFE9D207FF8C}"/>
                </a:ext>
              </a:extLst>
            </p:cNvPr>
            <p:cNvSpPr/>
            <p:nvPr/>
          </p:nvSpPr>
          <p:spPr>
            <a:xfrm>
              <a:off x="3817931" y="4351842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2F57322-060C-B443-BA34-0C5D16C99120}"/>
                </a:ext>
              </a:extLst>
            </p:cNvPr>
            <p:cNvSpPr txBox="1">
              <a:spLocks/>
            </p:cNvSpPr>
            <p:nvPr/>
          </p:nvSpPr>
          <p:spPr>
            <a:xfrm>
              <a:off x="3679388" y="7738223"/>
              <a:ext cx="7216680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F7A639-9106-F443-98AB-E367024992DB}"/>
                </a:ext>
              </a:extLst>
            </p:cNvPr>
            <p:cNvSpPr/>
            <p:nvPr/>
          </p:nvSpPr>
          <p:spPr>
            <a:xfrm>
              <a:off x="3817931" y="7091892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4DC7E95A-F65C-5740-9B79-C5E55BD975F6}"/>
                </a:ext>
              </a:extLst>
            </p:cNvPr>
            <p:cNvSpPr txBox="1">
              <a:spLocks/>
            </p:cNvSpPr>
            <p:nvPr/>
          </p:nvSpPr>
          <p:spPr>
            <a:xfrm>
              <a:off x="3679388" y="10478273"/>
              <a:ext cx="7216680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2E3EF6-2084-2A46-B9C9-970D49842615}"/>
                </a:ext>
              </a:extLst>
            </p:cNvPr>
            <p:cNvSpPr/>
            <p:nvPr/>
          </p:nvSpPr>
          <p:spPr>
            <a:xfrm>
              <a:off x="3817931" y="9831942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Three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1389543-6031-7143-A4E0-C0D18CC73CE5}"/>
              </a:ext>
            </a:extLst>
          </p:cNvPr>
          <p:cNvSpPr/>
          <p:nvPr/>
        </p:nvSpPr>
        <p:spPr>
          <a:xfrm>
            <a:off x="20880704" y="4225002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A7FE93-F226-D242-8644-E42094BA8931}"/>
              </a:ext>
            </a:extLst>
          </p:cNvPr>
          <p:cNvSpPr/>
          <p:nvPr/>
        </p:nvSpPr>
        <p:spPr>
          <a:xfrm>
            <a:off x="20880704" y="9705102"/>
            <a:ext cx="2173260" cy="21732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92FD46-6C4E-FA4D-91A6-1017BEF5F070}"/>
              </a:ext>
            </a:extLst>
          </p:cNvPr>
          <p:cNvSpPr/>
          <p:nvPr/>
        </p:nvSpPr>
        <p:spPr>
          <a:xfrm>
            <a:off x="20880704" y="6965052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79BD74-C658-6141-B9E4-2336BCE22100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REVENUE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751BB-624D-834E-9733-9A8C12F377C4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DEE6CE-415D-6040-8F6E-20AD6A12C5A0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2B4314-9FFA-8748-9185-DE4F07644739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FFA3F4-5ECD-6446-90A8-66D3BD8F5B6A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71B05C-D7A6-F546-A6CF-65226B56247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D18632C-4C33-5342-9871-D0E5A5A3567F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188119-633D-0A47-9799-7D8D8D21CFCA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Shape 2546">
            <a:extLst>
              <a:ext uri="{FF2B5EF4-FFF2-40B4-BE49-F238E27FC236}">
                <a16:creationId xmlns:a16="http://schemas.microsoft.com/office/drawing/2014/main" id="{AF3C85E1-9598-5A45-931B-9ADD8434E3D2}"/>
              </a:ext>
            </a:extLst>
          </p:cNvPr>
          <p:cNvSpPr/>
          <p:nvPr/>
        </p:nvSpPr>
        <p:spPr>
          <a:xfrm>
            <a:off x="21386162" y="4849036"/>
            <a:ext cx="1129064" cy="9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643">
            <a:extLst>
              <a:ext uri="{FF2B5EF4-FFF2-40B4-BE49-F238E27FC236}">
                <a16:creationId xmlns:a16="http://schemas.microsoft.com/office/drawing/2014/main" id="{417B0532-BB0C-334B-A03C-4B644CC5077A}"/>
              </a:ext>
            </a:extLst>
          </p:cNvPr>
          <p:cNvSpPr/>
          <p:nvPr/>
        </p:nvSpPr>
        <p:spPr>
          <a:xfrm>
            <a:off x="21631349" y="7497865"/>
            <a:ext cx="638690" cy="1170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808">
            <a:extLst>
              <a:ext uri="{FF2B5EF4-FFF2-40B4-BE49-F238E27FC236}">
                <a16:creationId xmlns:a16="http://schemas.microsoft.com/office/drawing/2014/main" id="{A6D44A88-81EE-364C-9451-23408E93C33E}"/>
              </a:ext>
            </a:extLst>
          </p:cNvPr>
          <p:cNvSpPr/>
          <p:nvPr/>
        </p:nvSpPr>
        <p:spPr>
          <a:xfrm>
            <a:off x="21380481" y="10226097"/>
            <a:ext cx="1088956" cy="1088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B4FC5DE-E14C-1542-8EB1-75AC0168C0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58021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B0ED79B-B8CE-2A43-8708-C9A6A40EEF20}"/>
              </a:ext>
            </a:extLst>
          </p:cNvPr>
          <p:cNvSpPr/>
          <p:nvPr/>
        </p:nvSpPr>
        <p:spPr>
          <a:xfrm>
            <a:off x="15461963" y="7079199"/>
            <a:ext cx="7078133" cy="5423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357007-5571-C94B-BFA5-A79FFB04B505}"/>
              </a:ext>
            </a:extLst>
          </p:cNvPr>
          <p:cNvGrpSpPr/>
          <p:nvPr/>
        </p:nvGrpSpPr>
        <p:grpSpPr>
          <a:xfrm>
            <a:off x="16384827" y="2314538"/>
            <a:ext cx="5232404" cy="3541072"/>
            <a:chOff x="2731230" y="4623531"/>
            <a:chExt cx="5232404" cy="354107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D83B77-E6C7-1044-B83A-50C765A4AAD1}"/>
                </a:ext>
              </a:extLst>
            </p:cNvPr>
            <p:cNvSpPr/>
            <p:nvPr/>
          </p:nvSpPr>
          <p:spPr>
            <a:xfrm>
              <a:off x="2731230" y="5364413"/>
              <a:ext cx="5232404" cy="28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 should have a plan for dealing with products.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0F8A93-3159-F04C-B610-D240FCB64086}"/>
                </a:ext>
              </a:extLst>
            </p:cNvPr>
            <p:cNvSpPr/>
            <p:nvPr/>
          </p:nvSpPr>
          <p:spPr>
            <a:xfrm>
              <a:off x="3429732" y="4623531"/>
              <a:ext cx="3835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9" name="Shape 2643">
            <a:extLst>
              <a:ext uri="{FF2B5EF4-FFF2-40B4-BE49-F238E27FC236}">
                <a16:creationId xmlns:a16="http://schemas.microsoft.com/office/drawing/2014/main" id="{9DF17555-0AB3-3341-9941-5E20B4721975}"/>
              </a:ext>
            </a:extLst>
          </p:cNvPr>
          <p:cNvSpPr/>
          <p:nvPr/>
        </p:nvSpPr>
        <p:spPr>
          <a:xfrm>
            <a:off x="18471426" y="8819998"/>
            <a:ext cx="1059205" cy="194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D55E92-DCDA-F749-A26C-671C7D969F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5052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C79BD74-C658-6141-B9E4-2336BCE22100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REVENUE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751BB-624D-834E-9733-9A8C12F377C4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DEE6CE-415D-6040-8F6E-20AD6A12C5A0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2B4314-9FFA-8748-9185-DE4F07644739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FFA3F4-5ECD-6446-90A8-66D3BD8F5B6A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71B05C-D7A6-F546-A6CF-65226B56247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D18632C-4C33-5342-9871-D0E5A5A3567F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188119-633D-0A47-9799-7D8D8D21CFCA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BCF4F9-0280-004D-850B-12600A3C8717}"/>
              </a:ext>
            </a:extLst>
          </p:cNvPr>
          <p:cNvGrpSpPr/>
          <p:nvPr/>
        </p:nvGrpSpPr>
        <p:grpSpPr>
          <a:xfrm>
            <a:off x="1323591" y="3574473"/>
            <a:ext cx="10773544" cy="8954417"/>
            <a:chOff x="237056" y="3574473"/>
            <a:chExt cx="10773544" cy="89544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EC37E-A0A2-E44D-9B0D-5E7303EDEBAC}"/>
                </a:ext>
              </a:extLst>
            </p:cNvPr>
            <p:cNvSpPr/>
            <p:nvPr/>
          </p:nvSpPr>
          <p:spPr>
            <a:xfrm>
              <a:off x="1323686" y="3574473"/>
              <a:ext cx="9686914" cy="8954417"/>
            </a:xfrm>
            <a:prstGeom prst="rect">
              <a:avLst/>
            </a:prstGeom>
            <a:solidFill>
              <a:srgbClr val="EFF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7FE6E7-15CF-9343-BBD0-26A98205EDCB}"/>
                </a:ext>
              </a:extLst>
            </p:cNvPr>
            <p:cNvGrpSpPr/>
            <p:nvPr/>
          </p:nvGrpSpPr>
          <p:grpSpPr>
            <a:xfrm>
              <a:off x="3024145" y="4351842"/>
              <a:ext cx="7216680" cy="7399677"/>
              <a:chOff x="3679388" y="4351842"/>
              <a:chExt cx="7216680" cy="7399677"/>
            </a:xfrm>
          </p:grpSpPr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4862479-8253-674C-ADA7-F23B72B4AD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9388" y="4998173"/>
                <a:ext cx="7216680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company, ideally, a product should meet a certain.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F2EED-43E9-C948-90C5-BFE9D207FF8C}"/>
                  </a:ext>
                </a:extLst>
              </p:cNvPr>
              <p:cNvSpPr/>
              <p:nvPr/>
            </p:nvSpPr>
            <p:spPr>
              <a:xfrm>
                <a:off x="3817931" y="4351842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One</a:t>
                </a:r>
              </a:p>
            </p:txBody>
          </p:sp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A2F57322-060C-B443-BA34-0C5D16C991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9388" y="7738223"/>
                <a:ext cx="7216680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company, ideally, a product should meet a certain.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F7A639-9106-F443-98AB-E367024992DB}"/>
                  </a:ext>
                </a:extLst>
              </p:cNvPr>
              <p:cNvSpPr/>
              <p:nvPr/>
            </p:nvSpPr>
            <p:spPr>
              <a:xfrm>
                <a:off x="3817931" y="7091892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Two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4DC7E95A-F65C-5740-9B79-C5E55BD97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9388" y="10478273"/>
                <a:ext cx="7216680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company, ideally, a product should meet a certain.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2E3EF6-2084-2A46-B9C9-970D49842615}"/>
                  </a:ext>
                </a:extLst>
              </p:cNvPr>
              <p:cNvSpPr/>
              <p:nvPr/>
            </p:nvSpPr>
            <p:spPr>
              <a:xfrm>
                <a:off x="3817931" y="9831942"/>
                <a:ext cx="4947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Title Three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6CE15A-7DEC-8A4F-AD45-76B0F706E798}"/>
                </a:ext>
              </a:extLst>
            </p:cNvPr>
            <p:cNvGrpSpPr/>
            <p:nvPr/>
          </p:nvGrpSpPr>
          <p:grpSpPr>
            <a:xfrm>
              <a:off x="237056" y="4225002"/>
              <a:ext cx="2173260" cy="7653358"/>
              <a:chOff x="20880704" y="4225002"/>
              <a:chExt cx="2173260" cy="765335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1389543-6031-7143-A4E0-C0D18CC73CE5}"/>
                  </a:ext>
                </a:extLst>
              </p:cNvPr>
              <p:cNvSpPr/>
              <p:nvPr/>
            </p:nvSpPr>
            <p:spPr>
              <a:xfrm>
                <a:off x="20880704" y="4225002"/>
                <a:ext cx="2173260" cy="21732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0A7FE93-F226-D242-8644-E42094BA8931}"/>
                  </a:ext>
                </a:extLst>
              </p:cNvPr>
              <p:cNvSpPr/>
              <p:nvPr/>
            </p:nvSpPr>
            <p:spPr>
              <a:xfrm>
                <a:off x="20880704" y="9705102"/>
                <a:ext cx="2173260" cy="21732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92FD46-6C4E-FA4D-91A6-1017BEF5F070}"/>
                  </a:ext>
                </a:extLst>
              </p:cNvPr>
              <p:cNvSpPr/>
              <p:nvPr/>
            </p:nvSpPr>
            <p:spPr>
              <a:xfrm>
                <a:off x="20880704" y="6965052"/>
                <a:ext cx="2173260" cy="21732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hape 2546">
                <a:extLst>
                  <a:ext uri="{FF2B5EF4-FFF2-40B4-BE49-F238E27FC236}">
                    <a16:creationId xmlns:a16="http://schemas.microsoft.com/office/drawing/2014/main" id="{AF3C85E1-9598-5A45-931B-9ADD8434E3D2}"/>
                  </a:ext>
                </a:extLst>
              </p:cNvPr>
              <p:cNvSpPr/>
              <p:nvPr/>
            </p:nvSpPr>
            <p:spPr>
              <a:xfrm>
                <a:off x="21386162" y="4849036"/>
                <a:ext cx="1129064" cy="923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41" name="Shape 2643">
                <a:extLst>
                  <a:ext uri="{FF2B5EF4-FFF2-40B4-BE49-F238E27FC236}">
                    <a16:creationId xmlns:a16="http://schemas.microsoft.com/office/drawing/2014/main" id="{417B0532-BB0C-334B-A03C-4B644CC5077A}"/>
                  </a:ext>
                </a:extLst>
              </p:cNvPr>
              <p:cNvSpPr/>
              <p:nvPr/>
            </p:nvSpPr>
            <p:spPr>
              <a:xfrm>
                <a:off x="21631349" y="7497865"/>
                <a:ext cx="638690" cy="1170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42" name="Shape 2808">
                <a:extLst>
                  <a:ext uri="{FF2B5EF4-FFF2-40B4-BE49-F238E27FC236}">
                    <a16:creationId xmlns:a16="http://schemas.microsoft.com/office/drawing/2014/main" id="{A6D44A88-81EE-364C-9451-23408E93C33E}"/>
                  </a:ext>
                </a:extLst>
              </p:cNvPr>
              <p:cNvSpPr/>
              <p:nvPr/>
            </p:nvSpPr>
            <p:spPr>
              <a:xfrm>
                <a:off x="21380481" y="10226097"/>
                <a:ext cx="1088956" cy="108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75" y="14727"/>
                    </a:moveTo>
                    <a:lnTo>
                      <a:pt x="17294" y="12764"/>
                    </a:lnTo>
                    <a:lnTo>
                      <a:pt x="19843" y="12764"/>
                    </a:lnTo>
                    <a:lnTo>
                      <a:pt x="19406" y="14727"/>
                    </a:lnTo>
                    <a:cubicBezTo>
                      <a:pt x="19406" y="14727"/>
                      <a:pt x="17075" y="14727"/>
                      <a:pt x="17075" y="14727"/>
                    </a:cubicBezTo>
                    <a:close/>
                    <a:moveTo>
                      <a:pt x="18752" y="17673"/>
                    </a:moveTo>
                    <a:lnTo>
                      <a:pt x="16748" y="17673"/>
                    </a:lnTo>
                    <a:lnTo>
                      <a:pt x="16967" y="15709"/>
                    </a:lnTo>
                    <a:lnTo>
                      <a:pt x="19188" y="15709"/>
                    </a:lnTo>
                    <a:cubicBezTo>
                      <a:pt x="19188" y="15709"/>
                      <a:pt x="18752" y="17673"/>
                      <a:pt x="18752" y="17673"/>
                    </a:cubicBezTo>
                    <a:close/>
                    <a:moveTo>
                      <a:pt x="17673" y="20618"/>
                    </a:moveTo>
                    <a:cubicBezTo>
                      <a:pt x="17131" y="20618"/>
                      <a:pt x="16691" y="20179"/>
                      <a:pt x="16691" y="19636"/>
                    </a:cubicBezTo>
                    <a:cubicBezTo>
                      <a:pt x="16691" y="19095"/>
                      <a:pt x="17131" y="18655"/>
                      <a:pt x="17673" y="18655"/>
                    </a:cubicBezTo>
                    <a:cubicBezTo>
                      <a:pt x="18215" y="18655"/>
                      <a:pt x="18655" y="19095"/>
                      <a:pt x="18655" y="19636"/>
                    </a:cubicBezTo>
                    <a:cubicBezTo>
                      <a:pt x="18655" y="20179"/>
                      <a:pt x="18215" y="20618"/>
                      <a:pt x="17673" y="20618"/>
                    </a:cubicBezTo>
                    <a:moveTo>
                      <a:pt x="16415" y="11782"/>
                    </a:moveTo>
                    <a:lnTo>
                      <a:pt x="13745" y="11782"/>
                    </a:lnTo>
                    <a:lnTo>
                      <a:pt x="13745" y="9818"/>
                    </a:lnTo>
                    <a:lnTo>
                      <a:pt x="16633" y="9818"/>
                    </a:lnTo>
                    <a:cubicBezTo>
                      <a:pt x="16633" y="9818"/>
                      <a:pt x="16415" y="11782"/>
                      <a:pt x="16415" y="11782"/>
                    </a:cubicBezTo>
                    <a:close/>
                    <a:moveTo>
                      <a:pt x="16088" y="14727"/>
                    </a:moveTo>
                    <a:lnTo>
                      <a:pt x="13745" y="14727"/>
                    </a:lnTo>
                    <a:lnTo>
                      <a:pt x="13745" y="12764"/>
                    </a:lnTo>
                    <a:lnTo>
                      <a:pt x="16306" y="12764"/>
                    </a:lnTo>
                    <a:cubicBezTo>
                      <a:pt x="16306" y="12764"/>
                      <a:pt x="16088" y="14727"/>
                      <a:pt x="16088" y="14727"/>
                    </a:cubicBezTo>
                    <a:close/>
                    <a:moveTo>
                      <a:pt x="15761" y="17673"/>
                    </a:moveTo>
                    <a:lnTo>
                      <a:pt x="13745" y="17673"/>
                    </a:lnTo>
                    <a:lnTo>
                      <a:pt x="13745" y="15709"/>
                    </a:lnTo>
                    <a:lnTo>
                      <a:pt x="15979" y="15709"/>
                    </a:lnTo>
                    <a:cubicBezTo>
                      <a:pt x="15979" y="15709"/>
                      <a:pt x="15761" y="17673"/>
                      <a:pt x="15761" y="17673"/>
                    </a:cubicBezTo>
                    <a:close/>
                    <a:moveTo>
                      <a:pt x="12764" y="11782"/>
                    </a:moveTo>
                    <a:lnTo>
                      <a:pt x="10094" y="11782"/>
                    </a:lnTo>
                    <a:lnTo>
                      <a:pt x="9876" y="9818"/>
                    </a:lnTo>
                    <a:lnTo>
                      <a:pt x="12764" y="9818"/>
                    </a:lnTo>
                    <a:cubicBezTo>
                      <a:pt x="12764" y="9818"/>
                      <a:pt x="12764" y="11782"/>
                      <a:pt x="12764" y="11782"/>
                    </a:cubicBezTo>
                    <a:close/>
                    <a:moveTo>
                      <a:pt x="12764" y="14727"/>
                    </a:moveTo>
                    <a:lnTo>
                      <a:pt x="10421" y="14727"/>
                    </a:lnTo>
                    <a:lnTo>
                      <a:pt x="10203" y="12764"/>
                    </a:lnTo>
                    <a:lnTo>
                      <a:pt x="12764" y="12764"/>
                    </a:lnTo>
                    <a:cubicBezTo>
                      <a:pt x="12764" y="12764"/>
                      <a:pt x="12764" y="14727"/>
                      <a:pt x="12764" y="14727"/>
                    </a:cubicBezTo>
                    <a:close/>
                    <a:moveTo>
                      <a:pt x="12764" y="17673"/>
                    </a:moveTo>
                    <a:lnTo>
                      <a:pt x="10748" y="17673"/>
                    </a:lnTo>
                    <a:lnTo>
                      <a:pt x="10531" y="15709"/>
                    </a:lnTo>
                    <a:lnTo>
                      <a:pt x="12764" y="15709"/>
                    </a:lnTo>
                    <a:cubicBezTo>
                      <a:pt x="12764" y="15709"/>
                      <a:pt x="12764" y="17673"/>
                      <a:pt x="12764" y="17673"/>
                    </a:cubicBezTo>
                    <a:close/>
                    <a:moveTo>
                      <a:pt x="8836" y="20618"/>
                    </a:moveTo>
                    <a:cubicBezTo>
                      <a:pt x="8294" y="20618"/>
                      <a:pt x="7855" y="20179"/>
                      <a:pt x="7855" y="19636"/>
                    </a:cubicBezTo>
                    <a:cubicBezTo>
                      <a:pt x="7855" y="19095"/>
                      <a:pt x="8294" y="18655"/>
                      <a:pt x="8836" y="18655"/>
                    </a:cubicBezTo>
                    <a:cubicBezTo>
                      <a:pt x="9379" y="18655"/>
                      <a:pt x="9818" y="19095"/>
                      <a:pt x="9818" y="19636"/>
                    </a:cubicBezTo>
                    <a:cubicBezTo>
                      <a:pt x="9818" y="20179"/>
                      <a:pt x="9379" y="20618"/>
                      <a:pt x="8836" y="20618"/>
                    </a:cubicBezTo>
                    <a:moveTo>
                      <a:pt x="7213" y="15709"/>
                    </a:moveTo>
                    <a:lnTo>
                      <a:pt x="9543" y="15709"/>
                    </a:lnTo>
                    <a:lnTo>
                      <a:pt x="9761" y="17673"/>
                    </a:lnTo>
                    <a:lnTo>
                      <a:pt x="7740" y="17673"/>
                    </a:lnTo>
                    <a:cubicBezTo>
                      <a:pt x="7740" y="17673"/>
                      <a:pt x="7213" y="15709"/>
                      <a:pt x="7213" y="15709"/>
                    </a:cubicBezTo>
                    <a:close/>
                    <a:moveTo>
                      <a:pt x="6950" y="14727"/>
                    </a:moveTo>
                    <a:lnTo>
                      <a:pt x="6423" y="12764"/>
                    </a:lnTo>
                    <a:lnTo>
                      <a:pt x="9215" y="12764"/>
                    </a:lnTo>
                    <a:lnTo>
                      <a:pt x="9434" y="14727"/>
                    </a:lnTo>
                    <a:cubicBezTo>
                      <a:pt x="9434" y="14727"/>
                      <a:pt x="6950" y="14727"/>
                      <a:pt x="6950" y="14727"/>
                    </a:cubicBezTo>
                    <a:close/>
                    <a:moveTo>
                      <a:pt x="5633" y="9818"/>
                    </a:moveTo>
                    <a:lnTo>
                      <a:pt x="8888" y="9818"/>
                    </a:lnTo>
                    <a:lnTo>
                      <a:pt x="9106" y="11782"/>
                    </a:lnTo>
                    <a:lnTo>
                      <a:pt x="6160" y="11782"/>
                    </a:lnTo>
                    <a:cubicBezTo>
                      <a:pt x="6160" y="11782"/>
                      <a:pt x="5633" y="9818"/>
                      <a:pt x="5633" y="9818"/>
                    </a:cubicBezTo>
                    <a:close/>
                    <a:moveTo>
                      <a:pt x="17621" y="9818"/>
                    </a:moveTo>
                    <a:lnTo>
                      <a:pt x="20497" y="9818"/>
                    </a:lnTo>
                    <a:lnTo>
                      <a:pt x="20061" y="11782"/>
                    </a:lnTo>
                    <a:lnTo>
                      <a:pt x="17403" y="11782"/>
                    </a:lnTo>
                    <a:cubicBezTo>
                      <a:pt x="17403" y="11782"/>
                      <a:pt x="17621" y="9818"/>
                      <a:pt x="17621" y="9818"/>
                    </a:cubicBezTo>
                    <a:close/>
                    <a:moveTo>
                      <a:pt x="19619" y="18282"/>
                    </a:moveTo>
                    <a:lnTo>
                      <a:pt x="19622" y="18283"/>
                    </a:lnTo>
                    <a:lnTo>
                      <a:pt x="21586" y="9447"/>
                    </a:lnTo>
                    <a:lnTo>
                      <a:pt x="21577" y="9444"/>
                    </a:lnTo>
                    <a:cubicBezTo>
                      <a:pt x="21586" y="9406"/>
                      <a:pt x="21600" y="9369"/>
                      <a:pt x="21600" y="9327"/>
                    </a:cubicBezTo>
                    <a:cubicBezTo>
                      <a:pt x="21600" y="9056"/>
                      <a:pt x="21380" y="8836"/>
                      <a:pt x="21109" y="8836"/>
                    </a:cubicBezTo>
                    <a:lnTo>
                      <a:pt x="5370" y="8836"/>
                    </a:lnTo>
                    <a:lnTo>
                      <a:pt x="4674" y="6241"/>
                    </a:lnTo>
                    <a:lnTo>
                      <a:pt x="4667" y="6243"/>
                    </a:lnTo>
                    <a:cubicBezTo>
                      <a:pt x="4606" y="6041"/>
                      <a:pt x="4425" y="5891"/>
                      <a:pt x="4203" y="5891"/>
                    </a:cubicBezTo>
                    <a:lnTo>
                      <a:pt x="491" y="5891"/>
                    </a:lnTo>
                    <a:cubicBezTo>
                      <a:pt x="220" y="5891"/>
                      <a:pt x="0" y="6110"/>
                      <a:pt x="0" y="6382"/>
                    </a:cubicBezTo>
                    <a:cubicBezTo>
                      <a:pt x="0" y="6653"/>
                      <a:pt x="220" y="6873"/>
                      <a:pt x="491" y="6873"/>
                    </a:cubicBezTo>
                    <a:lnTo>
                      <a:pt x="3827" y="6873"/>
                    </a:lnTo>
                    <a:lnTo>
                      <a:pt x="6893" y="18305"/>
                    </a:lnTo>
                    <a:lnTo>
                      <a:pt x="6894" y="18305"/>
                    </a:lnTo>
                    <a:cubicBezTo>
                      <a:pt x="6936" y="18443"/>
                      <a:pt x="7037" y="18555"/>
                      <a:pt x="7168" y="18613"/>
                    </a:cubicBezTo>
                    <a:cubicBezTo>
                      <a:pt x="6984" y="18912"/>
                      <a:pt x="6873" y="19260"/>
                      <a:pt x="6873" y="19636"/>
                    </a:cubicBezTo>
                    <a:cubicBezTo>
                      <a:pt x="6873" y="20721"/>
                      <a:pt x="7752" y="21600"/>
                      <a:pt x="8836" y="21600"/>
                    </a:cubicBezTo>
                    <a:cubicBezTo>
                      <a:pt x="9921" y="21600"/>
                      <a:pt x="10800" y="20721"/>
                      <a:pt x="10800" y="19636"/>
                    </a:cubicBezTo>
                    <a:cubicBezTo>
                      <a:pt x="10800" y="19277"/>
                      <a:pt x="10696" y="18945"/>
                      <a:pt x="10528" y="18655"/>
                    </a:cubicBezTo>
                    <a:lnTo>
                      <a:pt x="15981" y="18655"/>
                    </a:lnTo>
                    <a:cubicBezTo>
                      <a:pt x="15813" y="18945"/>
                      <a:pt x="15709" y="19277"/>
                      <a:pt x="15709" y="19636"/>
                    </a:cubicBezTo>
                    <a:cubicBezTo>
                      <a:pt x="15709" y="20721"/>
                      <a:pt x="16588" y="21600"/>
                      <a:pt x="17673" y="21600"/>
                    </a:cubicBezTo>
                    <a:cubicBezTo>
                      <a:pt x="18757" y="21600"/>
                      <a:pt x="19636" y="20721"/>
                      <a:pt x="19636" y="19636"/>
                    </a:cubicBezTo>
                    <a:cubicBezTo>
                      <a:pt x="19636" y="19260"/>
                      <a:pt x="19525" y="18912"/>
                      <a:pt x="19341" y="18613"/>
                    </a:cubicBezTo>
                    <a:cubicBezTo>
                      <a:pt x="19479" y="18552"/>
                      <a:pt x="19581" y="18430"/>
                      <a:pt x="19619" y="18282"/>
                    </a:cubicBezTo>
                    <a:moveTo>
                      <a:pt x="12907" y="7711"/>
                    </a:moveTo>
                    <a:cubicBezTo>
                      <a:pt x="12996" y="7800"/>
                      <a:pt x="13119" y="7855"/>
                      <a:pt x="13255" y="7855"/>
                    </a:cubicBezTo>
                    <a:cubicBezTo>
                      <a:pt x="13390" y="7855"/>
                      <a:pt x="13513" y="7800"/>
                      <a:pt x="13602" y="7711"/>
                    </a:cubicBezTo>
                    <a:lnTo>
                      <a:pt x="15565" y="5747"/>
                    </a:lnTo>
                    <a:cubicBezTo>
                      <a:pt x="15654" y="5658"/>
                      <a:pt x="15709" y="5536"/>
                      <a:pt x="15709" y="5400"/>
                    </a:cubicBezTo>
                    <a:cubicBezTo>
                      <a:pt x="15709" y="5129"/>
                      <a:pt x="15490" y="4910"/>
                      <a:pt x="15218" y="4910"/>
                    </a:cubicBezTo>
                    <a:cubicBezTo>
                      <a:pt x="15083" y="4910"/>
                      <a:pt x="14960" y="4964"/>
                      <a:pt x="14871" y="5053"/>
                    </a:cubicBezTo>
                    <a:lnTo>
                      <a:pt x="13745" y="6179"/>
                    </a:lnTo>
                    <a:lnTo>
                      <a:pt x="13745" y="491"/>
                    </a:lnTo>
                    <a:lnTo>
                      <a:pt x="13745" y="491"/>
                    </a:lnTo>
                    <a:cubicBezTo>
                      <a:pt x="13745" y="220"/>
                      <a:pt x="13526" y="0"/>
                      <a:pt x="13255" y="0"/>
                    </a:cubicBezTo>
                    <a:cubicBezTo>
                      <a:pt x="12983" y="0"/>
                      <a:pt x="12764" y="220"/>
                      <a:pt x="12764" y="491"/>
                    </a:cubicBezTo>
                    <a:lnTo>
                      <a:pt x="12764" y="6179"/>
                    </a:lnTo>
                    <a:lnTo>
                      <a:pt x="11638" y="5053"/>
                    </a:lnTo>
                    <a:cubicBezTo>
                      <a:pt x="11549" y="4964"/>
                      <a:pt x="11427" y="4910"/>
                      <a:pt x="11291" y="4910"/>
                    </a:cubicBezTo>
                    <a:cubicBezTo>
                      <a:pt x="11020" y="4910"/>
                      <a:pt x="10800" y="5129"/>
                      <a:pt x="10800" y="5400"/>
                    </a:cubicBezTo>
                    <a:cubicBezTo>
                      <a:pt x="10800" y="5536"/>
                      <a:pt x="10855" y="5658"/>
                      <a:pt x="10944" y="5747"/>
                    </a:cubicBezTo>
                    <a:cubicBezTo>
                      <a:pt x="10944" y="5747"/>
                      <a:pt x="12907" y="7711"/>
                      <a:pt x="12907" y="77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573E5C-F19D-474E-9212-EEC4E99F5A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10761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3C9E14-D05B-BA40-9913-9A913EC1A536}"/>
              </a:ext>
            </a:extLst>
          </p:cNvPr>
          <p:cNvCxnSpPr/>
          <p:nvPr/>
        </p:nvCxnSpPr>
        <p:spPr>
          <a:xfrm>
            <a:off x="3713018" y="6677891"/>
            <a:ext cx="165146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3BEE8EF-19E9-7D4F-A0EE-CABABBD12B7F}"/>
              </a:ext>
            </a:extLst>
          </p:cNvPr>
          <p:cNvGrpSpPr/>
          <p:nvPr/>
        </p:nvGrpSpPr>
        <p:grpSpPr>
          <a:xfrm>
            <a:off x="1842112" y="9605985"/>
            <a:ext cx="5182683" cy="2470882"/>
            <a:chOff x="3453035" y="10554205"/>
            <a:chExt cx="5182683" cy="2470882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3BFBCC5-E090-1748-BAB4-703992569AF7}"/>
                </a:ext>
              </a:extLst>
            </p:cNvPr>
            <p:cNvSpPr txBox="1">
              <a:spLocks/>
            </p:cNvSpPr>
            <p:nvPr/>
          </p:nvSpPr>
          <p:spPr>
            <a:xfrm>
              <a:off x="3453036" y="11200536"/>
              <a:ext cx="5182682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B5CB1E-8A29-D94F-B5BD-512C4F0FDF6D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5CFAD9-BFBD-114E-A9EE-1D7879B5E2A1}"/>
              </a:ext>
            </a:extLst>
          </p:cNvPr>
          <p:cNvGrpSpPr/>
          <p:nvPr/>
        </p:nvGrpSpPr>
        <p:grpSpPr>
          <a:xfrm>
            <a:off x="9597480" y="9605985"/>
            <a:ext cx="5182683" cy="2470882"/>
            <a:chOff x="3453035" y="10554205"/>
            <a:chExt cx="5182683" cy="24708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B8B5ABB-A67E-7F4C-8BBE-3147E45609B7}"/>
                </a:ext>
              </a:extLst>
            </p:cNvPr>
            <p:cNvSpPr txBox="1">
              <a:spLocks/>
            </p:cNvSpPr>
            <p:nvPr/>
          </p:nvSpPr>
          <p:spPr>
            <a:xfrm>
              <a:off x="3453036" y="11200536"/>
              <a:ext cx="5182682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E3CD30-B2A3-4244-805A-F93CF1D18B7D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A81E79-94F5-1A47-B880-9347A685037E}"/>
              </a:ext>
            </a:extLst>
          </p:cNvPr>
          <p:cNvGrpSpPr/>
          <p:nvPr/>
        </p:nvGrpSpPr>
        <p:grpSpPr>
          <a:xfrm>
            <a:off x="17352854" y="9605985"/>
            <a:ext cx="5182683" cy="2470882"/>
            <a:chOff x="3453035" y="10554205"/>
            <a:chExt cx="5182683" cy="247088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4BCCC1C-4366-7E4D-B721-247442DBA8DD}"/>
                </a:ext>
              </a:extLst>
            </p:cNvPr>
            <p:cNvSpPr txBox="1">
              <a:spLocks/>
            </p:cNvSpPr>
            <p:nvPr/>
          </p:nvSpPr>
          <p:spPr>
            <a:xfrm>
              <a:off x="3453036" y="11200536"/>
              <a:ext cx="5182682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661708-B3C4-F44B-B98B-143E1A0B4428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CF6BFB4-3876-BA46-918A-C8501ACE817E}"/>
              </a:ext>
            </a:extLst>
          </p:cNvPr>
          <p:cNvSpPr/>
          <p:nvPr/>
        </p:nvSpPr>
        <p:spPr>
          <a:xfrm>
            <a:off x="2216727" y="4516581"/>
            <a:ext cx="4433455" cy="44334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6DB92-FED2-2E41-912E-9E5CD0C2CA4F}"/>
              </a:ext>
            </a:extLst>
          </p:cNvPr>
          <p:cNvSpPr/>
          <p:nvPr/>
        </p:nvSpPr>
        <p:spPr>
          <a:xfrm>
            <a:off x="9972093" y="4516581"/>
            <a:ext cx="4433455" cy="4433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6E6B361-519C-0341-9074-41C601054707}"/>
              </a:ext>
            </a:extLst>
          </p:cNvPr>
          <p:cNvSpPr/>
          <p:nvPr/>
        </p:nvSpPr>
        <p:spPr>
          <a:xfrm>
            <a:off x="17727468" y="4516581"/>
            <a:ext cx="4433455" cy="44334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55C5C6A-F1FF-8349-97CC-3FBF043AA025}"/>
              </a:ext>
            </a:extLst>
          </p:cNvPr>
          <p:cNvSpPr txBox="1"/>
          <p:nvPr/>
        </p:nvSpPr>
        <p:spPr>
          <a:xfrm>
            <a:off x="18619520" y="6073692"/>
            <a:ext cx="28049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$219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1B415-F693-044E-98A3-FD98EAA64D54}"/>
              </a:ext>
            </a:extLst>
          </p:cNvPr>
          <p:cNvSpPr txBox="1"/>
          <p:nvPr/>
        </p:nvSpPr>
        <p:spPr>
          <a:xfrm>
            <a:off x="3030968" y="6073692"/>
            <a:ext cx="28049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$179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94CAC-30E3-CC49-88DD-12F4D3DB545C}"/>
              </a:ext>
            </a:extLst>
          </p:cNvPr>
          <p:cNvSpPr txBox="1"/>
          <p:nvPr/>
        </p:nvSpPr>
        <p:spPr>
          <a:xfrm>
            <a:off x="10786336" y="6073692"/>
            <a:ext cx="28049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$199</a:t>
            </a:r>
          </a:p>
        </p:txBody>
      </p:sp>
    </p:spTree>
    <p:extLst>
      <p:ext uri="{BB962C8B-B14F-4D97-AF65-F5344CB8AC3E}">
        <p14:creationId xmlns:p14="http://schemas.microsoft.com/office/powerpoint/2010/main" val="18541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C0F1A-01BE-2445-9F35-AD9A17E1E1C9}"/>
              </a:ext>
            </a:extLst>
          </p:cNvPr>
          <p:cNvSpPr/>
          <p:nvPr/>
        </p:nvSpPr>
        <p:spPr>
          <a:xfrm>
            <a:off x="1858293" y="4684870"/>
            <a:ext cx="6361938" cy="7594092"/>
          </a:xfrm>
          <a:prstGeom prst="rect">
            <a:avLst/>
          </a:prstGeom>
          <a:solidFill>
            <a:srgbClr val="EFF1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ACEDAB-B661-1846-9B03-341A3DDC6179}"/>
              </a:ext>
            </a:extLst>
          </p:cNvPr>
          <p:cNvSpPr/>
          <p:nvPr/>
        </p:nvSpPr>
        <p:spPr>
          <a:xfrm>
            <a:off x="9051449" y="4684870"/>
            <a:ext cx="6361938" cy="759409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1F5B4-F149-1844-9727-F8767CC70A82}"/>
              </a:ext>
            </a:extLst>
          </p:cNvPr>
          <p:cNvSpPr/>
          <p:nvPr/>
        </p:nvSpPr>
        <p:spPr>
          <a:xfrm>
            <a:off x="16244604" y="4684870"/>
            <a:ext cx="6361938" cy="7594092"/>
          </a:xfrm>
          <a:prstGeom prst="rect">
            <a:avLst/>
          </a:prstGeom>
          <a:solidFill>
            <a:srgbClr val="EFF1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C84C00-A9F4-DF4A-8301-5993B5CF2C5A}"/>
              </a:ext>
            </a:extLst>
          </p:cNvPr>
          <p:cNvSpPr/>
          <p:nvPr/>
        </p:nvSpPr>
        <p:spPr>
          <a:xfrm>
            <a:off x="3687043" y="5497358"/>
            <a:ext cx="2609385" cy="26093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3949AB-E4FA-934E-8AAF-DDBEE0B5B2E4}"/>
              </a:ext>
            </a:extLst>
          </p:cNvPr>
          <p:cNvSpPr/>
          <p:nvPr/>
        </p:nvSpPr>
        <p:spPr>
          <a:xfrm>
            <a:off x="10884127" y="5497358"/>
            <a:ext cx="2609385" cy="2609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5D4BAE-569D-624E-9F79-8F646BF1D104}"/>
              </a:ext>
            </a:extLst>
          </p:cNvPr>
          <p:cNvSpPr/>
          <p:nvPr/>
        </p:nvSpPr>
        <p:spPr>
          <a:xfrm>
            <a:off x="18120880" y="5497358"/>
            <a:ext cx="2609385" cy="26093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A28E8-2F27-DB4F-B5F0-DB94D8667D4C}"/>
              </a:ext>
            </a:extLst>
          </p:cNvPr>
          <p:cNvSpPr txBox="1"/>
          <p:nvPr/>
        </p:nvSpPr>
        <p:spPr>
          <a:xfrm>
            <a:off x="2717804" y="8723828"/>
            <a:ext cx="454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$19 MO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8E7C18-1642-FF46-A28E-DA66A0402398}"/>
              </a:ext>
            </a:extLst>
          </p:cNvPr>
          <p:cNvSpPr txBox="1"/>
          <p:nvPr/>
        </p:nvSpPr>
        <p:spPr>
          <a:xfrm>
            <a:off x="2559419" y="9830923"/>
            <a:ext cx="4864638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Montserrat Light" charset="0"/>
              </a:rPr>
              <a:t>A company is an association or collection of individuals, whether natural persons, legal persons, 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8FF2E2-4823-AE45-9F89-188412AD1463}"/>
              </a:ext>
            </a:extLst>
          </p:cNvPr>
          <p:cNvSpPr txBox="1"/>
          <p:nvPr/>
        </p:nvSpPr>
        <p:spPr>
          <a:xfrm>
            <a:off x="17199165" y="8723828"/>
            <a:ext cx="454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$79 MO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394B6-CEB5-D047-B2D5-10ABD4844089}"/>
              </a:ext>
            </a:extLst>
          </p:cNvPr>
          <p:cNvSpPr txBox="1"/>
          <p:nvPr/>
        </p:nvSpPr>
        <p:spPr>
          <a:xfrm>
            <a:off x="17040780" y="9830923"/>
            <a:ext cx="4864638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Montserrat Light" charset="0"/>
              </a:rPr>
              <a:t>A company is an association or collection of individuals, whether natural persons, legal persons</a:t>
            </a:r>
            <a:r>
              <a:rPr lang="en-US" sz="2000">
                <a:latin typeface="Roboto Light" panose="02000000000000000000" pitchFamily="2" charset="0"/>
                <a:ea typeface="Roboto Light" panose="02000000000000000000" pitchFamily="2" charset="0"/>
                <a:cs typeface="Montserrat Light" charset="0"/>
              </a:rPr>
              <a:t>, or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  <a:cs typeface="Montserrat Light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260512-C99C-9B4F-8060-C0A11DFCBA1B}"/>
              </a:ext>
            </a:extLst>
          </p:cNvPr>
          <p:cNvSpPr txBox="1"/>
          <p:nvPr/>
        </p:nvSpPr>
        <p:spPr>
          <a:xfrm>
            <a:off x="9861391" y="8723828"/>
            <a:ext cx="454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$39 MO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4B3052-295C-0947-9ECF-15F359F94686}"/>
              </a:ext>
            </a:extLst>
          </p:cNvPr>
          <p:cNvSpPr txBox="1"/>
          <p:nvPr/>
        </p:nvSpPr>
        <p:spPr>
          <a:xfrm>
            <a:off x="9703006" y="9830923"/>
            <a:ext cx="4864638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Montserrat Light" charset="0"/>
              </a:rPr>
              <a:t>A company is an association or collection of individuals, whether natural persons, legal persons, or</a:t>
            </a:r>
          </a:p>
        </p:txBody>
      </p:sp>
      <p:sp>
        <p:nvSpPr>
          <p:cNvPr id="70" name="Shape 2617">
            <a:extLst>
              <a:ext uri="{FF2B5EF4-FFF2-40B4-BE49-F238E27FC236}">
                <a16:creationId xmlns:a16="http://schemas.microsoft.com/office/drawing/2014/main" id="{24859CD0-F438-8547-9964-F0DF2D8E22E0}"/>
              </a:ext>
            </a:extLst>
          </p:cNvPr>
          <p:cNvSpPr/>
          <p:nvPr/>
        </p:nvSpPr>
        <p:spPr>
          <a:xfrm>
            <a:off x="4453206" y="6268775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71" name="Shape 2944">
            <a:extLst>
              <a:ext uri="{FF2B5EF4-FFF2-40B4-BE49-F238E27FC236}">
                <a16:creationId xmlns:a16="http://schemas.microsoft.com/office/drawing/2014/main" id="{AB2C6A0F-CEEA-AB4C-90A9-4D258AB88B3F}"/>
              </a:ext>
            </a:extLst>
          </p:cNvPr>
          <p:cNvSpPr/>
          <p:nvPr/>
        </p:nvSpPr>
        <p:spPr>
          <a:xfrm>
            <a:off x="18938885" y="6315365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72" name="Shape 2808">
            <a:extLst>
              <a:ext uri="{FF2B5EF4-FFF2-40B4-BE49-F238E27FC236}">
                <a16:creationId xmlns:a16="http://schemas.microsoft.com/office/drawing/2014/main" id="{72498A41-0C34-C54B-8E58-F33CC76FC53C}"/>
              </a:ext>
            </a:extLst>
          </p:cNvPr>
          <p:cNvSpPr/>
          <p:nvPr/>
        </p:nvSpPr>
        <p:spPr>
          <a:xfrm>
            <a:off x="11618746" y="6272333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95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21ED96D-2B04-834E-8C5F-C158746850AF}"/>
              </a:ext>
            </a:extLst>
          </p:cNvPr>
          <p:cNvSpPr/>
          <p:nvPr/>
        </p:nvSpPr>
        <p:spPr>
          <a:xfrm>
            <a:off x="1241089" y="1420385"/>
            <a:ext cx="10859165" cy="1087522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80A26F-EDB4-6744-A5C7-73BF3D61403B}"/>
              </a:ext>
            </a:extLst>
          </p:cNvPr>
          <p:cNvSpPr/>
          <p:nvPr/>
        </p:nvSpPr>
        <p:spPr>
          <a:xfrm>
            <a:off x="12277393" y="1420385"/>
            <a:ext cx="10859165" cy="1087522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8D5E68-D7C3-4F4D-BD1F-77FA2E4E198D}"/>
              </a:ext>
            </a:extLst>
          </p:cNvPr>
          <p:cNvSpPr txBox="1"/>
          <p:nvPr/>
        </p:nvSpPr>
        <p:spPr>
          <a:xfrm>
            <a:off x="4858345" y="6042391"/>
            <a:ext cx="3647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$129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77395B-0BAD-BB46-AF49-4BD72C9A77ED}"/>
              </a:ext>
            </a:extLst>
          </p:cNvPr>
          <p:cNvSpPr txBox="1"/>
          <p:nvPr/>
        </p:nvSpPr>
        <p:spPr>
          <a:xfrm>
            <a:off x="15894649" y="6042391"/>
            <a:ext cx="3647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$149</a:t>
            </a:r>
          </a:p>
        </p:txBody>
      </p:sp>
    </p:spTree>
    <p:extLst>
      <p:ext uri="{BB962C8B-B14F-4D97-AF65-F5344CB8AC3E}">
        <p14:creationId xmlns:p14="http://schemas.microsoft.com/office/powerpoint/2010/main" val="667439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6D5296F-DB5E-5C46-B471-2B6FF32108FD}"/>
              </a:ext>
            </a:extLst>
          </p:cNvPr>
          <p:cNvGrpSpPr/>
          <p:nvPr/>
        </p:nvGrpSpPr>
        <p:grpSpPr>
          <a:xfrm>
            <a:off x="1481073" y="10586866"/>
            <a:ext cx="6954112" cy="1919449"/>
            <a:chOff x="2567321" y="10554205"/>
            <a:chExt cx="6954112" cy="1919449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C14C08F0-9B6F-2846-A36B-40555C2E97B6}"/>
                </a:ext>
              </a:extLst>
            </p:cNvPr>
            <p:cNvSpPr txBox="1">
              <a:spLocks/>
            </p:cNvSpPr>
            <p:nvPr/>
          </p:nvSpPr>
          <p:spPr>
            <a:xfrm>
              <a:off x="2567321" y="11200536"/>
              <a:ext cx="695411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47F30E-E24D-E348-B171-5A772CD0F5FD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B6EF73-24D4-5A4E-BD8A-AD0211873BB1}"/>
              </a:ext>
            </a:extLst>
          </p:cNvPr>
          <p:cNvGrpSpPr/>
          <p:nvPr/>
        </p:nvGrpSpPr>
        <p:grpSpPr>
          <a:xfrm>
            <a:off x="8711768" y="10586866"/>
            <a:ext cx="6954112" cy="1919449"/>
            <a:chOff x="2567321" y="10554205"/>
            <a:chExt cx="6954112" cy="1919449"/>
          </a:xfrm>
        </p:grpSpPr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D2F81D5D-70DF-5E43-BF6D-DFBE13F248A7}"/>
                </a:ext>
              </a:extLst>
            </p:cNvPr>
            <p:cNvSpPr txBox="1">
              <a:spLocks/>
            </p:cNvSpPr>
            <p:nvPr/>
          </p:nvSpPr>
          <p:spPr>
            <a:xfrm>
              <a:off x="2567321" y="11200536"/>
              <a:ext cx="695411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F9E7BC-FD9A-1948-97DA-DB76C05084AE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685FE-9638-4847-95D1-27DE30A6D5D5}"/>
              </a:ext>
            </a:extLst>
          </p:cNvPr>
          <p:cNvGrpSpPr/>
          <p:nvPr/>
        </p:nvGrpSpPr>
        <p:grpSpPr>
          <a:xfrm>
            <a:off x="15942461" y="10586866"/>
            <a:ext cx="6954112" cy="1919449"/>
            <a:chOff x="2567321" y="10554205"/>
            <a:chExt cx="6954112" cy="1919449"/>
          </a:xfrm>
        </p:grpSpPr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30CCC69A-5FB3-5F46-BEE7-FE9514E296D8}"/>
                </a:ext>
              </a:extLst>
            </p:cNvPr>
            <p:cNvSpPr txBox="1">
              <a:spLocks/>
            </p:cNvSpPr>
            <p:nvPr/>
          </p:nvSpPr>
          <p:spPr>
            <a:xfrm>
              <a:off x="2567321" y="11200536"/>
              <a:ext cx="695411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AC5985-5659-134B-BD86-AA10BD332C64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BC393-179D-7549-8AFA-8A1BE4063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75D533-0859-5943-9724-96141ADE3F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ACD040-E871-3F42-AACA-575FD3ECDA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779672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6329555-DFFF-CC47-ACFA-A7DA6445CD6C}"/>
              </a:ext>
            </a:extLst>
          </p:cNvPr>
          <p:cNvGrpSpPr/>
          <p:nvPr/>
        </p:nvGrpSpPr>
        <p:grpSpPr>
          <a:xfrm>
            <a:off x="1481073" y="1392564"/>
            <a:ext cx="6954112" cy="1919449"/>
            <a:chOff x="2567321" y="10554205"/>
            <a:chExt cx="6954112" cy="1919449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3F306DB1-1A52-C043-9F5F-5916B87A276B}"/>
                </a:ext>
              </a:extLst>
            </p:cNvPr>
            <p:cNvSpPr txBox="1">
              <a:spLocks/>
            </p:cNvSpPr>
            <p:nvPr/>
          </p:nvSpPr>
          <p:spPr>
            <a:xfrm>
              <a:off x="2567321" y="11200536"/>
              <a:ext cx="695411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99FE97-F230-894D-9652-9407F17DDD67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F34AF6-32EE-5745-B7A5-B1C0C9EEDDBC}"/>
              </a:ext>
            </a:extLst>
          </p:cNvPr>
          <p:cNvGrpSpPr/>
          <p:nvPr/>
        </p:nvGrpSpPr>
        <p:grpSpPr>
          <a:xfrm>
            <a:off x="8711768" y="1392564"/>
            <a:ext cx="6954112" cy="1919449"/>
            <a:chOff x="2567321" y="10554205"/>
            <a:chExt cx="6954112" cy="1919449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CF03ED5C-06AF-8A46-A685-3CDF7A082605}"/>
                </a:ext>
              </a:extLst>
            </p:cNvPr>
            <p:cNvSpPr txBox="1">
              <a:spLocks/>
            </p:cNvSpPr>
            <p:nvPr/>
          </p:nvSpPr>
          <p:spPr>
            <a:xfrm>
              <a:off x="2567321" y="11200536"/>
              <a:ext cx="695411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674251F-747D-5740-9DD4-BEDAD405C770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CBA18A3-9203-B740-9EA1-F1225E4FB53C}"/>
              </a:ext>
            </a:extLst>
          </p:cNvPr>
          <p:cNvGrpSpPr/>
          <p:nvPr/>
        </p:nvGrpSpPr>
        <p:grpSpPr>
          <a:xfrm>
            <a:off x="15942461" y="1392564"/>
            <a:ext cx="6954112" cy="1919449"/>
            <a:chOff x="2567321" y="10554205"/>
            <a:chExt cx="6954112" cy="1919449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F29505E9-FF34-E247-8D9D-2BDA74A4288E}"/>
                </a:ext>
              </a:extLst>
            </p:cNvPr>
            <p:cNvSpPr txBox="1">
              <a:spLocks/>
            </p:cNvSpPr>
            <p:nvPr/>
          </p:nvSpPr>
          <p:spPr>
            <a:xfrm>
              <a:off x="2567321" y="11200536"/>
              <a:ext cx="695411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03E300-043C-4F41-966E-5246D10EF049}"/>
                </a:ext>
              </a:extLst>
            </p:cNvPr>
            <p:cNvSpPr/>
            <p:nvPr/>
          </p:nvSpPr>
          <p:spPr>
            <a:xfrm>
              <a:off x="3453035" y="1055420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8A73D0-E007-CC4B-AC83-752C9E6F5A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8206D-A7A6-0247-AE80-E8041575C4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570E76-7163-E24D-B674-9509222E1E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657690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22F8CF28-6CD9-AA46-B9F9-8B9438B22B90}"/>
              </a:ext>
            </a:extLst>
          </p:cNvPr>
          <p:cNvSpPr txBox="1">
            <a:spLocks/>
          </p:cNvSpPr>
          <p:nvPr/>
        </p:nvSpPr>
        <p:spPr>
          <a:xfrm>
            <a:off x="19686206" y="6277196"/>
            <a:ext cx="3729139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5C0666-E3A1-D349-91F7-2551FA9518E7}"/>
              </a:ext>
            </a:extLst>
          </p:cNvPr>
          <p:cNvSpPr/>
          <p:nvPr/>
        </p:nvSpPr>
        <p:spPr>
          <a:xfrm>
            <a:off x="19782458" y="5630865"/>
            <a:ext cx="2763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+2760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4D95D81-23A7-7E48-B193-9F8FB5BD6BB6}"/>
              </a:ext>
            </a:extLst>
          </p:cNvPr>
          <p:cNvSpPr txBox="1">
            <a:spLocks/>
          </p:cNvSpPr>
          <p:nvPr/>
        </p:nvSpPr>
        <p:spPr>
          <a:xfrm>
            <a:off x="19681275" y="10032224"/>
            <a:ext cx="373407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645DDD-393B-9240-AA49-26FF7C02FA83}"/>
              </a:ext>
            </a:extLst>
          </p:cNvPr>
          <p:cNvSpPr/>
          <p:nvPr/>
        </p:nvSpPr>
        <p:spPr>
          <a:xfrm>
            <a:off x="19777528" y="9385893"/>
            <a:ext cx="2763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+730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3ACEE7D-2EA6-A647-97BB-04EE27049CF1}"/>
              </a:ext>
            </a:extLst>
          </p:cNvPr>
          <p:cNvSpPr txBox="1">
            <a:spLocks/>
          </p:cNvSpPr>
          <p:nvPr/>
        </p:nvSpPr>
        <p:spPr>
          <a:xfrm>
            <a:off x="19686206" y="2517676"/>
            <a:ext cx="3729139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0A531A-0BAB-CA4E-9BA7-F1032D502439}"/>
              </a:ext>
            </a:extLst>
          </p:cNvPr>
          <p:cNvSpPr/>
          <p:nvPr/>
        </p:nvSpPr>
        <p:spPr>
          <a:xfrm>
            <a:off x="19782458" y="1871345"/>
            <a:ext cx="2763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+345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10678-F984-2640-848D-E457A319B486}"/>
              </a:ext>
            </a:extLst>
          </p:cNvPr>
          <p:cNvSpPr/>
          <p:nvPr/>
        </p:nvSpPr>
        <p:spPr>
          <a:xfrm>
            <a:off x="7982123" y="0"/>
            <a:ext cx="9848677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7DB72231-9B4F-ED4B-AC8B-203DF89ABA9A}"/>
              </a:ext>
            </a:extLst>
          </p:cNvPr>
          <p:cNvSpPr txBox="1">
            <a:spLocks/>
          </p:cNvSpPr>
          <p:nvPr/>
        </p:nvSpPr>
        <p:spPr>
          <a:xfrm>
            <a:off x="9176360" y="4577194"/>
            <a:ext cx="6561895" cy="768359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compelling.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Product should meet a certain consumer demand, or it should be so compelling that consumers.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9176360" y="1455216"/>
            <a:ext cx="793263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REVENUE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9240154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928122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9D50163-611C-2A46-BEF8-3C1F57E0F01A}"/>
              </a:ext>
            </a:extLst>
          </p:cNvPr>
          <p:cNvSpPr/>
          <p:nvPr/>
        </p:nvSpPr>
        <p:spPr>
          <a:xfrm>
            <a:off x="16612465" y="1913863"/>
            <a:ext cx="2416245" cy="24162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7655F26-208B-A649-A3DA-686BBD404FDC}"/>
              </a:ext>
            </a:extLst>
          </p:cNvPr>
          <p:cNvSpPr/>
          <p:nvPr/>
        </p:nvSpPr>
        <p:spPr>
          <a:xfrm>
            <a:off x="16612465" y="5630865"/>
            <a:ext cx="2416245" cy="2416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50DC522-E26F-824E-9E8E-E6D7118B58C7}"/>
              </a:ext>
            </a:extLst>
          </p:cNvPr>
          <p:cNvSpPr/>
          <p:nvPr/>
        </p:nvSpPr>
        <p:spPr>
          <a:xfrm>
            <a:off x="16612465" y="9409489"/>
            <a:ext cx="2416245" cy="24162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2617">
            <a:extLst>
              <a:ext uri="{FF2B5EF4-FFF2-40B4-BE49-F238E27FC236}">
                <a16:creationId xmlns:a16="http://schemas.microsoft.com/office/drawing/2014/main" id="{41DD1AFA-06C1-5943-915B-0F93AF71C084}"/>
              </a:ext>
            </a:extLst>
          </p:cNvPr>
          <p:cNvSpPr/>
          <p:nvPr/>
        </p:nvSpPr>
        <p:spPr>
          <a:xfrm>
            <a:off x="17264406" y="10154146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80" name="Shape 2944">
            <a:extLst>
              <a:ext uri="{FF2B5EF4-FFF2-40B4-BE49-F238E27FC236}">
                <a16:creationId xmlns:a16="http://schemas.microsoft.com/office/drawing/2014/main" id="{F92AEE8D-91EA-584D-89D8-542DF4181657}"/>
              </a:ext>
            </a:extLst>
          </p:cNvPr>
          <p:cNvSpPr/>
          <p:nvPr/>
        </p:nvSpPr>
        <p:spPr>
          <a:xfrm>
            <a:off x="17333900" y="2634924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81" name="Shape 2808">
            <a:extLst>
              <a:ext uri="{FF2B5EF4-FFF2-40B4-BE49-F238E27FC236}">
                <a16:creationId xmlns:a16="http://schemas.microsoft.com/office/drawing/2014/main" id="{7ABE1783-ABCF-FF4B-98FE-2F0D8EA4F1CD}"/>
              </a:ext>
            </a:extLst>
          </p:cNvPr>
          <p:cNvSpPr/>
          <p:nvPr/>
        </p:nvSpPr>
        <p:spPr>
          <a:xfrm>
            <a:off x="17206303" y="6277196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3C767-985C-404B-82D6-DE6D64DB24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32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1AA206D-8F73-284F-B68B-E3C889DFD8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906238-1B24-CB48-A528-250586503FF6}"/>
              </a:ext>
            </a:extLst>
          </p:cNvPr>
          <p:cNvSpPr/>
          <p:nvPr/>
        </p:nvSpPr>
        <p:spPr>
          <a:xfrm rot="10800000" flipV="1">
            <a:off x="-10" y="1"/>
            <a:ext cx="24377649" cy="97028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1EC947-235E-FA4C-A807-30070CFEEA7B}"/>
              </a:ext>
            </a:extLst>
          </p:cNvPr>
          <p:cNvGrpSpPr/>
          <p:nvPr/>
        </p:nvGrpSpPr>
        <p:grpSpPr>
          <a:xfrm>
            <a:off x="4660877" y="3926095"/>
            <a:ext cx="15055874" cy="1963471"/>
            <a:chOff x="4574894" y="6465669"/>
            <a:chExt cx="15055874" cy="1963471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5757D385-3B4B-B84C-9D4A-F823DD8EF65D}"/>
                </a:ext>
              </a:extLst>
            </p:cNvPr>
            <p:cNvSpPr txBox="1">
              <a:spLocks/>
            </p:cNvSpPr>
            <p:nvPr/>
          </p:nvSpPr>
          <p:spPr>
            <a:xfrm>
              <a:off x="4574894" y="7156022"/>
              <a:ext cx="1505587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3DBDE7-B370-0246-AEFC-F8C9E8B5C8C1}"/>
                </a:ext>
              </a:extLst>
            </p:cNvPr>
            <p:cNvSpPr/>
            <p:nvPr/>
          </p:nvSpPr>
          <p:spPr>
            <a:xfrm>
              <a:off x="9584701" y="6465669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Halie Meagan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A964D-56BF-C347-9F9B-BD6A6C2468BA}"/>
              </a:ext>
            </a:extLst>
          </p:cNvPr>
          <p:cNvSpPr txBox="1"/>
          <p:nvPr/>
        </p:nvSpPr>
        <p:spPr>
          <a:xfrm>
            <a:off x="8375064" y="1455216"/>
            <a:ext cx="76275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A WELCOME WEAR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AA43A-A04A-BB4E-99C8-18205AB3787B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3F3B76-3308-D14B-B29F-1F6AFA2082A0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A3598C-42D3-3347-9393-EF43008CCE49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D07A9E-70E6-8846-A75B-ECD2FA470D64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17880A-775D-DC4D-BA95-B3F965ED7E86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0D8EAC-6A03-5447-A60E-0D400056D6DB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B7D252E-F5EB-644E-9C63-FFF0CFD0D4CD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FF45A-AAEA-FE44-841B-7D185FEEE5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530118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E93E1FD-305D-D04C-A0BD-32C4C5DF33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01EE4-6508-0045-AA10-549079A7768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979DC5-2EF6-8242-9D49-057907C2A39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ubtitle 2">
            <a:extLst>
              <a:ext uri="{FF2B5EF4-FFF2-40B4-BE49-F238E27FC236}">
                <a16:creationId xmlns:a16="http://schemas.microsoft.com/office/drawing/2014/main" id="{E27D2E32-3759-D241-AE1C-0407B33ACB85}"/>
              </a:ext>
            </a:extLst>
          </p:cNvPr>
          <p:cNvSpPr txBox="1">
            <a:spLocks/>
          </p:cNvSpPr>
          <p:nvPr/>
        </p:nvSpPr>
        <p:spPr>
          <a:xfrm>
            <a:off x="2205810" y="10636906"/>
            <a:ext cx="6123322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 r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efers to a good or service.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E77125D-7E84-AF48-8D57-5042B1A5A812}"/>
              </a:ext>
            </a:extLst>
          </p:cNvPr>
          <p:cNvGrpSpPr/>
          <p:nvPr/>
        </p:nvGrpSpPr>
        <p:grpSpPr>
          <a:xfrm>
            <a:off x="1917696" y="9067146"/>
            <a:ext cx="17973675" cy="1265208"/>
            <a:chOff x="1917695" y="8846260"/>
            <a:chExt cx="17973675" cy="126520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ED5C239-F0D0-7845-88C2-2928F06F616B}"/>
                </a:ext>
              </a:extLst>
            </p:cNvPr>
            <p:cNvSpPr/>
            <p:nvPr/>
          </p:nvSpPr>
          <p:spPr>
            <a:xfrm>
              <a:off x="1917695" y="8846260"/>
              <a:ext cx="4130970" cy="1265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2A3CE2-FADB-5642-9513-8234284C0290}"/>
                </a:ext>
              </a:extLst>
            </p:cNvPr>
            <p:cNvSpPr/>
            <p:nvPr/>
          </p:nvSpPr>
          <p:spPr>
            <a:xfrm>
              <a:off x="8839047" y="8846260"/>
              <a:ext cx="4130970" cy="1265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35F9C2-4F13-BA46-998F-E54A191EB082}"/>
                </a:ext>
              </a:extLst>
            </p:cNvPr>
            <p:cNvSpPr/>
            <p:nvPr/>
          </p:nvSpPr>
          <p:spPr>
            <a:xfrm>
              <a:off x="15760400" y="8846260"/>
              <a:ext cx="4130970" cy="12652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F9651A-0B84-7A4E-BCCB-D955D173F006}"/>
                </a:ext>
              </a:extLst>
            </p:cNvPr>
            <p:cNvSpPr/>
            <p:nvPr/>
          </p:nvSpPr>
          <p:spPr>
            <a:xfrm>
              <a:off x="2610141" y="9174258"/>
              <a:ext cx="27460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$345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0E7978-A986-A045-8EBA-55C836F992EE}"/>
                </a:ext>
              </a:extLst>
            </p:cNvPr>
            <p:cNvSpPr/>
            <p:nvPr/>
          </p:nvSpPr>
          <p:spPr>
            <a:xfrm>
              <a:off x="9531493" y="9174258"/>
              <a:ext cx="27460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$1250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82392B-F834-F449-9C83-B345BAE5C1AF}"/>
                </a:ext>
              </a:extLst>
            </p:cNvPr>
            <p:cNvSpPr/>
            <p:nvPr/>
          </p:nvSpPr>
          <p:spPr>
            <a:xfrm>
              <a:off x="16452846" y="9174258"/>
              <a:ext cx="27460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$530</a:t>
              </a:r>
            </a:p>
          </p:txBody>
        </p:sp>
      </p:grpSp>
      <p:sp>
        <p:nvSpPr>
          <p:cNvPr id="51" name="Subtitle 2">
            <a:extLst>
              <a:ext uri="{FF2B5EF4-FFF2-40B4-BE49-F238E27FC236}">
                <a16:creationId xmlns:a16="http://schemas.microsoft.com/office/drawing/2014/main" id="{B788C001-080F-3A41-83DE-BC09B6A817AA}"/>
              </a:ext>
            </a:extLst>
          </p:cNvPr>
          <p:cNvSpPr txBox="1">
            <a:spLocks/>
          </p:cNvSpPr>
          <p:nvPr/>
        </p:nvSpPr>
        <p:spPr>
          <a:xfrm>
            <a:off x="9127161" y="10636906"/>
            <a:ext cx="6123322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 r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efers to a good or service.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037B7EE-12C9-9E4E-9085-B04638B9D159}"/>
              </a:ext>
            </a:extLst>
          </p:cNvPr>
          <p:cNvSpPr txBox="1">
            <a:spLocks/>
          </p:cNvSpPr>
          <p:nvPr/>
        </p:nvSpPr>
        <p:spPr>
          <a:xfrm>
            <a:off x="16048512" y="10636906"/>
            <a:ext cx="6123322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 r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efers to a good or service.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3615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9912D37-6E29-F84E-A55E-1594FA8F19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5DD03-D5B8-334D-B50A-1DDFFEFF8E77}"/>
              </a:ext>
            </a:extLst>
          </p:cNvPr>
          <p:cNvSpPr/>
          <p:nvPr/>
        </p:nvSpPr>
        <p:spPr>
          <a:xfrm>
            <a:off x="1191505" y="3886652"/>
            <a:ext cx="8163246" cy="8564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F21454F-2D81-4946-9BDE-FB590578548B}"/>
              </a:ext>
            </a:extLst>
          </p:cNvPr>
          <p:cNvSpPr txBox="1">
            <a:spLocks/>
          </p:cNvSpPr>
          <p:nvPr/>
        </p:nvSpPr>
        <p:spPr>
          <a:xfrm>
            <a:off x="2610652" y="5658986"/>
            <a:ext cx="4915538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2CDA7-E4AA-B34D-A525-3624A39AFB4C}"/>
              </a:ext>
            </a:extLst>
          </p:cNvPr>
          <p:cNvSpPr/>
          <p:nvPr/>
        </p:nvSpPr>
        <p:spPr>
          <a:xfrm>
            <a:off x="2751769" y="4984678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DB52640-0C12-3F43-9331-336DAB33E948}"/>
              </a:ext>
            </a:extLst>
          </p:cNvPr>
          <p:cNvSpPr txBox="1">
            <a:spLocks/>
          </p:cNvSpPr>
          <p:nvPr/>
        </p:nvSpPr>
        <p:spPr>
          <a:xfrm>
            <a:off x="2610652" y="9528826"/>
            <a:ext cx="4915538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566D22-E4BD-CD44-AF0A-96CDAD86EBD9}"/>
              </a:ext>
            </a:extLst>
          </p:cNvPr>
          <p:cNvSpPr/>
          <p:nvPr/>
        </p:nvSpPr>
        <p:spPr>
          <a:xfrm>
            <a:off x="2751769" y="8854518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B071CC1-0CC8-D147-895D-0D8109166E76}"/>
              </a:ext>
            </a:extLst>
          </p:cNvPr>
          <p:cNvSpPr/>
          <p:nvPr/>
        </p:nvSpPr>
        <p:spPr>
          <a:xfrm>
            <a:off x="8146628" y="5025985"/>
            <a:ext cx="2416245" cy="24162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hape 2944">
            <a:extLst>
              <a:ext uri="{FF2B5EF4-FFF2-40B4-BE49-F238E27FC236}">
                <a16:creationId xmlns:a16="http://schemas.microsoft.com/office/drawing/2014/main" id="{826069EA-8138-7749-AF24-5DE6A97EBA1F}"/>
              </a:ext>
            </a:extLst>
          </p:cNvPr>
          <p:cNvSpPr/>
          <p:nvPr/>
        </p:nvSpPr>
        <p:spPr>
          <a:xfrm>
            <a:off x="8868063" y="5747046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F4722B-087E-4045-8C77-D49DF78729A7}"/>
              </a:ext>
            </a:extLst>
          </p:cNvPr>
          <p:cNvSpPr/>
          <p:nvPr/>
        </p:nvSpPr>
        <p:spPr>
          <a:xfrm>
            <a:off x="8146628" y="8895825"/>
            <a:ext cx="2416245" cy="2416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hape 2808">
            <a:extLst>
              <a:ext uri="{FF2B5EF4-FFF2-40B4-BE49-F238E27FC236}">
                <a16:creationId xmlns:a16="http://schemas.microsoft.com/office/drawing/2014/main" id="{32C2903E-5CC7-864B-88EC-4BBB8D8BC12C}"/>
              </a:ext>
            </a:extLst>
          </p:cNvPr>
          <p:cNvSpPr/>
          <p:nvPr/>
        </p:nvSpPr>
        <p:spPr>
          <a:xfrm>
            <a:off x="8740466" y="9542156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0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7214C-8BE3-214D-9ECD-A98832E08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F70010-A3AD-2C49-BDCD-2E1A085C61CF}"/>
              </a:ext>
            </a:extLst>
          </p:cNvPr>
          <p:cNvGrpSpPr/>
          <p:nvPr/>
        </p:nvGrpSpPr>
        <p:grpSpPr>
          <a:xfrm>
            <a:off x="1826581" y="4785824"/>
            <a:ext cx="5260019" cy="4144352"/>
            <a:chOff x="1826581" y="5183389"/>
            <a:chExt cx="5260019" cy="4144352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9FA31CE3-A621-374D-BFE7-B2667AF3E845}"/>
                </a:ext>
              </a:extLst>
            </p:cNvPr>
            <p:cNvSpPr txBox="1">
              <a:spLocks/>
            </p:cNvSpPr>
            <p:nvPr/>
          </p:nvSpPr>
          <p:spPr>
            <a:xfrm>
              <a:off x="1826581" y="5829720"/>
              <a:ext cx="5260019" cy="34980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company, ideally, a product should meet a certain consumer demand. Refers to a good or service being offered by a company.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915B17-C0D0-D942-8930-06DF820C7181}"/>
                </a:ext>
              </a:extLst>
            </p:cNvPr>
            <p:cNvSpPr/>
            <p:nvPr/>
          </p:nvSpPr>
          <p:spPr>
            <a:xfrm>
              <a:off x="1978980" y="5183389"/>
              <a:ext cx="51076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1086C0E-046C-8D4E-BCEF-240B0ADC63EA}"/>
              </a:ext>
            </a:extLst>
          </p:cNvPr>
          <p:cNvSpPr/>
          <p:nvPr/>
        </p:nvSpPr>
        <p:spPr>
          <a:xfrm>
            <a:off x="13169537" y="1436914"/>
            <a:ext cx="9921240" cy="42252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1EFA62-B90E-B44A-9378-80BFF9DA657D}"/>
              </a:ext>
            </a:extLst>
          </p:cNvPr>
          <p:cNvGrpSpPr/>
          <p:nvPr/>
        </p:nvGrpSpPr>
        <p:grpSpPr>
          <a:xfrm>
            <a:off x="16345463" y="2583368"/>
            <a:ext cx="5678783" cy="1932354"/>
            <a:chOff x="15923551" y="2699602"/>
            <a:chExt cx="5678783" cy="19323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D6855-0C9F-9F4B-95D0-7E77C262FDE0}"/>
                </a:ext>
              </a:extLst>
            </p:cNvPr>
            <p:cNvSpPr txBox="1"/>
            <p:nvPr/>
          </p:nvSpPr>
          <p:spPr>
            <a:xfrm>
              <a:off x="16065099" y="2699602"/>
              <a:ext cx="2029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One</a:t>
              </a:r>
              <a:endPara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55FBF5FB-323D-1C4F-BC96-EB4AF511BEB9}"/>
                </a:ext>
              </a:extLst>
            </p:cNvPr>
            <p:cNvSpPr txBox="1">
              <a:spLocks/>
            </p:cNvSpPr>
            <p:nvPr/>
          </p:nvSpPr>
          <p:spPr>
            <a:xfrm>
              <a:off x="15923551" y="3339667"/>
              <a:ext cx="5678783" cy="129228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</a:t>
              </a:r>
            </a:p>
          </p:txBody>
        </p:sp>
      </p:grpSp>
      <p:sp>
        <p:nvSpPr>
          <p:cNvPr id="14" name="Shape 2944">
            <a:extLst>
              <a:ext uri="{FF2B5EF4-FFF2-40B4-BE49-F238E27FC236}">
                <a16:creationId xmlns:a16="http://schemas.microsoft.com/office/drawing/2014/main" id="{791898AC-0F62-E74C-AA75-156D57D94C5E}"/>
              </a:ext>
            </a:extLst>
          </p:cNvPr>
          <p:cNvSpPr/>
          <p:nvPr/>
        </p:nvSpPr>
        <p:spPr>
          <a:xfrm>
            <a:off x="14235575" y="2829749"/>
            <a:ext cx="1439598" cy="1439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91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3047CF-9B6A-D744-95C3-EBC580BB4C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5DD03-D5B8-334D-B50A-1DDFFEFF8E77}"/>
              </a:ext>
            </a:extLst>
          </p:cNvPr>
          <p:cNvSpPr/>
          <p:nvPr/>
        </p:nvSpPr>
        <p:spPr>
          <a:xfrm>
            <a:off x="15022899" y="3886652"/>
            <a:ext cx="8163246" cy="8564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F21454F-2D81-4946-9BDE-FB590578548B}"/>
              </a:ext>
            </a:extLst>
          </p:cNvPr>
          <p:cNvSpPr txBox="1">
            <a:spLocks/>
          </p:cNvSpPr>
          <p:nvPr/>
        </p:nvSpPr>
        <p:spPr>
          <a:xfrm>
            <a:off x="16919799" y="5658986"/>
            <a:ext cx="4915538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2CDA7-E4AA-B34D-A525-3624A39AFB4C}"/>
              </a:ext>
            </a:extLst>
          </p:cNvPr>
          <p:cNvSpPr/>
          <p:nvPr/>
        </p:nvSpPr>
        <p:spPr>
          <a:xfrm>
            <a:off x="17060916" y="4984678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DB52640-0C12-3F43-9331-336DAB33E948}"/>
              </a:ext>
            </a:extLst>
          </p:cNvPr>
          <p:cNvSpPr txBox="1">
            <a:spLocks/>
          </p:cNvSpPr>
          <p:nvPr/>
        </p:nvSpPr>
        <p:spPr>
          <a:xfrm>
            <a:off x="16919799" y="9528826"/>
            <a:ext cx="4915538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 by a company.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566D22-E4BD-CD44-AF0A-96CDAD86EBD9}"/>
              </a:ext>
            </a:extLst>
          </p:cNvPr>
          <p:cNvSpPr/>
          <p:nvPr/>
        </p:nvSpPr>
        <p:spPr>
          <a:xfrm>
            <a:off x="17060916" y="8854518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349B99-6F1C-2546-A92E-16C159BD87AA}"/>
              </a:ext>
            </a:extLst>
          </p:cNvPr>
          <p:cNvGrpSpPr/>
          <p:nvPr/>
        </p:nvGrpSpPr>
        <p:grpSpPr>
          <a:xfrm>
            <a:off x="13814776" y="5025985"/>
            <a:ext cx="2416245" cy="6286085"/>
            <a:chOff x="8146628" y="4636688"/>
            <a:chExt cx="2416245" cy="628608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D972A4-88EC-9647-998F-2A4FB43414AC}"/>
                </a:ext>
              </a:extLst>
            </p:cNvPr>
            <p:cNvGrpSpPr/>
            <p:nvPr/>
          </p:nvGrpSpPr>
          <p:grpSpPr>
            <a:xfrm>
              <a:off x="8146628" y="4636688"/>
              <a:ext cx="2416245" cy="2416245"/>
              <a:chOff x="8146628" y="4719302"/>
              <a:chExt cx="2416245" cy="241624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B071CC1-0CC8-D147-895D-0D8109166E76}"/>
                  </a:ext>
                </a:extLst>
              </p:cNvPr>
              <p:cNvSpPr/>
              <p:nvPr/>
            </p:nvSpPr>
            <p:spPr>
              <a:xfrm>
                <a:off x="8146628" y="4719302"/>
                <a:ext cx="2416245" cy="241624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hape 2944">
                <a:extLst>
                  <a:ext uri="{FF2B5EF4-FFF2-40B4-BE49-F238E27FC236}">
                    <a16:creationId xmlns:a16="http://schemas.microsoft.com/office/drawing/2014/main" id="{826069EA-8138-7749-AF24-5DE6A97EBA1F}"/>
                  </a:ext>
                </a:extLst>
              </p:cNvPr>
              <p:cNvSpPr/>
              <p:nvPr/>
            </p:nvSpPr>
            <p:spPr>
              <a:xfrm>
                <a:off x="8868063" y="5440363"/>
                <a:ext cx="973374" cy="973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50" y="17620"/>
                    </a:moveTo>
                    <a:cubicBezTo>
                      <a:pt x="17270" y="17122"/>
                      <a:pt x="16604" y="16682"/>
                      <a:pt x="15855" y="16324"/>
                    </a:cubicBezTo>
                    <a:cubicBezTo>
                      <a:pt x="15868" y="16284"/>
                      <a:pt x="15882" y="16244"/>
                      <a:pt x="15896" y="16203"/>
                    </a:cubicBezTo>
                    <a:cubicBezTo>
                      <a:pt x="16131" y="15456"/>
                      <a:pt x="16320" y="14656"/>
                      <a:pt x="16454" y="13811"/>
                    </a:cubicBezTo>
                    <a:cubicBezTo>
                      <a:pt x="16471" y="13704"/>
                      <a:pt x="16484" y="13596"/>
                      <a:pt x="16499" y="13488"/>
                    </a:cubicBezTo>
                    <a:cubicBezTo>
                      <a:pt x="16544" y="13166"/>
                      <a:pt x="16581" y="12839"/>
                      <a:pt x="16610" y="12507"/>
                    </a:cubicBezTo>
                    <a:cubicBezTo>
                      <a:pt x="16621" y="12383"/>
                      <a:pt x="16632" y="12260"/>
                      <a:pt x="16641" y="12135"/>
                    </a:cubicBezTo>
                    <a:cubicBezTo>
                      <a:pt x="16660" y="11858"/>
                      <a:pt x="16664" y="11574"/>
                      <a:pt x="16673" y="11291"/>
                    </a:cubicBezTo>
                    <a:lnTo>
                      <a:pt x="20598" y="11291"/>
                    </a:lnTo>
                    <a:cubicBezTo>
                      <a:pt x="20476" y="13747"/>
                      <a:pt x="19450" y="15962"/>
                      <a:pt x="17850" y="17620"/>
                    </a:cubicBezTo>
                    <a:moveTo>
                      <a:pt x="13714" y="20178"/>
                    </a:moveTo>
                    <a:cubicBezTo>
                      <a:pt x="13925" y="19957"/>
                      <a:pt x="14127" y="19710"/>
                      <a:pt x="14321" y="19444"/>
                    </a:cubicBezTo>
                    <a:cubicBezTo>
                      <a:pt x="14339" y="19419"/>
                      <a:pt x="14357" y="19394"/>
                      <a:pt x="14375" y="19369"/>
                    </a:cubicBezTo>
                    <a:cubicBezTo>
                      <a:pt x="14764" y="18822"/>
                      <a:pt x="15116" y="18192"/>
                      <a:pt x="15420" y="17488"/>
                    </a:cubicBezTo>
                    <a:cubicBezTo>
                      <a:pt x="15436" y="17450"/>
                      <a:pt x="15451" y="17410"/>
                      <a:pt x="15467" y="17372"/>
                    </a:cubicBezTo>
                    <a:cubicBezTo>
                      <a:pt x="15485" y="17329"/>
                      <a:pt x="15499" y="17282"/>
                      <a:pt x="15517" y="17239"/>
                    </a:cubicBezTo>
                    <a:cubicBezTo>
                      <a:pt x="16123" y="17535"/>
                      <a:pt x="16665" y="17890"/>
                      <a:pt x="17142" y="18285"/>
                    </a:cubicBezTo>
                    <a:cubicBezTo>
                      <a:pt x="16149" y="19129"/>
                      <a:pt x="14989" y="19782"/>
                      <a:pt x="13714" y="20178"/>
                    </a:cubicBezTo>
                    <a:moveTo>
                      <a:pt x="11291" y="20569"/>
                    </a:moveTo>
                    <a:lnTo>
                      <a:pt x="11291" y="16221"/>
                    </a:lnTo>
                    <a:cubicBezTo>
                      <a:pt x="12498" y="16271"/>
                      <a:pt x="13638" y="16493"/>
                      <a:pt x="14652" y="16869"/>
                    </a:cubicBezTo>
                    <a:cubicBezTo>
                      <a:pt x="13850" y="18909"/>
                      <a:pt x="12654" y="20298"/>
                      <a:pt x="11291" y="20569"/>
                    </a:cubicBezTo>
                    <a:moveTo>
                      <a:pt x="11291" y="11291"/>
                    </a:moveTo>
                    <a:lnTo>
                      <a:pt x="15697" y="11291"/>
                    </a:lnTo>
                    <a:cubicBezTo>
                      <a:pt x="15655" y="12995"/>
                      <a:pt x="15392" y="14581"/>
                      <a:pt x="14971" y="15948"/>
                    </a:cubicBezTo>
                    <a:cubicBezTo>
                      <a:pt x="13855" y="15534"/>
                      <a:pt x="12608" y="15291"/>
                      <a:pt x="11291" y="15240"/>
                    </a:cubicBezTo>
                    <a:cubicBezTo>
                      <a:pt x="11291" y="15240"/>
                      <a:pt x="11291" y="11291"/>
                      <a:pt x="11291" y="11291"/>
                    </a:cubicBezTo>
                    <a:close/>
                    <a:moveTo>
                      <a:pt x="11291" y="6360"/>
                    </a:moveTo>
                    <a:cubicBezTo>
                      <a:pt x="12608" y="6309"/>
                      <a:pt x="13855" y="6066"/>
                      <a:pt x="14971" y="5652"/>
                    </a:cubicBezTo>
                    <a:cubicBezTo>
                      <a:pt x="15392" y="7019"/>
                      <a:pt x="15655" y="8605"/>
                      <a:pt x="15697" y="10309"/>
                    </a:cubicBezTo>
                    <a:lnTo>
                      <a:pt x="11291" y="10309"/>
                    </a:lnTo>
                    <a:cubicBezTo>
                      <a:pt x="11291" y="10309"/>
                      <a:pt x="11291" y="6360"/>
                      <a:pt x="11291" y="6360"/>
                    </a:cubicBezTo>
                    <a:close/>
                    <a:moveTo>
                      <a:pt x="11291" y="1031"/>
                    </a:moveTo>
                    <a:cubicBezTo>
                      <a:pt x="12654" y="1302"/>
                      <a:pt x="13850" y="2691"/>
                      <a:pt x="14652" y="4731"/>
                    </a:cubicBezTo>
                    <a:cubicBezTo>
                      <a:pt x="13638" y="5107"/>
                      <a:pt x="12498" y="5329"/>
                      <a:pt x="11291" y="5379"/>
                    </a:cubicBezTo>
                    <a:cubicBezTo>
                      <a:pt x="11291" y="5379"/>
                      <a:pt x="11291" y="1031"/>
                      <a:pt x="11291" y="1031"/>
                    </a:cubicBezTo>
                    <a:close/>
                    <a:moveTo>
                      <a:pt x="17142" y="3315"/>
                    </a:moveTo>
                    <a:cubicBezTo>
                      <a:pt x="16665" y="3711"/>
                      <a:pt x="16123" y="4065"/>
                      <a:pt x="15517" y="4361"/>
                    </a:cubicBezTo>
                    <a:cubicBezTo>
                      <a:pt x="15499" y="4318"/>
                      <a:pt x="15485" y="4271"/>
                      <a:pt x="15467" y="4229"/>
                    </a:cubicBezTo>
                    <a:cubicBezTo>
                      <a:pt x="15451" y="4190"/>
                      <a:pt x="15436" y="4151"/>
                      <a:pt x="15420" y="4112"/>
                    </a:cubicBezTo>
                    <a:cubicBezTo>
                      <a:pt x="15116" y="3408"/>
                      <a:pt x="14764" y="2778"/>
                      <a:pt x="14375" y="2231"/>
                    </a:cubicBezTo>
                    <a:cubicBezTo>
                      <a:pt x="14357" y="2206"/>
                      <a:pt x="14339" y="2181"/>
                      <a:pt x="14321" y="2156"/>
                    </a:cubicBezTo>
                    <a:cubicBezTo>
                      <a:pt x="14127" y="1890"/>
                      <a:pt x="13925" y="1643"/>
                      <a:pt x="13714" y="1422"/>
                    </a:cubicBezTo>
                    <a:cubicBezTo>
                      <a:pt x="14989" y="1818"/>
                      <a:pt x="16149" y="2471"/>
                      <a:pt x="17142" y="3315"/>
                    </a:cubicBezTo>
                    <a:moveTo>
                      <a:pt x="20598" y="10309"/>
                    </a:moveTo>
                    <a:lnTo>
                      <a:pt x="16673" y="10309"/>
                    </a:lnTo>
                    <a:cubicBezTo>
                      <a:pt x="16664" y="10027"/>
                      <a:pt x="16660" y="9742"/>
                      <a:pt x="16641" y="9465"/>
                    </a:cubicBezTo>
                    <a:cubicBezTo>
                      <a:pt x="16632" y="9340"/>
                      <a:pt x="16621" y="9217"/>
                      <a:pt x="16610" y="9093"/>
                    </a:cubicBezTo>
                    <a:cubicBezTo>
                      <a:pt x="16581" y="8761"/>
                      <a:pt x="16544" y="8434"/>
                      <a:pt x="16499" y="8112"/>
                    </a:cubicBezTo>
                    <a:cubicBezTo>
                      <a:pt x="16484" y="8005"/>
                      <a:pt x="16471" y="7896"/>
                      <a:pt x="16454" y="7789"/>
                    </a:cubicBezTo>
                    <a:cubicBezTo>
                      <a:pt x="16320" y="6944"/>
                      <a:pt x="16131" y="6144"/>
                      <a:pt x="15896" y="5397"/>
                    </a:cubicBezTo>
                    <a:cubicBezTo>
                      <a:pt x="15882" y="5357"/>
                      <a:pt x="15868" y="5317"/>
                      <a:pt x="15855" y="5276"/>
                    </a:cubicBezTo>
                    <a:cubicBezTo>
                      <a:pt x="16604" y="4918"/>
                      <a:pt x="17270" y="4478"/>
                      <a:pt x="17850" y="3981"/>
                    </a:cubicBezTo>
                    <a:cubicBezTo>
                      <a:pt x="19450" y="5638"/>
                      <a:pt x="20476" y="7853"/>
                      <a:pt x="20598" y="10309"/>
                    </a:cubicBezTo>
                    <a:moveTo>
                      <a:pt x="10309" y="5379"/>
                    </a:moveTo>
                    <a:cubicBezTo>
                      <a:pt x="9101" y="5329"/>
                      <a:pt x="7961" y="5107"/>
                      <a:pt x="6947" y="4731"/>
                    </a:cubicBezTo>
                    <a:cubicBezTo>
                      <a:pt x="7749" y="2691"/>
                      <a:pt x="8945" y="1302"/>
                      <a:pt x="10309" y="1031"/>
                    </a:cubicBezTo>
                    <a:cubicBezTo>
                      <a:pt x="10309" y="1031"/>
                      <a:pt x="10309" y="5379"/>
                      <a:pt x="10309" y="5379"/>
                    </a:cubicBezTo>
                    <a:close/>
                    <a:moveTo>
                      <a:pt x="10309" y="10309"/>
                    </a:moveTo>
                    <a:lnTo>
                      <a:pt x="5903" y="10309"/>
                    </a:lnTo>
                    <a:cubicBezTo>
                      <a:pt x="5945" y="8605"/>
                      <a:pt x="6207" y="7019"/>
                      <a:pt x="6629" y="5652"/>
                    </a:cubicBezTo>
                    <a:cubicBezTo>
                      <a:pt x="7745" y="6066"/>
                      <a:pt x="8991" y="6309"/>
                      <a:pt x="10309" y="6360"/>
                    </a:cubicBezTo>
                    <a:cubicBezTo>
                      <a:pt x="10309" y="6360"/>
                      <a:pt x="10309" y="10309"/>
                      <a:pt x="10309" y="10309"/>
                    </a:cubicBezTo>
                    <a:close/>
                    <a:moveTo>
                      <a:pt x="10309" y="15240"/>
                    </a:moveTo>
                    <a:cubicBezTo>
                      <a:pt x="8991" y="15291"/>
                      <a:pt x="7745" y="15534"/>
                      <a:pt x="6629" y="15948"/>
                    </a:cubicBezTo>
                    <a:cubicBezTo>
                      <a:pt x="6207" y="14581"/>
                      <a:pt x="5945" y="12995"/>
                      <a:pt x="5903" y="11291"/>
                    </a:cubicBezTo>
                    <a:lnTo>
                      <a:pt x="10309" y="11291"/>
                    </a:lnTo>
                    <a:cubicBezTo>
                      <a:pt x="10309" y="11291"/>
                      <a:pt x="10309" y="15240"/>
                      <a:pt x="10309" y="15240"/>
                    </a:cubicBezTo>
                    <a:close/>
                    <a:moveTo>
                      <a:pt x="10309" y="20569"/>
                    </a:moveTo>
                    <a:cubicBezTo>
                      <a:pt x="8945" y="20298"/>
                      <a:pt x="7749" y="18909"/>
                      <a:pt x="6947" y="16869"/>
                    </a:cubicBezTo>
                    <a:cubicBezTo>
                      <a:pt x="7961" y="16493"/>
                      <a:pt x="9101" y="16271"/>
                      <a:pt x="10309" y="16221"/>
                    </a:cubicBezTo>
                    <a:cubicBezTo>
                      <a:pt x="10309" y="16221"/>
                      <a:pt x="10309" y="20569"/>
                      <a:pt x="10309" y="20569"/>
                    </a:cubicBezTo>
                    <a:close/>
                    <a:moveTo>
                      <a:pt x="4458" y="18285"/>
                    </a:moveTo>
                    <a:cubicBezTo>
                      <a:pt x="4934" y="17890"/>
                      <a:pt x="5476" y="17535"/>
                      <a:pt x="6083" y="17239"/>
                    </a:cubicBezTo>
                    <a:cubicBezTo>
                      <a:pt x="6100" y="17282"/>
                      <a:pt x="6115" y="17329"/>
                      <a:pt x="6132" y="17372"/>
                    </a:cubicBezTo>
                    <a:cubicBezTo>
                      <a:pt x="6149" y="17410"/>
                      <a:pt x="6163" y="17450"/>
                      <a:pt x="6180" y="17488"/>
                    </a:cubicBezTo>
                    <a:cubicBezTo>
                      <a:pt x="6484" y="18192"/>
                      <a:pt x="6835" y="18822"/>
                      <a:pt x="7224" y="19369"/>
                    </a:cubicBezTo>
                    <a:cubicBezTo>
                      <a:pt x="7242" y="19394"/>
                      <a:pt x="7261" y="19419"/>
                      <a:pt x="7279" y="19444"/>
                    </a:cubicBezTo>
                    <a:cubicBezTo>
                      <a:pt x="7472" y="19710"/>
                      <a:pt x="7674" y="19957"/>
                      <a:pt x="7886" y="20178"/>
                    </a:cubicBezTo>
                    <a:cubicBezTo>
                      <a:pt x="6610" y="19782"/>
                      <a:pt x="5451" y="19129"/>
                      <a:pt x="4458" y="18285"/>
                    </a:cubicBezTo>
                    <a:moveTo>
                      <a:pt x="1002" y="11291"/>
                    </a:moveTo>
                    <a:lnTo>
                      <a:pt x="4927" y="11291"/>
                    </a:lnTo>
                    <a:cubicBezTo>
                      <a:pt x="4935" y="11574"/>
                      <a:pt x="4940" y="11858"/>
                      <a:pt x="4958" y="12135"/>
                    </a:cubicBezTo>
                    <a:cubicBezTo>
                      <a:pt x="4967" y="12260"/>
                      <a:pt x="4979" y="12383"/>
                      <a:pt x="4989" y="12507"/>
                    </a:cubicBezTo>
                    <a:cubicBezTo>
                      <a:pt x="5018" y="12839"/>
                      <a:pt x="5055" y="13166"/>
                      <a:pt x="5100" y="13488"/>
                    </a:cubicBezTo>
                    <a:cubicBezTo>
                      <a:pt x="5116" y="13596"/>
                      <a:pt x="5129" y="13704"/>
                      <a:pt x="5146" y="13811"/>
                    </a:cubicBezTo>
                    <a:cubicBezTo>
                      <a:pt x="5280" y="14656"/>
                      <a:pt x="5468" y="15456"/>
                      <a:pt x="5704" y="16203"/>
                    </a:cubicBezTo>
                    <a:cubicBezTo>
                      <a:pt x="5718" y="16244"/>
                      <a:pt x="5731" y="16284"/>
                      <a:pt x="5744" y="16324"/>
                    </a:cubicBezTo>
                    <a:cubicBezTo>
                      <a:pt x="4996" y="16682"/>
                      <a:pt x="4330" y="17122"/>
                      <a:pt x="3749" y="17620"/>
                    </a:cubicBezTo>
                    <a:cubicBezTo>
                      <a:pt x="2150" y="15962"/>
                      <a:pt x="1123" y="13747"/>
                      <a:pt x="1002" y="11291"/>
                    </a:cubicBezTo>
                    <a:moveTo>
                      <a:pt x="3749" y="3981"/>
                    </a:moveTo>
                    <a:cubicBezTo>
                      <a:pt x="4330" y="4478"/>
                      <a:pt x="4996" y="4918"/>
                      <a:pt x="5744" y="5276"/>
                    </a:cubicBezTo>
                    <a:cubicBezTo>
                      <a:pt x="5731" y="5317"/>
                      <a:pt x="5718" y="5357"/>
                      <a:pt x="5704" y="5397"/>
                    </a:cubicBezTo>
                    <a:cubicBezTo>
                      <a:pt x="5469" y="6144"/>
                      <a:pt x="5280" y="6944"/>
                      <a:pt x="5146" y="7789"/>
                    </a:cubicBezTo>
                    <a:cubicBezTo>
                      <a:pt x="5129" y="7896"/>
                      <a:pt x="5116" y="8005"/>
                      <a:pt x="5100" y="8112"/>
                    </a:cubicBezTo>
                    <a:cubicBezTo>
                      <a:pt x="5055" y="8434"/>
                      <a:pt x="5018" y="8761"/>
                      <a:pt x="4989" y="9093"/>
                    </a:cubicBezTo>
                    <a:cubicBezTo>
                      <a:pt x="4979" y="9217"/>
                      <a:pt x="4967" y="9340"/>
                      <a:pt x="4958" y="9465"/>
                    </a:cubicBezTo>
                    <a:cubicBezTo>
                      <a:pt x="4940" y="9742"/>
                      <a:pt x="4935" y="10027"/>
                      <a:pt x="4927" y="10309"/>
                    </a:cubicBezTo>
                    <a:lnTo>
                      <a:pt x="1002" y="10309"/>
                    </a:lnTo>
                    <a:cubicBezTo>
                      <a:pt x="1123" y="7853"/>
                      <a:pt x="2150" y="5638"/>
                      <a:pt x="3749" y="3981"/>
                    </a:cubicBezTo>
                    <a:moveTo>
                      <a:pt x="7886" y="1422"/>
                    </a:moveTo>
                    <a:cubicBezTo>
                      <a:pt x="7674" y="1643"/>
                      <a:pt x="7472" y="1890"/>
                      <a:pt x="7279" y="2156"/>
                    </a:cubicBezTo>
                    <a:cubicBezTo>
                      <a:pt x="7261" y="2181"/>
                      <a:pt x="7242" y="2206"/>
                      <a:pt x="7224" y="2231"/>
                    </a:cubicBezTo>
                    <a:cubicBezTo>
                      <a:pt x="6835" y="2778"/>
                      <a:pt x="6484" y="3408"/>
                      <a:pt x="6180" y="4112"/>
                    </a:cubicBezTo>
                    <a:cubicBezTo>
                      <a:pt x="6163" y="4151"/>
                      <a:pt x="6149" y="4190"/>
                      <a:pt x="6132" y="4229"/>
                    </a:cubicBezTo>
                    <a:cubicBezTo>
                      <a:pt x="6115" y="4271"/>
                      <a:pt x="6100" y="4318"/>
                      <a:pt x="6083" y="4361"/>
                    </a:cubicBezTo>
                    <a:cubicBezTo>
                      <a:pt x="5476" y="4065"/>
                      <a:pt x="4934" y="3711"/>
                      <a:pt x="4458" y="3315"/>
                    </a:cubicBezTo>
                    <a:cubicBezTo>
                      <a:pt x="5451" y="2471"/>
                      <a:pt x="6610" y="1818"/>
                      <a:pt x="7886" y="142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Montserrat" pitchFamily="2" charset="77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F8FB9C-1593-5A46-AE20-26FF0D49B860}"/>
                </a:ext>
              </a:extLst>
            </p:cNvPr>
            <p:cNvGrpSpPr/>
            <p:nvPr/>
          </p:nvGrpSpPr>
          <p:grpSpPr>
            <a:xfrm>
              <a:off x="8146628" y="8506528"/>
              <a:ext cx="2416245" cy="2416245"/>
              <a:chOff x="8146628" y="8436304"/>
              <a:chExt cx="2416245" cy="241624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0F4722B-087E-4045-8C77-D49DF78729A7}"/>
                  </a:ext>
                </a:extLst>
              </p:cNvPr>
              <p:cNvSpPr/>
              <p:nvPr/>
            </p:nvSpPr>
            <p:spPr>
              <a:xfrm>
                <a:off x="8146628" y="8436304"/>
                <a:ext cx="2416245" cy="24162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808">
                <a:extLst>
                  <a:ext uri="{FF2B5EF4-FFF2-40B4-BE49-F238E27FC236}">
                    <a16:creationId xmlns:a16="http://schemas.microsoft.com/office/drawing/2014/main" id="{32C2903E-5CC7-864B-88EC-4BBB8D8BC12C}"/>
                  </a:ext>
                </a:extLst>
              </p:cNvPr>
              <p:cNvSpPr/>
              <p:nvPr/>
            </p:nvSpPr>
            <p:spPr>
              <a:xfrm>
                <a:off x="8740466" y="9082635"/>
                <a:ext cx="1033156" cy="1033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75" y="14727"/>
                    </a:moveTo>
                    <a:lnTo>
                      <a:pt x="17294" y="12764"/>
                    </a:lnTo>
                    <a:lnTo>
                      <a:pt x="19843" y="12764"/>
                    </a:lnTo>
                    <a:lnTo>
                      <a:pt x="19406" y="14727"/>
                    </a:lnTo>
                    <a:cubicBezTo>
                      <a:pt x="19406" y="14727"/>
                      <a:pt x="17075" y="14727"/>
                      <a:pt x="17075" y="14727"/>
                    </a:cubicBezTo>
                    <a:close/>
                    <a:moveTo>
                      <a:pt x="18752" y="17673"/>
                    </a:moveTo>
                    <a:lnTo>
                      <a:pt x="16748" y="17673"/>
                    </a:lnTo>
                    <a:lnTo>
                      <a:pt x="16967" y="15709"/>
                    </a:lnTo>
                    <a:lnTo>
                      <a:pt x="19188" y="15709"/>
                    </a:lnTo>
                    <a:cubicBezTo>
                      <a:pt x="19188" y="15709"/>
                      <a:pt x="18752" y="17673"/>
                      <a:pt x="18752" y="17673"/>
                    </a:cubicBezTo>
                    <a:close/>
                    <a:moveTo>
                      <a:pt x="17673" y="20618"/>
                    </a:moveTo>
                    <a:cubicBezTo>
                      <a:pt x="17131" y="20618"/>
                      <a:pt x="16691" y="20179"/>
                      <a:pt x="16691" y="19636"/>
                    </a:cubicBezTo>
                    <a:cubicBezTo>
                      <a:pt x="16691" y="19095"/>
                      <a:pt x="17131" y="18655"/>
                      <a:pt x="17673" y="18655"/>
                    </a:cubicBezTo>
                    <a:cubicBezTo>
                      <a:pt x="18215" y="18655"/>
                      <a:pt x="18655" y="19095"/>
                      <a:pt x="18655" y="19636"/>
                    </a:cubicBezTo>
                    <a:cubicBezTo>
                      <a:pt x="18655" y="20179"/>
                      <a:pt x="18215" y="20618"/>
                      <a:pt x="17673" y="20618"/>
                    </a:cubicBezTo>
                    <a:moveTo>
                      <a:pt x="16415" y="11782"/>
                    </a:moveTo>
                    <a:lnTo>
                      <a:pt x="13745" y="11782"/>
                    </a:lnTo>
                    <a:lnTo>
                      <a:pt x="13745" y="9818"/>
                    </a:lnTo>
                    <a:lnTo>
                      <a:pt x="16633" y="9818"/>
                    </a:lnTo>
                    <a:cubicBezTo>
                      <a:pt x="16633" y="9818"/>
                      <a:pt x="16415" y="11782"/>
                      <a:pt x="16415" y="11782"/>
                    </a:cubicBezTo>
                    <a:close/>
                    <a:moveTo>
                      <a:pt x="16088" y="14727"/>
                    </a:moveTo>
                    <a:lnTo>
                      <a:pt x="13745" y="14727"/>
                    </a:lnTo>
                    <a:lnTo>
                      <a:pt x="13745" y="12764"/>
                    </a:lnTo>
                    <a:lnTo>
                      <a:pt x="16306" y="12764"/>
                    </a:lnTo>
                    <a:cubicBezTo>
                      <a:pt x="16306" y="12764"/>
                      <a:pt x="16088" y="14727"/>
                      <a:pt x="16088" y="14727"/>
                    </a:cubicBezTo>
                    <a:close/>
                    <a:moveTo>
                      <a:pt x="15761" y="17673"/>
                    </a:moveTo>
                    <a:lnTo>
                      <a:pt x="13745" y="17673"/>
                    </a:lnTo>
                    <a:lnTo>
                      <a:pt x="13745" y="15709"/>
                    </a:lnTo>
                    <a:lnTo>
                      <a:pt x="15979" y="15709"/>
                    </a:lnTo>
                    <a:cubicBezTo>
                      <a:pt x="15979" y="15709"/>
                      <a:pt x="15761" y="17673"/>
                      <a:pt x="15761" y="17673"/>
                    </a:cubicBezTo>
                    <a:close/>
                    <a:moveTo>
                      <a:pt x="12764" y="11782"/>
                    </a:moveTo>
                    <a:lnTo>
                      <a:pt x="10094" y="11782"/>
                    </a:lnTo>
                    <a:lnTo>
                      <a:pt x="9876" y="9818"/>
                    </a:lnTo>
                    <a:lnTo>
                      <a:pt x="12764" y="9818"/>
                    </a:lnTo>
                    <a:cubicBezTo>
                      <a:pt x="12764" y="9818"/>
                      <a:pt x="12764" y="11782"/>
                      <a:pt x="12764" y="11782"/>
                    </a:cubicBezTo>
                    <a:close/>
                    <a:moveTo>
                      <a:pt x="12764" y="14727"/>
                    </a:moveTo>
                    <a:lnTo>
                      <a:pt x="10421" y="14727"/>
                    </a:lnTo>
                    <a:lnTo>
                      <a:pt x="10203" y="12764"/>
                    </a:lnTo>
                    <a:lnTo>
                      <a:pt x="12764" y="12764"/>
                    </a:lnTo>
                    <a:cubicBezTo>
                      <a:pt x="12764" y="12764"/>
                      <a:pt x="12764" y="14727"/>
                      <a:pt x="12764" y="14727"/>
                    </a:cubicBezTo>
                    <a:close/>
                    <a:moveTo>
                      <a:pt x="12764" y="17673"/>
                    </a:moveTo>
                    <a:lnTo>
                      <a:pt x="10748" y="17673"/>
                    </a:lnTo>
                    <a:lnTo>
                      <a:pt x="10531" y="15709"/>
                    </a:lnTo>
                    <a:lnTo>
                      <a:pt x="12764" y="15709"/>
                    </a:lnTo>
                    <a:cubicBezTo>
                      <a:pt x="12764" y="15709"/>
                      <a:pt x="12764" y="17673"/>
                      <a:pt x="12764" y="17673"/>
                    </a:cubicBezTo>
                    <a:close/>
                    <a:moveTo>
                      <a:pt x="8836" y="20618"/>
                    </a:moveTo>
                    <a:cubicBezTo>
                      <a:pt x="8294" y="20618"/>
                      <a:pt x="7855" y="20179"/>
                      <a:pt x="7855" y="19636"/>
                    </a:cubicBezTo>
                    <a:cubicBezTo>
                      <a:pt x="7855" y="19095"/>
                      <a:pt x="8294" y="18655"/>
                      <a:pt x="8836" y="18655"/>
                    </a:cubicBezTo>
                    <a:cubicBezTo>
                      <a:pt x="9379" y="18655"/>
                      <a:pt x="9818" y="19095"/>
                      <a:pt x="9818" y="19636"/>
                    </a:cubicBezTo>
                    <a:cubicBezTo>
                      <a:pt x="9818" y="20179"/>
                      <a:pt x="9379" y="20618"/>
                      <a:pt x="8836" y="20618"/>
                    </a:cubicBezTo>
                    <a:moveTo>
                      <a:pt x="7213" y="15709"/>
                    </a:moveTo>
                    <a:lnTo>
                      <a:pt x="9543" y="15709"/>
                    </a:lnTo>
                    <a:lnTo>
                      <a:pt x="9761" y="17673"/>
                    </a:lnTo>
                    <a:lnTo>
                      <a:pt x="7740" y="17673"/>
                    </a:lnTo>
                    <a:cubicBezTo>
                      <a:pt x="7740" y="17673"/>
                      <a:pt x="7213" y="15709"/>
                      <a:pt x="7213" y="15709"/>
                    </a:cubicBezTo>
                    <a:close/>
                    <a:moveTo>
                      <a:pt x="6950" y="14727"/>
                    </a:moveTo>
                    <a:lnTo>
                      <a:pt x="6423" y="12764"/>
                    </a:lnTo>
                    <a:lnTo>
                      <a:pt x="9215" y="12764"/>
                    </a:lnTo>
                    <a:lnTo>
                      <a:pt x="9434" y="14727"/>
                    </a:lnTo>
                    <a:cubicBezTo>
                      <a:pt x="9434" y="14727"/>
                      <a:pt x="6950" y="14727"/>
                      <a:pt x="6950" y="14727"/>
                    </a:cubicBezTo>
                    <a:close/>
                    <a:moveTo>
                      <a:pt x="5633" y="9818"/>
                    </a:moveTo>
                    <a:lnTo>
                      <a:pt x="8888" y="9818"/>
                    </a:lnTo>
                    <a:lnTo>
                      <a:pt x="9106" y="11782"/>
                    </a:lnTo>
                    <a:lnTo>
                      <a:pt x="6160" y="11782"/>
                    </a:lnTo>
                    <a:cubicBezTo>
                      <a:pt x="6160" y="11782"/>
                      <a:pt x="5633" y="9818"/>
                      <a:pt x="5633" y="9818"/>
                    </a:cubicBezTo>
                    <a:close/>
                    <a:moveTo>
                      <a:pt x="17621" y="9818"/>
                    </a:moveTo>
                    <a:lnTo>
                      <a:pt x="20497" y="9818"/>
                    </a:lnTo>
                    <a:lnTo>
                      <a:pt x="20061" y="11782"/>
                    </a:lnTo>
                    <a:lnTo>
                      <a:pt x="17403" y="11782"/>
                    </a:lnTo>
                    <a:cubicBezTo>
                      <a:pt x="17403" y="11782"/>
                      <a:pt x="17621" y="9818"/>
                      <a:pt x="17621" y="9818"/>
                    </a:cubicBezTo>
                    <a:close/>
                    <a:moveTo>
                      <a:pt x="19619" y="18282"/>
                    </a:moveTo>
                    <a:lnTo>
                      <a:pt x="19622" y="18283"/>
                    </a:lnTo>
                    <a:lnTo>
                      <a:pt x="21586" y="9447"/>
                    </a:lnTo>
                    <a:lnTo>
                      <a:pt x="21577" y="9444"/>
                    </a:lnTo>
                    <a:cubicBezTo>
                      <a:pt x="21586" y="9406"/>
                      <a:pt x="21600" y="9369"/>
                      <a:pt x="21600" y="9327"/>
                    </a:cubicBezTo>
                    <a:cubicBezTo>
                      <a:pt x="21600" y="9056"/>
                      <a:pt x="21380" y="8836"/>
                      <a:pt x="21109" y="8836"/>
                    </a:cubicBezTo>
                    <a:lnTo>
                      <a:pt x="5370" y="8836"/>
                    </a:lnTo>
                    <a:lnTo>
                      <a:pt x="4674" y="6241"/>
                    </a:lnTo>
                    <a:lnTo>
                      <a:pt x="4667" y="6243"/>
                    </a:lnTo>
                    <a:cubicBezTo>
                      <a:pt x="4606" y="6041"/>
                      <a:pt x="4425" y="5891"/>
                      <a:pt x="4203" y="5891"/>
                    </a:cubicBezTo>
                    <a:lnTo>
                      <a:pt x="491" y="5891"/>
                    </a:lnTo>
                    <a:cubicBezTo>
                      <a:pt x="220" y="5891"/>
                      <a:pt x="0" y="6110"/>
                      <a:pt x="0" y="6382"/>
                    </a:cubicBezTo>
                    <a:cubicBezTo>
                      <a:pt x="0" y="6653"/>
                      <a:pt x="220" y="6873"/>
                      <a:pt x="491" y="6873"/>
                    </a:cubicBezTo>
                    <a:lnTo>
                      <a:pt x="3827" y="6873"/>
                    </a:lnTo>
                    <a:lnTo>
                      <a:pt x="6893" y="18305"/>
                    </a:lnTo>
                    <a:lnTo>
                      <a:pt x="6894" y="18305"/>
                    </a:lnTo>
                    <a:cubicBezTo>
                      <a:pt x="6936" y="18443"/>
                      <a:pt x="7037" y="18555"/>
                      <a:pt x="7168" y="18613"/>
                    </a:cubicBezTo>
                    <a:cubicBezTo>
                      <a:pt x="6984" y="18912"/>
                      <a:pt x="6873" y="19260"/>
                      <a:pt x="6873" y="19636"/>
                    </a:cubicBezTo>
                    <a:cubicBezTo>
                      <a:pt x="6873" y="20721"/>
                      <a:pt x="7752" y="21600"/>
                      <a:pt x="8836" y="21600"/>
                    </a:cubicBezTo>
                    <a:cubicBezTo>
                      <a:pt x="9921" y="21600"/>
                      <a:pt x="10800" y="20721"/>
                      <a:pt x="10800" y="19636"/>
                    </a:cubicBezTo>
                    <a:cubicBezTo>
                      <a:pt x="10800" y="19277"/>
                      <a:pt x="10696" y="18945"/>
                      <a:pt x="10528" y="18655"/>
                    </a:cubicBezTo>
                    <a:lnTo>
                      <a:pt x="15981" y="18655"/>
                    </a:lnTo>
                    <a:cubicBezTo>
                      <a:pt x="15813" y="18945"/>
                      <a:pt x="15709" y="19277"/>
                      <a:pt x="15709" y="19636"/>
                    </a:cubicBezTo>
                    <a:cubicBezTo>
                      <a:pt x="15709" y="20721"/>
                      <a:pt x="16588" y="21600"/>
                      <a:pt x="17673" y="21600"/>
                    </a:cubicBezTo>
                    <a:cubicBezTo>
                      <a:pt x="18757" y="21600"/>
                      <a:pt x="19636" y="20721"/>
                      <a:pt x="19636" y="19636"/>
                    </a:cubicBezTo>
                    <a:cubicBezTo>
                      <a:pt x="19636" y="19260"/>
                      <a:pt x="19525" y="18912"/>
                      <a:pt x="19341" y="18613"/>
                    </a:cubicBezTo>
                    <a:cubicBezTo>
                      <a:pt x="19479" y="18552"/>
                      <a:pt x="19581" y="18430"/>
                      <a:pt x="19619" y="18282"/>
                    </a:cubicBezTo>
                    <a:moveTo>
                      <a:pt x="12907" y="7711"/>
                    </a:moveTo>
                    <a:cubicBezTo>
                      <a:pt x="12996" y="7800"/>
                      <a:pt x="13119" y="7855"/>
                      <a:pt x="13255" y="7855"/>
                    </a:cubicBezTo>
                    <a:cubicBezTo>
                      <a:pt x="13390" y="7855"/>
                      <a:pt x="13513" y="7800"/>
                      <a:pt x="13602" y="7711"/>
                    </a:cubicBezTo>
                    <a:lnTo>
                      <a:pt x="15565" y="5747"/>
                    </a:lnTo>
                    <a:cubicBezTo>
                      <a:pt x="15654" y="5658"/>
                      <a:pt x="15709" y="5536"/>
                      <a:pt x="15709" y="5400"/>
                    </a:cubicBezTo>
                    <a:cubicBezTo>
                      <a:pt x="15709" y="5129"/>
                      <a:pt x="15490" y="4910"/>
                      <a:pt x="15218" y="4910"/>
                    </a:cubicBezTo>
                    <a:cubicBezTo>
                      <a:pt x="15083" y="4910"/>
                      <a:pt x="14960" y="4964"/>
                      <a:pt x="14871" y="5053"/>
                    </a:cubicBezTo>
                    <a:lnTo>
                      <a:pt x="13745" y="6179"/>
                    </a:lnTo>
                    <a:lnTo>
                      <a:pt x="13745" y="491"/>
                    </a:lnTo>
                    <a:lnTo>
                      <a:pt x="13745" y="491"/>
                    </a:lnTo>
                    <a:cubicBezTo>
                      <a:pt x="13745" y="220"/>
                      <a:pt x="13526" y="0"/>
                      <a:pt x="13255" y="0"/>
                    </a:cubicBezTo>
                    <a:cubicBezTo>
                      <a:pt x="12983" y="0"/>
                      <a:pt x="12764" y="220"/>
                      <a:pt x="12764" y="491"/>
                    </a:cubicBezTo>
                    <a:lnTo>
                      <a:pt x="12764" y="6179"/>
                    </a:lnTo>
                    <a:lnTo>
                      <a:pt x="11638" y="5053"/>
                    </a:lnTo>
                    <a:cubicBezTo>
                      <a:pt x="11549" y="4964"/>
                      <a:pt x="11427" y="4910"/>
                      <a:pt x="11291" y="4910"/>
                    </a:cubicBezTo>
                    <a:cubicBezTo>
                      <a:pt x="11020" y="4910"/>
                      <a:pt x="10800" y="5129"/>
                      <a:pt x="10800" y="5400"/>
                    </a:cubicBezTo>
                    <a:cubicBezTo>
                      <a:pt x="10800" y="5536"/>
                      <a:pt x="10855" y="5658"/>
                      <a:pt x="10944" y="5747"/>
                    </a:cubicBezTo>
                    <a:cubicBezTo>
                      <a:pt x="10944" y="5747"/>
                      <a:pt x="12907" y="7711"/>
                      <a:pt x="12907" y="77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8116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5327D-08EC-0444-8CBC-CEC069060A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86C0E-046C-8D4E-BCEF-240B0ADC63EA}"/>
              </a:ext>
            </a:extLst>
          </p:cNvPr>
          <p:cNvSpPr/>
          <p:nvPr/>
        </p:nvSpPr>
        <p:spPr>
          <a:xfrm>
            <a:off x="1652409" y="1436914"/>
            <a:ext cx="9921240" cy="42252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F87D96-7830-824C-9FE6-F5836AA7B973}"/>
              </a:ext>
            </a:extLst>
          </p:cNvPr>
          <p:cNvGrpSpPr/>
          <p:nvPr/>
        </p:nvGrpSpPr>
        <p:grpSpPr>
          <a:xfrm>
            <a:off x="17262539" y="4785824"/>
            <a:ext cx="5193424" cy="4144352"/>
            <a:chOff x="16752176" y="5183389"/>
            <a:chExt cx="5193424" cy="4144352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1457C8A-BAE8-E14A-AAAB-35AD79EB5418}"/>
                </a:ext>
              </a:extLst>
            </p:cNvPr>
            <p:cNvSpPr txBox="1">
              <a:spLocks/>
            </p:cNvSpPr>
            <p:nvPr/>
          </p:nvSpPr>
          <p:spPr>
            <a:xfrm>
              <a:off x="16752176" y="5829720"/>
              <a:ext cx="5193424" cy="34980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company, ideally, a product should meet a certain consumer demand. Refers to a good or service being offered by a company.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9B1FE0-E02C-C04E-884C-0E752CBB82C4}"/>
                </a:ext>
              </a:extLst>
            </p:cNvPr>
            <p:cNvSpPr/>
            <p:nvPr/>
          </p:nvSpPr>
          <p:spPr>
            <a:xfrm>
              <a:off x="16904575" y="5183389"/>
              <a:ext cx="504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9D6855-0C9F-9F4B-95D0-7E77C262FDE0}"/>
              </a:ext>
            </a:extLst>
          </p:cNvPr>
          <p:cNvSpPr txBox="1"/>
          <p:nvPr/>
        </p:nvSpPr>
        <p:spPr>
          <a:xfrm>
            <a:off x="4854080" y="2583368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One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FBF5FB-323D-1C4F-BC96-EB4AF511BEB9}"/>
              </a:ext>
            </a:extLst>
          </p:cNvPr>
          <p:cNvSpPr txBox="1">
            <a:spLocks/>
          </p:cNvSpPr>
          <p:nvPr/>
        </p:nvSpPr>
        <p:spPr>
          <a:xfrm>
            <a:off x="4712532" y="3223433"/>
            <a:ext cx="5678783" cy="12922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</a:t>
            </a:r>
          </a:p>
        </p:txBody>
      </p:sp>
      <p:sp>
        <p:nvSpPr>
          <p:cNvPr id="18" name="Shape 2808">
            <a:extLst>
              <a:ext uri="{FF2B5EF4-FFF2-40B4-BE49-F238E27FC236}">
                <a16:creationId xmlns:a16="http://schemas.microsoft.com/office/drawing/2014/main" id="{C521D74B-937E-9941-946D-B190310B97AF}"/>
              </a:ext>
            </a:extLst>
          </p:cNvPr>
          <p:cNvSpPr/>
          <p:nvPr/>
        </p:nvSpPr>
        <p:spPr>
          <a:xfrm>
            <a:off x="2537340" y="2785539"/>
            <a:ext cx="1528014" cy="152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AD93CA-AB6F-E243-BEE2-D3557EB900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05A4D-9704-1041-9A43-D03C314C99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31F2D9-81A9-3446-AF88-368CD740316F}"/>
              </a:ext>
            </a:extLst>
          </p:cNvPr>
          <p:cNvSpPr/>
          <p:nvPr/>
        </p:nvSpPr>
        <p:spPr>
          <a:xfrm>
            <a:off x="12027060" y="8979844"/>
            <a:ext cx="2678756" cy="2678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ea typeface="Roboto Light" panose="02000000000000000000" pitchFamily="2" charset="0"/>
              <a:cs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58C546-B4F5-A147-80AC-C2A8120B6ED3}"/>
              </a:ext>
            </a:extLst>
          </p:cNvPr>
          <p:cNvSpPr/>
          <p:nvPr/>
        </p:nvSpPr>
        <p:spPr>
          <a:xfrm>
            <a:off x="12027062" y="2057400"/>
            <a:ext cx="2678756" cy="2678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ea typeface="Roboto Light" panose="02000000000000000000" pitchFamily="2" charset="0"/>
              <a:cs typeface="Poppins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C67479-9156-064C-8110-9115CCF60D5E}"/>
              </a:ext>
            </a:extLst>
          </p:cNvPr>
          <p:cNvGrpSpPr/>
          <p:nvPr/>
        </p:nvGrpSpPr>
        <p:grpSpPr>
          <a:xfrm>
            <a:off x="16009015" y="3692386"/>
            <a:ext cx="6757620" cy="6331227"/>
            <a:chOff x="1691436" y="3747512"/>
            <a:chExt cx="6757620" cy="63312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F27153F-9E5A-B74B-9ADE-23284DA687DB}"/>
                </a:ext>
              </a:extLst>
            </p:cNvPr>
            <p:cNvGrpSpPr/>
            <p:nvPr/>
          </p:nvGrpSpPr>
          <p:grpSpPr>
            <a:xfrm>
              <a:off x="1691436" y="6504991"/>
              <a:ext cx="6646491" cy="3573748"/>
              <a:chOff x="11208449" y="9675324"/>
              <a:chExt cx="6646491" cy="3573748"/>
            </a:xfrm>
          </p:grpSpPr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D2F8A05C-3F08-7A49-B6C5-A920F1C895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8449" y="10321655"/>
                <a:ext cx="6646491" cy="292741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company, ideally, a product should meet a certain consumer demand. Refers to a good or service being offered by a company. 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3325D7-6002-F047-97F4-A19825CCDF4D}"/>
                  </a:ext>
                </a:extLst>
              </p:cNvPr>
              <p:cNvSpPr/>
              <p:nvPr/>
            </p:nvSpPr>
            <p:spPr>
              <a:xfrm>
                <a:off x="11360847" y="9675324"/>
                <a:ext cx="5973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BAF145-7F38-CC4D-B5C4-8A31CAC847B2}"/>
                </a:ext>
              </a:extLst>
            </p:cNvPr>
            <p:cNvGrpSpPr/>
            <p:nvPr/>
          </p:nvGrpSpPr>
          <p:grpSpPr>
            <a:xfrm>
              <a:off x="1802565" y="3747512"/>
              <a:ext cx="6646491" cy="1698198"/>
              <a:chOff x="1802565" y="1172791"/>
              <a:chExt cx="6646491" cy="1698198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15E47A-83A7-BA40-BC13-0E466A267452}"/>
                  </a:ext>
                </a:extLst>
              </p:cNvPr>
              <p:cNvSpPr txBox="1"/>
              <p:nvPr/>
            </p:nvSpPr>
            <p:spPr>
              <a:xfrm>
                <a:off x="1802565" y="1455216"/>
                <a:ext cx="664649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REVENUE MODEL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52DC9E-527D-D046-80C0-2C3669BE4DBC}"/>
                  </a:ext>
                </a:extLst>
              </p:cNvPr>
              <p:cNvSpPr txBox="1"/>
              <p:nvPr/>
            </p:nvSpPr>
            <p:spPr>
              <a:xfrm>
                <a:off x="1802565" y="2470879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93B6938-387F-844D-8732-3E8944FD5EB3}"/>
                  </a:ext>
                </a:extLst>
              </p:cNvPr>
              <p:cNvGrpSpPr/>
              <p:nvPr/>
            </p:nvGrpSpPr>
            <p:grpSpPr>
              <a:xfrm>
                <a:off x="1895601" y="1172791"/>
                <a:ext cx="1275186" cy="146402"/>
                <a:chOff x="9261232" y="2157046"/>
                <a:chExt cx="14091136" cy="1617785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4EB6A98-9AFC-3B45-BCB7-8E05E747A5C7}"/>
                    </a:ext>
                  </a:extLst>
                </p:cNvPr>
                <p:cNvSpPr/>
                <p:nvPr/>
              </p:nvSpPr>
              <p:spPr>
                <a:xfrm>
                  <a:off x="9261232" y="2157046"/>
                  <a:ext cx="1617780" cy="161778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E99AB1-F569-0A48-8A1B-5E87A4AC0027}"/>
                    </a:ext>
                  </a:extLst>
                </p:cNvPr>
                <p:cNvSpPr/>
                <p:nvPr/>
              </p:nvSpPr>
              <p:spPr>
                <a:xfrm>
                  <a:off x="12379571" y="2157046"/>
                  <a:ext cx="1617780" cy="16177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1D3487F-3FD1-5442-B29D-82A3A486EB4D}"/>
                    </a:ext>
                  </a:extLst>
                </p:cNvPr>
                <p:cNvSpPr/>
                <p:nvPr/>
              </p:nvSpPr>
              <p:spPr>
                <a:xfrm>
                  <a:off x="15497910" y="2157046"/>
                  <a:ext cx="1617780" cy="16177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8D4DA1C-29AA-A046-944C-3DB95FF30F66}"/>
                    </a:ext>
                  </a:extLst>
                </p:cNvPr>
                <p:cNvSpPr/>
                <p:nvPr/>
              </p:nvSpPr>
              <p:spPr>
                <a:xfrm>
                  <a:off x="18616249" y="2157046"/>
                  <a:ext cx="1617780" cy="16177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CA603CC-DABB-114E-9F18-D42BE37EFE22}"/>
                    </a:ext>
                  </a:extLst>
                </p:cNvPr>
                <p:cNvSpPr/>
                <p:nvPr/>
              </p:nvSpPr>
              <p:spPr>
                <a:xfrm>
                  <a:off x="21734588" y="2157046"/>
                  <a:ext cx="1617780" cy="161778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sp>
        <p:nvSpPr>
          <p:cNvPr id="75" name="Shape 2617">
            <a:extLst>
              <a:ext uri="{FF2B5EF4-FFF2-40B4-BE49-F238E27FC236}">
                <a16:creationId xmlns:a16="http://schemas.microsoft.com/office/drawing/2014/main" id="{D3598937-5E83-9B48-B7E8-5351FD81DF81}"/>
              </a:ext>
            </a:extLst>
          </p:cNvPr>
          <p:cNvSpPr/>
          <p:nvPr/>
        </p:nvSpPr>
        <p:spPr>
          <a:xfrm>
            <a:off x="12672085" y="9751052"/>
            <a:ext cx="1388706" cy="1136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76" name="Shape 2944">
            <a:extLst>
              <a:ext uri="{FF2B5EF4-FFF2-40B4-BE49-F238E27FC236}">
                <a16:creationId xmlns:a16="http://schemas.microsoft.com/office/drawing/2014/main" id="{31E0499E-595E-6742-8709-4B100ACCFCC2}"/>
              </a:ext>
            </a:extLst>
          </p:cNvPr>
          <p:cNvSpPr/>
          <p:nvPr/>
        </p:nvSpPr>
        <p:spPr>
          <a:xfrm>
            <a:off x="12748244" y="2800143"/>
            <a:ext cx="1193275" cy="119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9973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E7C709-B1BA-7F40-AC69-9065CE79691A}"/>
              </a:ext>
            </a:extLst>
          </p:cNvPr>
          <p:cNvSpPr/>
          <p:nvPr/>
        </p:nvSpPr>
        <p:spPr>
          <a:xfrm>
            <a:off x="1" y="0"/>
            <a:ext cx="24377650" cy="531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257A26F-45C3-D642-8BEE-81F4FEDBBA42}"/>
              </a:ext>
            </a:extLst>
          </p:cNvPr>
          <p:cNvSpPr txBox="1">
            <a:spLocks/>
          </p:cNvSpPr>
          <p:nvPr/>
        </p:nvSpPr>
        <p:spPr>
          <a:xfrm>
            <a:off x="3771751" y="11302965"/>
            <a:ext cx="7232948" cy="12922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Service being offered by a company, ideally, a product should meet a certain.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9637D4-3492-E347-8F9F-64548EE6484A}"/>
              </a:ext>
            </a:extLst>
          </p:cNvPr>
          <p:cNvSpPr/>
          <p:nvPr/>
        </p:nvSpPr>
        <p:spPr>
          <a:xfrm>
            <a:off x="4914695" y="10656634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E0959C3-7299-9646-BC64-E03CE6C48FBE}"/>
              </a:ext>
            </a:extLst>
          </p:cNvPr>
          <p:cNvSpPr txBox="1">
            <a:spLocks/>
          </p:cNvSpPr>
          <p:nvPr/>
        </p:nvSpPr>
        <p:spPr>
          <a:xfrm>
            <a:off x="13372951" y="11302965"/>
            <a:ext cx="7232948" cy="12922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Service being offered by a company, ideally, a product should meet a certain.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81FAE3-EE6D-DD45-9544-D1DDCA403F63}"/>
              </a:ext>
            </a:extLst>
          </p:cNvPr>
          <p:cNvSpPr/>
          <p:nvPr/>
        </p:nvSpPr>
        <p:spPr>
          <a:xfrm>
            <a:off x="14515895" y="10656634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8F7EB-53EE-844D-8E92-E66E62C16F1F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E4951-89D4-5747-AD4A-C52EC09EF04A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455D05-15CF-3042-A687-18394B83EE2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C732DB-B884-B745-AB0F-A3A04D3BEE3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22FCC2-B420-BD4F-A3A2-3E834018E31E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F363A9A-5120-F44A-B4E9-8DA4EF51F01D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2E2CF6-3ECD-DA46-8E54-D85D2EA0E46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66927E-C441-794E-9E19-0438631EB03A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1B7E342-45FC-4F40-9545-9AED730D53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F530A-3F79-EB4B-8F86-A5087362CC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794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12EE1E5-C4C9-454A-B3C3-55235826FA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CD3EE-A083-104B-A446-B09E7057240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31F2D9-81A9-3446-AF88-368CD740316F}"/>
              </a:ext>
            </a:extLst>
          </p:cNvPr>
          <p:cNvSpPr/>
          <p:nvPr/>
        </p:nvSpPr>
        <p:spPr>
          <a:xfrm>
            <a:off x="9687634" y="8979844"/>
            <a:ext cx="2678756" cy="2678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ea typeface="Roboto Light" panose="02000000000000000000" pitchFamily="2" charset="0"/>
              <a:cs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58C546-B4F5-A147-80AC-C2A8120B6ED3}"/>
              </a:ext>
            </a:extLst>
          </p:cNvPr>
          <p:cNvSpPr/>
          <p:nvPr/>
        </p:nvSpPr>
        <p:spPr>
          <a:xfrm>
            <a:off x="9687636" y="2057400"/>
            <a:ext cx="2678756" cy="2678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ea typeface="Roboto Light" panose="02000000000000000000" pitchFamily="2" charset="0"/>
              <a:cs typeface="Poppins" pitchFamily="2" charset="77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F27153F-9E5A-B74B-9ADE-23284DA687DB}"/>
              </a:ext>
            </a:extLst>
          </p:cNvPr>
          <p:cNvGrpSpPr/>
          <p:nvPr/>
        </p:nvGrpSpPr>
        <p:grpSpPr>
          <a:xfrm>
            <a:off x="1691436" y="6449865"/>
            <a:ext cx="6646491" cy="3573748"/>
            <a:chOff x="11208449" y="9675324"/>
            <a:chExt cx="6646491" cy="357374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D2F8A05C-3F08-7A49-B6C5-A920F1C89594}"/>
                </a:ext>
              </a:extLst>
            </p:cNvPr>
            <p:cNvSpPr txBox="1">
              <a:spLocks/>
            </p:cNvSpPr>
            <p:nvPr/>
          </p:nvSpPr>
          <p:spPr>
            <a:xfrm>
              <a:off x="11208449" y="10321655"/>
              <a:ext cx="6646491" cy="292741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company, ideally, a product should meet a certain consumer demand. Refers to a good or service being offered by a company.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3325D7-6002-F047-97F4-A19825CCDF4D}"/>
                </a:ext>
              </a:extLst>
            </p:cNvPr>
            <p:cNvSpPr/>
            <p:nvPr/>
          </p:nvSpPr>
          <p:spPr>
            <a:xfrm>
              <a:off x="11360847" y="9675324"/>
              <a:ext cx="597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AF145-7F38-CC4D-B5C4-8A31CAC847B2}"/>
              </a:ext>
            </a:extLst>
          </p:cNvPr>
          <p:cNvGrpSpPr/>
          <p:nvPr/>
        </p:nvGrpSpPr>
        <p:grpSpPr>
          <a:xfrm>
            <a:off x="1802565" y="3692386"/>
            <a:ext cx="6646491" cy="1698198"/>
            <a:chOff x="1802565" y="1172791"/>
            <a:chExt cx="6646491" cy="16981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15E47A-83A7-BA40-BC13-0E466A267452}"/>
                </a:ext>
              </a:extLst>
            </p:cNvPr>
            <p:cNvSpPr txBox="1"/>
            <p:nvPr/>
          </p:nvSpPr>
          <p:spPr>
            <a:xfrm>
              <a:off x="1802565" y="1455216"/>
              <a:ext cx="664649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REVENUE MODEL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52DC9E-527D-D046-80C0-2C3669BE4DBC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93B6938-387F-844D-8732-3E8944FD5EB3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4EB6A98-9AFC-3B45-BCB7-8E05E747A5C7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0E99AB1-F569-0A48-8A1B-5E87A4AC0027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D3487F-3FD1-5442-B29D-82A3A486EB4D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8D4DA1C-29AA-A046-944C-3DB95FF30F66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CA603CC-DABB-114E-9F18-D42BE37EFE22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75" name="Shape 2617">
            <a:extLst>
              <a:ext uri="{FF2B5EF4-FFF2-40B4-BE49-F238E27FC236}">
                <a16:creationId xmlns:a16="http://schemas.microsoft.com/office/drawing/2014/main" id="{D3598937-5E83-9B48-B7E8-5351FD81DF81}"/>
              </a:ext>
            </a:extLst>
          </p:cNvPr>
          <p:cNvSpPr/>
          <p:nvPr/>
        </p:nvSpPr>
        <p:spPr>
          <a:xfrm>
            <a:off x="10332659" y="9751052"/>
            <a:ext cx="1388706" cy="1136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76" name="Shape 2944">
            <a:extLst>
              <a:ext uri="{FF2B5EF4-FFF2-40B4-BE49-F238E27FC236}">
                <a16:creationId xmlns:a16="http://schemas.microsoft.com/office/drawing/2014/main" id="{31E0499E-595E-6742-8709-4B100ACCFCC2}"/>
              </a:ext>
            </a:extLst>
          </p:cNvPr>
          <p:cNvSpPr/>
          <p:nvPr/>
        </p:nvSpPr>
        <p:spPr>
          <a:xfrm>
            <a:off x="10408818" y="2800143"/>
            <a:ext cx="1193275" cy="119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016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D2BC6E-8AF4-2644-918B-F5DB73923C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C81F9B-62E5-9B49-BE9B-975C2D683668}"/>
              </a:ext>
            </a:extLst>
          </p:cNvPr>
          <p:cNvSpPr/>
          <p:nvPr/>
        </p:nvSpPr>
        <p:spPr>
          <a:xfrm>
            <a:off x="0" y="2437842"/>
            <a:ext cx="24377649" cy="90017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iPhone6_mockup_front_white.png">
            <a:extLst>
              <a:ext uri="{FF2B5EF4-FFF2-40B4-BE49-F238E27FC236}">
                <a16:creationId xmlns:a16="http://schemas.microsoft.com/office/drawing/2014/main" id="{E016323C-F1E7-3847-9D0F-2A391E2EE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63" y="380725"/>
            <a:ext cx="8348124" cy="131159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59CC7E-A265-5E40-9913-3853F60ADA69}"/>
              </a:ext>
            </a:extLst>
          </p:cNvPr>
          <p:cNvGrpSpPr/>
          <p:nvPr/>
        </p:nvGrpSpPr>
        <p:grpSpPr>
          <a:xfrm>
            <a:off x="1655894" y="3614087"/>
            <a:ext cx="6793162" cy="6487825"/>
            <a:chOff x="1655894" y="3692386"/>
            <a:chExt cx="6793162" cy="64878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DF220E-53DC-AE48-A6CA-B7336D47534D}"/>
                </a:ext>
              </a:extLst>
            </p:cNvPr>
            <p:cNvGrpSpPr/>
            <p:nvPr/>
          </p:nvGrpSpPr>
          <p:grpSpPr>
            <a:xfrm>
              <a:off x="1655894" y="7709329"/>
              <a:ext cx="6793162" cy="2470882"/>
              <a:chOff x="11208450" y="11390674"/>
              <a:chExt cx="6793162" cy="2470882"/>
            </a:xfrm>
          </p:grpSpPr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EB8F8CAD-17BC-3141-BE4A-D30575584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8450" y="12037005"/>
                <a:ext cx="6793162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company, ideally, a product should meet a certain consumer demand.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04927A-BE0F-0A4B-9625-BDE340FEDD0F}"/>
                  </a:ext>
                </a:extLst>
              </p:cNvPr>
              <p:cNvSpPr/>
              <p:nvPr/>
            </p:nvSpPr>
            <p:spPr>
              <a:xfrm>
                <a:off x="11360847" y="11390674"/>
                <a:ext cx="5973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A8344E-8E9F-AA48-BD79-AE562B151B42}"/>
                </a:ext>
              </a:extLst>
            </p:cNvPr>
            <p:cNvGrpSpPr/>
            <p:nvPr/>
          </p:nvGrpSpPr>
          <p:grpSpPr>
            <a:xfrm>
              <a:off x="1802565" y="3692386"/>
              <a:ext cx="6646491" cy="2757550"/>
              <a:chOff x="1802565" y="1172791"/>
              <a:chExt cx="6646491" cy="275755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C81D0A-D250-BD4D-B95A-654F25400FC1}"/>
                  </a:ext>
                </a:extLst>
              </p:cNvPr>
              <p:cNvSpPr txBox="1"/>
              <p:nvPr/>
            </p:nvSpPr>
            <p:spPr>
              <a:xfrm>
                <a:off x="1802565" y="1455216"/>
                <a:ext cx="6646491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PHONE</a:t>
                </a:r>
              </a:p>
              <a:p>
                <a:r>
                  <a:rPr lang="en-US" sz="6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PREVIEW SAMPLE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3C89A47-E0EE-AA4E-BF3F-ABFA8894FC4B}"/>
                  </a:ext>
                </a:extLst>
              </p:cNvPr>
              <p:cNvSpPr txBox="1"/>
              <p:nvPr/>
            </p:nvSpPr>
            <p:spPr>
              <a:xfrm>
                <a:off x="1802565" y="353023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8DC896B-DCF0-DA4B-935B-DE33F3F47C8F}"/>
                  </a:ext>
                </a:extLst>
              </p:cNvPr>
              <p:cNvGrpSpPr/>
              <p:nvPr/>
            </p:nvGrpSpPr>
            <p:grpSpPr>
              <a:xfrm>
                <a:off x="1895601" y="1172791"/>
                <a:ext cx="1275186" cy="146402"/>
                <a:chOff x="9261232" y="2157046"/>
                <a:chExt cx="14091136" cy="1617785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B55BA07-A436-F441-BA5B-F56237C2DD4B}"/>
                    </a:ext>
                  </a:extLst>
                </p:cNvPr>
                <p:cNvSpPr/>
                <p:nvPr/>
              </p:nvSpPr>
              <p:spPr>
                <a:xfrm>
                  <a:off x="9261232" y="2157046"/>
                  <a:ext cx="1617780" cy="161778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18F1321-5DEA-D241-98B1-C32C5A99DBBE}"/>
                    </a:ext>
                  </a:extLst>
                </p:cNvPr>
                <p:cNvSpPr/>
                <p:nvPr/>
              </p:nvSpPr>
              <p:spPr>
                <a:xfrm>
                  <a:off x="12379571" y="2157046"/>
                  <a:ext cx="1617780" cy="16177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DF50DF0-6613-E54C-8D6B-35919B318F45}"/>
                    </a:ext>
                  </a:extLst>
                </p:cNvPr>
                <p:cNvSpPr/>
                <p:nvPr/>
              </p:nvSpPr>
              <p:spPr>
                <a:xfrm>
                  <a:off x="15497910" y="2157046"/>
                  <a:ext cx="1617780" cy="16177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40D80BB-3492-794F-8595-CB6C126363DC}"/>
                    </a:ext>
                  </a:extLst>
                </p:cNvPr>
                <p:cNvSpPr/>
                <p:nvPr/>
              </p:nvSpPr>
              <p:spPr>
                <a:xfrm>
                  <a:off x="18616249" y="2157046"/>
                  <a:ext cx="1617780" cy="16177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4D96E19-982B-514B-8502-3C74D5E235F4}"/>
                    </a:ext>
                  </a:extLst>
                </p:cNvPr>
                <p:cNvSpPr/>
                <p:nvPr/>
              </p:nvSpPr>
              <p:spPr>
                <a:xfrm>
                  <a:off x="21734588" y="2157046"/>
                  <a:ext cx="1617780" cy="161778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79" name="Subtitle 2">
            <a:extLst>
              <a:ext uri="{FF2B5EF4-FFF2-40B4-BE49-F238E27FC236}">
                <a16:creationId xmlns:a16="http://schemas.microsoft.com/office/drawing/2014/main" id="{A78B806C-AA4C-B648-B388-6B259FE37E1A}"/>
              </a:ext>
            </a:extLst>
          </p:cNvPr>
          <p:cNvSpPr txBox="1">
            <a:spLocks/>
          </p:cNvSpPr>
          <p:nvPr/>
        </p:nvSpPr>
        <p:spPr>
          <a:xfrm>
            <a:off x="18207445" y="6221441"/>
            <a:ext cx="4941313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0E591B1-BD67-854C-A9D6-B130FF359C30}"/>
              </a:ext>
            </a:extLst>
          </p:cNvPr>
          <p:cNvSpPr txBox="1">
            <a:spLocks/>
          </p:cNvSpPr>
          <p:nvPr/>
        </p:nvSpPr>
        <p:spPr>
          <a:xfrm>
            <a:off x="18202513" y="8800219"/>
            <a:ext cx="4947847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555A9C4-B472-DB4D-AE12-8996BFD8FEA5}"/>
              </a:ext>
            </a:extLst>
          </p:cNvPr>
          <p:cNvSpPr txBox="1">
            <a:spLocks/>
          </p:cNvSpPr>
          <p:nvPr/>
        </p:nvSpPr>
        <p:spPr>
          <a:xfrm>
            <a:off x="18207445" y="3604350"/>
            <a:ext cx="4941313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5AE51B-D1BC-194B-B798-A05A0E3EC663}"/>
              </a:ext>
            </a:extLst>
          </p:cNvPr>
          <p:cNvGrpSpPr/>
          <p:nvPr/>
        </p:nvGrpSpPr>
        <p:grpSpPr>
          <a:xfrm>
            <a:off x="16080000" y="8510611"/>
            <a:ext cx="1852336" cy="1852334"/>
            <a:chOff x="16612465" y="9409489"/>
            <a:chExt cx="2416245" cy="241624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547969E-41A5-3A46-988A-0881B2568670}"/>
                </a:ext>
              </a:extLst>
            </p:cNvPr>
            <p:cNvSpPr/>
            <p:nvPr/>
          </p:nvSpPr>
          <p:spPr>
            <a:xfrm>
              <a:off x="16612465" y="9409489"/>
              <a:ext cx="2416245" cy="24162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hape 2617">
              <a:extLst>
                <a:ext uri="{FF2B5EF4-FFF2-40B4-BE49-F238E27FC236}">
                  <a16:creationId xmlns:a16="http://schemas.microsoft.com/office/drawing/2014/main" id="{19EBBB18-B82B-0D4B-95F7-5606FF696D24}"/>
                </a:ext>
              </a:extLst>
            </p:cNvPr>
            <p:cNvSpPr/>
            <p:nvPr/>
          </p:nvSpPr>
          <p:spPr>
            <a:xfrm>
              <a:off x="17264406" y="10154146"/>
              <a:ext cx="1132790" cy="9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4FA7C2-0C21-B54D-929B-9B22490EBE1F}"/>
              </a:ext>
            </a:extLst>
          </p:cNvPr>
          <p:cNvGrpSpPr/>
          <p:nvPr/>
        </p:nvGrpSpPr>
        <p:grpSpPr>
          <a:xfrm>
            <a:off x="16080000" y="3315031"/>
            <a:ext cx="1852336" cy="1852334"/>
            <a:chOff x="16612465" y="1913863"/>
            <a:chExt cx="2416245" cy="241624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B4E3698-EED2-B64D-9FF3-C46F3C554BF4}"/>
                </a:ext>
              </a:extLst>
            </p:cNvPr>
            <p:cNvSpPr/>
            <p:nvPr/>
          </p:nvSpPr>
          <p:spPr>
            <a:xfrm>
              <a:off x="16612465" y="1913863"/>
              <a:ext cx="2416245" cy="24162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hape 2944">
              <a:extLst>
                <a:ext uri="{FF2B5EF4-FFF2-40B4-BE49-F238E27FC236}">
                  <a16:creationId xmlns:a16="http://schemas.microsoft.com/office/drawing/2014/main" id="{269A6D80-B139-174B-A120-4ADE6931D704}"/>
                </a:ext>
              </a:extLst>
            </p:cNvPr>
            <p:cNvSpPr/>
            <p:nvPr/>
          </p:nvSpPr>
          <p:spPr>
            <a:xfrm>
              <a:off x="17333900" y="2634924"/>
              <a:ext cx="973374" cy="97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D16E3-77B2-8146-85DA-0F907D428E31}"/>
              </a:ext>
            </a:extLst>
          </p:cNvPr>
          <p:cNvGrpSpPr/>
          <p:nvPr/>
        </p:nvGrpSpPr>
        <p:grpSpPr>
          <a:xfrm>
            <a:off x="16080000" y="5912821"/>
            <a:ext cx="1852336" cy="1852334"/>
            <a:chOff x="16612465" y="5630865"/>
            <a:chExt cx="2416245" cy="241624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8FBFE07-7A3E-1C4B-A8C4-4BFD0565EC89}"/>
                </a:ext>
              </a:extLst>
            </p:cNvPr>
            <p:cNvSpPr/>
            <p:nvPr/>
          </p:nvSpPr>
          <p:spPr>
            <a:xfrm>
              <a:off x="16612465" y="5630865"/>
              <a:ext cx="2416245" cy="24162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hape 2808">
              <a:extLst>
                <a:ext uri="{FF2B5EF4-FFF2-40B4-BE49-F238E27FC236}">
                  <a16:creationId xmlns:a16="http://schemas.microsoft.com/office/drawing/2014/main" id="{31922ABC-E9D4-AF4A-836C-933ED6474C1A}"/>
                </a:ext>
              </a:extLst>
            </p:cNvPr>
            <p:cNvSpPr/>
            <p:nvPr/>
          </p:nvSpPr>
          <p:spPr>
            <a:xfrm>
              <a:off x="17206303" y="6277196"/>
              <a:ext cx="1033156" cy="103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695A00-A5DD-6243-87B0-F5EDDA8C9E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61939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276A38-7DFD-1546-94A6-E1050908B9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13C2D1-1B11-B846-B5BC-E3F40F434BB4}"/>
              </a:ext>
            </a:extLst>
          </p:cNvPr>
          <p:cNvSpPr/>
          <p:nvPr/>
        </p:nvSpPr>
        <p:spPr>
          <a:xfrm>
            <a:off x="0" y="0"/>
            <a:ext cx="11080009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04">
            <a:extLst>
              <a:ext uri="{FF2B5EF4-FFF2-40B4-BE49-F238E27FC236}">
                <a16:creationId xmlns:a16="http://schemas.microsoft.com/office/drawing/2014/main" id="{201A690F-C5A2-A145-8C2C-0FCCBADBEB4E}"/>
              </a:ext>
            </a:extLst>
          </p:cNvPr>
          <p:cNvGrpSpPr>
            <a:grpSpLocks noChangeAspect="1"/>
          </p:cNvGrpSpPr>
          <p:nvPr/>
        </p:nvGrpSpPr>
        <p:grpSpPr>
          <a:xfrm>
            <a:off x="7322270" y="1291231"/>
            <a:ext cx="7515478" cy="11133538"/>
            <a:chOff x="0" y="0"/>
            <a:chExt cx="6591305" cy="9765731"/>
          </a:xfrm>
        </p:grpSpPr>
        <p:grpSp>
          <p:nvGrpSpPr>
            <p:cNvPr id="6" name="Group 1102">
              <a:extLst>
                <a:ext uri="{FF2B5EF4-FFF2-40B4-BE49-F238E27FC236}">
                  <a16:creationId xmlns:a16="http://schemas.microsoft.com/office/drawing/2014/main" id="{FA3501B5-891D-F845-B509-3B047A0D7DEA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8" name="Mini-iPad-B&amp;W-Mockup.png">
                <a:extLst>
                  <a:ext uri="{FF2B5EF4-FFF2-40B4-BE49-F238E27FC236}">
                    <a16:creationId xmlns:a16="http://schemas.microsoft.com/office/drawing/2014/main" id="{8E50018A-C844-E046-82AD-752D38286DED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" name="Shape 1101">
                <a:extLst>
                  <a:ext uri="{FF2B5EF4-FFF2-40B4-BE49-F238E27FC236}">
                    <a16:creationId xmlns:a16="http://schemas.microsoft.com/office/drawing/2014/main" id="{92C1C38D-BEA0-EB47-8D8F-6D18ED85C6BA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7" name="placeholder.png">
              <a:extLst>
                <a:ext uri="{FF2B5EF4-FFF2-40B4-BE49-F238E27FC236}">
                  <a16:creationId xmlns:a16="http://schemas.microsoft.com/office/drawing/2014/main" id="{0B579D9F-9CDE-C241-8B3B-A5AA81ABF3C0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15A5C-6027-1240-855A-A1DE4FE69923}"/>
              </a:ext>
            </a:extLst>
          </p:cNvPr>
          <p:cNvGrpSpPr/>
          <p:nvPr/>
        </p:nvGrpSpPr>
        <p:grpSpPr>
          <a:xfrm>
            <a:off x="16114844" y="3614087"/>
            <a:ext cx="6793162" cy="6487825"/>
            <a:chOff x="1655894" y="3692386"/>
            <a:chExt cx="6793162" cy="64878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D6F310-1027-1445-9BCD-E9C906ADAA8B}"/>
                </a:ext>
              </a:extLst>
            </p:cNvPr>
            <p:cNvGrpSpPr/>
            <p:nvPr/>
          </p:nvGrpSpPr>
          <p:grpSpPr>
            <a:xfrm>
              <a:off x="1655894" y="7709329"/>
              <a:ext cx="6793162" cy="2470882"/>
              <a:chOff x="11208450" y="11390674"/>
              <a:chExt cx="6793162" cy="2470882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41C67433-9168-AA4E-AAC2-9C0B78BE36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8450" y="12037005"/>
                <a:ext cx="6793162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company, ideally, a product should meet a certain consumer demand.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DC25D9-FDCD-8247-B26F-C72F6B9E4FFB}"/>
                  </a:ext>
                </a:extLst>
              </p:cNvPr>
              <p:cNvSpPr/>
              <p:nvPr/>
            </p:nvSpPr>
            <p:spPr>
              <a:xfrm>
                <a:off x="11360847" y="11390674"/>
                <a:ext cx="5973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3C85D4-EF48-CA43-8978-CD9EBFA8C902}"/>
                </a:ext>
              </a:extLst>
            </p:cNvPr>
            <p:cNvGrpSpPr/>
            <p:nvPr/>
          </p:nvGrpSpPr>
          <p:grpSpPr>
            <a:xfrm>
              <a:off x="1802565" y="3692386"/>
              <a:ext cx="6646491" cy="2757550"/>
              <a:chOff x="1802565" y="1172791"/>
              <a:chExt cx="6646491" cy="275755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5194D8-4761-244E-8F2B-B56608A613E6}"/>
                  </a:ext>
                </a:extLst>
              </p:cNvPr>
              <p:cNvSpPr txBox="1"/>
              <p:nvPr/>
            </p:nvSpPr>
            <p:spPr>
              <a:xfrm>
                <a:off x="1802565" y="1455216"/>
                <a:ext cx="6646491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TABLET</a:t>
                </a:r>
              </a:p>
              <a:p>
                <a:r>
                  <a:rPr lang="en-US" sz="60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PREVIEW SAMPLE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A06095-2C7E-204F-BC79-D1E69BE2FE3A}"/>
                  </a:ext>
                </a:extLst>
              </p:cNvPr>
              <p:cNvSpPr txBox="1"/>
              <p:nvPr/>
            </p:nvSpPr>
            <p:spPr>
              <a:xfrm>
                <a:off x="1802565" y="3530231"/>
                <a:ext cx="3980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295A2C4-D3AF-D545-B842-DD788F57FB73}"/>
                  </a:ext>
                </a:extLst>
              </p:cNvPr>
              <p:cNvGrpSpPr/>
              <p:nvPr/>
            </p:nvGrpSpPr>
            <p:grpSpPr>
              <a:xfrm>
                <a:off x="1895601" y="1172791"/>
                <a:ext cx="1275186" cy="146402"/>
                <a:chOff x="9261232" y="2157046"/>
                <a:chExt cx="14091136" cy="161778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33F3AB-922F-F748-84CE-DDD768C44B21}"/>
                    </a:ext>
                  </a:extLst>
                </p:cNvPr>
                <p:cNvSpPr/>
                <p:nvPr/>
              </p:nvSpPr>
              <p:spPr>
                <a:xfrm>
                  <a:off x="9261232" y="2157046"/>
                  <a:ext cx="1617780" cy="161778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46B0431-B44D-DD4F-B7F7-9C3E283585F1}"/>
                    </a:ext>
                  </a:extLst>
                </p:cNvPr>
                <p:cNvSpPr/>
                <p:nvPr/>
              </p:nvSpPr>
              <p:spPr>
                <a:xfrm>
                  <a:off x="12379571" y="2157046"/>
                  <a:ext cx="1617780" cy="16177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F40992B-BE3B-694B-9940-CF1AC0FE3C40}"/>
                    </a:ext>
                  </a:extLst>
                </p:cNvPr>
                <p:cNvSpPr/>
                <p:nvPr/>
              </p:nvSpPr>
              <p:spPr>
                <a:xfrm>
                  <a:off x="15497910" y="2157046"/>
                  <a:ext cx="1617780" cy="16177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D34520B-A45D-CD4D-A1E7-C9E0299DDCBE}"/>
                    </a:ext>
                  </a:extLst>
                </p:cNvPr>
                <p:cNvSpPr/>
                <p:nvPr/>
              </p:nvSpPr>
              <p:spPr>
                <a:xfrm>
                  <a:off x="18616249" y="2157046"/>
                  <a:ext cx="1617780" cy="16177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C7FA7C8-F164-8E48-B5D0-BEF04E059025}"/>
                    </a:ext>
                  </a:extLst>
                </p:cNvPr>
                <p:cNvSpPr/>
                <p:nvPr/>
              </p:nvSpPr>
              <p:spPr>
                <a:xfrm>
                  <a:off x="21734588" y="2157046"/>
                  <a:ext cx="1617780" cy="161778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AF3D0E-0758-F84A-9A67-3A6079E447BD}"/>
              </a:ext>
            </a:extLst>
          </p:cNvPr>
          <p:cNvGrpSpPr/>
          <p:nvPr/>
        </p:nvGrpSpPr>
        <p:grpSpPr>
          <a:xfrm>
            <a:off x="1386377" y="1849409"/>
            <a:ext cx="4506400" cy="10161559"/>
            <a:chOff x="1386377" y="2132197"/>
            <a:chExt cx="4506400" cy="1016155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CAC054-6663-7E45-AEE7-42BC0539764D}"/>
                </a:ext>
              </a:extLst>
            </p:cNvPr>
            <p:cNvGrpSpPr/>
            <p:nvPr/>
          </p:nvGrpSpPr>
          <p:grpSpPr>
            <a:xfrm>
              <a:off x="2645587" y="8103827"/>
              <a:ext cx="2031094" cy="2031094"/>
              <a:chOff x="2321756" y="8979844"/>
              <a:chExt cx="2678756" cy="267875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540524D-EED9-6746-848C-7D3DA7E0AE63}"/>
                  </a:ext>
                </a:extLst>
              </p:cNvPr>
              <p:cNvSpPr/>
              <p:nvPr/>
            </p:nvSpPr>
            <p:spPr>
              <a:xfrm>
                <a:off x="2321756" y="8979844"/>
                <a:ext cx="2678756" cy="26787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oppins" pitchFamily="2" charset="77"/>
                  <a:ea typeface="Roboto Light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38" name="Shape 2617">
                <a:extLst>
                  <a:ext uri="{FF2B5EF4-FFF2-40B4-BE49-F238E27FC236}">
                    <a16:creationId xmlns:a16="http://schemas.microsoft.com/office/drawing/2014/main" id="{9AEFF7B9-6DC7-4A45-838A-274564DA942A}"/>
                  </a:ext>
                </a:extLst>
              </p:cNvPr>
              <p:cNvSpPr/>
              <p:nvPr/>
            </p:nvSpPr>
            <p:spPr>
              <a:xfrm>
                <a:off x="2966781" y="9751052"/>
                <a:ext cx="1388706" cy="1136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457" y="20400"/>
                    </a:moveTo>
                    <a:cubicBezTo>
                      <a:pt x="4686" y="18711"/>
                      <a:pt x="5897" y="18036"/>
                      <a:pt x="7134" y="17493"/>
                    </a:cubicBezTo>
                    <a:lnTo>
                      <a:pt x="7173" y="17477"/>
                    </a:lnTo>
                    <a:cubicBezTo>
                      <a:pt x="8055" y="17190"/>
                      <a:pt x="9626" y="16039"/>
                      <a:pt x="9626" y="13569"/>
                    </a:cubicBezTo>
                    <a:cubicBezTo>
                      <a:pt x="9626" y="11474"/>
                      <a:pt x="8932" y="10452"/>
                      <a:pt x="8558" y="9902"/>
                    </a:cubicBezTo>
                    <a:cubicBezTo>
                      <a:pt x="8484" y="9791"/>
                      <a:pt x="8394" y="9649"/>
                      <a:pt x="8414" y="9680"/>
                    </a:cubicBezTo>
                    <a:cubicBezTo>
                      <a:pt x="8384" y="9599"/>
                      <a:pt x="8237" y="9129"/>
                      <a:pt x="8449" y="8035"/>
                    </a:cubicBezTo>
                    <a:cubicBezTo>
                      <a:pt x="8549" y="7522"/>
                      <a:pt x="8380" y="7241"/>
                      <a:pt x="8380" y="7241"/>
                    </a:cubicBezTo>
                    <a:cubicBezTo>
                      <a:pt x="8112" y="6505"/>
                      <a:pt x="7614" y="5133"/>
                      <a:pt x="7988" y="4025"/>
                    </a:cubicBezTo>
                    <a:cubicBezTo>
                      <a:pt x="8490" y="2492"/>
                      <a:pt x="8935" y="2190"/>
                      <a:pt x="9741" y="1747"/>
                    </a:cubicBezTo>
                    <a:cubicBezTo>
                      <a:pt x="9788" y="1721"/>
                      <a:pt x="9834" y="1691"/>
                      <a:pt x="9877" y="1657"/>
                    </a:cubicBezTo>
                    <a:cubicBezTo>
                      <a:pt x="10029" y="1535"/>
                      <a:pt x="10674" y="1200"/>
                      <a:pt x="11403" y="1200"/>
                    </a:cubicBezTo>
                    <a:cubicBezTo>
                      <a:pt x="11768" y="1200"/>
                      <a:pt x="12075" y="1285"/>
                      <a:pt x="12318" y="1454"/>
                    </a:cubicBezTo>
                    <a:cubicBezTo>
                      <a:pt x="12610" y="1655"/>
                      <a:pt x="12890" y="2039"/>
                      <a:pt x="13313" y="3271"/>
                    </a:cubicBezTo>
                    <a:cubicBezTo>
                      <a:pt x="14101" y="5469"/>
                      <a:pt x="13602" y="6698"/>
                      <a:pt x="13350" y="7124"/>
                    </a:cubicBezTo>
                    <a:cubicBezTo>
                      <a:pt x="13183" y="7407"/>
                      <a:pt x="13126" y="7764"/>
                      <a:pt x="13191" y="8102"/>
                    </a:cubicBezTo>
                    <a:cubicBezTo>
                      <a:pt x="13386" y="9109"/>
                      <a:pt x="13260" y="9534"/>
                      <a:pt x="13227" y="9619"/>
                    </a:cubicBezTo>
                    <a:cubicBezTo>
                      <a:pt x="13219" y="9631"/>
                      <a:pt x="13101" y="9814"/>
                      <a:pt x="13041" y="9902"/>
                    </a:cubicBezTo>
                    <a:cubicBezTo>
                      <a:pt x="12668" y="10452"/>
                      <a:pt x="11973" y="11474"/>
                      <a:pt x="11973" y="13569"/>
                    </a:cubicBezTo>
                    <a:cubicBezTo>
                      <a:pt x="11973" y="16039"/>
                      <a:pt x="13545" y="17190"/>
                      <a:pt x="14427" y="17477"/>
                    </a:cubicBezTo>
                    <a:lnTo>
                      <a:pt x="14466" y="17493"/>
                    </a:lnTo>
                    <a:cubicBezTo>
                      <a:pt x="15703" y="18036"/>
                      <a:pt x="16914" y="18711"/>
                      <a:pt x="17143" y="20400"/>
                    </a:cubicBezTo>
                    <a:cubicBezTo>
                      <a:pt x="17143" y="20400"/>
                      <a:pt x="4457" y="20400"/>
                      <a:pt x="4457" y="20400"/>
                    </a:cubicBezTo>
                    <a:close/>
                    <a:moveTo>
                      <a:pt x="14715" y="16328"/>
                    </a:moveTo>
                    <a:cubicBezTo>
                      <a:pt x="14715" y="16328"/>
                      <a:pt x="12955" y="15815"/>
                      <a:pt x="12955" y="13569"/>
                    </a:cubicBezTo>
                    <a:cubicBezTo>
                      <a:pt x="12955" y="11596"/>
                      <a:pt x="13678" y="10901"/>
                      <a:pt x="13957" y="10421"/>
                    </a:cubicBezTo>
                    <a:cubicBezTo>
                      <a:pt x="13957" y="10421"/>
                      <a:pt x="14531" y="9807"/>
                      <a:pt x="14146" y="7826"/>
                    </a:cubicBezTo>
                    <a:cubicBezTo>
                      <a:pt x="14787" y="6740"/>
                      <a:pt x="14995" y="4972"/>
                      <a:pt x="14211" y="2789"/>
                    </a:cubicBezTo>
                    <a:cubicBezTo>
                      <a:pt x="13774" y="1514"/>
                      <a:pt x="13389" y="815"/>
                      <a:pt x="12801" y="409"/>
                    </a:cubicBezTo>
                    <a:cubicBezTo>
                      <a:pt x="12370" y="110"/>
                      <a:pt x="11880" y="0"/>
                      <a:pt x="11403" y="0"/>
                    </a:cubicBezTo>
                    <a:cubicBezTo>
                      <a:pt x="10516" y="0"/>
                      <a:pt x="9675" y="384"/>
                      <a:pt x="9339" y="653"/>
                    </a:cubicBezTo>
                    <a:cubicBezTo>
                      <a:pt x="8357" y="1192"/>
                      <a:pt x="7697" y="1688"/>
                      <a:pt x="7077" y="3579"/>
                    </a:cubicBezTo>
                    <a:cubicBezTo>
                      <a:pt x="6540" y="5168"/>
                      <a:pt x="7179" y="6892"/>
                      <a:pt x="7494" y="7758"/>
                    </a:cubicBezTo>
                    <a:cubicBezTo>
                      <a:pt x="7110" y="9740"/>
                      <a:pt x="7642" y="10421"/>
                      <a:pt x="7642" y="10421"/>
                    </a:cubicBezTo>
                    <a:cubicBezTo>
                      <a:pt x="7922" y="10901"/>
                      <a:pt x="8644" y="11596"/>
                      <a:pt x="8644" y="13569"/>
                    </a:cubicBezTo>
                    <a:cubicBezTo>
                      <a:pt x="8644" y="15815"/>
                      <a:pt x="6885" y="16328"/>
                      <a:pt x="6885" y="16328"/>
                    </a:cubicBezTo>
                    <a:cubicBezTo>
                      <a:pt x="5768" y="16819"/>
                      <a:pt x="3436" y="17760"/>
                      <a:pt x="3436" y="21000"/>
                    </a:cubicBezTo>
                    <a:cubicBezTo>
                      <a:pt x="3436" y="21000"/>
                      <a:pt x="3436" y="21600"/>
                      <a:pt x="3927" y="21600"/>
                    </a:cubicBezTo>
                    <a:lnTo>
                      <a:pt x="17673" y="21600"/>
                    </a:lnTo>
                    <a:cubicBezTo>
                      <a:pt x="18164" y="21600"/>
                      <a:pt x="18164" y="21000"/>
                      <a:pt x="18164" y="21000"/>
                    </a:cubicBezTo>
                    <a:cubicBezTo>
                      <a:pt x="18164" y="17760"/>
                      <a:pt x="15832" y="16819"/>
                      <a:pt x="14715" y="16328"/>
                    </a:cubicBezTo>
                    <a:moveTo>
                      <a:pt x="19516" y="15006"/>
                    </a:moveTo>
                    <a:cubicBezTo>
                      <a:pt x="19516" y="15006"/>
                      <a:pt x="18416" y="14701"/>
                      <a:pt x="18416" y="12954"/>
                    </a:cubicBezTo>
                    <a:cubicBezTo>
                      <a:pt x="18416" y="11419"/>
                      <a:pt x="18794" y="10879"/>
                      <a:pt x="19017" y="10506"/>
                    </a:cubicBezTo>
                    <a:cubicBezTo>
                      <a:pt x="19017" y="10506"/>
                      <a:pt x="19443" y="9975"/>
                      <a:pt x="19136" y="8435"/>
                    </a:cubicBezTo>
                    <a:cubicBezTo>
                      <a:pt x="19388" y="7760"/>
                      <a:pt x="19900" y="6419"/>
                      <a:pt x="19470" y="5184"/>
                    </a:cubicBezTo>
                    <a:cubicBezTo>
                      <a:pt x="18974" y="3714"/>
                      <a:pt x="18645" y="3327"/>
                      <a:pt x="17860" y="2908"/>
                    </a:cubicBezTo>
                    <a:cubicBezTo>
                      <a:pt x="17591" y="2699"/>
                      <a:pt x="16918" y="2400"/>
                      <a:pt x="16208" y="2400"/>
                    </a:cubicBezTo>
                    <a:cubicBezTo>
                      <a:pt x="15873" y="2400"/>
                      <a:pt x="15531" y="2473"/>
                      <a:pt x="15218" y="2647"/>
                    </a:cubicBezTo>
                    <a:cubicBezTo>
                      <a:pt x="15343" y="3035"/>
                      <a:pt x="15449" y="3420"/>
                      <a:pt x="15525" y="3799"/>
                    </a:cubicBezTo>
                    <a:cubicBezTo>
                      <a:pt x="15537" y="3790"/>
                      <a:pt x="15550" y="3779"/>
                      <a:pt x="15563" y="3770"/>
                    </a:cubicBezTo>
                    <a:cubicBezTo>
                      <a:pt x="15730" y="3657"/>
                      <a:pt x="15948" y="3600"/>
                      <a:pt x="16208" y="3600"/>
                    </a:cubicBezTo>
                    <a:cubicBezTo>
                      <a:pt x="16716" y="3600"/>
                      <a:pt x="17211" y="3825"/>
                      <a:pt x="17332" y="3919"/>
                    </a:cubicBezTo>
                    <a:cubicBezTo>
                      <a:pt x="17375" y="3953"/>
                      <a:pt x="17421" y="3983"/>
                      <a:pt x="17467" y="4008"/>
                    </a:cubicBezTo>
                    <a:cubicBezTo>
                      <a:pt x="17950" y="4265"/>
                      <a:pt x="18131" y="4362"/>
                      <a:pt x="18562" y="5641"/>
                    </a:cubicBezTo>
                    <a:cubicBezTo>
                      <a:pt x="18822" y="6387"/>
                      <a:pt x="18452" y="7378"/>
                      <a:pt x="18253" y="7911"/>
                    </a:cubicBezTo>
                    <a:cubicBezTo>
                      <a:pt x="18161" y="8156"/>
                      <a:pt x="18130" y="8457"/>
                      <a:pt x="18182" y="8718"/>
                    </a:cubicBezTo>
                    <a:cubicBezTo>
                      <a:pt x="18316" y="9392"/>
                      <a:pt x="18254" y="9706"/>
                      <a:pt x="18232" y="9784"/>
                    </a:cubicBezTo>
                    <a:cubicBezTo>
                      <a:pt x="18230" y="9788"/>
                      <a:pt x="18227" y="9793"/>
                      <a:pt x="18224" y="9798"/>
                    </a:cubicBezTo>
                    <a:lnTo>
                      <a:pt x="18191" y="9853"/>
                    </a:lnTo>
                    <a:cubicBezTo>
                      <a:pt x="17926" y="10290"/>
                      <a:pt x="17434" y="11106"/>
                      <a:pt x="17434" y="12954"/>
                    </a:cubicBezTo>
                    <a:cubicBezTo>
                      <a:pt x="17434" y="15019"/>
                      <a:pt x="18570" y="15933"/>
                      <a:pt x="19229" y="16155"/>
                    </a:cubicBezTo>
                    <a:cubicBezTo>
                      <a:pt x="19856" y="16429"/>
                      <a:pt x="20435" y="16859"/>
                      <a:pt x="20582" y="17999"/>
                    </a:cubicBezTo>
                    <a:lnTo>
                      <a:pt x="18459" y="18000"/>
                    </a:lnTo>
                    <a:cubicBezTo>
                      <a:pt x="18647" y="18353"/>
                      <a:pt x="18802" y="18755"/>
                      <a:pt x="18920" y="19200"/>
                    </a:cubicBezTo>
                    <a:lnTo>
                      <a:pt x="21109" y="19199"/>
                    </a:lnTo>
                    <a:cubicBezTo>
                      <a:pt x="21600" y="19199"/>
                      <a:pt x="21600" y="18599"/>
                      <a:pt x="21600" y="18599"/>
                    </a:cubicBezTo>
                    <a:cubicBezTo>
                      <a:pt x="21600" y="16199"/>
                      <a:pt x="20410" y="15388"/>
                      <a:pt x="19516" y="15006"/>
                    </a:cubicBezTo>
                    <a:moveTo>
                      <a:pt x="2371" y="16155"/>
                    </a:moveTo>
                    <a:cubicBezTo>
                      <a:pt x="3030" y="15933"/>
                      <a:pt x="4166" y="15019"/>
                      <a:pt x="4166" y="12954"/>
                    </a:cubicBezTo>
                    <a:cubicBezTo>
                      <a:pt x="4166" y="11106"/>
                      <a:pt x="3673" y="10290"/>
                      <a:pt x="3409" y="9853"/>
                    </a:cubicBezTo>
                    <a:lnTo>
                      <a:pt x="3376" y="9798"/>
                    </a:lnTo>
                    <a:cubicBezTo>
                      <a:pt x="3373" y="9793"/>
                      <a:pt x="3370" y="9788"/>
                      <a:pt x="3367" y="9784"/>
                    </a:cubicBezTo>
                    <a:cubicBezTo>
                      <a:pt x="3346" y="9706"/>
                      <a:pt x="3283" y="9392"/>
                      <a:pt x="3418" y="8718"/>
                    </a:cubicBezTo>
                    <a:cubicBezTo>
                      <a:pt x="3470" y="8457"/>
                      <a:pt x="3439" y="8156"/>
                      <a:pt x="3347" y="7911"/>
                    </a:cubicBezTo>
                    <a:cubicBezTo>
                      <a:pt x="3148" y="7378"/>
                      <a:pt x="2778" y="6387"/>
                      <a:pt x="3038" y="5641"/>
                    </a:cubicBezTo>
                    <a:cubicBezTo>
                      <a:pt x="3469" y="4362"/>
                      <a:pt x="3649" y="4265"/>
                      <a:pt x="4133" y="4008"/>
                    </a:cubicBezTo>
                    <a:cubicBezTo>
                      <a:pt x="4180" y="3983"/>
                      <a:pt x="4225" y="3953"/>
                      <a:pt x="4268" y="3919"/>
                    </a:cubicBezTo>
                    <a:cubicBezTo>
                      <a:pt x="4389" y="3825"/>
                      <a:pt x="4884" y="3600"/>
                      <a:pt x="5392" y="3600"/>
                    </a:cubicBezTo>
                    <a:cubicBezTo>
                      <a:pt x="5636" y="3600"/>
                      <a:pt x="5839" y="3655"/>
                      <a:pt x="6002" y="3755"/>
                    </a:cubicBezTo>
                    <a:cubicBezTo>
                      <a:pt x="6045" y="3548"/>
                      <a:pt x="6096" y="3341"/>
                      <a:pt x="6165" y="3134"/>
                    </a:cubicBezTo>
                    <a:cubicBezTo>
                      <a:pt x="6225" y="2950"/>
                      <a:pt x="6289" y="2793"/>
                      <a:pt x="6351" y="2630"/>
                    </a:cubicBezTo>
                    <a:cubicBezTo>
                      <a:pt x="6046" y="2468"/>
                      <a:pt x="5716" y="2400"/>
                      <a:pt x="5392" y="2400"/>
                    </a:cubicBezTo>
                    <a:cubicBezTo>
                      <a:pt x="4682" y="2400"/>
                      <a:pt x="4009" y="2699"/>
                      <a:pt x="3740" y="2908"/>
                    </a:cubicBezTo>
                    <a:cubicBezTo>
                      <a:pt x="2955" y="3327"/>
                      <a:pt x="2625" y="3714"/>
                      <a:pt x="2130" y="5184"/>
                    </a:cubicBezTo>
                    <a:cubicBezTo>
                      <a:pt x="1700" y="6419"/>
                      <a:pt x="2212" y="7760"/>
                      <a:pt x="2464" y="8435"/>
                    </a:cubicBezTo>
                    <a:cubicBezTo>
                      <a:pt x="2156" y="9975"/>
                      <a:pt x="2583" y="10506"/>
                      <a:pt x="2583" y="10506"/>
                    </a:cubicBezTo>
                    <a:cubicBezTo>
                      <a:pt x="2806" y="10879"/>
                      <a:pt x="3185" y="11419"/>
                      <a:pt x="3185" y="12954"/>
                    </a:cubicBezTo>
                    <a:cubicBezTo>
                      <a:pt x="3185" y="14701"/>
                      <a:pt x="2084" y="15006"/>
                      <a:pt x="2084" y="15006"/>
                    </a:cubicBezTo>
                    <a:cubicBezTo>
                      <a:pt x="1191" y="15388"/>
                      <a:pt x="0" y="16199"/>
                      <a:pt x="0" y="18599"/>
                    </a:cubicBezTo>
                    <a:cubicBezTo>
                      <a:pt x="0" y="18599"/>
                      <a:pt x="0" y="19199"/>
                      <a:pt x="491" y="19199"/>
                    </a:cubicBezTo>
                    <a:lnTo>
                      <a:pt x="2680" y="19200"/>
                    </a:lnTo>
                    <a:cubicBezTo>
                      <a:pt x="2798" y="18755"/>
                      <a:pt x="2952" y="18353"/>
                      <a:pt x="3141" y="18000"/>
                    </a:cubicBezTo>
                    <a:lnTo>
                      <a:pt x="1018" y="17999"/>
                    </a:lnTo>
                    <a:cubicBezTo>
                      <a:pt x="1165" y="16859"/>
                      <a:pt x="1744" y="16429"/>
                      <a:pt x="2371" y="16155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EFA41E-6C2E-4F45-8EBC-B109049E5C5F}"/>
                </a:ext>
              </a:extLst>
            </p:cNvPr>
            <p:cNvGrpSpPr/>
            <p:nvPr/>
          </p:nvGrpSpPr>
          <p:grpSpPr>
            <a:xfrm>
              <a:off x="2645589" y="2132197"/>
              <a:ext cx="2031094" cy="2031094"/>
              <a:chOff x="2321758" y="2057400"/>
              <a:chExt cx="2678756" cy="267875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697263-43A6-FB4B-8282-5DA68F82E253}"/>
                  </a:ext>
                </a:extLst>
              </p:cNvPr>
              <p:cNvSpPr/>
              <p:nvPr/>
            </p:nvSpPr>
            <p:spPr>
              <a:xfrm>
                <a:off x="2321758" y="2057400"/>
                <a:ext cx="2678756" cy="26787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Poppins" pitchFamily="2" charset="77"/>
                  <a:ea typeface="Roboto Light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39" name="Shape 2944">
                <a:extLst>
                  <a:ext uri="{FF2B5EF4-FFF2-40B4-BE49-F238E27FC236}">
                    <a16:creationId xmlns:a16="http://schemas.microsoft.com/office/drawing/2014/main" id="{6F2095AC-BD3B-B54A-8832-0066966DDCB4}"/>
                  </a:ext>
                </a:extLst>
              </p:cNvPr>
              <p:cNvSpPr/>
              <p:nvPr/>
            </p:nvSpPr>
            <p:spPr>
              <a:xfrm>
                <a:off x="3042940" y="2800143"/>
                <a:ext cx="1193275" cy="1193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50" y="17620"/>
                    </a:moveTo>
                    <a:cubicBezTo>
                      <a:pt x="17270" y="17122"/>
                      <a:pt x="16604" y="16682"/>
                      <a:pt x="15855" y="16324"/>
                    </a:cubicBezTo>
                    <a:cubicBezTo>
                      <a:pt x="15868" y="16284"/>
                      <a:pt x="15882" y="16244"/>
                      <a:pt x="15896" y="16203"/>
                    </a:cubicBezTo>
                    <a:cubicBezTo>
                      <a:pt x="16131" y="15456"/>
                      <a:pt x="16320" y="14656"/>
                      <a:pt x="16454" y="13811"/>
                    </a:cubicBezTo>
                    <a:cubicBezTo>
                      <a:pt x="16471" y="13704"/>
                      <a:pt x="16484" y="13596"/>
                      <a:pt x="16499" y="13488"/>
                    </a:cubicBezTo>
                    <a:cubicBezTo>
                      <a:pt x="16544" y="13166"/>
                      <a:pt x="16581" y="12839"/>
                      <a:pt x="16610" y="12507"/>
                    </a:cubicBezTo>
                    <a:cubicBezTo>
                      <a:pt x="16621" y="12383"/>
                      <a:pt x="16632" y="12260"/>
                      <a:pt x="16641" y="12135"/>
                    </a:cubicBezTo>
                    <a:cubicBezTo>
                      <a:pt x="16660" y="11858"/>
                      <a:pt x="16664" y="11574"/>
                      <a:pt x="16673" y="11291"/>
                    </a:cubicBezTo>
                    <a:lnTo>
                      <a:pt x="20598" y="11291"/>
                    </a:lnTo>
                    <a:cubicBezTo>
                      <a:pt x="20476" y="13747"/>
                      <a:pt x="19450" y="15962"/>
                      <a:pt x="17850" y="17620"/>
                    </a:cubicBezTo>
                    <a:moveTo>
                      <a:pt x="13714" y="20178"/>
                    </a:moveTo>
                    <a:cubicBezTo>
                      <a:pt x="13925" y="19957"/>
                      <a:pt x="14127" y="19710"/>
                      <a:pt x="14321" y="19444"/>
                    </a:cubicBezTo>
                    <a:cubicBezTo>
                      <a:pt x="14339" y="19419"/>
                      <a:pt x="14357" y="19394"/>
                      <a:pt x="14375" y="19369"/>
                    </a:cubicBezTo>
                    <a:cubicBezTo>
                      <a:pt x="14764" y="18822"/>
                      <a:pt x="15116" y="18192"/>
                      <a:pt x="15420" y="17488"/>
                    </a:cubicBezTo>
                    <a:cubicBezTo>
                      <a:pt x="15436" y="17450"/>
                      <a:pt x="15451" y="17410"/>
                      <a:pt x="15467" y="17372"/>
                    </a:cubicBezTo>
                    <a:cubicBezTo>
                      <a:pt x="15485" y="17329"/>
                      <a:pt x="15499" y="17282"/>
                      <a:pt x="15517" y="17239"/>
                    </a:cubicBezTo>
                    <a:cubicBezTo>
                      <a:pt x="16123" y="17535"/>
                      <a:pt x="16665" y="17890"/>
                      <a:pt x="17142" y="18285"/>
                    </a:cubicBezTo>
                    <a:cubicBezTo>
                      <a:pt x="16149" y="19129"/>
                      <a:pt x="14989" y="19782"/>
                      <a:pt x="13714" y="20178"/>
                    </a:cubicBezTo>
                    <a:moveTo>
                      <a:pt x="11291" y="20569"/>
                    </a:moveTo>
                    <a:lnTo>
                      <a:pt x="11291" y="16221"/>
                    </a:lnTo>
                    <a:cubicBezTo>
                      <a:pt x="12498" y="16271"/>
                      <a:pt x="13638" y="16493"/>
                      <a:pt x="14652" y="16869"/>
                    </a:cubicBezTo>
                    <a:cubicBezTo>
                      <a:pt x="13850" y="18909"/>
                      <a:pt x="12654" y="20298"/>
                      <a:pt x="11291" y="20569"/>
                    </a:cubicBezTo>
                    <a:moveTo>
                      <a:pt x="11291" y="11291"/>
                    </a:moveTo>
                    <a:lnTo>
                      <a:pt x="15697" y="11291"/>
                    </a:lnTo>
                    <a:cubicBezTo>
                      <a:pt x="15655" y="12995"/>
                      <a:pt x="15392" y="14581"/>
                      <a:pt x="14971" y="15948"/>
                    </a:cubicBezTo>
                    <a:cubicBezTo>
                      <a:pt x="13855" y="15534"/>
                      <a:pt x="12608" y="15291"/>
                      <a:pt x="11291" y="15240"/>
                    </a:cubicBezTo>
                    <a:cubicBezTo>
                      <a:pt x="11291" y="15240"/>
                      <a:pt x="11291" y="11291"/>
                      <a:pt x="11291" y="11291"/>
                    </a:cubicBezTo>
                    <a:close/>
                    <a:moveTo>
                      <a:pt x="11291" y="6360"/>
                    </a:moveTo>
                    <a:cubicBezTo>
                      <a:pt x="12608" y="6309"/>
                      <a:pt x="13855" y="6066"/>
                      <a:pt x="14971" y="5652"/>
                    </a:cubicBezTo>
                    <a:cubicBezTo>
                      <a:pt x="15392" y="7019"/>
                      <a:pt x="15655" y="8605"/>
                      <a:pt x="15697" y="10309"/>
                    </a:cubicBezTo>
                    <a:lnTo>
                      <a:pt x="11291" y="10309"/>
                    </a:lnTo>
                    <a:cubicBezTo>
                      <a:pt x="11291" y="10309"/>
                      <a:pt x="11291" y="6360"/>
                      <a:pt x="11291" y="6360"/>
                    </a:cubicBezTo>
                    <a:close/>
                    <a:moveTo>
                      <a:pt x="11291" y="1031"/>
                    </a:moveTo>
                    <a:cubicBezTo>
                      <a:pt x="12654" y="1302"/>
                      <a:pt x="13850" y="2691"/>
                      <a:pt x="14652" y="4731"/>
                    </a:cubicBezTo>
                    <a:cubicBezTo>
                      <a:pt x="13638" y="5107"/>
                      <a:pt x="12498" y="5329"/>
                      <a:pt x="11291" y="5379"/>
                    </a:cubicBezTo>
                    <a:cubicBezTo>
                      <a:pt x="11291" y="5379"/>
                      <a:pt x="11291" y="1031"/>
                      <a:pt x="11291" y="1031"/>
                    </a:cubicBezTo>
                    <a:close/>
                    <a:moveTo>
                      <a:pt x="17142" y="3315"/>
                    </a:moveTo>
                    <a:cubicBezTo>
                      <a:pt x="16665" y="3711"/>
                      <a:pt x="16123" y="4065"/>
                      <a:pt x="15517" y="4361"/>
                    </a:cubicBezTo>
                    <a:cubicBezTo>
                      <a:pt x="15499" y="4318"/>
                      <a:pt x="15485" y="4271"/>
                      <a:pt x="15467" y="4229"/>
                    </a:cubicBezTo>
                    <a:cubicBezTo>
                      <a:pt x="15451" y="4190"/>
                      <a:pt x="15436" y="4151"/>
                      <a:pt x="15420" y="4112"/>
                    </a:cubicBezTo>
                    <a:cubicBezTo>
                      <a:pt x="15116" y="3408"/>
                      <a:pt x="14764" y="2778"/>
                      <a:pt x="14375" y="2231"/>
                    </a:cubicBezTo>
                    <a:cubicBezTo>
                      <a:pt x="14357" y="2206"/>
                      <a:pt x="14339" y="2181"/>
                      <a:pt x="14321" y="2156"/>
                    </a:cubicBezTo>
                    <a:cubicBezTo>
                      <a:pt x="14127" y="1890"/>
                      <a:pt x="13925" y="1643"/>
                      <a:pt x="13714" y="1422"/>
                    </a:cubicBezTo>
                    <a:cubicBezTo>
                      <a:pt x="14989" y="1818"/>
                      <a:pt x="16149" y="2471"/>
                      <a:pt x="17142" y="3315"/>
                    </a:cubicBezTo>
                    <a:moveTo>
                      <a:pt x="20598" y="10309"/>
                    </a:moveTo>
                    <a:lnTo>
                      <a:pt x="16673" y="10309"/>
                    </a:lnTo>
                    <a:cubicBezTo>
                      <a:pt x="16664" y="10027"/>
                      <a:pt x="16660" y="9742"/>
                      <a:pt x="16641" y="9465"/>
                    </a:cubicBezTo>
                    <a:cubicBezTo>
                      <a:pt x="16632" y="9340"/>
                      <a:pt x="16621" y="9217"/>
                      <a:pt x="16610" y="9093"/>
                    </a:cubicBezTo>
                    <a:cubicBezTo>
                      <a:pt x="16581" y="8761"/>
                      <a:pt x="16544" y="8434"/>
                      <a:pt x="16499" y="8112"/>
                    </a:cubicBezTo>
                    <a:cubicBezTo>
                      <a:pt x="16484" y="8005"/>
                      <a:pt x="16471" y="7896"/>
                      <a:pt x="16454" y="7789"/>
                    </a:cubicBezTo>
                    <a:cubicBezTo>
                      <a:pt x="16320" y="6944"/>
                      <a:pt x="16131" y="6144"/>
                      <a:pt x="15896" y="5397"/>
                    </a:cubicBezTo>
                    <a:cubicBezTo>
                      <a:pt x="15882" y="5357"/>
                      <a:pt x="15868" y="5317"/>
                      <a:pt x="15855" y="5276"/>
                    </a:cubicBezTo>
                    <a:cubicBezTo>
                      <a:pt x="16604" y="4918"/>
                      <a:pt x="17270" y="4478"/>
                      <a:pt x="17850" y="3981"/>
                    </a:cubicBezTo>
                    <a:cubicBezTo>
                      <a:pt x="19450" y="5638"/>
                      <a:pt x="20476" y="7853"/>
                      <a:pt x="20598" y="10309"/>
                    </a:cubicBezTo>
                    <a:moveTo>
                      <a:pt x="10309" y="5379"/>
                    </a:moveTo>
                    <a:cubicBezTo>
                      <a:pt x="9101" y="5329"/>
                      <a:pt x="7961" y="5107"/>
                      <a:pt x="6947" y="4731"/>
                    </a:cubicBezTo>
                    <a:cubicBezTo>
                      <a:pt x="7749" y="2691"/>
                      <a:pt x="8945" y="1302"/>
                      <a:pt x="10309" y="1031"/>
                    </a:cubicBezTo>
                    <a:cubicBezTo>
                      <a:pt x="10309" y="1031"/>
                      <a:pt x="10309" y="5379"/>
                      <a:pt x="10309" y="5379"/>
                    </a:cubicBezTo>
                    <a:close/>
                    <a:moveTo>
                      <a:pt x="10309" y="10309"/>
                    </a:moveTo>
                    <a:lnTo>
                      <a:pt x="5903" y="10309"/>
                    </a:lnTo>
                    <a:cubicBezTo>
                      <a:pt x="5945" y="8605"/>
                      <a:pt x="6207" y="7019"/>
                      <a:pt x="6629" y="5652"/>
                    </a:cubicBezTo>
                    <a:cubicBezTo>
                      <a:pt x="7745" y="6066"/>
                      <a:pt x="8991" y="6309"/>
                      <a:pt x="10309" y="6360"/>
                    </a:cubicBezTo>
                    <a:cubicBezTo>
                      <a:pt x="10309" y="6360"/>
                      <a:pt x="10309" y="10309"/>
                      <a:pt x="10309" y="10309"/>
                    </a:cubicBezTo>
                    <a:close/>
                    <a:moveTo>
                      <a:pt x="10309" y="15240"/>
                    </a:moveTo>
                    <a:cubicBezTo>
                      <a:pt x="8991" y="15291"/>
                      <a:pt x="7745" y="15534"/>
                      <a:pt x="6629" y="15948"/>
                    </a:cubicBezTo>
                    <a:cubicBezTo>
                      <a:pt x="6207" y="14581"/>
                      <a:pt x="5945" y="12995"/>
                      <a:pt x="5903" y="11291"/>
                    </a:cubicBezTo>
                    <a:lnTo>
                      <a:pt x="10309" y="11291"/>
                    </a:lnTo>
                    <a:cubicBezTo>
                      <a:pt x="10309" y="11291"/>
                      <a:pt x="10309" y="15240"/>
                      <a:pt x="10309" y="15240"/>
                    </a:cubicBezTo>
                    <a:close/>
                    <a:moveTo>
                      <a:pt x="10309" y="20569"/>
                    </a:moveTo>
                    <a:cubicBezTo>
                      <a:pt x="8945" y="20298"/>
                      <a:pt x="7749" y="18909"/>
                      <a:pt x="6947" y="16869"/>
                    </a:cubicBezTo>
                    <a:cubicBezTo>
                      <a:pt x="7961" y="16493"/>
                      <a:pt x="9101" y="16271"/>
                      <a:pt x="10309" y="16221"/>
                    </a:cubicBezTo>
                    <a:cubicBezTo>
                      <a:pt x="10309" y="16221"/>
                      <a:pt x="10309" y="20569"/>
                      <a:pt x="10309" y="20569"/>
                    </a:cubicBezTo>
                    <a:close/>
                    <a:moveTo>
                      <a:pt x="4458" y="18285"/>
                    </a:moveTo>
                    <a:cubicBezTo>
                      <a:pt x="4934" y="17890"/>
                      <a:pt x="5476" y="17535"/>
                      <a:pt x="6083" y="17239"/>
                    </a:cubicBezTo>
                    <a:cubicBezTo>
                      <a:pt x="6100" y="17282"/>
                      <a:pt x="6115" y="17329"/>
                      <a:pt x="6132" y="17372"/>
                    </a:cubicBezTo>
                    <a:cubicBezTo>
                      <a:pt x="6149" y="17410"/>
                      <a:pt x="6163" y="17450"/>
                      <a:pt x="6180" y="17488"/>
                    </a:cubicBezTo>
                    <a:cubicBezTo>
                      <a:pt x="6484" y="18192"/>
                      <a:pt x="6835" y="18822"/>
                      <a:pt x="7224" y="19369"/>
                    </a:cubicBezTo>
                    <a:cubicBezTo>
                      <a:pt x="7242" y="19394"/>
                      <a:pt x="7261" y="19419"/>
                      <a:pt x="7279" y="19444"/>
                    </a:cubicBezTo>
                    <a:cubicBezTo>
                      <a:pt x="7472" y="19710"/>
                      <a:pt x="7674" y="19957"/>
                      <a:pt x="7886" y="20178"/>
                    </a:cubicBezTo>
                    <a:cubicBezTo>
                      <a:pt x="6610" y="19782"/>
                      <a:pt x="5451" y="19129"/>
                      <a:pt x="4458" y="18285"/>
                    </a:cubicBezTo>
                    <a:moveTo>
                      <a:pt x="1002" y="11291"/>
                    </a:moveTo>
                    <a:lnTo>
                      <a:pt x="4927" y="11291"/>
                    </a:lnTo>
                    <a:cubicBezTo>
                      <a:pt x="4935" y="11574"/>
                      <a:pt x="4940" y="11858"/>
                      <a:pt x="4958" y="12135"/>
                    </a:cubicBezTo>
                    <a:cubicBezTo>
                      <a:pt x="4967" y="12260"/>
                      <a:pt x="4979" y="12383"/>
                      <a:pt x="4989" y="12507"/>
                    </a:cubicBezTo>
                    <a:cubicBezTo>
                      <a:pt x="5018" y="12839"/>
                      <a:pt x="5055" y="13166"/>
                      <a:pt x="5100" y="13488"/>
                    </a:cubicBezTo>
                    <a:cubicBezTo>
                      <a:pt x="5116" y="13596"/>
                      <a:pt x="5129" y="13704"/>
                      <a:pt x="5146" y="13811"/>
                    </a:cubicBezTo>
                    <a:cubicBezTo>
                      <a:pt x="5280" y="14656"/>
                      <a:pt x="5468" y="15456"/>
                      <a:pt x="5704" y="16203"/>
                    </a:cubicBezTo>
                    <a:cubicBezTo>
                      <a:pt x="5718" y="16244"/>
                      <a:pt x="5731" y="16284"/>
                      <a:pt x="5744" y="16324"/>
                    </a:cubicBezTo>
                    <a:cubicBezTo>
                      <a:pt x="4996" y="16682"/>
                      <a:pt x="4330" y="17122"/>
                      <a:pt x="3749" y="17620"/>
                    </a:cubicBezTo>
                    <a:cubicBezTo>
                      <a:pt x="2150" y="15962"/>
                      <a:pt x="1123" y="13747"/>
                      <a:pt x="1002" y="11291"/>
                    </a:cubicBezTo>
                    <a:moveTo>
                      <a:pt x="3749" y="3981"/>
                    </a:moveTo>
                    <a:cubicBezTo>
                      <a:pt x="4330" y="4478"/>
                      <a:pt x="4996" y="4918"/>
                      <a:pt x="5744" y="5276"/>
                    </a:cubicBezTo>
                    <a:cubicBezTo>
                      <a:pt x="5731" y="5317"/>
                      <a:pt x="5718" y="5357"/>
                      <a:pt x="5704" y="5397"/>
                    </a:cubicBezTo>
                    <a:cubicBezTo>
                      <a:pt x="5469" y="6144"/>
                      <a:pt x="5280" y="6944"/>
                      <a:pt x="5146" y="7789"/>
                    </a:cubicBezTo>
                    <a:cubicBezTo>
                      <a:pt x="5129" y="7896"/>
                      <a:pt x="5116" y="8005"/>
                      <a:pt x="5100" y="8112"/>
                    </a:cubicBezTo>
                    <a:cubicBezTo>
                      <a:pt x="5055" y="8434"/>
                      <a:pt x="5018" y="8761"/>
                      <a:pt x="4989" y="9093"/>
                    </a:cubicBezTo>
                    <a:cubicBezTo>
                      <a:pt x="4979" y="9217"/>
                      <a:pt x="4967" y="9340"/>
                      <a:pt x="4958" y="9465"/>
                    </a:cubicBezTo>
                    <a:cubicBezTo>
                      <a:pt x="4940" y="9742"/>
                      <a:pt x="4935" y="10027"/>
                      <a:pt x="4927" y="10309"/>
                    </a:cubicBezTo>
                    <a:lnTo>
                      <a:pt x="1002" y="10309"/>
                    </a:lnTo>
                    <a:cubicBezTo>
                      <a:pt x="1123" y="7853"/>
                      <a:pt x="2150" y="5638"/>
                      <a:pt x="3749" y="3981"/>
                    </a:cubicBezTo>
                    <a:moveTo>
                      <a:pt x="7886" y="1422"/>
                    </a:moveTo>
                    <a:cubicBezTo>
                      <a:pt x="7674" y="1643"/>
                      <a:pt x="7472" y="1890"/>
                      <a:pt x="7279" y="2156"/>
                    </a:cubicBezTo>
                    <a:cubicBezTo>
                      <a:pt x="7261" y="2181"/>
                      <a:pt x="7242" y="2206"/>
                      <a:pt x="7224" y="2231"/>
                    </a:cubicBezTo>
                    <a:cubicBezTo>
                      <a:pt x="6835" y="2778"/>
                      <a:pt x="6484" y="3408"/>
                      <a:pt x="6180" y="4112"/>
                    </a:cubicBezTo>
                    <a:cubicBezTo>
                      <a:pt x="6163" y="4151"/>
                      <a:pt x="6149" y="4190"/>
                      <a:pt x="6132" y="4229"/>
                    </a:cubicBezTo>
                    <a:cubicBezTo>
                      <a:pt x="6115" y="4271"/>
                      <a:pt x="6100" y="4318"/>
                      <a:pt x="6083" y="4361"/>
                    </a:cubicBezTo>
                    <a:cubicBezTo>
                      <a:pt x="5476" y="4065"/>
                      <a:pt x="4934" y="3711"/>
                      <a:pt x="4458" y="3315"/>
                    </a:cubicBezTo>
                    <a:cubicBezTo>
                      <a:pt x="5451" y="2471"/>
                      <a:pt x="6610" y="1818"/>
                      <a:pt x="7886" y="142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Montserrat" pitchFamily="2" charset="77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2D778E-117E-DD43-9A46-0D5E0DA1D957}"/>
                </a:ext>
              </a:extLst>
            </p:cNvPr>
            <p:cNvSpPr/>
            <p:nvPr/>
          </p:nvSpPr>
          <p:spPr>
            <a:xfrm>
              <a:off x="2114281" y="4402677"/>
              <a:ext cx="3093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EAE8E1-8B99-E34F-86C9-F41A55690421}"/>
                </a:ext>
              </a:extLst>
            </p:cNvPr>
            <p:cNvSpPr/>
            <p:nvPr/>
          </p:nvSpPr>
          <p:spPr>
            <a:xfrm>
              <a:off x="2114281" y="10374307"/>
              <a:ext cx="3093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A479E28B-E582-8D4E-9325-E5A1AE26EC53}"/>
                </a:ext>
              </a:extLst>
            </p:cNvPr>
            <p:cNvSpPr txBox="1">
              <a:spLocks/>
            </p:cNvSpPr>
            <p:nvPr/>
          </p:nvSpPr>
          <p:spPr>
            <a:xfrm>
              <a:off x="1386377" y="5049008"/>
              <a:ext cx="4506400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179BB7F7-7F5E-594B-9246-E85322D4E1F4}"/>
                </a:ext>
              </a:extLst>
            </p:cNvPr>
            <p:cNvSpPr txBox="1">
              <a:spLocks/>
            </p:cNvSpPr>
            <p:nvPr/>
          </p:nvSpPr>
          <p:spPr>
            <a:xfrm>
              <a:off x="1386377" y="11020638"/>
              <a:ext cx="4506400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95CD9D7-020A-0A48-BE47-FC493B1889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27503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6FE993-51D1-5E43-A0F3-5C2E51C90469}"/>
              </a:ext>
            </a:extLst>
          </p:cNvPr>
          <p:cNvGrpSpPr/>
          <p:nvPr/>
        </p:nvGrpSpPr>
        <p:grpSpPr>
          <a:xfrm>
            <a:off x="1802565" y="1172791"/>
            <a:ext cx="7627520" cy="1698198"/>
            <a:chOff x="1802565" y="1172791"/>
            <a:chExt cx="7627520" cy="16981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FA964D-56BF-C347-9F9B-BD6A6C2468BA}"/>
                </a:ext>
              </a:extLst>
            </p:cNvPr>
            <p:cNvSpPr txBox="1"/>
            <p:nvPr/>
          </p:nvSpPr>
          <p:spPr>
            <a:xfrm>
              <a:off x="1802565" y="1455216"/>
              <a:ext cx="76275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A WELCOME WEAR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FAA43A-A04A-BB4E-99C8-18205AB3787B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F3B76-3308-D14B-B29F-1F6AFA2082A0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A3598C-42D3-3347-9393-EF43008CCE49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D07A9E-70E6-8846-A75B-ECD2FA470D64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17880A-775D-DC4D-BA95-B3F965ED7E86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0D8EAC-6A03-5447-A60E-0D400056D6DB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7D252E-F5EB-644E-9C63-FFF0CFD0D4CD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ACE10C-7F64-9041-8D0B-C056D0CFD18C}"/>
              </a:ext>
            </a:extLst>
          </p:cNvPr>
          <p:cNvGrpSpPr/>
          <p:nvPr/>
        </p:nvGrpSpPr>
        <p:grpSpPr>
          <a:xfrm>
            <a:off x="1652950" y="4533840"/>
            <a:ext cx="10535876" cy="2470882"/>
            <a:chOff x="14682888" y="6600845"/>
            <a:chExt cx="10535876" cy="2470882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080422AF-FA55-764C-B5F4-800478D1DEFB}"/>
                </a:ext>
              </a:extLst>
            </p:cNvPr>
            <p:cNvSpPr txBox="1">
              <a:spLocks/>
            </p:cNvSpPr>
            <p:nvPr/>
          </p:nvSpPr>
          <p:spPr>
            <a:xfrm>
              <a:off x="14682888" y="7247176"/>
              <a:ext cx="10535876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AC3862-4A9E-7F43-B205-CD247D8B9101}"/>
                </a:ext>
              </a:extLst>
            </p:cNvPr>
            <p:cNvSpPr/>
            <p:nvPr/>
          </p:nvSpPr>
          <p:spPr>
            <a:xfrm>
              <a:off x="14798636" y="6600845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Anderson Mills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DC93BC-5D9F-4346-AB1D-427451C46911}"/>
              </a:ext>
            </a:extLst>
          </p:cNvPr>
          <p:cNvGrpSpPr/>
          <p:nvPr/>
        </p:nvGrpSpPr>
        <p:grpSpPr>
          <a:xfrm>
            <a:off x="1802565" y="8667574"/>
            <a:ext cx="8414656" cy="3826460"/>
            <a:chOff x="1802565" y="8360192"/>
            <a:chExt cx="8414656" cy="38264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1D25B32-5E8E-3C43-BFC5-8F55579D8257}"/>
                </a:ext>
              </a:extLst>
            </p:cNvPr>
            <p:cNvGrpSpPr/>
            <p:nvPr/>
          </p:nvGrpSpPr>
          <p:grpSpPr>
            <a:xfrm>
              <a:off x="1802565" y="8360192"/>
              <a:ext cx="8414656" cy="320436"/>
              <a:chOff x="12216334" y="7301132"/>
              <a:chExt cx="6982691" cy="359206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838FA72F-DE84-4C4F-A6C0-343A65FEC5E9}"/>
                  </a:ext>
                </a:extLst>
              </p:cNvPr>
              <p:cNvSpPr/>
              <p:nvPr/>
            </p:nvSpPr>
            <p:spPr>
              <a:xfrm>
                <a:off x="12216335" y="7301132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9D2F02D3-569A-F140-BED9-57D7957CFE79}"/>
                  </a:ext>
                </a:extLst>
              </p:cNvPr>
              <p:cNvSpPr/>
              <p:nvPr/>
            </p:nvSpPr>
            <p:spPr>
              <a:xfrm>
                <a:off x="12216334" y="7301132"/>
                <a:ext cx="5365176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626F8D-A2DC-7B4B-A17B-2E5EE0106E45}"/>
                </a:ext>
              </a:extLst>
            </p:cNvPr>
            <p:cNvGrpSpPr/>
            <p:nvPr/>
          </p:nvGrpSpPr>
          <p:grpSpPr>
            <a:xfrm>
              <a:off x="1802565" y="9762553"/>
              <a:ext cx="8414656" cy="320436"/>
              <a:chOff x="12216334" y="7800987"/>
              <a:chExt cx="6982691" cy="359206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09B8342E-B17F-284F-8CC0-1D9AAA520A13}"/>
                  </a:ext>
                </a:extLst>
              </p:cNvPr>
              <p:cNvSpPr/>
              <p:nvPr/>
            </p:nvSpPr>
            <p:spPr>
              <a:xfrm>
                <a:off x="12216335" y="7800987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8731195-C0AF-C34B-AB4A-9459E391B43C}"/>
                  </a:ext>
                </a:extLst>
              </p:cNvPr>
              <p:cNvSpPr/>
              <p:nvPr/>
            </p:nvSpPr>
            <p:spPr>
              <a:xfrm>
                <a:off x="12216334" y="7800987"/>
                <a:ext cx="6284137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4CD8A2-42C8-824B-A9F1-9E5175C70A36}"/>
                </a:ext>
              </a:extLst>
            </p:cNvPr>
            <p:cNvGrpSpPr/>
            <p:nvPr/>
          </p:nvGrpSpPr>
          <p:grpSpPr>
            <a:xfrm>
              <a:off x="1802567" y="11144531"/>
              <a:ext cx="8414654" cy="320436"/>
              <a:chOff x="12216335" y="8300841"/>
              <a:chExt cx="6982690" cy="359206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5C5B9893-875F-9745-9A7A-A7CFB4D514BC}"/>
                  </a:ext>
                </a:extLst>
              </p:cNvPr>
              <p:cNvSpPr/>
              <p:nvPr/>
            </p:nvSpPr>
            <p:spPr>
              <a:xfrm>
                <a:off x="12216335" y="8300841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585FC07-5C6B-344D-B0FD-6E9C8B4ABED1}"/>
                  </a:ext>
                </a:extLst>
              </p:cNvPr>
              <p:cNvSpPr/>
              <p:nvPr/>
            </p:nvSpPr>
            <p:spPr>
              <a:xfrm>
                <a:off x="12216336" y="8300841"/>
                <a:ext cx="4471668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1E582673-B78B-5547-9892-607ED842ADC0}"/>
                </a:ext>
              </a:extLst>
            </p:cNvPr>
            <p:cNvSpPr txBox="1">
              <a:spLocks/>
            </p:cNvSpPr>
            <p:nvPr/>
          </p:nvSpPr>
          <p:spPr>
            <a:xfrm>
              <a:off x="1802565" y="8680628"/>
              <a:ext cx="8414656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Write Something Here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0CCD4AA0-8D68-D049-8A1C-28B8272C874D}"/>
                </a:ext>
              </a:extLst>
            </p:cNvPr>
            <p:cNvSpPr txBox="1">
              <a:spLocks/>
            </p:cNvSpPr>
            <p:nvPr/>
          </p:nvSpPr>
          <p:spPr>
            <a:xfrm>
              <a:off x="1802565" y="10082989"/>
              <a:ext cx="8414656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Write Something Here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C69690DB-7BC6-8845-B400-F9A44EBBC56D}"/>
                </a:ext>
              </a:extLst>
            </p:cNvPr>
            <p:cNvSpPr txBox="1">
              <a:spLocks/>
            </p:cNvSpPr>
            <p:nvPr/>
          </p:nvSpPr>
          <p:spPr>
            <a:xfrm>
              <a:off x="1802565" y="11464967"/>
              <a:ext cx="8414656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Write Something Here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59C64A-8244-634D-B5AE-0E66CF13D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91920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A887FEE-6791-D64B-B9D4-8D67CDF227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B17E5B-7E0D-D547-9470-7C40C5809F87}"/>
              </a:ext>
            </a:extLst>
          </p:cNvPr>
          <p:cNvSpPr/>
          <p:nvPr/>
        </p:nvSpPr>
        <p:spPr>
          <a:xfrm>
            <a:off x="0" y="0"/>
            <a:ext cx="24377649" cy="801303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SUBSCRIBING PLANS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E491220D-7F96-724A-88EA-E04228564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3057171" y="4172311"/>
            <a:ext cx="9393755" cy="59837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54968B-9808-694A-8E9C-73A5D80F8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921510" y="4172311"/>
            <a:ext cx="9393755" cy="59837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EA6D7-A6FB-324D-878A-6708F2A931E6}"/>
              </a:ext>
            </a:extLst>
          </p:cNvPr>
          <p:cNvGrpSpPr/>
          <p:nvPr/>
        </p:nvGrpSpPr>
        <p:grpSpPr>
          <a:xfrm>
            <a:off x="1921510" y="11345150"/>
            <a:ext cx="6558061" cy="1348156"/>
            <a:chOff x="1921510" y="11345150"/>
            <a:chExt cx="6558061" cy="1348156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973BAB2C-6152-2046-8760-DF4A1BD2DF18}"/>
                </a:ext>
              </a:extLst>
            </p:cNvPr>
            <p:cNvSpPr txBox="1">
              <a:spLocks/>
            </p:cNvSpPr>
            <p:nvPr/>
          </p:nvSpPr>
          <p:spPr>
            <a:xfrm>
              <a:off x="3350980" y="11382423"/>
              <a:ext cx="512859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E432-E209-B541-B26D-05E94786F708}"/>
                </a:ext>
              </a:extLst>
            </p:cNvPr>
            <p:cNvGrpSpPr/>
            <p:nvPr/>
          </p:nvGrpSpPr>
          <p:grpSpPr>
            <a:xfrm>
              <a:off x="1921510" y="11345150"/>
              <a:ext cx="1348156" cy="1348156"/>
              <a:chOff x="3733913" y="12728448"/>
              <a:chExt cx="1580184" cy="158018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61853C3-BB47-EC44-B93B-F79CF461E162}"/>
                  </a:ext>
                </a:extLst>
              </p:cNvPr>
              <p:cNvSpPr/>
              <p:nvPr/>
            </p:nvSpPr>
            <p:spPr>
              <a:xfrm>
                <a:off x="3733913" y="12728448"/>
                <a:ext cx="1580184" cy="1580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hape 2944">
                <a:extLst>
                  <a:ext uri="{FF2B5EF4-FFF2-40B4-BE49-F238E27FC236}">
                    <a16:creationId xmlns:a16="http://schemas.microsoft.com/office/drawing/2014/main" id="{57B796AB-BACA-8443-92BE-221754F1D66E}"/>
                  </a:ext>
                </a:extLst>
              </p:cNvPr>
              <p:cNvSpPr/>
              <p:nvPr/>
            </p:nvSpPr>
            <p:spPr>
              <a:xfrm>
                <a:off x="4083461" y="13077752"/>
                <a:ext cx="881086" cy="881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50" y="17620"/>
                    </a:moveTo>
                    <a:cubicBezTo>
                      <a:pt x="17270" y="17122"/>
                      <a:pt x="16604" y="16682"/>
                      <a:pt x="15855" y="16324"/>
                    </a:cubicBezTo>
                    <a:cubicBezTo>
                      <a:pt x="15868" y="16284"/>
                      <a:pt x="15882" y="16244"/>
                      <a:pt x="15896" y="16203"/>
                    </a:cubicBezTo>
                    <a:cubicBezTo>
                      <a:pt x="16131" y="15456"/>
                      <a:pt x="16320" y="14656"/>
                      <a:pt x="16454" y="13811"/>
                    </a:cubicBezTo>
                    <a:cubicBezTo>
                      <a:pt x="16471" y="13704"/>
                      <a:pt x="16484" y="13596"/>
                      <a:pt x="16499" y="13488"/>
                    </a:cubicBezTo>
                    <a:cubicBezTo>
                      <a:pt x="16544" y="13166"/>
                      <a:pt x="16581" y="12839"/>
                      <a:pt x="16610" y="12507"/>
                    </a:cubicBezTo>
                    <a:cubicBezTo>
                      <a:pt x="16621" y="12383"/>
                      <a:pt x="16632" y="12260"/>
                      <a:pt x="16641" y="12135"/>
                    </a:cubicBezTo>
                    <a:cubicBezTo>
                      <a:pt x="16660" y="11858"/>
                      <a:pt x="16664" y="11574"/>
                      <a:pt x="16673" y="11291"/>
                    </a:cubicBezTo>
                    <a:lnTo>
                      <a:pt x="20598" y="11291"/>
                    </a:lnTo>
                    <a:cubicBezTo>
                      <a:pt x="20476" y="13747"/>
                      <a:pt x="19450" y="15962"/>
                      <a:pt x="17850" y="17620"/>
                    </a:cubicBezTo>
                    <a:moveTo>
                      <a:pt x="13714" y="20178"/>
                    </a:moveTo>
                    <a:cubicBezTo>
                      <a:pt x="13925" y="19957"/>
                      <a:pt x="14127" y="19710"/>
                      <a:pt x="14321" y="19444"/>
                    </a:cubicBezTo>
                    <a:cubicBezTo>
                      <a:pt x="14339" y="19419"/>
                      <a:pt x="14357" y="19394"/>
                      <a:pt x="14375" y="19369"/>
                    </a:cubicBezTo>
                    <a:cubicBezTo>
                      <a:pt x="14764" y="18822"/>
                      <a:pt x="15116" y="18192"/>
                      <a:pt x="15420" y="17488"/>
                    </a:cubicBezTo>
                    <a:cubicBezTo>
                      <a:pt x="15436" y="17450"/>
                      <a:pt x="15451" y="17410"/>
                      <a:pt x="15467" y="17372"/>
                    </a:cubicBezTo>
                    <a:cubicBezTo>
                      <a:pt x="15485" y="17329"/>
                      <a:pt x="15499" y="17282"/>
                      <a:pt x="15517" y="17239"/>
                    </a:cubicBezTo>
                    <a:cubicBezTo>
                      <a:pt x="16123" y="17535"/>
                      <a:pt x="16665" y="17890"/>
                      <a:pt x="17142" y="18285"/>
                    </a:cubicBezTo>
                    <a:cubicBezTo>
                      <a:pt x="16149" y="19129"/>
                      <a:pt x="14989" y="19782"/>
                      <a:pt x="13714" y="20178"/>
                    </a:cubicBezTo>
                    <a:moveTo>
                      <a:pt x="11291" y="20569"/>
                    </a:moveTo>
                    <a:lnTo>
                      <a:pt x="11291" y="16221"/>
                    </a:lnTo>
                    <a:cubicBezTo>
                      <a:pt x="12498" y="16271"/>
                      <a:pt x="13638" y="16493"/>
                      <a:pt x="14652" y="16869"/>
                    </a:cubicBezTo>
                    <a:cubicBezTo>
                      <a:pt x="13850" y="18909"/>
                      <a:pt x="12654" y="20298"/>
                      <a:pt x="11291" y="20569"/>
                    </a:cubicBezTo>
                    <a:moveTo>
                      <a:pt x="11291" y="11291"/>
                    </a:moveTo>
                    <a:lnTo>
                      <a:pt x="15697" y="11291"/>
                    </a:lnTo>
                    <a:cubicBezTo>
                      <a:pt x="15655" y="12995"/>
                      <a:pt x="15392" y="14581"/>
                      <a:pt x="14971" y="15948"/>
                    </a:cubicBezTo>
                    <a:cubicBezTo>
                      <a:pt x="13855" y="15534"/>
                      <a:pt x="12608" y="15291"/>
                      <a:pt x="11291" y="15240"/>
                    </a:cubicBezTo>
                    <a:cubicBezTo>
                      <a:pt x="11291" y="15240"/>
                      <a:pt x="11291" y="11291"/>
                      <a:pt x="11291" y="11291"/>
                    </a:cubicBezTo>
                    <a:close/>
                    <a:moveTo>
                      <a:pt x="11291" y="6360"/>
                    </a:moveTo>
                    <a:cubicBezTo>
                      <a:pt x="12608" y="6309"/>
                      <a:pt x="13855" y="6066"/>
                      <a:pt x="14971" y="5652"/>
                    </a:cubicBezTo>
                    <a:cubicBezTo>
                      <a:pt x="15392" y="7019"/>
                      <a:pt x="15655" y="8605"/>
                      <a:pt x="15697" y="10309"/>
                    </a:cubicBezTo>
                    <a:lnTo>
                      <a:pt x="11291" y="10309"/>
                    </a:lnTo>
                    <a:cubicBezTo>
                      <a:pt x="11291" y="10309"/>
                      <a:pt x="11291" y="6360"/>
                      <a:pt x="11291" y="6360"/>
                    </a:cubicBezTo>
                    <a:close/>
                    <a:moveTo>
                      <a:pt x="11291" y="1031"/>
                    </a:moveTo>
                    <a:cubicBezTo>
                      <a:pt x="12654" y="1302"/>
                      <a:pt x="13850" y="2691"/>
                      <a:pt x="14652" y="4731"/>
                    </a:cubicBezTo>
                    <a:cubicBezTo>
                      <a:pt x="13638" y="5107"/>
                      <a:pt x="12498" y="5329"/>
                      <a:pt x="11291" y="5379"/>
                    </a:cubicBezTo>
                    <a:cubicBezTo>
                      <a:pt x="11291" y="5379"/>
                      <a:pt x="11291" y="1031"/>
                      <a:pt x="11291" y="1031"/>
                    </a:cubicBezTo>
                    <a:close/>
                    <a:moveTo>
                      <a:pt x="17142" y="3315"/>
                    </a:moveTo>
                    <a:cubicBezTo>
                      <a:pt x="16665" y="3711"/>
                      <a:pt x="16123" y="4065"/>
                      <a:pt x="15517" y="4361"/>
                    </a:cubicBezTo>
                    <a:cubicBezTo>
                      <a:pt x="15499" y="4318"/>
                      <a:pt x="15485" y="4271"/>
                      <a:pt x="15467" y="4229"/>
                    </a:cubicBezTo>
                    <a:cubicBezTo>
                      <a:pt x="15451" y="4190"/>
                      <a:pt x="15436" y="4151"/>
                      <a:pt x="15420" y="4112"/>
                    </a:cubicBezTo>
                    <a:cubicBezTo>
                      <a:pt x="15116" y="3408"/>
                      <a:pt x="14764" y="2778"/>
                      <a:pt x="14375" y="2231"/>
                    </a:cubicBezTo>
                    <a:cubicBezTo>
                      <a:pt x="14357" y="2206"/>
                      <a:pt x="14339" y="2181"/>
                      <a:pt x="14321" y="2156"/>
                    </a:cubicBezTo>
                    <a:cubicBezTo>
                      <a:pt x="14127" y="1890"/>
                      <a:pt x="13925" y="1643"/>
                      <a:pt x="13714" y="1422"/>
                    </a:cubicBezTo>
                    <a:cubicBezTo>
                      <a:pt x="14989" y="1818"/>
                      <a:pt x="16149" y="2471"/>
                      <a:pt x="17142" y="3315"/>
                    </a:cubicBezTo>
                    <a:moveTo>
                      <a:pt x="20598" y="10309"/>
                    </a:moveTo>
                    <a:lnTo>
                      <a:pt x="16673" y="10309"/>
                    </a:lnTo>
                    <a:cubicBezTo>
                      <a:pt x="16664" y="10027"/>
                      <a:pt x="16660" y="9742"/>
                      <a:pt x="16641" y="9465"/>
                    </a:cubicBezTo>
                    <a:cubicBezTo>
                      <a:pt x="16632" y="9340"/>
                      <a:pt x="16621" y="9217"/>
                      <a:pt x="16610" y="9093"/>
                    </a:cubicBezTo>
                    <a:cubicBezTo>
                      <a:pt x="16581" y="8761"/>
                      <a:pt x="16544" y="8434"/>
                      <a:pt x="16499" y="8112"/>
                    </a:cubicBezTo>
                    <a:cubicBezTo>
                      <a:pt x="16484" y="8005"/>
                      <a:pt x="16471" y="7896"/>
                      <a:pt x="16454" y="7789"/>
                    </a:cubicBezTo>
                    <a:cubicBezTo>
                      <a:pt x="16320" y="6944"/>
                      <a:pt x="16131" y="6144"/>
                      <a:pt x="15896" y="5397"/>
                    </a:cubicBezTo>
                    <a:cubicBezTo>
                      <a:pt x="15882" y="5357"/>
                      <a:pt x="15868" y="5317"/>
                      <a:pt x="15855" y="5276"/>
                    </a:cubicBezTo>
                    <a:cubicBezTo>
                      <a:pt x="16604" y="4918"/>
                      <a:pt x="17270" y="4478"/>
                      <a:pt x="17850" y="3981"/>
                    </a:cubicBezTo>
                    <a:cubicBezTo>
                      <a:pt x="19450" y="5638"/>
                      <a:pt x="20476" y="7853"/>
                      <a:pt x="20598" y="10309"/>
                    </a:cubicBezTo>
                    <a:moveTo>
                      <a:pt x="10309" y="5379"/>
                    </a:moveTo>
                    <a:cubicBezTo>
                      <a:pt x="9101" y="5329"/>
                      <a:pt x="7961" y="5107"/>
                      <a:pt x="6947" y="4731"/>
                    </a:cubicBezTo>
                    <a:cubicBezTo>
                      <a:pt x="7749" y="2691"/>
                      <a:pt x="8945" y="1302"/>
                      <a:pt x="10309" y="1031"/>
                    </a:cubicBezTo>
                    <a:cubicBezTo>
                      <a:pt x="10309" y="1031"/>
                      <a:pt x="10309" y="5379"/>
                      <a:pt x="10309" y="5379"/>
                    </a:cubicBezTo>
                    <a:close/>
                    <a:moveTo>
                      <a:pt x="10309" y="10309"/>
                    </a:moveTo>
                    <a:lnTo>
                      <a:pt x="5903" y="10309"/>
                    </a:lnTo>
                    <a:cubicBezTo>
                      <a:pt x="5945" y="8605"/>
                      <a:pt x="6207" y="7019"/>
                      <a:pt x="6629" y="5652"/>
                    </a:cubicBezTo>
                    <a:cubicBezTo>
                      <a:pt x="7745" y="6066"/>
                      <a:pt x="8991" y="6309"/>
                      <a:pt x="10309" y="6360"/>
                    </a:cubicBezTo>
                    <a:cubicBezTo>
                      <a:pt x="10309" y="6360"/>
                      <a:pt x="10309" y="10309"/>
                      <a:pt x="10309" y="10309"/>
                    </a:cubicBezTo>
                    <a:close/>
                    <a:moveTo>
                      <a:pt x="10309" y="15240"/>
                    </a:moveTo>
                    <a:cubicBezTo>
                      <a:pt x="8991" y="15291"/>
                      <a:pt x="7745" y="15534"/>
                      <a:pt x="6629" y="15948"/>
                    </a:cubicBezTo>
                    <a:cubicBezTo>
                      <a:pt x="6207" y="14581"/>
                      <a:pt x="5945" y="12995"/>
                      <a:pt x="5903" y="11291"/>
                    </a:cubicBezTo>
                    <a:lnTo>
                      <a:pt x="10309" y="11291"/>
                    </a:lnTo>
                    <a:cubicBezTo>
                      <a:pt x="10309" y="11291"/>
                      <a:pt x="10309" y="15240"/>
                      <a:pt x="10309" y="15240"/>
                    </a:cubicBezTo>
                    <a:close/>
                    <a:moveTo>
                      <a:pt x="10309" y="20569"/>
                    </a:moveTo>
                    <a:cubicBezTo>
                      <a:pt x="8945" y="20298"/>
                      <a:pt x="7749" y="18909"/>
                      <a:pt x="6947" y="16869"/>
                    </a:cubicBezTo>
                    <a:cubicBezTo>
                      <a:pt x="7961" y="16493"/>
                      <a:pt x="9101" y="16271"/>
                      <a:pt x="10309" y="16221"/>
                    </a:cubicBezTo>
                    <a:cubicBezTo>
                      <a:pt x="10309" y="16221"/>
                      <a:pt x="10309" y="20569"/>
                      <a:pt x="10309" y="20569"/>
                    </a:cubicBezTo>
                    <a:close/>
                    <a:moveTo>
                      <a:pt x="4458" y="18285"/>
                    </a:moveTo>
                    <a:cubicBezTo>
                      <a:pt x="4934" y="17890"/>
                      <a:pt x="5476" y="17535"/>
                      <a:pt x="6083" y="17239"/>
                    </a:cubicBezTo>
                    <a:cubicBezTo>
                      <a:pt x="6100" y="17282"/>
                      <a:pt x="6115" y="17329"/>
                      <a:pt x="6132" y="17372"/>
                    </a:cubicBezTo>
                    <a:cubicBezTo>
                      <a:pt x="6149" y="17410"/>
                      <a:pt x="6163" y="17450"/>
                      <a:pt x="6180" y="17488"/>
                    </a:cubicBezTo>
                    <a:cubicBezTo>
                      <a:pt x="6484" y="18192"/>
                      <a:pt x="6835" y="18822"/>
                      <a:pt x="7224" y="19369"/>
                    </a:cubicBezTo>
                    <a:cubicBezTo>
                      <a:pt x="7242" y="19394"/>
                      <a:pt x="7261" y="19419"/>
                      <a:pt x="7279" y="19444"/>
                    </a:cubicBezTo>
                    <a:cubicBezTo>
                      <a:pt x="7472" y="19710"/>
                      <a:pt x="7674" y="19957"/>
                      <a:pt x="7886" y="20178"/>
                    </a:cubicBezTo>
                    <a:cubicBezTo>
                      <a:pt x="6610" y="19782"/>
                      <a:pt x="5451" y="19129"/>
                      <a:pt x="4458" y="18285"/>
                    </a:cubicBezTo>
                    <a:moveTo>
                      <a:pt x="1002" y="11291"/>
                    </a:moveTo>
                    <a:lnTo>
                      <a:pt x="4927" y="11291"/>
                    </a:lnTo>
                    <a:cubicBezTo>
                      <a:pt x="4935" y="11574"/>
                      <a:pt x="4940" y="11858"/>
                      <a:pt x="4958" y="12135"/>
                    </a:cubicBezTo>
                    <a:cubicBezTo>
                      <a:pt x="4967" y="12260"/>
                      <a:pt x="4979" y="12383"/>
                      <a:pt x="4989" y="12507"/>
                    </a:cubicBezTo>
                    <a:cubicBezTo>
                      <a:pt x="5018" y="12839"/>
                      <a:pt x="5055" y="13166"/>
                      <a:pt x="5100" y="13488"/>
                    </a:cubicBezTo>
                    <a:cubicBezTo>
                      <a:pt x="5116" y="13596"/>
                      <a:pt x="5129" y="13704"/>
                      <a:pt x="5146" y="13811"/>
                    </a:cubicBezTo>
                    <a:cubicBezTo>
                      <a:pt x="5280" y="14656"/>
                      <a:pt x="5468" y="15456"/>
                      <a:pt x="5704" y="16203"/>
                    </a:cubicBezTo>
                    <a:cubicBezTo>
                      <a:pt x="5718" y="16244"/>
                      <a:pt x="5731" y="16284"/>
                      <a:pt x="5744" y="16324"/>
                    </a:cubicBezTo>
                    <a:cubicBezTo>
                      <a:pt x="4996" y="16682"/>
                      <a:pt x="4330" y="17122"/>
                      <a:pt x="3749" y="17620"/>
                    </a:cubicBezTo>
                    <a:cubicBezTo>
                      <a:pt x="2150" y="15962"/>
                      <a:pt x="1123" y="13747"/>
                      <a:pt x="1002" y="11291"/>
                    </a:cubicBezTo>
                    <a:moveTo>
                      <a:pt x="3749" y="3981"/>
                    </a:moveTo>
                    <a:cubicBezTo>
                      <a:pt x="4330" y="4478"/>
                      <a:pt x="4996" y="4918"/>
                      <a:pt x="5744" y="5276"/>
                    </a:cubicBezTo>
                    <a:cubicBezTo>
                      <a:pt x="5731" y="5317"/>
                      <a:pt x="5718" y="5357"/>
                      <a:pt x="5704" y="5397"/>
                    </a:cubicBezTo>
                    <a:cubicBezTo>
                      <a:pt x="5469" y="6144"/>
                      <a:pt x="5280" y="6944"/>
                      <a:pt x="5146" y="7789"/>
                    </a:cubicBezTo>
                    <a:cubicBezTo>
                      <a:pt x="5129" y="7896"/>
                      <a:pt x="5116" y="8005"/>
                      <a:pt x="5100" y="8112"/>
                    </a:cubicBezTo>
                    <a:cubicBezTo>
                      <a:pt x="5055" y="8434"/>
                      <a:pt x="5018" y="8761"/>
                      <a:pt x="4989" y="9093"/>
                    </a:cubicBezTo>
                    <a:cubicBezTo>
                      <a:pt x="4979" y="9217"/>
                      <a:pt x="4967" y="9340"/>
                      <a:pt x="4958" y="9465"/>
                    </a:cubicBezTo>
                    <a:cubicBezTo>
                      <a:pt x="4940" y="9742"/>
                      <a:pt x="4935" y="10027"/>
                      <a:pt x="4927" y="10309"/>
                    </a:cubicBezTo>
                    <a:lnTo>
                      <a:pt x="1002" y="10309"/>
                    </a:lnTo>
                    <a:cubicBezTo>
                      <a:pt x="1123" y="7853"/>
                      <a:pt x="2150" y="5638"/>
                      <a:pt x="3749" y="3981"/>
                    </a:cubicBezTo>
                    <a:moveTo>
                      <a:pt x="7886" y="1422"/>
                    </a:moveTo>
                    <a:cubicBezTo>
                      <a:pt x="7674" y="1643"/>
                      <a:pt x="7472" y="1890"/>
                      <a:pt x="7279" y="2156"/>
                    </a:cubicBezTo>
                    <a:cubicBezTo>
                      <a:pt x="7261" y="2181"/>
                      <a:pt x="7242" y="2206"/>
                      <a:pt x="7224" y="2231"/>
                    </a:cubicBezTo>
                    <a:cubicBezTo>
                      <a:pt x="6835" y="2778"/>
                      <a:pt x="6484" y="3408"/>
                      <a:pt x="6180" y="4112"/>
                    </a:cubicBezTo>
                    <a:cubicBezTo>
                      <a:pt x="6163" y="4151"/>
                      <a:pt x="6149" y="4190"/>
                      <a:pt x="6132" y="4229"/>
                    </a:cubicBezTo>
                    <a:cubicBezTo>
                      <a:pt x="6115" y="4271"/>
                      <a:pt x="6100" y="4318"/>
                      <a:pt x="6083" y="4361"/>
                    </a:cubicBezTo>
                    <a:cubicBezTo>
                      <a:pt x="5476" y="4065"/>
                      <a:pt x="4934" y="3711"/>
                      <a:pt x="4458" y="3315"/>
                    </a:cubicBezTo>
                    <a:cubicBezTo>
                      <a:pt x="5451" y="2471"/>
                      <a:pt x="6610" y="1818"/>
                      <a:pt x="7886" y="142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Montserrat" pitchFamily="2" charset="77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294A0D-08D1-2041-9AF2-86F96CA7737B}"/>
              </a:ext>
            </a:extLst>
          </p:cNvPr>
          <p:cNvGrpSpPr/>
          <p:nvPr/>
        </p:nvGrpSpPr>
        <p:grpSpPr>
          <a:xfrm>
            <a:off x="9085624" y="11344904"/>
            <a:ext cx="6719111" cy="1348156"/>
            <a:chOff x="8850380" y="11344904"/>
            <a:chExt cx="6719111" cy="13481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36D3B6-EFFE-7A41-8BA4-BF455F0047D3}"/>
                </a:ext>
              </a:extLst>
            </p:cNvPr>
            <p:cNvGrpSpPr/>
            <p:nvPr/>
          </p:nvGrpSpPr>
          <p:grpSpPr>
            <a:xfrm>
              <a:off x="8850380" y="11344904"/>
              <a:ext cx="1348156" cy="1348156"/>
              <a:chOff x="3733913" y="15159306"/>
              <a:chExt cx="1580184" cy="158018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D5DA11-EBC3-2446-9F72-A9A7101CEC41}"/>
                  </a:ext>
                </a:extLst>
              </p:cNvPr>
              <p:cNvSpPr/>
              <p:nvPr/>
            </p:nvSpPr>
            <p:spPr>
              <a:xfrm>
                <a:off x="3733913" y="15159306"/>
                <a:ext cx="1580184" cy="1580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808">
                <a:extLst>
                  <a:ext uri="{FF2B5EF4-FFF2-40B4-BE49-F238E27FC236}">
                    <a16:creationId xmlns:a16="http://schemas.microsoft.com/office/drawing/2014/main" id="{15C78CEA-65AA-4D47-93D2-ECB2DE0EC21C}"/>
                  </a:ext>
                </a:extLst>
              </p:cNvPr>
              <p:cNvSpPr/>
              <p:nvPr/>
            </p:nvSpPr>
            <p:spPr>
              <a:xfrm>
                <a:off x="3992506" y="15452229"/>
                <a:ext cx="935202" cy="93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75" y="14727"/>
                    </a:moveTo>
                    <a:lnTo>
                      <a:pt x="17294" y="12764"/>
                    </a:lnTo>
                    <a:lnTo>
                      <a:pt x="19843" y="12764"/>
                    </a:lnTo>
                    <a:lnTo>
                      <a:pt x="19406" y="14727"/>
                    </a:lnTo>
                    <a:cubicBezTo>
                      <a:pt x="19406" y="14727"/>
                      <a:pt x="17075" y="14727"/>
                      <a:pt x="17075" y="14727"/>
                    </a:cubicBezTo>
                    <a:close/>
                    <a:moveTo>
                      <a:pt x="18752" y="17673"/>
                    </a:moveTo>
                    <a:lnTo>
                      <a:pt x="16748" y="17673"/>
                    </a:lnTo>
                    <a:lnTo>
                      <a:pt x="16967" y="15709"/>
                    </a:lnTo>
                    <a:lnTo>
                      <a:pt x="19188" y="15709"/>
                    </a:lnTo>
                    <a:cubicBezTo>
                      <a:pt x="19188" y="15709"/>
                      <a:pt x="18752" y="17673"/>
                      <a:pt x="18752" y="17673"/>
                    </a:cubicBezTo>
                    <a:close/>
                    <a:moveTo>
                      <a:pt x="17673" y="20618"/>
                    </a:moveTo>
                    <a:cubicBezTo>
                      <a:pt x="17131" y="20618"/>
                      <a:pt x="16691" y="20179"/>
                      <a:pt x="16691" y="19636"/>
                    </a:cubicBezTo>
                    <a:cubicBezTo>
                      <a:pt x="16691" y="19095"/>
                      <a:pt x="17131" y="18655"/>
                      <a:pt x="17673" y="18655"/>
                    </a:cubicBezTo>
                    <a:cubicBezTo>
                      <a:pt x="18215" y="18655"/>
                      <a:pt x="18655" y="19095"/>
                      <a:pt x="18655" y="19636"/>
                    </a:cubicBezTo>
                    <a:cubicBezTo>
                      <a:pt x="18655" y="20179"/>
                      <a:pt x="18215" y="20618"/>
                      <a:pt x="17673" y="20618"/>
                    </a:cubicBezTo>
                    <a:moveTo>
                      <a:pt x="16415" y="11782"/>
                    </a:moveTo>
                    <a:lnTo>
                      <a:pt x="13745" y="11782"/>
                    </a:lnTo>
                    <a:lnTo>
                      <a:pt x="13745" y="9818"/>
                    </a:lnTo>
                    <a:lnTo>
                      <a:pt x="16633" y="9818"/>
                    </a:lnTo>
                    <a:cubicBezTo>
                      <a:pt x="16633" y="9818"/>
                      <a:pt x="16415" y="11782"/>
                      <a:pt x="16415" y="11782"/>
                    </a:cubicBezTo>
                    <a:close/>
                    <a:moveTo>
                      <a:pt x="16088" y="14727"/>
                    </a:moveTo>
                    <a:lnTo>
                      <a:pt x="13745" y="14727"/>
                    </a:lnTo>
                    <a:lnTo>
                      <a:pt x="13745" y="12764"/>
                    </a:lnTo>
                    <a:lnTo>
                      <a:pt x="16306" y="12764"/>
                    </a:lnTo>
                    <a:cubicBezTo>
                      <a:pt x="16306" y="12764"/>
                      <a:pt x="16088" y="14727"/>
                      <a:pt x="16088" y="14727"/>
                    </a:cubicBezTo>
                    <a:close/>
                    <a:moveTo>
                      <a:pt x="15761" y="17673"/>
                    </a:moveTo>
                    <a:lnTo>
                      <a:pt x="13745" y="17673"/>
                    </a:lnTo>
                    <a:lnTo>
                      <a:pt x="13745" y="15709"/>
                    </a:lnTo>
                    <a:lnTo>
                      <a:pt x="15979" y="15709"/>
                    </a:lnTo>
                    <a:cubicBezTo>
                      <a:pt x="15979" y="15709"/>
                      <a:pt x="15761" y="17673"/>
                      <a:pt x="15761" y="17673"/>
                    </a:cubicBezTo>
                    <a:close/>
                    <a:moveTo>
                      <a:pt x="12764" y="11782"/>
                    </a:moveTo>
                    <a:lnTo>
                      <a:pt x="10094" y="11782"/>
                    </a:lnTo>
                    <a:lnTo>
                      <a:pt x="9876" y="9818"/>
                    </a:lnTo>
                    <a:lnTo>
                      <a:pt x="12764" y="9818"/>
                    </a:lnTo>
                    <a:cubicBezTo>
                      <a:pt x="12764" y="9818"/>
                      <a:pt x="12764" y="11782"/>
                      <a:pt x="12764" y="11782"/>
                    </a:cubicBezTo>
                    <a:close/>
                    <a:moveTo>
                      <a:pt x="12764" y="14727"/>
                    </a:moveTo>
                    <a:lnTo>
                      <a:pt x="10421" y="14727"/>
                    </a:lnTo>
                    <a:lnTo>
                      <a:pt x="10203" y="12764"/>
                    </a:lnTo>
                    <a:lnTo>
                      <a:pt x="12764" y="12764"/>
                    </a:lnTo>
                    <a:cubicBezTo>
                      <a:pt x="12764" y="12764"/>
                      <a:pt x="12764" y="14727"/>
                      <a:pt x="12764" y="14727"/>
                    </a:cubicBezTo>
                    <a:close/>
                    <a:moveTo>
                      <a:pt x="12764" y="17673"/>
                    </a:moveTo>
                    <a:lnTo>
                      <a:pt x="10748" y="17673"/>
                    </a:lnTo>
                    <a:lnTo>
                      <a:pt x="10531" y="15709"/>
                    </a:lnTo>
                    <a:lnTo>
                      <a:pt x="12764" y="15709"/>
                    </a:lnTo>
                    <a:cubicBezTo>
                      <a:pt x="12764" y="15709"/>
                      <a:pt x="12764" y="17673"/>
                      <a:pt x="12764" y="17673"/>
                    </a:cubicBezTo>
                    <a:close/>
                    <a:moveTo>
                      <a:pt x="8836" y="20618"/>
                    </a:moveTo>
                    <a:cubicBezTo>
                      <a:pt x="8294" y="20618"/>
                      <a:pt x="7855" y="20179"/>
                      <a:pt x="7855" y="19636"/>
                    </a:cubicBezTo>
                    <a:cubicBezTo>
                      <a:pt x="7855" y="19095"/>
                      <a:pt x="8294" y="18655"/>
                      <a:pt x="8836" y="18655"/>
                    </a:cubicBezTo>
                    <a:cubicBezTo>
                      <a:pt x="9379" y="18655"/>
                      <a:pt x="9818" y="19095"/>
                      <a:pt x="9818" y="19636"/>
                    </a:cubicBezTo>
                    <a:cubicBezTo>
                      <a:pt x="9818" y="20179"/>
                      <a:pt x="9379" y="20618"/>
                      <a:pt x="8836" y="20618"/>
                    </a:cubicBezTo>
                    <a:moveTo>
                      <a:pt x="7213" y="15709"/>
                    </a:moveTo>
                    <a:lnTo>
                      <a:pt x="9543" y="15709"/>
                    </a:lnTo>
                    <a:lnTo>
                      <a:pt x="9761" y="17673"/>
                    </a:lnTo>
                    <a:lnTo>
                      <a:pt x="7740" y="17673"/>
                    </a:lnTo>
                    <a:cubicBezTo>
                      <a:pt x="7740" y="17673"/>
                      <a:pt x="7213" y="15709"/>
                      <a:pt x="7213" y="15709"/>
                    </a:cubicBezTo>
                    <a:close/>
                    <a:moveTo>
                      <a:pt x="6950" y="14727"/>
                    </a:moveTo>
                    <a:lnTo>
                      <a:pt x="6423" y="12764"/>
                    </a:lnTo>
                    <a:lnTo>
                      <a:pt x="9215" y="12764"/>
                    </a:lnTo>
                    <a:lnTo>
                      <a:pt x="9434" y="14727"/>
                    </a:lnTo>
                    <a:cubicBezTo>
                      <a:pt x="9434" y="14727"/>
                      <a:pt x="6950" y="14727"/>
                      <a:pt x="6950" y="14727"/>
                    </a:cubicBezTo>
                    <a:close/>
                    <a:moveTo>
                      <a:pt x="5633" y="9818"/>
                    </a:moveTo>
                    <a:lnTo>
                      <a:pt x="8888" y="9818"/>
                    </a:lnTo>
                    <a:lnTo>
                      <a:pt x="9106" y="11782"/>
                    </a:lnTo>
                    <a:lnTo>
                      <a:pt x="6160" y="11782"/>
                    </a:lnTo>
                    <a:cubicBezTo>
                      <a:pt x="6160" y="11782"/>
                      <a:pt x="5633" y="9818"/>
                      <a:pt x="5633" y="9818"/>
                    </a:cubicBezTo>
                    <a:close/>
                    <a:moveTo>
                      <a:pt x="17621" y="9818"/>
                    </a:moveTo>
                    <a:lnTo>
                      <a:pt x="20497" y="9818"/>
                    </a:lnTo>
                    <a:lnTo>
                      <a:pt x="20061" y="11782"/>
                    </a:lnTo>
                    <a:lnTo>
                      <a:pt x="17403" y="11782"/>
                    </a:lnTo>
                    <a:cubicBezTo>
                      <a:pt x="17403" y="11782"/>
                      <a:pt x="17621" y="9818"/>
                      <a:pt x="17621" y="9818"/>
                    </a:cubicBezTo>
                    <a:close/>
                    <a:moveTo>
                      <a:pt x="19619" y="18282"/>
                    </a:moveTo>
                    <a:lnTo>
                      <a:pt x="19622" y="18283"/>
                    </a:lnTo>
                    <a:lnTo>
                      <a:pt x="21586" y="9447"/>
                    </a:lnTo>
                    <a:lnTo>
                      <a:pt x="21577" y="9444"/>
                    </a:lnTo>
                    <a:cubicBezTo>
                      <a:pt x="21586" y="9406"/>
                      <a:pt x="21600" y="9369"/>
                      <a:pt x="21600" y="9327"/>
                    </a:cubicBezTo>
                    <a:cubicBezTo>
                      <a:pt x="21600" y="9056"/>
                      <a:pt x="21380" y="8836"/>
                      <a:pt x="21109" y="8836"/>
                    </a:cubicBezTo>
                    <a:lnTo>
                      <a:pt x="5370" y="8836"/>
                    </a:lnTo>
                    <a:lnTo>
                      <a:pt x="4674" y="6241"/>
                    </a:lnTo>
                    <a:lnTo>
                      <a:pt x="4667" y="6243"/>
                    </a:lnTo>
                    <a:cubicBezTo>
                      <a:pt x="4606" y="6041"/>
                      <a:pt x="4425" y="5891"/>
                      <a:pt x="4203" y="5891"/>
                    </a:cubicBezTo>
                    <a:lnTo>
                      <a:pt x="491" y="5891"/>
                    </a:lnTo>
                    <a:cubicBezTo>
                      <a:pt x="220" y="5891"/>
                      <a:pt x="0" y="6110"/>
                      <a:pt x="0" y="6382"/>
                    </a:cubicBezTo>
                    <a:cubicBezTo>
                      <a:pt x="0" y="6653"/>
                      <a:pt x="220" y="6873"/>
                      <a:pt x="491" y="6873"/>
                    </a:cubicBezTo>
                    <a:lnTo>
                      <a:pt x="3827" y="6873"/>
                    </a:lnTo>
                    <a:lnTo>
                      <a:pt x="6893" y="18305"/>
                    </a:lnTo>
                    <a:lnTo>
                      <a:pt x="6894" y="18305"/>
                    </a:lnTo>
                    <a:cubicBezTo>
                      <a:pt x="6936" y="18443"/>
                      <a:pt x="7037" y="18555"/>
                      <a:pt x="7168" y="18613"/>
                    </a:cubicBezTo>
                    <a:cubicBezTo>
                      <a:pt x="6984" y="18912"/>
                      <a:pt x="6873" y="19260"/>
                      <a:pt x="6873" y="19636"/>
                    </a:cubicBezTo>
                    <a:cubicBezTo>
                      <a:pt x="6873" y="20721"/>
                      <a:pt x="7752" y="21600"/>
                      <a:pt x="8836" y="21600"/>
                    </a:cubicBezTo>
                    <a:cubicBezTo>
                      <a:pt x="9921" y="21600"/>
                      <a:pt x="10800" y="20721"/>
                      <a:pt x="10800" y="19636"/>
                    </a:cubicBezTo>
                    <a:cubicBezTo>
                      <a:pt x="10800" y="19277"/>
                      <a:pt x="10696" y="18945"/>
                      <a:pt x="10528" y="18655"/>
                    </a:cubicBezTo>
                    <a:lnTo>
                      <a:pt x="15981" y="18655"/>
                    </a:lnTo>
                    <a:cubicBezTo>
                      <a:pt x="15813" y="18945"/>
                      <a:pt x="15709" y="19277"/>
                      <a:pt x="15709" y="19636"/>
                    </a:cubicBezTo>
                    <a:cubicBezTo>
                      <a:pt x="15709" y="20721"/>
                      <a:pt x="16588" y="21600"/>
                      <a:pt x="17673" y="21600"/>
                    </a:cubicBezTo>
                    <a:cubicBezTo>
                      <a:pt x="18757" y="21600"/>
                      <a:pt x="19636" y="20721"/>
                      <a:pt x="19636" y="19636"/>
                    </a:cubicBezTo>
                    <a:cubicBezTo>
                      <a:pt x="19636" y="19260"/>
                      <a:pt x="19525" y="18912"/>
                      <a:pt x="19341" y="18613"/>
                    </a:cubicBezTo>
                    <a:cubicBezTo>
                      <a:pt x="19479" y="18552"/>
                      <a:pt x="19581" y="18430"/>
                      <a:pt x="19619" y="18282"/>
                    </a:cubicBezTo>
                    <a:moveTo>
                      <a:pt x="12907" y="7711"/>
                    </a:moveTo>
                    <a:cubicBezTo>
                      <a:pt x="12996" y="7800"/>
                      <a:pt x="13119" y="7855"/>
                      <a:pt x="13255" y="7855"/>
                    </a:cubicBezTo>
                    <a:cubicBezTo>
                      <a:pt x="13390" y="7855"/>
                      <a:pt x="13513" y="7800"/>
                      <a:pt x="13602" y="7711"/>
                    </a:cubicBezTo>
                    <a:lnTo>
                      <a:pt x="15565" y="5747"/>
                    </a:lnTo>
                    <a:cubicBezTo>
                      <a:pt x="15654" y="5658"/>
                      <a:pt x="15709" y="5536"/>
                      <a:pt x="15709" y="5400"/>
                    </a:cubicBezTo>
                    <a:cubicBezTo>
                      <a:pt x="15709" y="5129"/>
                      <a:pt x="15490" y="4910"/>
                      <a:pt x="15218" y="4910"/>
                    </a:cubicBezTo>
                    <a:cubicBezTo>
                      <a:pt x="15083" y="4910"/>
                      <a:pt x="14960" y="4964"/>
                      <a:pt x="14871" y="5053"/>
                    </a:cubicBezTo>
                    <a:lnTo>
                      <a:pt x="13745" y="6179"/>
                    </a:lnTo>
                    <a:lnTo>
                      <a:pt x="13745" y="491"/>
                    </a:lnTo>
                    <a:lnTo>
                      <a:pt x="13745" y="491"/>
                    </a:lnTo>
                    <a:cubicBezTo>
                      <a:pt x="13745" y="220"/>
                      <a:pt x="13526" y="0"/>
                      <a:pt x="13255" y="0"/>
                    </a:cubicBezTo>
                    <a:cubicBezTo>
                      <a:pt x="12983" y="0"/>
                      <a:pt x="12764" y="220"/>
                      <a:pt x="12764" y="491"/>
                    </a:cubicBezTo>
                    <a:lnTo>
                      <a:pt x="12764" y="6179"/>
                    </a:lnTo>
                    <a:lnTo>
                      <a:pt x="11638" y="5053"/>
                    </a:lnTo>
                    <a:cubicBezTo>
                      <a:pt x="11549" y="4964"/>
                      <a:pt x="11427" y="4910"/>
                      <a:pt x="11291" y="4910"/>
                    </a:cubicBezTo>
                    <a:cubicBezTo>
                      <a:pt x="11020" y="4910"/>
                      <a:pt x="10800" y="5129"/>
                      <a:pt x="10800" y="5400"/>
                    </a:cubicBezTo>
                    <a:cubicBezTo>
                      <a:pt x="10800" y="5536"/>
                      <a:pt x="10855" y="5658"/>
                      <a:pt x="10944" y="5747"/>
                    </a:cubicBezTo>
                    <a:cubicBezTo>
                      <a:pt x="10944" y="5747"/>
                      <a:pt x="12907" y="7711"/>
                      <a:pt x="12907" y="77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4D3604DE-5488-6D4C-A2B2-F38528889CDB}"/>
                </a:ext>
              </a:extLst>
            </p:cNvPr>
            <p:cNvSpPr txBox="1">
              <a:spLocks/>
            </p:cNvSpPr>
            <p:nvPr/>
          </p:nvSpPr>
          <p:spPr>
            <a:xfrm>
              <a:off x="10440900" y="11382423"/>
              <a:ext cx="512859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F2E180-3159-EE47-805E-9537404FD23E}"/>
              </a:ext>
            </a:extLst>
          </p:cNvPr>
          <p:cNvGrpSpPr/>
          <p:nvPr/>
        </p:nvGrpSpPr>
        <p:grpSpPr>
          <a:xfrm>
            <a:off x="16410788" y="11346695"/>
            <a:ext cx="6599217" cy="1348156"/>
            <a:chOff x="16208211" y="11346695"/>
            <a:chExt cx="6599217" cy="13481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68D6FD-01B7-9848-BD46-E581315B5CB1}"/>
                </a:ext>
              </a:extLst>
            </p:cNvPr>
            <p:cNvGrpSpPr/>
            <p:nvPr/>
          </p:nvGrpSpPr>
          <p:grpSpPr>
            <a:xfrm>
              <a:off x="16208211" y="11346695"/>
              <a:ext cx="1348156" cy="1348156"/>
              <a:chOff x="3733913" y="17630464"/>
              <a:chExt cx="1580184" cy="158018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842547D-1272-6448-BC24-0523B9FD96AD}"/>
                  </a:ext>
                </a:extLst>
              </p:cNvPr>
              <p:cNvSpPr/>
              <p:nvPr/>
            </p:nvSpPr>
            <p:spPr>
              <a:xfrm>
                <a:off x="3733913" y="17630464"/>
                <a:ext cx="1580184" cy="158018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hape 2617">
                <a:extLst>
                  <a:ext uri="{FF2B5EF4-FFF2-40B4-BE49-F238E27FC236}">
                    <a16:creationId xmlns:a16="http://schemas.microsoft.com/office/drawing/2014/main" id="{5136FAB7-F2A1-9342-BC7E-F48168C9FB11}"/>
                  </a:ext>
                </a:extLst>
              </p:cNvPr>
              <p:cNvSpPr/>
              <p:nvPr/>
            </p:nvSpPr>
            <p:spPr>
              <a:xfrm>
                <a:off x="4017990" y="18001033"/>
                <a:ext cx="1025390" cy="839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457" y="20400"/>
                    </a:moveTo>
                    <a:cubicBezTo>
                      <a:pt x="4686" y="18711"/>
                      <a:pt x="5897" y="18036"/>
                      <a:pt x="7134" y="17493"/>
                    </a:cubicBezTo>
                    <a:lnTo>
                      <a:pt x="7173" y="17477"/>
                    </a:lnTo>
                    <a:cubicBezTo>
                      <a:pt x="8055" y="17190"/>
                      <a:pt x="9626" y="16039"/>
                      <a:pt x="9626" y="13569"/>
                    </a:cubicBezTo>
                    <a:cubicBezTo>
                      <a:pt x="9626" y="11474"/>
                      <a:pt x="8932" y="10452"/>
                      <a:pt x="8558" y="9902"/>
                    </a:cubicBezTo>
                    <a:cubicBezTo>
                      <a:pt x="8484" y="9791"/>
                      <a:pt x="8394" y="9649"/>
                      <a:pt x="8414" y="9680"/>
                    </a:cubicBezTo>
                    <a:cubicBezTo>
                      <a:pt x="8384" y="9599"/>
                      <a:pt x="8237" y="9129"/>
                      <a:pt x="8449" y="8035"/>
                    </a:cubicBezTo>
                    <a:cubicBezTo>
                      <a:pt x="8549" y="7522"/>
                      <a:pt x="8380" y="7241"/>
                      <a:pt x="8380" y="7241"/>
                    </a:cubicBezTo>
                    <a:cubicBezTo>
                      <a:pt x="8112" y="6505"/>
                      <a:pt x="7614" y="5133"/>
                      <a:pt x="7988" y="4025"/>
                    </a:cubicBezTo>
                    <a:cubicBezTo>
                      <a:pt x="8490" y="2492"/>
                      <a:pt x="8935" y="2190"/>
                      <a:pt x="9741" y="1747"/>
                    </a:cubicBezTo>
                    <a:cubicBezTo>
                      <a:pt x="9788" y="1721"/>
                      <a:pt x="9834" y="1691"/>
                      <a:pt x="9877" y="1657"/>
                    </a:cubicBezTo>
                    <a:cubicBezTo>
                      <a:pt x="10029" y="1535"/>
                      <a:pt x="10674" y="1200"/>
                      <a:pt x="11403" y="1200"/>
                    </a:cubicBezTo>
                    <a:cubicBezTo>
                      <a:pt x="11768" y="1200"/>
                      <a:pt x="12075" y="1285"/>
                      <a:pt x="12318" y="1454"/>
                    </a:cubicBezTo>
                    <a:cubicBezTo>
                      <a:pt x="12610" y="1655"/>
                      <a:pt x="12890" y="2039"/>
                      <a:pt x="13313" y="3271"/>
                    </a:cubicBezTo>
                    <a:cubicBezTo>
                      <a:pt x="14101" y="5469"/>
                      <a:pt x="13602" y="6698"/>
                      <a:pt x="13350" y="7124"/>
                    </a:cubicBezTo>
                    <a:cubicBezTo>
                      <a:pt x="13183" y="7407"/>
                      <a:pt x="13126" y="7764"/>
                      <a:pt x="13191" y="8102"/>
                    </a:cubicBezTo>
                    <a:cubicBezTo>
                      <a:pt x="13386" y="9109"/>
                      <a:pt x="13260" y="9534"/>
                      <a:pt x="13227" y="9619"/>
                    </a:cubicBezTo>
                    <a:cubicBezTo>
                      <a:pt x="13219" y="9631"/>
                      <a:pt x="13101" y="9814"/>
                      <a:pt x="13041" y="9902"/>
                    </a:cubicBezTo>
                    <a:cubicBezTo>
                      <a:pt x="12668" y="10452"/>
                      <a:pt x="11973" y="11474"/>
                      <a:pt x="11973" y="13569"/>
                    </a:cubicBezTo>
                    <a:cubicBezTo>
                      <a:pt x="11973" y="16039"/>
                      <a:pt x="13545" y="17190"/>
                      <a:pt x="14427" y="17477"/>
                    </a:cubicBezTo>
                    <a:lnTo>
                      <a:pt x="14466" y="17493"/>
                    </a:lnTo>
                    <a:cubicBezTo>
                      <a:pt x="15703" y="18036"/>
                      <a:pt x="16914" y="18711"/>
                      <a:pt x="17143" y="20400"/>
                    </a:cubicBezTo>
                    <a:cubicBezTo>
                      <a:pt x="17143" y="20400"/>
                      <a:pt x="4457" y="20400"/>
                      <a:pt x="4457" y="20400"/>
                    </a:cubicBezTo>
                    <a:close/>
                    <a:moveTo>
                      <a:pt x="14715" y="16328"/>
                    </a:moveTo>
                    <a:cubicBezTo>
                      <a:pt x="14715" y="16328"/>
                      <a:pt x="12955" y="15815"/>
                      <a:pt x="12955" y="13569"/>
                    </a:cubicBezTo>
                    <a:cubicBezTo>
                      <a:pt x="12955" y="11596"/>
                      <a:pt x="13678" y="10901"/>
                      <a:pt x="13957" y="10421"/>
                    </a:cubicBezTo>
                    <a:cubicBezTo>
                      <a:pt x="13957" y="10421"/>
                      <a:pt x="14531" y="9807"/>
                      <a:pt x="14146" y="7826"/>
                    </a:cubicBezTo>
                    <a:cubicBezTo>
                      <a:pt x="14787" y="6740"/>
                      <a:pt x="14995" y="4972"/>
                      <a:pt x="14211" y="2789"/>
                    </a:cubicBezTo>
                    <a:cubicBezTo>
                      <a:pt x="13774" y="1514"/>
                      <a:pt x="13389" y="815"/>
                      <a:pt x="12801" y="409"/>
                    </a:cubicBezTo>
                    <a:cubicBezTo>
                      <a:pt x="12370" y="110"/>
                      <a:pt x="11880" y="0"/>
                      <a:pt x="11403" y="0"/>
                    </a:cubicBezTo>
                    <a:cubicBezTo>
                      <a:pt x="10516" y="0"/>
                      <a:pt x="9675" y="384"/>
                      <a:pt x="9339" y="653"/>
                    </a:cubicBezTo>
                    <a:cubicBezTo>
                      <a:pt x="8357" y="1192"/>
                      <a:pt x="7697" y="1688"/>
                      <a:pt x="7077" y="3579"/>
                    </a:cubicBezTo>
                    <a:cubicBezTo>
                      <a:pt x="6540" y="5168"/>
                      <a:pt x="7179" y="6892"/>
                      <a:pt x="7494" y="7758"/>
                    </a:cubicBezTo>
                    <a:cubicBezTo>
                      <a:pt x="7110" y="9740"/>
                      <a:pt x="7642" y="10421"/>
                      <a:pt x="7642" y="10421"/>
                    </a:cubicBezTo>
                    <a:cubicBezTo>
                      <a:pt x="7922" y="10901"/>
                      <a:pt x="8644" y="11596"/>
                      <a:pt x="8644" y="13569"/>
                    </a:cubicBezTo>
                    <a:cubicBezTo>
                      <a:pt x="8644" y="15815"/>
                      <a:pt x="6885" y="16328"/>
                      <a:pt x="6885" y="16328"/>
                    </a:cubicBezTo>
                    <a:cubicBezTo>
                      <a:pt x="5768" y="16819"/>
                      <a:pt x="3436" y="17760"/>
                      <a:pt x="3436" y="21000"/>
                    </a:cubicBezTo>
                    <a:cubicBezTo>
                      <a:pt x="3436" y="21000"/>
                      <a:pt x="3436" y="21600"/>
                      <a:pt x="3927" y="21600"/>
                    </a:cubicBezTo>
                    <a:lnTo>
                      <a:pt x="17673" y="21600"/>
                    </a:lnTo>
                    <a:cubicBezTo>
                      <a:pt x="18164" y="21600"/>
                      <a:pt x="18164" y="21000"/>
                      <a:pt x="18164" y="21000"/>
                    </a:cubicBezTo>
                    <a:cubicBezTo>
                      <a:pt x="18164" y="17760"/>
                      <a:pt x="15832" y="16819"/>
                      <a:pt x="14715" y="16328"/>
                    </a:cubicBezTo>
                    <a:moveTo>
                      <a:pt x="19516" y="15006"/>
                    </a:moveTo>
                    <a:cubicBezTo>
                      <a:pt x="19516" y="15006"/>
                      <a:pt x="18416" y="14701"/>
                      <a:pt x="18416" y="12954"/>
                    </a:cubicBezTo>
                    <a:cubicBezTo>
                      <a:pt x="18416" y="11419"/>
                      <a:pt x="18794" y="10879"/>
                      <a:pt x="19017" y="10506"/>
                    </a:cubicBezTo>
                    <a:cubicBezTo>
                      <a:pt x="19017" y="10506"/>
                      <a:pt x="19443" y="9975"/>
                      <a:pt x="19136" y="8435"/>
                    </a:cubicBezTo>
                    <a:cubicBezTo>
                      <a:pt x="19388" y="7760"/>
                      <a:pt x="19900" y="6419"/>
                      <a:pt x="19470" y="5184"/>
                    </a:cubicBezTo>
                    <a:cubicBezTo>
                      <a:pt x="18974" y="3714"/>
                      <a:pt x="18645" y="3327"/>
                      <a:pt x="17860" y="2908"/>
                    </a:cubicBezTo>
                    <a:cubicBezTo>
                      <a:pt x="17591" y="2699"/>
                      <a:pt x="16918" y="2400"/>
                      <a:pt x="16208" y="2400"/>
                    </a:cubicBezTo>
                    <a:cubicBezTo>
                      <a:pt x="15873" y="2400"/>
                      <a:pt x="15531" y="2473"/>
                      <a:pt x="15218" y="2647"/>
                    </a:cubicBezTo>
                    <a:cubicBezTo>
                      <a:pt x="15343" y="3035"/>
                      <a:pt x="15449" y="3420"/>
                      <a:pt x="15525" y="3799"/>
                    </a:cubicBezTo>
                    <a:cubicBezTo>
                      <a:pt x="15537" y="3790"/>
                      <a:pt x="15550" y="3779"/>
                      <a:pt x="15563" y="3770"/>
                    </a:cubicBezTo>
                    <a:cubicBezTo>
                      <a:pt x="15730" y="3657"/>
                      <a:pt x="15948" y="3600"/>
                      <a:pt x="16208" y="3600"/>
                    </a:cubicBezTo>
                    <a:cubicBezTo>
                      <a:pt x="16716" y="3600"/>
                      <a:pt x="17211" y="3825"/>
                      <a:pt x="17332" y="3919"/>
                    </a:cubicBezTo>
                    <a:cubicBezTo>
                      <a:pt x="17375" y="3953"/>
                      <a:pt x="17421" y="3983"/>
                      <a:pt x="17467" y="4008"/>
                    </a:cubicBezTo>
                    <a:cubicBezTo>
                      <a:pt x="17950" y="4265"/>
                      <a:pt x="18131" y="4362"/>
                      <a:pt x="18562" y="5641"/>
                    </a:cubicBezTo>
                    <a:cubicBezTo>
                      <a:pt x="18822" y="6387"/>
                      <a:pt x="18452" y="7378"/>
                      <a:pt x="18253" y="7911"/>
                    </a:cubicBezTo>
                    <a:cubicBezTo>
                      <a:pt x="18161" y="8156"/>
                      <a:pt x="18130" y="8457"/>
                      <a:pt x="18182" y="8718"/>
                    </a:cubicBezTo>
                    <a:cubicBezTo>
                      <a:pt x="18316" y="9392"/>
                      <a:pt x="18254" y="9706"/>
                      <a:pt x="18232" y="9784"/>
                    </a:cubicBezTo>
                    <a:cubicBezTo>
                      <a:pt x="18230" y="9788"/>
                      <a:pt x="18227" y="9793"/>
                      <a:pt x="18224" y="9798"/>
                    </a:cubicBezTo>
                    <a:lnTo>
                      <a:pt x="18191" y="9853"/>
                    </a:lnTo>
                    <a:cubicBezTo>
                      <a:pt x="17926" y="10290"/>
                      <a:pt x="17434" y="11106"/>
                      <a:pt x="17434" y="12954"/>
                    </a:cubicBezTo>
                    <a:cubicBezTo>
                      <a:pt x="17434" y="15019"/>
                      <a:pt x="18570" y="15933"/>
                      <a:pt x="19229" y="16155"/>
                    </a:cubicBezTo>
                    <a:cubicBezTo>
                      <a:pt x="19856" y="16429"/>
                      <a:pt x="20435" y="16859"/>
                      <a:pt x="20582" y="17999"/>
                    </a:cubicBezTo>
                    <a:lnTo>
                      <a:pt x="18459" y="18000"/>
                    </a:lnTo>
                    <a:cubicBezTo>
                      <a:pt x="18647" y="18353"/>
                      <a:pt x="18802" y="18755"/>
                      <a:pt x="18920" y="19200"/>
                    </a:cubicBezTo>
                    <a:lnTo>
                      <a:pt x="21109" y="19199"/>
                    </a:lnTo>
                    <a:cubicBezTo>
                      <a:pt x="21600" y="19199"/>
                      <a:pt x="21600" y="18599"/>
                      <a:pt x="21600" y="18599"/>
                    </a:cubicBezTo>
                    <a:cubicBezTo>
                      <a:pt x="21600" y="16199"/>
                      <a:pt x="20410" y="15388"/>
                      <a:pt x="19516" y="15006"/>
                    </a:cubicBezTo>
                    <a:moveTo>
                      <a:pt x="2371" y="16155"/>
                    </a:moveTo>
                    <a:cubicBezTo>
                      <a:pt x="3030" y="15933"/>
                      <a:pt x="4166" y="15019"/>
                      <a:pt x="4166" y="12954"/>
                    </a:cubicBezTo>
                    <a:cubicBezTo>
                      <a:pt x="4166" y="11106"/>
                      <a:pt x="3673" y="10290"/>
                      <a:pt x="3409" y="9853"/>
                    </a:cubicBezTo>
                    <a:lnTo>
                      <a:pt x="3376" y="9798"/>
                    </a:lnTo>
                    <a:cubicBezTo>
                      <a:pt x="3373" y="9793"/>
                      <a:pt x="3370" y="9788"/>
                      <a:pt x="3367" y="9784"/>
                    </a:cubicBezTo>
                    <a:cubicBezTo>
                      <a:pt x="3346" y="9706"/>
                      <a:pt x="3283" y="9392"/>
                      <a:pt x="3418" y="8718"/>
                    </a:cubicBezTo>
                    <a:cubicBezTo>
                      <a:pt x="3470" y="8457"/>
                      <a:pt x="3439" y="8156"/>
                      <a:pt x="3347" y="7911"/>
                    </a:cubicBezTo>
                    <a:cubicBezTo>
                      <a:pt x="3148" y="7378"/>
                      <a:pt x="2778" y="6387"/>
                      <a:pt x="3038" y="5641"/>
                    </a:cubicBezTo>
                    <a:cubicBezTo>
                      <a:pt x="3469" y="4362"/>
                      <a:pt x="3649" y="4265"/>
                      <a:pt x="4133" y="4008"/>
                    </a:cubicBezTo>
                    <a:cubicBezTo>
                      <a:pt x="4180" y="3983"/>
                      <a:pt x="4225" y="3953"/>
                      <a:pt x="4268" y="3919"/>
                    </a:cubicBezTo>
                    <a:cubicBezTo>
                      <a:pt x="4389" y="3825"/>
                      <a:pt x="4884" y="3600"/>
                      <a:pt x="5392" y="3600"/>
                    </a:cubicBezTo>
                    <a:cubicBezTo>
                      <a:pt x="5636" y="3600"/>
                      <a:pt x="5839" y="3655"/>
                      <a:pt x="6002" y="3755"/>
                    </a:cubicBezTo>
                    <a:cubicBezTo>
                      <a:pt x="6045" y="3548"/>
                      <a:pt x="6096" y="3341"/>
                      <a:pt x="6165" y="3134"/>
                    </a:cubicBezTo>
                    <a:cubicBezTo>
                      <a:pt x="6225" y="2950"/>
                      <a:pt x="6289" y="2793"/>
                      <a:pt x="6351" y="2630"/>
                    </a:cubicBezTo>
                    <a:cubicBezTo>
                      <a:pt x="6046" y="2468"/>
                      <a:pt x="5716" y="2400"/>
                      <a:pt x="5392" y="2400"/>
                    </a:cubicBezTo>
                    <a:cubicBezTo>
                      <a:pt x="4682" y="2400"/>
                      <a:pt x="4009" y="2699"/>
                      <a:pt x="3740" y="2908"/>
                    </a:cubicBezTo>
                    <a:cubicBezTo>
                      <a:pt x="2955" y="3327"/>
                      <a:pt x="2625" y="3714"/>
                      <a:pt x="2130" y="5184"/>
                    </a:cubicBezTo>
                    <a:cubicBezTo>
                      <a:pt x="1700" y="6419"/>
                      <a:pt x="2212" y="7760"/>
                      <a:pt x="2464" y="8435"/>
                    </a:cubicBezTo>
                    <a:cubicBezTo>
                      <a:pt x="2156" y="9975"/>
                      <a:pt x="2583" y="10506"/>
                      <a:pt x="2583" y="10506"/>
                    </a:cubicBezTo>
                    <a:cubicBezTo>
                      <a:pt x="2806" y="10879"/>
                      <a:pt x="3185" y="11419"/>
                      <a:pt x="3185" y="12954"/>
                    </a:cubicBezTo>
                    <a:cubicBezTo>
                      <a:pt x="3185" y="14701"/>
                      <a:pt x="2084" y="15006"/>
                      <a:pt x="2084" y="15006"/>
                    </a:cubicBezTo>
                    <a:cubicBezTo>
                      <a:pt x="1191" y="15388"/>
                      <a:pt x="0" y="16199"/>
                      <a:pt x="0" y="18599"/>
                    </a:cubicBezTo>
                    <a:cubicBezTo>
                      <a:pt x="0" y="18599"/>
                      <a:pt x="0" y="19199"/>
                      <a:pt x="491" y="19199"/>
                    </a:cubicBezTo>
                    <a:lnTo>
                      <a:pt x="2680" y="19200"/>
                    </a:lnTo>
                    <a:cubicBezTo>
                      <a:pt x="2798" y="18755"/>
                      <a:pt x="2952" y="18353"/>
                      <a:pt x="3141" y="18000"/>
                    </a:cubicBezTo>
                    <a:lnTo>
                      <a:pt x="1018" y="17999"/>
                    </a:lnTo>
                    <a:cubicBezTo>
                      <a:pt x="1165" y="16859"/>
                      <a:pt x="1744" y="16429"/>
                      <a:pt x="2371" y="16155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50EA13AC-98A8-8A46-8944-7AB959BE13F8}"/>
                </a:ext>
              </a:extLst>
            </p:cNvPr>
            <p:cNvSpPr txBox="1">
              <a:spLocks/>
            </p:cNvSpPr>
            <p:nvPr/>
          </p:nvSpPr>
          <p:spPr>
            <a:xfrm>
              <a:off x="17678837" y="11382423"/>
              <a:ext cx="512859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60BA44-1C64-CC49-B193-0DE4855BB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C12185-2F8E-7E40-AA6D-D91E9068894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2EE4C1-05F0-B246-A1C2-0C1811ADE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6570345" y="3804884"/>
            <a:ext cx="11236534" cy="7157612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F6CF5-A6A9-A445-B38E-2276B5DCEC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08832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WHATCH PREVIEW SAMPLE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E64251-0053-B74F-89B9-0C5B14C1757B}"/>
              </a:ext>
            </a:extLst>
          </p:cNvPr>
          <p:cNvGrpSpPr/>
          <p:nvPr/>
        </p:nvGrpSpPr>
        <p:grpSpPr>
          <a:xfrm>
            <a:off x="1047557" y="6554679"/>
            <a:ext cx="22296651" cy="3050292"/>
            <a:chOff x="-1574025" y="4984678"/>
            <a:chExt cx="22296651" cy="30502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91810C-389B-E240-8DA5-99B58477A23F}"/>
                </a:ext>
              </a:extLst>
            </p:cNvPr>
            <p:cNvGrpSpPr/>
            <p:nvPr/>
          </p:nvGrpSpPr>
          <p:grpSpPr>
            <a:xfrm>
              <a:off x="16602385" y="4984678"/>
              <a:ext cx="4120241" cy="3050292"/>
              <a:chOff x="16919799" y="4984678"/>
              <a:chExt cx="4120241" cy="3050292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6F21454F-2D81-4946-9BDE-FB59057854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19799" y="5658986"/>
                <a:ext cx="3979124" cy="237598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Consumer demand refers to a good service being offered by a company.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6C2CDA7-E4AA-B34D-A525-3624A39AFB4C}"/>
                  </a:ext>
                </a:extLst>
              </p:cNvPr>
              <p:cNvSpPr/>
              <p:nvPr/>
            </p:nvSpPr>
            <p:spPr>
              <a:xfrm>
                <a:off x="17060916" y="4984678"/>
                <a:ext cx="39791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6D3E27-E203-B042-87C1-2D9B1DE008C2}"/>
                </a:ext>
              </a:extLst>
            </p:cNvPr>
            <p:cNvGrpSpPr/>
            <p:nvPr/>
          </p:nvGrpSpPr>
          <p:grpSpPr>
            <a:xfrm>
              <a:off x="-1574025" y="4984678"/>
              <a:ext cx="4106124" cy="3050292"/>
              <a:chOff x="17729213" y="8854518"/>
              <a:chExt cx="4106124" cy="3050292"/>
            </a:xfrm>
          </p:grpSpPr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5DB52640-0C12-3F43-9331-336DAB33E9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56213" y="9528826"/>
                <a:ext cx="3979124" cy="237598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Consumer demand refers to a good service being offered by a company.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566D22-E4BD-CD44-AF0A-96CDAD86EBD9}"/>
                  </a:ext>
                </a:extLst>
              </p:cNvPr>
              <p:cNvSpPr/>
              <p:nvPr/>
            </p:nvSpPr>
            <p:spPr>
              <a:xfrm>
                <a:off x="17729213" y="8854518"/>
                <a:ext cx="39791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D972A4-88EC-9647-998F-2A4FB43414AC}"/>
                </a:ext>
              </a:extLst>
            </p:cNvPr>
            <p:cNvGrpSpPr/>
            <p:nvPr/>
          </p:nvGrpSpPr>
          <p:grpSpPr>
            <a:xfrm>
              <a:off x="13814776" y="5025985"/>
              <a:ext cx="2416245" cy="2416245"/>
              <a:chOff x="8146628" y="4719302"/>
              <a:chExt cx="2416245" cy="241624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B071CC1-0CC8-D147-895D-0D8109166E76}"/>
                  </a:ext>
                </a:extLst>
              </p:cNvPr>
              <p:cNvSpPr/>
              <p:nvPr/>
            </p:nvSpPr>
            <p:spPr>
              <a:xfrm>
                <a:off x="8146628" y="4719302"/>
                <a:ext cx="2416245" cy="241624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hape 2944">
                <a:extLst>
                  <a:ext uri="{FF2B5EF4-FFF2-40B4-BE49-F238E27FC236}">
                    <a16:creationId xmlns:a16="http://schemas.microsoft.com/office/drawing/2014/main" id="{826069EA-8138-7749-AF24-5DE6A97EBA1F}"/>
                  </a:ext>
                </a:extLst>
              </p:cNvPr>
              <p:cNvSpPr/>
              <p:nvPr/>
            </p:nvSpPr>
            <p:spPr>
              <a:xfrm>
                <a:off x="8868063" y="5440363"/>
                <a:ext cx="973374" cy="973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50" y="17620"/>
                    </a:moveTo>
                    <a:cubicBezTo>
                      <a:pt x="17270" y="17122"/>
                      <a:pt x="16604" y="16682"/>
                      <a:pt x="15855" y="16324"/>
                    </a:cubicBezTo>
                    <a:cubicBezTo>
                      <a:pt x="15868" y="16284"/>
                      <a:pt x="15882" y="16244"/>
                      <a:pt x="15896" y="16203"/>
                    </a:cubicBezTo>
                    <a:cubicBezTo>
                      <a:pt x="16131" y="15456"/>
                      <a:pt x="16320" y="14656"/>
                      <a:pt x="16454" y="13811"/>
                    </a:cubicBezTo>
                    <a:cubicBezTo>
                      <a:pt x="16471" y="13704"/>
                      <a:pt x="16484" y="13596"/>
                      <a:pt x="16499" y="13488"/>
                    </a:cubicBezTo>
                    <a:cubicBezTo>
                      <a:pt x="16544" y="13166"/>
                      <a:pt x="16581" y="12839"/>
                      <a:pt x="16610" y="12507"/>
                    </a:cubicBezTo>
                    <a:cubicBezTo>
                      <a:pt x="16621" y="12383"/>
                      <a:pt x="16632" y="12260"/>
                      <a:pt x="16641" y="12135"/>
                    </a:cubicBezTo>
                    <a:cubicBezTo>
                      <a:pt x="16660" y="11858"/>
                      <a:pt x="16664" y="11574"/>
                      <a:pt x="16673" y="11291"/>
                    </a:cubicBezTo>
                    <a:lnTo>
                      <a:pt x="20598" y="11291"/>
                    </a:lnTo>
                    <a:cubicBezTo>
                      <a:pt x="20476" y="13747"/>
                      <a:pt x="19450" y="15962"/>
                      <a:pt x="17850" y="17620"/>
                    </a:cubicBezTo>
                    <a:moveTo>
                      <a:pt x="13714" y="20178"/>
                    </a:moveTo>
                    <a:cubicBezTo>
                      <a:pt x="13925" y="19957"/>
                      <a:pt x="14127" y="19710"/>
                      <a:pt x="14321" y="19444"/>
                    </a:cubicBezTo>
                    <a:cubicBezTo>
                      <a:pt x="14339" y="19419"/>
                      <a:pt x="14357" y="19394"/>
                      <a:pt x="14375" y="19369"/>
                    </a:cubicBezTo>
                    <a:cubicBezTo>
                      <a:pt x="14764" y="18822"/>
                      <a:pt x="15116" y="18192"/>
                      <a:pt x="15420" y="17488"/>
                    </a:cubicBezTo>
                    <a:cubicBezTo>
                      <a:pt x="15436" y="17450"/>
                      <a:pt x="15451" y="17410"/>
                      <a:pt x="15467" y="17372"/>
                    </a:cubicBezTo>
                    <a:cubicBezTo>
                      <a:pt x="15485" y="17329"/>
                      <a:pt x="15499" y="17282"/>
                      <a:pt x="15517" y="17239"/>
                    </a:cubicBezTo>
                    <a:cubicBezTo>
                      <a:pt x="16123" y="17535"/>
                      <a:pt x="16665" y="17890"/>
                      <a:pt x="17142" y="18285"/>
                    </a:cubicBezTo>
                    <a:cubicBezTo>
                      <a:pt x="16149" y="19129"/>
                      <a:pt x="14989" y="19782"/>
                      <a:pt x="13714" y="20178"/>
                    </a:cubicBezTo>
                    <a:moveTo>
                      <a:pt x="11291" y="20569"/>
                    </a:moveTo>
                    <a:lnTo>
                      <a:pt x="11291" y="16221"/>
                    </a:lnTo>
                    <a:cubicBezTo>
                      <a:pt x="12498" y="16271"/>
                      <a:pt x="13638" y="16493"/>
                      <a:pt x="14652" y="16869"/>
                    </a:cubicBezTo>
                    <a:cubicBezTo>
                      <a:pt x="13850" y="18909"/>
                      <a:pt x="12654" y="20298"/>
                      <a:pt x="11291" y="20569"/>
                    </a:cubicBezTo>
                    <a:moveTo>
                      <a:pt x="11291" y="11291"/>
                    </a:moveTo>
                    <a:lnTo>
                      <a:pt x="15697" y="11291"/>
                    </a:lnTo>
                    <a:cubicBezTo>
                      <a:pt x="15655" y="12995"/>
                      <a:pt x="15392" y="14581"/>
                      <a:pt x="14971" y="15948"/>
                    </a:cubicBezTo>
                    <a:cubicBezTo>
                      <a:pt x="13855" y="15534"/>
                      <a:pt x="12608" y="15291"/>
                      <a:pt x="11291" y="15240"/>
                    </a:cubicBezTo>
                    <a:cubicBezTo>
                      <a:pt x="11291" y="15240"/>
                      <a:pt x="11291" y="11291"/>
                      <a:pt x="11291" y="11291"/>
                    </a:cubicBezTo>
                    <a:close/>
                    <a:moveTo>
                      <a:pt x="11291" y="6360"/>
                    </a:moveTo>
                    <a:cubicBezTo>
                      <a:pt x="12608" y="6309"/>
                      <a:pt x="13855" y="6066"/>
                      <a:pt x="14971" y="5652"/>
                    </a:cubicBezTo>
                    <a:cubicBezTo>
                      <a:pt x="15392" y="7019"/>
                      <a:pt x="15655" y="8605"/>
                      <a:pt x="15697" y="10309"/>
                    </a:cubicBezTo>
                    <a:lnTo>
                      <a:pt x="11291" y="10309"/>
                    </a:lnTo>
                    <a:cubicBezTo>
                      <a:pt x="11291" y="10309"/>
                      <a:pt x="11291" y="6360"/>
                      <a:pt x="11291" y="6360"/>
                    </a:cubicBezTo>
                    <a:close/>
                    <a:moveTo>
                      <a:pt x="11291" y="1031"/>
                    </a:moveTo>
                    <a:cubicBezTo>
                      <a:pt x="12654" y="1302"/>
                      <a:pt x="13850" y="2691"/>
                      <a:pt x="14652" y="4731"/>
                    </a:cubicBezTo>
                    <a:cubicBezTo>
                      <a:pt x="13638" y="5107"/>
                      <a:pt x="12498" y="5329"/>
                      <a:pt x="11291" y="5379"/>
                    </a:cubicBezTo>
                    <a:cubicBezTo>
                      <a:pt x="11291" y="5379"/>
                      <a:pt x="11291" y="1031"/>
                      <a:pt x="11291" y="1031"/>
                    </a:cubicBezTo>
                    <a:close/>
                    <a:moveTo>
                      <a:pt x="17142" y="3315"/>
                    </a:moveTo>
                    <a:cubicBezTo>
                      <a:pt x="16665" y="3711"/>
                      <a:pt x="16123" y="4065"/>
                      <a:pt x="15517" y="4361"/>
                    </a:cubicBezTo>
                    <a:cubicBezTo>
                      <a:pt x="15499" y="4318"/>
                      <a:pt x="15485" y="4271"/>
                      <a:pt x="15467" y="4229"/>
                    </a:cubicBezTo>
                    <a:cubicBezTo>
                      <a:pt x="15451" y="4190"/>
                      <a:pt x="15436" y="4151"/>
                      <a:pt x="15420" y="4112"/>
                    </a:cubicBezTo>
                    <a:cubicBezTo>
                      <a:pt x="15116" y="3408"/>
                      <a:pt x="14764" y="2778"/>
                      <a:pt x="14375" y="2231"/>
                    </a:cubicBezTo>
                    <a:cubicBezTo>
                      <a:pt x="14357" y="2206"/>
                      <a:pt x="14339" y="2181"/>
                      <a:pt x="14321" y="2156"/>
                    </a:cubicBezTo>
                    <a:cubicBezTo>
                      <a:pt x="14127" y="1890"/>
                      <a:pt x="13925" y="1643"/>
                      <a:pt x="13714" y="1422"/>
                    </a:cubicBezTo>
                    <a:cubicBezTo>
                      <a:pt x="14989" y="1818"/>
                      <a:pt x="16149" y="2471"/>
                      <a:pt x="17142" y="3315"/>
                    </a:cubicBezTo>
                    <a:moveTo>
                      <a:pt x="20598" y="10309"/>
                    </a:moveTo>
                    <a:lnTo>
                      <a:pt x="16673" y="10309"/>
                    </a:lnTo>
                    <a:cubicBezTo>
                      <a:pt x="16664" y="10027"/>
                      <a:pt x="16660" y="9742"/>
                      <a:pt x="16641" y="9465"/>
                    </a:cubicBezTo>
                    <a:cubicBezTo>
                      <a:pt x="16632" y="9340"/>
                      <a:pt x="16621" y="9217"/>
                      <a:pt x="16610" y="9093"/>
                    </a:cubicBezTo>
                    <a:cubicBezTo>
                      <a:pt x="16581" y="8761"/>
                      <a:pt x="16544" y="8434"/>
                      <a:pt x="16499" y="8112"/>
                    </a:cubicBezTo>
                    <a:cubicBezTo>
                      <a:pt x="16484" y="8005"/>
                      <a:pt x="16471" y="7896"/>
                      <a:pt x="16454" y="7789"/>
                    </a:cubicBezTo>
                    <a:cubicBezTo>
                      <a:pt x="16320" y="6944"/>
                      <a:pt x="16131" y="6144"/>
                      <a:pt x="15896" y="5397"/>
                    </a:cubicBezTo>
                    <a:cubicBezTo>
                      <a:pt x="15882" y="5357"/>
                      <a:pt x="15868" y="5317"/>
                      <a:pt x="15855" y="5276"/>
                    </a:cubicBezTo>
                    <a:cubicBezTo>
                      <a:pt x="16604" y="4918"/>
                      <a:pt x="17270" y="4478"/>
                      <a:pt x="17850" y="3981"/>
                    </a:cubicBezTo>
                    <a:cubicBezTo>
                      <a:pt x="19450" y="5638"/>
                      <a:pt x="20476" y="7853"/>
                      <a:pt x="20598" y="10309"/>
                    </a:cubicBezTo>
                    <a:moveTo>
                      <a:pt x="10309" y="5379"/>
                    </a:moveTo>
                    <a:cubicBezTo>
                      <a:pt x="9101" y="5329"/>
                      <a:pt x="7961" y="5107"/>
                      <a:pt x="6947" y="4731"/>
                    </a:cubicBezTo>
                    <a:cubicBezTo>
                      <a:pt x="7749" y="2691"/>
                      <a:pt x="8945" y="1302"/>
                      <a:pt x="10309" y="1031"/>
                    </a:cubicBezTo>
                    <a:cubicBezTo>
                      <a:pt x="10309" y="1031"/>
                      <a:pt x="10309" y="5379"/>
                      <a:pt x="10309" y="5379"/>
                    </a:cubicBezTo>
                    <a:close/>
                    <a:moveTo>
                      <a:pt x="10309" y="10309"/>
                    </a:moveTo>
                    <a:lnTo>
                      <a:pt x="5903" y="10309"/>
                    </a:lnTo>
                    <a:cubicBezTo>
                      <a:pt x="5945" y="8605"/>
                      <a:pt x="6207" y="7019"/>
                      <a:pt x="6629" y="5652"/>
                    </a:cubicBezTo>
                    <a:cubicBezTo>
                      <a:pt x="7745" y="6066"/>
                      <a:pt x="8991" y="6309"/>
                      <a:pt x="10309" y="6360"/>
                    </a:cubicBezTo>
                    <a:cubicBezTo>
                      <a:pt x="10309" y="6360"/>
                      <a:pt x="10309" y="10309"/>
                      <a:pt x="10309" y="10309"/>
                    </a:cubicBezTo>
                    <a:close/>
                    <a:moveTo>
                      <a:pt x="10309" y="15240"/>
                    </a:moveTo>
                    <a:cubicBezTo>
                      <a:pt x="8991" y="15291"/>
                      <a:pt x="7745" y="15534"/>
                      <a:pt x="6629" y="15948"/>
                    </a:cubicBezTo>
                    <a:cubicBezTo>
                      <a:pt x="6207" y="14581"/>
                      <a:pt x="5945" y="12995"/>
                      <a:pt x="5903" y="11291"/>
                    </a:cubicBezTo>
                    <a:lnTo>
                      <a:pt x="10309" y="11291"/>
                    </a:lnTo>
                    <a:cubicBezTo>
                      <a:pt x="10309" y="11291"/>
                      <a:pt x="10309" y="15240"/>
                      <a:pt x="10309" y="15240"/>
                    </a:cubicBezTo>
                    <a:close/>
                    <a:moveTo>
                      <a:pt x="10309" y="20569"/>
                    </a:moveTo>
                    <a:cubicBezTo>
                      <a:pt x="8945" y="20298"/>
                      <a:pt x="7749" y="18909"/>
                      <a:pt x="6947" y="16869"/>
                    </a:cubicBezTo>
                    <a:cubicBezTo>
                      <a:pt x="7961" y="16493"/>
                      <a:pt x="9101" y="16271"/>
                      <a:pt x="10309" y="16221"/>
                    </a:cubicBezTo>
                    <a:cubicBezTo>
                      <a:pt x="10309" y="16221"/>
                      <a:pt x="10309" y="20569"/>
                      <a:pt x="10309" y="20569"/>
                    </a:cubicBezTo>
                    <a:close/>
                    <a:moveTo>
                      <a:pt x="4458" y="18285"/>
                    </a:moveTo>
                    <a:cubicBezTo>
                      <a:pt x="4934" y="17890"/>
                      <a:pt x="5476" y="17535"/>
                      <a:pt x="6083" y="17239"/>
                    </a:cubicBezTo>
                    <a:cubicBezTo>
                      <a:pt x="6100" y="17282"/>
                      <a:pt x="6115" y="17329"/>
                      <a:pt x="6132" y="17372"/>
                    </a:cubicBezTo>
                    <a:cubicBezTo>
                      <a:pt x="6149" y="17410"/>
                      <a:pt x="6163" y="17450"/>
                      <a:pt x="6180" y="17488"/>
                    </a:cubicBezTo>
                    <a:cubicBezTo>
                      <a:pt x="6484" y="18192"/>
                      <a:pt x="6835" y="18822"/>
                      <a:pt x="7224" y="19369"/>
                    </a:cubicBezTo>
                    <a:cubicBezTo>
                      <a:pt x="7242" y="19394"/>
                      <a:pt x="7261" y="19419"/>
                      <a:pt x="7279" y="19444"/>
                    </a:cubicBezTo>
                    <a:cubicBezTo>
                      <a:pt x="7472" y="19710"/>
                      <a:pt x="7674" y="19957"/>
                      <a:pt x="7886" y="20178"/>
                    </a:cubicBezTo>
                    <a:cubicBezTo>
                      <a:pt x="6610" y="19782"/>
                      <a:pt x="5451" y="19129"/>
                      <a:pt x="4458" y="18285"/>
                    </a:cubicBezTo>
                    <a:moveTo>
                      <a:pt x="1002" y="11291"/>
                    </a:moveTo>
                    <a:lnTo>
                      <a:pt x="4927" y="11291"/>
                    </a:lnTo>
                    <a:cubicBezTo>
                      <a:pt x="4935" y="11574"/>
                      <a:pt x="4940" y="11858"/>
                      <a:pt x="4958" y="12135"/>
                    </a:cubicBezTo>
                    <a:cubicBezTo>
                      <a:pt x="4967" y="12260"/>
                      <a:pt x="4979" y="12383"/>
                      <a:pt x="4989" y="12507"/>
                    </a:cubicBezTo>
                    <a:cubicBezTo>
                      <a:pt x="5018" y="12839"/>
                      <a:pt x="5055" y="13166"/>
                      <a:pt x="5100" y="13488"/>
                    </a:cubicBezTo>
                    <a:cubicBezTo>
                      <a:pt x="5116" y="13596"/>
                      <a:pt x="5129" y="13704"/>
                      <a:pt x="5146" y="13811"/>
                    </a:cubicBezTo>
                    <a:cubicBezTo>
                      <a:pt x="5280" y="14656"/>
                      <a:pt x="5468" y="15456"/>
                      <a:pt x="5704" y="16203"/>
                    </a:cubicBezTo>
                    <a:cubicBezTo>
                      <a:pt x="5718" y="16244"/>
                      <a:pt x="5731" y="16284"/>
                      <a:pt x="5744" y="16324"/>
                    </a:cubicBezTo>
                    <a:cubicBezTo>
                      <a:pt x="4996" y="16682"/>
                      <a:pt x="4330" y="17122"/>
                      <a:pt x="3749" y="17620"/>
                    </a:cubicBezTo>
                    <a:cubicBezTo>
                      <a:pt x="2150" y="15962"/>
                      <a:pt x="1123" y="13747"/>
                      <a:pt x="1002" y="11291"/>
                    </a:cubicBezTo>
                    <a:moveTo>
                      <a:pt x="3749" y="3981"/>
                    </a:moveTo>
                    <a:cubicBezTo>
                      <a:pt x="4330" y="4478"/>
                      <a:pt x="4996" y="4918"/>
                      <a:pt x="5744" y="5276"/>
                    </a:cubicBezTo>
                    <a:cubicBezTo>
                      <a:pt x="5731" y="5317"/>
                      <a:pt x="5718" y="5357"/>
                      <a:pt x="5704" y="5397"/>
                    </a:cubicBezTo>
                    <a:cubicBezTo>
                      <a:pt x="5469" y="6144"/>
                      <a:pt x="5280" y="6944"/>
                      <a:pt x="5146" y="7789"/>
                    </a:cubicBezTo>
                    <a:cubicBezTo>
                      <a:pt x="5129" y="7896"/>
                      <a:pt x="5116" y="8005"/>
                      <a:pt x="5100" y="8112"/>
                    </a:cubicBezTo>
                    <a:cubicBezTo>
                      <a:pt x="5055" y="8434"/>
                      <a:pt x="5018" y="8761"/>
                      <a:pt x="4989" y="9093"/>
                    </a:cubicBezTo>
                    <a:cubicBezTo>
                      <a:pt x="4979" y="9217"/>
                      <a:pt x="4967" y="9340"/>
                      <a:pt x="4958" y="9465"/>
                    </a:cubicBezTo>
                    <a:cubicBezTo>
                      <a:pt x="4940" y="9742"/>
                      <a:pt x="4935" y="10027"/>
                      <a:pt x="4927" y="10309"/>
                    </a:cubicBezTo>
                    <a:lnTo>
                      <a:pt x="1002" y="10309"/>
                    </a:lnTo>
                    <a:cubicBezTo>
                      <a:pt x="1123" y="7853"/>
                      <a:pt x="2150" y="5638"/>
                      <a:pt x="3749" y="3981"/>
                    </a:cubicBezTo>
                    <a:moveTo>
                      <a:pt x="7886" y="1422"/>
                    </a:moveTo>
                    <a:cubicBezTo>
                      <a:pt x="7674" y="1643"/>
                      <a:pt x="7472" y="1890"/>
                      <a:pt x="7279" y="2156"/>
                    </a:cubicBezTo>
                    <a:cubicBezTo>
                      <a:pt x="7261" y="2181"/>
                      <a:pt x="7242" y="2206"/>
                      <a:pt x="7224" y="2231"/>
                    </a:cubicBezTo>
                    <a:cubicBezTo>
                      <a:pt x="6835" y="2778"/>
                      <a:pt x="6484" y="3408"/>
                      <a:pt x="6180" y="4112"/>
                    </a:cubicBezTo>
                    <a:cubicBezTo>
                      <a:pt x="6163" y="4151"/>
                      <a:pt x="6149" y="4190"/>
                      <a:pt x="6132" y="4229"/>
                    </a:cubicBezTo>
                    <a:cubicBezTo>
                      <a:pt x="6115" y="4271"/>
                      <a:pt x="6100" y="4318"/>
                      <a:pt x="6083" y="4361"/>
                    </a:cubicBezTo>
                    <a:cubicBezTo>
                      <a:pt x="5476" y="4065"/>
                      <a:pt x="4934" y="3711"/>
                      <a:pt x="4458" y="3315"/>
                    </a:cubicBezTo>
                    <a:cubicBezTo>
                      <a:pt x="5451" y="2471"/>
                      <a:pt x="6610" y="1818"/>
                      <a:pt x="7886" y="142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algn="ctr"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Montserrat" pitchFamily="2" charset="77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F8FB9C-1593-5A46-AE20-26FF0D49B860}"/>
                </a:ext>
              </a:extLst>
            </p:cNvPr>
            <p:cNvGrpSpPr/>
            <p:nvPr/>
          </p:nvGrpSpPr>
          <p:grpSpPr>
            <a:xfrm>
              <a:off x="3044580" y="5025608"/>
              <a:ext cx="2416245" cy="2416245"/>
              <a:chOff x="8146628" y="8436304"/>
              <a:chExt cx="2416245" cy="241624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0F4722B-087E-4045-8C77-D49DF78729A7}"/>
                  </a:ext>
                </a:extLst>
              </p:cNvPr>
              <p:cNvSpPr/>
              <p:nvPr/>
            </p:nvSpPr>
            <p:spPr>
              <a:xfrm>
                <a:off x="8146628" y="8436304"/>
                <a:ext cx="2416245" cy="24162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808">
                <a:extLst>
                  <a:ext uri="{FF2B5EF4-FFF2-40B4-BE49-F238E27FC236}">
                    <a16:creationId xmlns:a16="http://schemas.microsoft.com/office/drawing/2014/main" id="{32C2903E-5CC7-864B-88EC-4BBB8D8BC12C}"/>
                  </a:ext>
                </a:extLst>
              </p:cNvPr>
              <p:cNvSpPr/>
              <p:nvPr/>
            </p:nvSpPr>
            <p:spPr>
              <a:xfrm>
                <a:off x="8740466" y="9082635"/>
                <a:ext cx="1033156" cy="1033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75" y="14727"/>
                    </a:moveTo>
                    <a:lnTo>
                      <a:pt x="17294" y="12764"/>
                    </a:lnTo>
                    <a:lnTo>
                      <a:pt x="19843" y="12764"/>
                    </a:lnTo>
                    <a:lnTo>
                      <a:pt x="19406" y="14727"/>
                    </a:lnTo>
                    <a:cubicBezTo>
                      <a:pt x="19406" y="14727"/>
                      <a:pt x="17075" y="14727"/>
                      <a:pt x="17075" y="14727"/>
                    </a:cubicBezTo>
                    <a:close/>
                    <a:moveTo>
                      <a:pt x="18752" y="17673"/>
                    </a:moveTo>
                    <a:lnTo>
                      <a:pt x="16748" y="17673"/>
                    </a:lnTo>
                    <a:lnTo>
                      <a:pt x="16967" y="15709"/>
                    </a:lnTo>
                    <a:lnTo>
                      <a:pt x="19188" y="15709"/>
                    </a:lnTo>
                    <a:cubicBezTo>
                      <a:pt x="19188" y="15709"/>
                      <a:pt x="18752" y="17673"/>
                      <a:pt x="18752" y="17673"/>
                    </a:cubicBezTo>
                    <a:close/>
                    <a:moveTo>
                      <a:pt x="17673" y="20618"/>
                    </a:moveTo>
                    <a:cubicBezTo>
                      <a:pt x="17131" y="20618"/>
                      <a:pt x="16691" y="20179"/>
                      <a:pt x="16691" y="19636"/>
                    </a:cubicBezTo>
                    <a:cubicBezTo>
                      <a:pt x="16691" y="19095"/>
                      <a:pt x="17131" y="18655"/>
                      <a:pt x="17673" y="18655"/>
                    </a:cubicBezTo>
                    <a:cubicBezTo>
                      <a:pt x="18215" y="18655"/>
                      <a:pt x="18655" y="19095"/>
                      <a:pt x="18655" y="19636"/>
                    </a:cubicBezTo>
                    <a:cubicBezTo>
                      <a:pt x="18655" y="20179"/>
                      <a:pt x="18215" y="20618"/>
                      <a:pt x="17673" y="20618"/>
                    </a:cubicBezTo>
                    <a:moveTo>
                      <a:pt x="16415" y="11782"/>
                    </a:moveTo>
                    <a:lnTo>
                      <a:pt x="13745" y="11782"/>
                    </a:lnTo>
                    <a:lnTo>
                      <a:pt x="13745" y="9818"/>
                    </a:lnTo>
                    <a:lnTo>
                      <a:pt x="16633" y="9818"/>
                    </a:lnTo>
                    <a:cubicBezTo>
                      <a:pt x="16633" y="9818"/>
                      <a:pt x="16415" y="11782"/>
                      <a:pt x="16415" y="11782"/>
                    </a:cubicBezTo>
                    <a:close/>
                    <a:moveTo>
                      <a:pt x="16088" y="14727"/>
                    </a:moveTo>
                    <a:lnTo>
                      <a:pt x="13745" y="14727"/>
                    </a:lnTo>
                    <a:lnTo>
                      <a:pt x="13745" y="12764"/>
                    </a:lnTo>
                    <a:lnTo>
                      <a:pt x="16306" y="12764"/>
                    </a:lnTo>
                    <a:cubicBezTo>
                      <a:pt x="16306" y="12764"/>
                      <a:pt x="16088" y="14727"/>
                      <a:pt x="16088" y="14727"/>
                    </a:cubicBezTo>
                    <a:close/>
                    <a:moveTo>
                      <a:pt x="15761" y="17673"/>
                    </a:moveTo>
                    <a:lnTo>
                      <a:pt x="13745" y="17673"/>
                    </a:lnTo>
                    <a:lnTo>
                      <a:pt x="13745" y="15709"/>
                    </a:lnTo>
                    <a:lnTo>
                      <a:pt x="15979" y="15709"/>
                    </a:lnTo>
                    <a:cubicBezTo>
                      <a:pt x="15979" y="15709"/>
                      <a:pt x="15761" y="17673"/>
                      <a:pt x="15761" y="17673"/>
                    </a:cubicBezTo>
                    <a:close/>
                    <a:moveTo>
                      <a:pt x="12764" y="11782"/>
                    </a:moveTo>
                    <a:lnTo>
                      <a:pt x="10094" y="11782"/>
                    </a:lnTo>
                    <a:lnTo>
                      <a:pt x="9876" y="9818"/>
                    </a:lnTo>
                    <a:lnTo>
                      <a:pt x="12764" y="9818"/>
                    </a:lnTo>
                    <a:cubicBezTo>
                      <a:pt x="12764" y="9818"/>
                      <a:pt x="12764" y="11782"/>
                      <a:pt x="12764" y="11782"/>
                    </a:cubicBezTo>
                    <a:close/>
                    <a:moveTo>
                      <a:pt x="12764" y="14727"/>
                    </a:moveTo>
                    <a:lnTo>
                      <a:pt x="10421" y="14727"/>
                    </a:lnTo>
                    <a:lnTo>
                      <a:pt x="10203" y="12764"/>
                    </a:lnTo>
                    <a:lnTo>
                      <a:pt x="12764" y="12764"/>
                    </a:lnTo>
                    <a:cubicBezTo>
                      <a:pt x="12764" y="12764"/>
                      <a:pt x="12764" y="14727"/>
                      <a:pt x="12764" y="14727"/>
                    </a:cubicBezTo>
                    <a:close/>
                    <a:moveTo>
                      <a:pt x="12764" y="17673"/>
                    </a:moveTo>
                    <a:lnTo>
                      <a:pt x="10748" y="17673"/>
                    </a:lnTo>
                    <a:lnTo>
                      <a:pt x="10531" y="15709"/>
                    </a:lnTo>
                    <a:lnTo>
                      <a:pt x="12764" y="15709"/>
                    </a:lnTo>
                    <a:cubicBezTo>
                      <a:pt x="12764" y="15709"/>
                      <a:pt x="12764" y="17673"/>
                      <a:pt x="12764" y="17673"/>
                    </a:cubicBezTo>
                    <a:close/>
                    <a:moveTo>
                      <a:pt x="8836" y="20618"/>
                    </a:moveTo>
                    <a:cubicBezTo>
                      <a:pt x="8294" y="20618"/>
                      <a:pt x="7855" y="20179"/>
                      <a:pt x="7855" y="19636"/>
                    </a:cubicBezTo>
                    <a:cubicBezTo>
                      <a:pt x="7855" y="19095"/>
                      <a:pt x="8294" y="18655"/>
                      <a:pt x="8836" y="18655"/>
                    </a:cubicBezTo>
                    <a:cubicBezTo>
                      <a:pt x="9379" y="18655"/>
                      <a:pt x="9818" y="19095"/>
                      <a:pt x="9818" y="19636"/>
                    </a:cubicBezTo>
                    <a:cubicBezTo>
                      <a:pt x="9818" y="20179"/>
                      <a:pt x="9379" y="20618"/>
                      <a:pt x="8836" y="20618"/>
                    </a:cubicBezTo>
                    <a:moveTo>
                      <a:pt x="7213" y="15709"/>
                    </a:moveTo>
                    <a:lnTo>
                      <a:pt x="9543" y="15709"/>
                    </a:lnTo>
                    <a:lnTo>
                      <a:pt x="9761" y="17673"/>
                    </a:lnTo>
                    <a:lnTo>
                      <a:pt x="7740" y="17673"/>
                    </a:lnTo>
                    <a:cubicBezTo>
                      <a:pt x="7740" y="17673"/>
                      <a:pt x="7213" y="15709"/>
                      <a:pt x="7213" y="15709"/>
                    </a:cubicBezTo>
                    <a:close/>
                    <a:moveTo>
                      <a:pt x="6950" y="14727"/>
                    </a:moveTo>
                    <a:lnTo>
                      <a:pt x="6423" y="12764"/>
                    </a:lnTo>
                    <a:lnTo>
                      <a:pt x="9215" y="12764"/>
                    </a:lnTo>
                    <a:lnTo>
                      <a:pt x="9434" y="14727"/>
                    </a:lnTo>
                    <a:cubicBezTo>
                      <a:pt x="9434" y="14727"/>
                      <a:pt x="6950" y="14727"/>
                      <a:pt x="6950" y="14727"/>
                    </a:cubicBezTo>
                    <a:close/>
                    <a:moveTo>
                      <a:pt x="5633" y="9818"/>
                    </a:moveTo>
                    <a:lnTo>
                      <a:pt x="8888" y="9818"/>
                    </a:lnTo>
                    <a:lnTo>
                      <a:pt x="9106" y="11782"/>
                    </a:lnTo>
                    <a:lnTo>
                      <a:pt x="6160" y="11782"/>
                    </a:lnTo>
                    <a:cubicBezTo>
                      <a:pt x="6160" y="11782"/>
                      <a:pt x="5633" y="9818"/>
                      <a:pt x="5633" y="9818"/>
                    </a:cubicBezTo>
                    <a:close/>
                    <a:moveTo>
                      <a:pt x="17621" y="9818"/>
                    </a:moveTo>
                    <a:lnTo>
                      <a:pt x="20497" y="9818"/>
                    </a:lnTo>
                    <a:lnTo>
                      <a:pt x="20061" y="11782"/>
                    </a:lnTo>
                    <a:lnTo>
                      <a:pt x="17403" y="11782"/>
                    </a:lnTo>
                    <a:cubicBezTo>
                      <a:pt x="17403" y="11782"/>
                      <a:pt x="17621" y="9818"/>
                      <a:pt x="17621" y="9818"/>
                    </a:cubicBezTo>
                    <a:close/>
                    <a:moveTo>
                      <a:pt x="19619" y="18282"/>
                    </a:moveTo>
                    <a:lnTo>
                      <a:pt x="19622" y="18283"/>
                    </a:lnTo>
                    <a:lnTo>
                      <a:pt x="21586" y="9447"/>
                    </a:lnTo>
                    <a:lnTo>
                      <a:pt x="21577" y="9444"/>
                    </a:lnTo>
                    <a:cubicBezTo>
                      <a:pt x="21586" y="9406"/>
                      <a:pt x="21600" y="9369"/>
                      <a:pt x="21600" y="9327"/>
                    </a:cubicBezTo>
                    <a:cubicBezTo>
                      <a:pt x="21600" y="9056"/>
                      <a:pt x="21380" y="8836"/>
                      <a:pt x="21109" y="8836"/>
                    </a:cubicBezTo>
                    <a:lnTo>
                      <a:pt x="5370" y="8836"/>
                    </a:lnTo>
                    <a:lnTo>
                      <a:pt x="4674" y="6241"/>
                    </a:lnTo>
                    <a:lnTo>
                      <a:pt x="4667" y="6243"/>
                    </a:lnTo>
                    <a:cubicBezTo>
                      <a:pt x="4606" y="6041"/>
                      <a:pt x="4425" y="5891"/>
                      <a:pt x="4203" y="5891"/>
                    </a:cubicBezTo>
                    <a:lnTo>
                      <a:pt x="491" y="5891"/>
                    </a:lnTo>
                    <a:cubicBezTo>
                      <a:pt x="220" y="5891"/>
                      <a:pt x="0" y="6110"/>
                      <a:pt x="0" y="6382"/>
                    </a:cubicBezTo>
                    <a:cubicBezTo>
                      <a:pt x="0" y="6653"/>
                      <a:pt x="220" y="6873"/>
                      <a:pt x="491" y="6873"/>
                    </a:cubicBezTo>
                    <a:lnTo>
                      <a:pt x="3827" y="6873"/>
                    </a:lnTo>
                    <a:lnTo>
                      <a:pt x="6893" y="18305"/>
                    </a:lnTo>
                    <a:lnTo>
                      <a:pt x="6894" y="18305"/>
                    </a:lnTo>
                    <a:cubicBezTo>
                      <a:pt x="6936" y="18443"/>
                      <a:pt x="7037" y="18555"/>
                      <a:pt x="7168" y="18613"/>
                    </a:cubicBezTo>
                    <a:cubicBezTo>
                      <a:pt x="6984" y="18912"/>
                      <a:pt x="6873" y="19260"/>
                      <a:pt x="6873" y="19636"/>
                    </a:cubicBezTo>
                    <a:cubicBezTo>
                      <a:pt x="6873" y="20721"/>
                      <a:pt x="7752" y="21600"/>
                      <a:pt x="8836" y="21600"/>
                    </a:cubicBezTo>
                    <a:cubicBezTo>
                      <a:pt x="9921" y="21600"/>
                      <a:pt x="10800" y="20721"/>
                      <a:pt x="10800" y="19636"/>
                    </a:cubicBezTo>
                    <a:cubicBezTo>
                      <a:pt x="10800" y="19277"/>
                      <a:pt x="10696" y="18945"/>
                      <a:pt x="10528" y="18655"/>
                    </a:cubicBezTo>
                    <a:lnTo>
                      <a:pt x="15981" y="18655"/>
                    </a:lnTo>
                    <a:cubicBezTo>
                      <a:pt x="15813" y="18945"/>
                      <a:pt x="15709" y="19277"/>
                      <a:pt x="15709" y="19636"/>
                    </a:cubicBezTo>
                    <a:cubicBezTo>
                      <a:pt x="15709" y="20721"/>
                      <a:pt x="16588" y="21600"/>
                      <a:pt x="17673" y="21600"/>
                    </a:cubicBezTo>
                    <a:cubicBezTo>
                      <a:pt x="18757" y="21600"/>
                      <a:pt x="19636" y="20721"/>
                      <a:pt x="19636" y="19636"/>
                    </a:cubicBezTo>
                    <a:cubicBezTo>
                      <a:pt x="19636" y="19260"/>
                      <a:pt x="19525" y="18912"/>
                      <a:pt x="19341" y="18613"/>
                    </a:cubicBezTo>
                    <a:cubicBezTo>
                      <a:pt x="19479" y="18552"/>
                      <a:pt x="19581" y="18430"/>
                      <a:pt x="19619" y="18282"/>
                    </a:cubicBezTo>
                    <a:moveTo>
                      <a:pt x="12907" y="7711"/>
                    </a:moveTo>
                    <a:cubicBezTo>
                      <a:pt x="12996" y="7800"/>
                      <a:pt x="13119" y="7855"/>
                      <a:pt x="13255" y="7855"/>
                    </a:cubicBezTo>
                    <a:cubicBezTo>
                      <a:pt x="13390" y="7855"/>
                      <a:pt x="13513" y="7800"/>
                      <a:pt x="13602" y="7711"/>
                    </a:cubicBezTo>
                    <a:lnTo>
                      <a:pt x="15565" y="5747"/>
                    </a:lnTo>
                    <a:cubicBezTo>
                      <a:pt x="15654" y="5658"/>
                      <a:pt x="15709" y="5536"/>
                      <a:pt x="15709" y="5400"/>
                    </a:cubicBezTo>
                    <a:cubicBezTo>
                      <a:pt x="15709" y="5129"/>
                      <a:pt x="15490" y="4910"/>
                      <a:pt x="15218" y="4910"/>
                    </a:cubicBezTo>
                    <a:cubicBezTo>
                      <a:pt x="15083" y="4910"/>
                      <a:pt x="14960" y="4964"/>
                      <a:pt x="14871" y="5053"/>
                    </a:cubicBezTo>
                    <a:lnTo>
                      <a:pt x="13745" y="6179"/>
                    </a:lnTo>
                    <a:lnTo>
                      <a:pt x="13745" y="491"/>
                    </a:lnTo>
                    <a:lnTo>
                      <a:pt x="13745" y="491"/>
                    </a:lnTo>
                    <a:cubicBezTo>
                      <a:pt x="13745" y="220"/>
                      <a:pt x="13526" y="0"/>
                      <a:pt x="13255" y="0"/>
                    </a:cubicBezTo>
                    <a:cubicBezTo>
                      <a:pt x="12983" y="0"/>
                      <a:pt x="12764" y="220"/>
                      <a:pt x="12764" y="491"/>
                    </a:cubicBezTo>
                    <a:lnTo>
                      <a:pt x="12764" y="6179"/>
                    </a:lnTo>
                    <a:lnTo>
                      <a:pt x="11638" y="5053"/>
                    </a:lnTo>
                    <a:cubicBezTo>
                      <a:pt x="11549" y="4964"/>
                      <a:pt x="11427" y="4910"/>
                      <a:pt x="11291" y="4910"/>
                    </a:cubicBezTo>
                    <a:cubicBezTo>
                      <a:pt x="11020" y="4910"/>
                      <a:pt x="10800" y="5129"/>
                      <a:pt x="10800" y="5400"/>
                    </a:cubicBezTo>
                    <a:cubicBezTo>
                      <a:pt x="10800" y="5536"/>
                      <a:pt x="10855" y="5658"/>
                      <a:pt x="10944" y="5747"/>
                    </a:cubicBezTo>
                    <a:cubicBezTo>
                      <a:pt x="10944" y="5747"/>
                      <a:pt x="12907" y="7711"/>
                      <a:pt x="12907" y="77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DD3A73-91DE-D147-ABB6-44C00F7B2B9D}"/>
              </a:ext>
            </a:extLst>
          </p:cNvPr>
          <p:cNvGrpSpPr/>
          <p:nvPr/>
        </p:nvGrpSpPr>
        <p:grpSpPr>
          <a:xfrm>
            <a:off x="8425664" y="4707145"/>
            <a:ext cx="3488198" cy="6314783"/>
            <a:chOff x="6949384" y="4967704"/>
            <a:chExt cx="4010145" cy="7259686"/>
          </a:xfrm>
        </p:grpSpPr>
        <p:pic>
          <p:nvPicPr>
            <p:cNvPr id="47" name="Picture 46" descr="white.png">
              <a:extLst>
                <a:ext uri="{FF2B5EF4-FFF2-40B4-BE49-F238E27FC236}">
                  <a16:creationId xmlns:a16="http://schemas.microsoft.com/office/drawing/2014/main" id="{F42A8749-E34D-324A-AEC2-179B4F8C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84" y="4967704"/>
              <a:ext cx="4010145" cy="7259686"/>
            </a:xfrm>
            <a:prstGeom prst="rect">
              <a:avLst/>
            </a:prstGeom>
          </p:spPr>
        </p:pic>
        <p:pic>
          <p:nvPicPr>
            <p:cNvPr id="48" name="Picture Placeholder 6" descr="Square.jpg">
              <a:extLst>
                <a:ext uri="{FF2B5EF4-FFF2-40B4-BE49-F238E27FC236}">
                  <a16:creationId xmlns:a16="http://schemas.microsoft.com/office/drawing/2014/main" id="{81D7F251-6919-E44F-87C3-00B8C4CF7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2" r="11452"/>
            <a:stretch>
              <a:fillRect/>
            </a:stretch>
          </p:blipFill>
          <p:spPr>
            <a:xfrm>
              <a:off x="7487723" y="6858126"/>
              <a:ext cx="2666386" cy="346058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E1F481-52AA-DD42-B74C-6408B36F185D}"/>
              </a:ext>
            </a:extLst>
          </p:cNvPr>
          <p:cNvGrpSpPr/>
          <p:nvPr/>
        </p:nvGrpSpPr>
        <p:grpSpPr>
          <a:xfrm>
            <a:off x="12680043" y="4707146"/>
            <a:ext cx="3488198" cy="6314783"/>
            <a:chOff x="6949384" y="4967704"/>
            <a:chExt cx="4010145" cy="7259686"/>
          </a:xfrm>
        </p:grpSpPr>
        <p:pic>
          <p:nvPicPr>
            <p:cNvPr id="35" name="Picture 34" descr="white.png">
              <a:extLst>
                <a:ext uri="{FF2B5EF4-FFF2-40B4-BE49-F238E27FC236}">
                  <a16:creationId xmlns:a16="http://schemas.microsoft.com/office/drawing/2014/main" id="{ADE76E6F-CF9D-7942-9732-FEA5862A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84" y="4967704"/>
              <a:ext cx="4010145" cy="7259686"/>
            </a:xfrm>
            <a:prstGeom prst="rect">
              <a:avLst/>
            </a:prstGeom>
          </p:spPr>
        </p:pic>
        <p:pic>
          <p:nvPicPr>
            <p:cNvPr id="36" name="Picture Placeholder 6" descr="Square.jpg">
              <a:extLst>
                <a:ext uri="{FF2B5EF4-FFF2-40B4-BE49-F238E27FC236}">
                  <a16:creationId xmlns:a16="http://schemas.microsoft.com/office/drawing/2014/main" id="{06E324EC-CD0D-924A-BA7F-C1484D6D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2" r="11452"/>
            <a:stretch>
              <a:fillRect/>
            </a:stretch>
          </p:blipFill>
          <p:spPr>
            <a:xfrm>
              <a:off x="7487723" y="6858126"/>
              <a:ext cx="2666386" cy="3460584"/>
            </a:xfrm>
            <a:prstGeom prst="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050438-2815-B24C-8301-54CEEBB29D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1C0863-65CC-1947-9CDE-26C2664A0A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373242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GRAPHIC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1EF772-C936-654D-A180-CE4A9E7FD15C}"/>
              </a:ext>
            </a:extLst>
          </p:cNvPr>
          <p:cNvGrpSpPr/>
          <p:nvPr/>
        </p:nvGrpSpPr>
        <p:grpSpPr>
          <a:xfrm>
            <a:off x="2426372" y="4696552"/>
            <a:ext cx="19524895" cy="6460756"/>
            <a:chOff x="2221668" y="4010890"/>
            <a:chExt cx="19524895" cy="7014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6714BB-7FDB-9642-A840-2484051EE70E}"/>
                </a:ext>
              </a:extLst>
            </p:cNvPr>
            <p:cNvSpPr txBox="1"/>
            <p:nvPr/>
          </p:nvSpPr>
          <p:spPr>
            <a:xfrm>
              <a:off x="4407978" y="10480527"/>
              <a:ext cx="1845764" cy="54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04CD77-F7FD-6F4B-A7B9-408AF4CE73C3}"/>
                </a:ext>
              </a:extLst>
            </p:cNvPr>
            <p:cNvGrpSpPr/>
            <p:nvPr/>
          </p:nvGrpSpPr>
          <p:grpSpPr>
            <a:xfrm>
              <a:off x="2221668" y="4010890"/>
              <a:ext cx="19524895" cy="6540874"/>
              <a:chOff x="1937426" y="3826792"/>
              <a:chExt cx="19524895" cy="747982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B3556E1-8D60-384C-9475-0E67DF71F633}"/>
                  </a:ext>
                </a:extLst>
              </p:cNvPr>
              <p:cNvGrpSpPr/>
              <p:nvPr/>
            </p:nvGrpSpPr>
            <p:grpSpPr>
              <a:xfrm>
                <a:off x="3943895" y="6226275"/>
                <a:ext cx="2205447" cy="4912965"/>
                <a:chOff x="3943895" y="7288614"/>
                <a:chExt cx="2234918" cy="3850627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FD4E247-ECBB-0E43-B8BA-82415934993F}"/>
                    </a:ext>
                  </a:extLst>
                </p:cNvPr>
                <p:cNvSpPr/>
                <p:nvPr/>
              </p:nvSpPr>
              <p:spPr>
                <a:xfrm>
                  <a:off x="3943895" y="7288614"/>
                  <a:ext cx="1117458" cy="38506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CFDDA01-85AF-1048-BBDC-B1D2F7D0ED61}"/>
                    </a:ext>
                  </a:extLst>
                </p:cNvPr>
                <p:cNvSpPr/>
                <p:nvPr/>
              </p:nvSpPr>
              <p:spPr>
                <a:xfrm>
                  <a:off x="5061353" y="8839263"/>
                  <a:ext cx="1117460" cy="229997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C9D314E-22E5-7748-82BF-B1BED73D3DB4}"/>
                  </a:ext>
                </a:extLst>
              </p:cNvPr>
              <p:cNvGrpSpPr/>
              <p:nvPr/>
            </p:nvGrpSpPr>
            <p:grpSpPr>
              <a:xfrm>
                <a:off x="7772134" y="4709161"/>
                <a:ext cx="2205451" cy="6430079"/>
                <a:chOff x="3943895" y="7329250"/>
                <a:chExt cx="2234922" cy="3809990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0D11D97-BB9B-9145-A7E8-D06A7594B43A}"/>
                    </a:ext>
                  </a:extLst>
                </p:cNvPr>
                <p:cNvSpPr/>
                <p:nvPr/>
              </p:nvSpPr>
              <p:spPr>
                <a:xfrm>
                  <a:off x="3943895" y="8443734"/>
                  <a:ext cx="1117458" cy="26955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2C39551-0421-5445-B05E-642943994931}"/>
                    </a:ext>
                  </a:extLst>
                </p:cNvPr>
                <p:cNvSpPr/>
                <p:nvPr/>
              </p:nvSpPr>
              <p:spPr>
                <a:xfrm>
                  <a:off x="5061356" y="7329250"/>
                  <a:ext cx="1117461" cy="38099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11A49D2-1EA2-7F4E-9775-EAA723F30749}"/>
                  </a:ext>
                </a:extLst>
              </p:cNvPr>
              <p:cNvGrpSpPr/>
              <p:nvPr/>
            </p:nvGrpSpPr>
            <p:grpSpPr>
              <a:xfrm>
                <a:off x="11600377" y="6423660"/>
                <a:ext cx="2205453" cy="4715579"/>
                <a:chOff x="3943895" y="8345136"/>
                <a:chExt cx="2234924" cy="279410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772F663-6684-614B-80C6-B8567AC5B210}"/>
                    </a:ext>
                  </a:extLst>
                </p:cNvPr>
                <p:cNvSpPr/>
                <p:nvPr/>
              </p:nvSpPr>
              <p:spPr>
                <a:xfrm>
                  <a:off x="3943895" y="9293296"/>
                  <a:ext cx="1117458" cy="184594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FE527F6-3F64-7C42-A19D-8B939746AD8E}"/>
                    </a:ext>
                  </a:extLst>
                </p:cNvPr>
                <p:cNvSpPr/>
                <p:nvPr/>
              </p:nvSpPr>
              <p:spPr>
                <a:xfrm>
                  <a:off x="5061357" y="8345136"/>
                  <a:ext cx="1117462" cy="27941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0F21380-4E75-9E41-9FD8-80806E124FD2}"/>
                  </a:ext>
                </a:extLst>
              </p:cNvPr>
              <p:cNvGrpSpPr/>
              <p:nvPr/>
            </p:nvGrpSpPr>
            <p:grpSpPr>
              <a:xfrm>
                <a:off x="15428623" y="4709161"/>
                <a:ext cx="2205451" cy="6430079"/>
                <a:chOff x="3943895" y="7329250"/>
                <a:chExt cx="2234922" cy="380999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5A8E5C5-B31C-AB42-A1E9-7769A0C62D19}"/>
                    </a:ext>
                  </a:extLst>
                </p:cNvPr>
                <p:cNvSpPr/>
                <p:nvPr/>
              </p:nvSpPr>
              <p:spPr>
                <a:xfrm>
                  <a:off x="3943895" y="8443734"/>
                  <a:ext cx="1117458" cy="26955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EC552FB-FD67-2641-A1AC-FE46F8079861}"/>
                    </a:ext>
                  </a:extLst>
                </p:cNvPr>
                <p:cNvSpPr/>
                <p:nvPr/>
              </p:nvSpPr>
              <p:spPr>
                <a:xfrm>
                  <a:off x="5061356" y="7329250"/>
                  <a:ext cx="1117461" cy="38099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18BC23-3883-5B4F-BD70-20B652EBC005}"/>
                  </a:ext>
                </a:extLst>
              </p:cNvPr>
              <p:cNvGrpSpPr/>
              <p:nvPr/>
            </p:nvGrpSpPr>
            <p:grpSpPr>
              <a:xfrm>
                <a:off x="19256866" y="5826165"/>
                <a:ext cx="2205455" cy="5313073"/>
                <a:chOff x="3943895" y="7991105"/>
                <a:chExt cx="2234926" cy="3148135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B191DF2-95A9-3D4A-8F9B-73C9A5EAD1AE}"/>
                    </a:ext>
                  </a:extLst>
                </p:cNvPr>
                <p:cNvSpPr/>
                <p:nvPr/>
              </p:nvSpPr>
              <p:spPr>
                <a:xfrm>
                  <a:off x="3943895" y="8968213"/>
                  <a:ext cx="1117458" cy="21710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D57693-1E04-F042-A8BD-8EF14B27D601}"/>
                    </a:ext>
                  </a:extLst>
                </p:cNvPr>
                <p:cNvSpPr/>
                <p:nvPr/>
              </p:nvSpPr>
              <p:spPr>
                <a:xfrm>
                  <a:off x="5061358" y="7991105"/>
                  <a:ext cx="1117463" cy="314813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CC681EF-CC04-DF40-88AE-D182544B3162}"/>
                  </a:ext>
                </a:extLst>
              </p:cNvPr>
              <p:cNvGrpSpPr/>
              <p:nvPr/>
            </p:nvGrpSpPr>
            <p:grpSpPr>
              <a:xfrm>
                <a:off x="1937426" y="3826792"/>
                <a:ext cx="894001" cy="7479821"/>
                <a:chOff x="1937426" y="3826792"/>
                <a:chExt cx="894001" cy="7479821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1CE802-73DC-7E41-89E1-59D1428FE9B8}"/>
                    </a:ext>
                  </a:extLst>
                </p:cNvPr>
                <p:cNvSpPr txBox="1"/>
                <p:nvPr/>
              </p:nvSpPr>
              <p:spPr>
                <a:xfrm>
                  <a:off x="1937426" y="10809855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0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67F20D7-0982-B34B-ADDA-CB0FDE8A20B6}"/>
                    </a:ext>
                  </a:extLst>
                </p:cNvPr>
                <p:cNvSpPr txBox="1"/>
                <p:nvPr/>
              </p:nvSpPr>
              <p:spPr>
                <a:xfrm>
                  <a:off x="1937426" y="9783800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F29BC16-2D29-5E40-AF2A-DA91E760B80C}"/>
                    </a:ext>
                  </a:extLst>
                </p:cNvPr>
                <p:cNvSpPr txBox="1"/>
                <p:nvPr/>
              </p:nvSpPr>
              <p:spPr>
                <a:xfrm>
                  <a:off x="1937426" y="8830671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EF1B91E-7D11-514E-BBA2-78CBC5E6593F}"/>
                    </a:ext>
                  </a:extLst>
                </p:cNvPr>
                <p:cNvSpPr txBox="1"/>
                <p:nvPr/>
              </p:nvSpPr>
              <p:spPr>
                <a:xfrm>
                  <a:off x="1937426" y="7804618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C2FE271-5069-1C40-B6D0-0C256BA791AC}"/>
                    </a:ext>
                  </a:extLst>
                </p:cNvPr>
                <p:cNvSpPr txBox="1"/>
                <p:nvPr/>
              </p:nvSpPr>
              <p:spPr>
                <a:xfrm>
                  <a:off x="1937426" y="6819647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40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3C513D2-25E8-0948-A070-CDF430198362}"/>
                    </a:ext>
                  </a:extLst>
                </p:cNvPr>
                <p:cNvSpPr txBox="1"/>
                <p:nvPr/>
              </p:nvSpPr>
              <p:spPr>
                <a:xfrm>
                  <a:off x="1937426" y="5826166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50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7AD517-8BED-7849-8973-27837CFC72E8}"/>
                    </a:ext>
                  </a:extLst>
                </p:cNvPr>
                <p:cNvSpPr txBox="1"/>
                <p:nvPr/>
              </p:nvSpPr>
              <p:spPr>
                <a:xfrm>
                  <a:off x="1937426" y="4826478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60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09D33E-AED7-9947-8E44-B93C2213F888}"/>
                    </a:ext>
                  </a:extLst>
                </p:cNvPr>
                <p:cNvSpPr txBox="1"/>
                <p:nvPr/>
              </p:nvSpPr>
              <p:spPr>
                <a:xfrm>
                  <a:off x="1937426" y="3826792"/>
                  <a:ext cx="894001" cy="49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spc="3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70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9DC7C2-2EBA-8C41-A3CE-6AAC7EA097DE}"/>
                </a:ext>
              </a:extLst>
            </p:cNvPr>
            <p:cNvSpPr txBox="1"/>
            <p:nvPr/>
          </p:nvSpPr>
          <p:spPr>
            <a:xfrm>
              <a:off x="8236215" y="10480527"/>
              <a:ext cx="1845764" cy="54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1CC39A-3BB7-4B46-B51D-9E053F2AD67A}"/>
                </a:ext>
              </a:extLst>
            </p:cNvPr>
            <p:cNvSpPr txBox="1"/>
            <p:nvPr/>
          </p:nvSpPr>
          <p:spPr>
            <a:xfrm>
              <a:off x="12063831" y="10480527"/>
              <a:ext cx="1845764" cy="54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82A810-2869-1045-9CB1-F263CD463D36}"/>
                </a:ext>
              </a:extLst>
            </p:cNvPr>
            <p:cNvSpPr txBox="1"/>
            <p:nvPr/>
          </p:nvSpPr>
          <p:spPr>
            <a:xfrm>
              <a:off x="15891447" y="10480527"/>
              <a:ext cx="1845764" cy="54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8BB821-148D-2C49-8B05-59C1456CE0D8}"/>
                </a:ext>
              </a:extLst>
            </p:cNvPr>
            <p:cNvSpPr txBox="1"/>
            <p:nvPr/>
          </p:nvSpPr>
          <p:spPr>
            <a:xfrm>
              <a:off x="19719063" y="10480527"/>
              <a:ext cx="1845764" cy="54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Title Five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073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GRAPHIC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D15665-8BCD-2841-A30D-27D598DB9311}"/>
              </a:ext>
            </a:extLst>
          </p:cNvPr>
          <p:cNvGrpSpPr/>
          <p:nvPr/>
        </p:nvGrpSpPr>
        <p:grpSpPr>
          <a:xfrm>
            <a:off x="1949449" y="4635182"/>
            <a:ext cx="20478751" cy="7123280"/>
            <a:chOff x="1949449" y="4254182"/>
            <a:chExt cx="20478751" cy="71232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7DC210-FA5E-C346-8B9F-7C57FF7A1EE8}"/>
                </a:ext>
              </a:extLst>
            </p:cNvPr>
            <p:cNvSpPr/>
            <p:nvPr/>
          </p:nvSpPr>
          <p:spPr>
            <a:xfrm>
              <a:off x="2665201" y="4254182"/>
              <a:ext cx="32659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AA6710-C760-384C-A899-4D967C283B7A}"/>
                </a:ext>
              </a:extLst>
            </p:cNvPr>
            <p:cNvSpPr/>
            <p:nvPr/>
          </p:nvSpPr>
          <p:spPr>
            <a:xfrm>
              <a:off x="3234240" y="9184592"/>
              <a:ext cx="21279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F2A504-1A3F-CE41-9BED-EFC72319B9B1}"/>
                </a:ext>
              </a:extLst>
            </p:cNvPr>
            <p:cNvSpPr/>
            <p:nvPr/>
          </p:nvSpPr>
          <p:spPr>
            <a:xfrm>
              <a:off x="1949449" y="10276455"/>
              <a:ext cx="4697498" cy="1101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cobweb, it is all the same.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7B58DDA-6C40-5747-9311-27A9D53FCBCB}"/>
                </a:ext>
              </a:extLst>
            </p:cNvPr>
            <p:cNvSpPr/>
            <p:nvPr/>
          </p:nvSpPr>
          <p:spPr>
            <a:xfrm>
              <a:off x="7908271" y="4254182"/>
              <a:ext cx="32659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8F399D2-84DB-E34F-BDA8-1C26CA73CEC9}"/>
                </a:ext>
              </a:extLst>
            </p:cNvPr>
            <p:cNvSpPr/>
            <p:nvPr/>
          </p:nvSpPr>
          <p:spPr>
            <a:xfrm>
              <a:off x="8467542" y="9184592"/>
              <a:ext cx="21279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8EEB2B4-E92C-6D4E-B175-CFF7E4E18499}"/>
                </a:ext>
              </a:extLst>
            </p:cNvPr>
            <p:cNvSpPr/>
            <p:nvPr/>
          </p:nvSpPr>
          <p:spPr>
            <a:xfrm>
              <a:off x="7182751" y="10276455"/>
              <a:ext cx="4697498" cy="1101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cobweb, it is all the same.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6AD841-2D69-E64F-82A8-B0FAD8AAFC4A}"/>
                </a:ext>
              </a:extLst>
            </p:cNvPr>
            <p:cNvSpPr/>
            <p:nvPr/>
          </p:nvSpPr>
          <p:spPr>
            <a:xfrm>
              <a:off x="13182621" y="4254182"/>
              <a:ext cx="32659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F8FC98-8155-A542-9FB5-7BD32E83A977}"/>
                </a:ext>
              </a:extLst>
            </p:cNvPr>
            <p:cNvSpPr/>
            <p:nvPr/>
          </p:nvSpPr>
          <p:spPr>
            <a:xfrm>
              <a:off x="13761734" y="9184592"/>
              <a:ext cx="21279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90%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20B69BC-9229-DF47-B51D-B033629FDEE5}"/>
                </a:ext>
              </a:extLst>
            </p:cNvPr>
            <p:cNvSpPr/>
            <p:nvPr/>
          </p:nvSpPr>
          <p:spPr>
            <a:xfrm>
              <a:off x="12476943" y="10276455"/>
              <a:ext cx="4697498" cy="1101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cobweb, it is all the same.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4E845F0-334E-C644-9E35-BF120305C0F9}"/>
                </a:ext>
              </a:extLst>
            </p:cNvPr>
            <p:cNvSpPr/>
            <p:nvPr/>
          </p:nvSpPr>
          <p:spPr>
            <a:xfrm>
              <a:off x="18456971" y="4254182"/>
              <a:ext cx="32659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Four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74BC9F-384E-EB48-86CA-F3DD17E7888F}"/>
                </a:ext>
              </a:extLst>
            </p:cNvPr>
            <p:cNvSpPr/>
            <p:nvPr/>
          </p:nvSpPr>
          <p:spPr>
            <a:xfrm>
              <a:off x="19015493" y="9184592"/>
              <a:ext cx="21279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3882345-21C6-6840-ADE5-88E4EC66C83F}"/>
                </a:ext>
              </a:extLst>
            </p:cNvPr>
            <p:cNvSpPr/>
            <p:nvPr/>
          </p:nvSpPr>
          <p:spPr>
            <a:xfrm>
              <a:off x="17730702" y="10276455"/>
              <a:ext cx="4697498" cy="1101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A telegraph wire, or a strand of cobweb, it is all the same.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35C47C0-7ECE-FC4D-92C4-A7A4C48FD328}"/>
                </a:ext>
              </a:extLst>
            </p:cNvPr>
            <p:cNvGrpSpPr/>
            <p:nvPr/>
          </p:nvGrpSpPr>
          <p:grpSpPr>
            <a:xfrm>
              <a:off x="3033796" y="5384800"/>
              <a:ext cx="2528804" cy="3379888"/>
              <a:chOff x="382687" y="5517789"/>
              <a:chExt cx="1268415" cy="4545075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C8547AD-ADD7-3443-B42D-CA7A82CFE6DA}"/>
                  </a:ext>
                </a:extLst>
              </p:cNvPr>
              <p:cNvSpPr/>
              <p:nvPr/>
            </p:nvSpPr>
            <p:spPr>
              <a:xfrm>
                <a:off x="382687" y="5517789"/>
                <a:ext cx="1268415" cy="4545075"/>
              </a:xfrm>
              <a:prstGeom prst="rect">
                <a:avLst/>
              </a:prstGeom>
              <a:solidFill>
                <a:srgbClr val="EFF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3176F19-2A3B-224F-8845-9391CFD51B1F}"/>
                  </a:ext>
                </a:extLst>
              </p:cNvPr>
              <p:cNvSpPr/>
              <p:nvPr/>
            </p:nvSpPr>
            <p:spPr>
              <a:xfrm>
                <a:off x="382687" y="8697060"/>
                <a:ext cx="1268415" cy="13658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EFE7730-A458-2343-B8F4-F59FC2A6EF7C}"/>
                </a:ext>
              </a:extLst>
            </p:cNvPr>
            <p:cNvGrpSpPr/>
            <p:nvPr/>
          </p:nvGrpSpPr>
          <p:grpSpPr>
            <a:xfrm>
              <a:off x="8267098" y="5384800"/>
              <a:ext cx="2528804" cy="3379888"/>
              <a:chOff x="382687" y="5517789"/>
              <a:chExt cx="1268415" cy="454507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4E80EF6-161B-8540-BF39-6DEE94C3B329}"/>
                  </a:ext>
                </a:extLst>
              </p:cNvPr>
              <p:cNvSpPr/>
              <p:nvPr/>
            </p:nvSpPr>
            <p:spPr>
              <a:xfrm>
                <a:off x="382687" y="5517789"/>
                <a:ext cx="1268415" cy="4545075"/>
              </a:xfrm>
              <a:prstGeom prst="rect">
                <a:avLst/>
              </a:prstGeom>
              <a:solidFill>
                <a:srgbClr val="EFF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76C9811-0635-3B46-9F65-80B558D79DA4}"/>
                  </a:ext>
                </a:extLst>
              </p:cNvPr>
              <p:cNvSpPr/>
              <p:nvPr/>
            </p:nvSpPr>
            <p:spPr>
              <a:xfrm>
                <a:off x="382687" y="7806270"/>
                <a:ext cx="1268415" cy="22565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E28B83A-A8E7-B648-A26C-89124498300E}"/>
                </a:ext>
              </a:extLst>
            </p:cNvPr>
            <p:cNvGrpSpPr/>
            <p:nvPr/>
          </p:nvGrpSpPr>
          <p:grpSpPr>
            <a:xfrm>
              <a:off x="13561290" y="5384800"/>
              <a:ext cx="2528804" cy="3379888"/>
              <a:chOff x="382687" y="5517789"/>
              <a:chExt cx="1268415" cy="454507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49C1D14-AD56-7845-958F-2A35B6B43CCC}"/>
                  </a:ext>
                </a:extLst>
              </p:cNvPr>
              <p:cNvSpPr/>
              <p:nvPr/>
            </p:nvSpPr>
            <p:spPr>
              <a:xfrm>
                <a:off x="382687" y="5517789"/>
                <a:ext cx="1268415" cy="4545075"/>
              </a:xfrm>
              <a:prstGeom prst="rect">
                <a:avLst/>
              </a:prstGeom>
              <a:solidFill>
                <a:srgbClr val="EFF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CF62F25-5222-F74D-99DC-F7373B38B551}"/>
                  </a:ext>
                </a:extLst>
              </p:cNvPr>
              <p:cNvSpPr/>
              <p:nvPr/>
            </p:nvSpPr>
            <p:spPr>
              <a:xfrm>
                <a:off x="382687" y="6232352"/>
                <a:ext cx="1268415" cy="38305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BCE00E6-B8F9-1F4E-AB1F-0850BA01860F}"/>
                </a:ext>
              </a:extLst>
            </p:cNvPr>
            <p:cNvGrpSpPr/>
            <p:nvPr/>
          </p:nvGrpSpPr>
          <p:grpSpPr>
            <a:xfrm>
              <a:off x="18815049" y="5384799"/>
              <a:ext cx="2528804" cy="3379889"/>
              <a:chOff x="382687" y="5517789"/>
              <a:chExt cx="1268415" cy="454507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2984066-BF70-9641-8DC2-692DD1E6763E}"/>
                  </a:ext>
                </a:extLst>
              </p:cNvPr>
              <p:cNvSpPr/>
              <p:nvPr/>
            </p:nvSpPr>
            <p:spPr>
              <a:xfrm>
                <a:off x="382687" y="5517789"/>
                <a:ext cx="1268415" cy="4545075"/>
              </a:xfrm>
              <a:prstGeom prst="rect">
                <a:avLst/>
              </a:prstGeom>
              <a:solidFill>
                <a:srgbClr val="EFF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83830E-E280-8045-A7E3-2969C8863F24}"/>
                  </a:ext>
                </a:extLst>
              </p:cNvPr>
              <p:cNvSpPr/>
              <p:nvPr/>
            </p:nvSpPr>
            <p:spPr>
              <a:xfrm>
                <a:off x="382687" y="9240842"/>
                <a:ext cx="1268415" cy="82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3375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D162DDB4-4414-3648-A499-90905E0BDAB2}"/>
              </a:ext>
            </a:extLst>
          </p:cNvPr>
          <p:cNvSpPr/>
          <p:nvPr/>
        </p:nvSpPr>
        <p:spPr>
          <a:xfrm>
            <a:off x="2332492" y="4467390"/>
            <a:ext cx="1642864" cy="1642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GRAPHIC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4B50C3-0E6C-154C-9C26-E6C3709C1DCB}"/>
              </a:ext>
            </a:extLst>
          </p:cNvPr>
          <p:cNvGrpSpPr/>
          <p:nvPr/>
        </p:nvGrpSpPr>
        <p:grpSpPr>
          <a:xfrm>
            <a:off x="15049090" y="4699000"/>
            <a:ext cx="6996068" cy="6994855"/>
            <a:chOff x="1884301" y="3289344"/>
            <a:chExt cx="8033682" cy="8032292"/>
          </a:xfrm>
        </p:grpSpPr>
        <p:sp>
          <p:nvSpPr>
            <p:cNvPr id="50" name="Shape 978">
              <a:extLst>
                <a:ext uri="{FF2B5EF4-FFF2-40B4-BE49-F238E27FC236}">
                  <a16:creationId xmlns:a16="http://schemas.microsoft.com/office/drawing/2014/main" id="{96093AB6-FFD5-D641-B15A-6A8C7624AEA3}"/>
                </a:ext>
              </a:extLst>
            </p:cNvPr>
            <p:cNvSpPr/>
            <p:nvPr/>
          </p:nvSpPr>
          <p:spPr>
            <a:xfrm>
              <a:off x="2083144" y="3483472"/>
              <a:ext cx="7304505" cy="730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Calibri"/>
              </a:endParaRPr>
            </a:p>
          </p:txBody>
        </p:sp>
        <p:sp>
          <p:nvSpPr>
            <p:cNvPr id="51" name="Shape 493">
              <a:extLst>
                <a:ext uri="{FF2B5EF4-FFF2-40B4-BE49-F238E27FC236}">
                  <a16:creationId xmlns:a16="http://schemas.microsoft.com/office/drawing/2014/main" id="{DF5BE0D9-1E0D-3B46-90BA-AEFB27EFFF56}"/>
                </a:ext>
              </a:extLst>
            </p:cNvPr>
            <p:cNvSpPr/>
            <p:nvPr/>
          </p:nvSpPr>
          <p:spPr>
            <a:xfrm>
              <a:off x="1889308" y="3291153"/>
              <a:ext cx="8028675" cy="8028674"/>
            </a:xfrm>
            <a:prstGeom prst="ellipse">
              <a:avLst/>
            </a:prstGeom>
            <a:solidFill>
              <a:schemeClr val="accent4"/>
            </a:solidFill>
            <a:ln w="5715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Calibri"/>
              </a:endParaRPr>
            </a:p>
          </p:txBody>
        </p:sp>
        <p:sp>
          <p:nvSpPr>
            <p:cNvPr id="52" name="Shape 515">
              <a:extLst>
                <a:ext uri="{FF2B5EF4-FFF2-40B4-BE49-F238E27FC236}">
                  <a16:creationId xmlns:a16="http://schemas.microsoft.com/office/drawing/2014/main" id="{EF80E930-4C4C-AA4A-B2AA-04E70EC22BA6}"/>
                </a:ext>
              </a:extLst>
            </p:cNvPr>
            <p:cNvSpPr/>
            <p:nvPr/>
          </p:nvSpPr>
          <p:spPr>
            <a:xfrm>
              <a:off x="1884301" y="3292962"/>
              <a:ext cx="8028673" cy="8028674"/>
            </a:xfrm>
            <a:prstGeom prst="arc">
              <a:avLst>
                <a:gd name="adj1" fmla="val 5397511"/>
                <a:gd name="adj2" fmla="val 12399496"/>
              </a:avLst>
            </a:prstGeom>
            <a:solidFill>
              <a:schemeClr val="accent1"/>
            </a:solidFill>
            <a:ln w="5715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Calibri"/>
              </a:endParaRPr>
            </a:p>
          </p:txBody>
        </p:sp>
        <p:sp>
          <p:nvSpPr>
            <p:cNvPr id="53" name="Shape 515">
              <a:extLst>
                <a:ext uri="{FF2B5EF4-FFF2-40B4-BE49-F238E27FC236}">
                  <a16:creationId xmlns:a16="http://schemas.microsoft.com/office/drawing/2014/main" id="{C4E1D1A5-45D7-E74B-8FA8-CE85BC7E04C4}"/>
                </a:ext>
              </a:extLst>
            </p:cNvPr>
            <p:cNvSpPr/>
            <p:nvPr/>
          </p:nvSpPr>
          <p:spPr>
            <a:xfrm>
              <a:off x="1884301" y="3289344"/>
              <a:ext cx="8028673" cy="8028674"/>
            </a:xfrm>
            <a:prstGeom prst="arc">
              <a:avLst>
                <a:gd name="adj1" fmla="val 21559255"/>
                <a:gd name="adj2" fmla="val 5475078"/>
              </a:avLst>
            </a:prstGeom>
            <a:solidFill>
              <a:schemeClr val="accent3"/>
            </a:solidFill>
            <a:ln w="5715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Calibri"/>
              </a:endParaRPr>
            </a:p>
          </p:txBody>
        </p:sp>
      </p:grpSp>
      <p:sp>
        <p:nvSpPr>
          <p:cNvPr id="37" name="Shape 1074">
            <a:extLst>
              <a:ext uri="{FF2B5EF4-FFF2-40B4-BE49-F238E27FC236}">
                <a16:creationId xmlns:a16="http://schemas.microsoft.com/office/drawing/2014/main" id="{1B93B647-E649-434D-8AAD-53864641F2B2}"/>
              </a:ext>
            </a:extLst>
          </p:cNvPr>
          <p:cNvSpPr txBox="1"/>
          <p:nvPr/>
        </p:nvSpPr>
        <p:spPr>
          <a:xfrm>
            <a:off x="18150009" y="5730710"/>
            <a:ext cx="1657197" cy="97227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Roboto"/>
              </a:rPr>
              <a:t>40%</a:t>
            </a:r>
          </a:p>
        </p:txBody>
      </p:sp>
      <p:sp>
        <p:nvSpPr>
          <p:cNvPr id="38" name="Shape 1075">
            <a:extLst>
              <a:ext uri="{FF2B5EF4-FFF2-40B4-BE49-F238E27FC236}">
                <a16:creationId xmlns:a16="http://schemas.microsoft.com/office/drawing/2014/main" id="{0E8D873C-B74E-8E43-93E3-A01BDE1ED6A3}"/>
              </a:ext>
            </a:extLst>
          </p:cNvPr>
          <p:cNvSpPr txBox="1"/>
          <p:nvPr/>
        </p:nvSpPr>
        <p:spPr>
          <a:xfrm>
            <a:off x="15844140" y="8896963"/>
            <a:ext cx="1657197" cy="97227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Roboto"/>
              </a:rPr>
              <a:t>35%</a:t>
            </a:r>
          </a:p>
        </p:txBody>
      </p:sp>
      <p:sp>
        <p:nvSpPr>
          <p:cNvPr id="49" name="Shape 1075">
            <a:extLst>
              <a:ext uri="{FF2B5EF4-FFF2-40B4-BE49-F238E27FC236}">
                <a16:creationId xmlns:a16="http://schemas.microsoft.com/office/drawing/2014/main" id="{5F0B7931-2105-CF4A-8263-5CB5507BE9F4}"/>
              </a:ext>
            </a:extLst>
          </p:cNvPr>
          <p:cNvSpPr txBox="1"/>
          <p:nvPr/>
        </p:nvSpPr>
        <p:spPr>
          <a:xfrm>
            <a:off x="19404188" y="9181984"/>
            <a:ext cx="1657197" cy="97227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  <a:sym typeface="Roboto"/>
              </a:rPr>
              <a:t>25%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92D3A7-8962-A64D-8CEA-86D458F87837}"/>
              </a:ext>
            </a:extLst>
          </p:cNvPr>
          <p:cNvGrpSpPr/>
          <p:nvPr/>
        </p:nvGrpSpPr>
        <p:grpSpPr>
          <a:xfrm>
            <a:off x="4393730" y="4467493"/>
            <a:ext cx="8683673" cy="1766507"/>
            <a:chOff x="1739385" y="6662633"/>
            <a:chExt cx="8683673" cy="1766507"/>
          </a:xfrm>
        </p:grpSpPr>
        <p:sp>
          <p:nvSpPr>
            <p:cNvPr id="102" name="Subtitle 2">
              <a:extLst>
                <a:ext uri="{FF2B5EF4-FFF2-40B4-BE49-F238E27FC236}">
                  <a16:creationId xmlns:a16="http://schemas.microsoft.com/office/drawing/2014/main" id="{333A6969-8381-084F-B065-58F34E2CECFA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8683673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executives.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A6AFAE-B2A3-B240-8EF4-0475CD73362F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AF4528-26DB-5B4A-A94D-99EA3411C988}"/>
              </a:ext>
            </a:extLst>
          </p:cNvPr>
          <p:cNvGrpSpPr/>
          <p:nvPr/>
        </p:nvGrpSpPr>
        <p:grpSpPr>
          <a:xfrm>
            <a:off x="4393731" y="10352002"/>
            <a:ext cx="8480472" cy="1766507"/>
            <a:chOff x="1739386" y="6662633"/>
            <a:chExt cx="8480472" cy="1766507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752DFE9D-66BF-0949-A59D-2EA6CE0C0DC6}"/>
                </a:ext>
              </a:extLst>
            </p:cNvPr>
            <p:cNvSpPr txBox="1">
              <a:spLocks/>
            </p:cNvSpPr>
            <p:nvPr/>
          </p:nvSpPr>
          <p:spPr>
            <a:xfrm>
              <a:off x="1739386" y="7156022"/>
              <a:ext cx="8480472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45F15C-E53D-934D-996F-B1CE9D92BA17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EA5ACD-7FCD-4B4F-98CB-A7ECB3BE1F07}"/>
              </a:ext>
            </a:extLst>
          </p:cNvPr>
          <p:cNvGrpSpPr/>
          <p:nvPr/>
        </p:nvGrpSpPr>
        <p:grpSpPr>
          <a:xfrm>
            <a:off x="4393730" y="7412044"/>
            <a:ext cx="8683673" cy="1766507"/>
            <a:chOff x="1739385" y="6662633"/>
            <a:chExt cx="8683673" cy="1766507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76783435-6012-B146-AB66-8AD5D76D1C90}"/>
                </a:ext>
              </a:extLst>
            </p:cNvPr>
            <p:cNvSpPr txBox="1">
              <a:spLocks/>
            </p:cNvSpPr>
            <p:nvPr/>
          </p:nvSpPr>
          <p:spPr>
            <a:xfrm>
              <a:off x="1739385" y="7156022"/>
              <a:ext cx="8683673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 the life cycle of a product, and business executives.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0857207-1952-864A-92DE-7AC0F3D21307}"/>
                </a:ext>
              </a:extLst>
            </p:cNvPr>
            <p:cNvSpPr/>
            <p:nvPr/>
          </p:nvSpPr>
          <p:spPr>
            <a:xfrm>
              <a:off x="1868999" y="666263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10E1DA43-AA16-DE46-B100-BC560F3AEC6B}"/>
              </a:ext>
            </a:extLst>
          </p:cNvPr>
          <p:cNvSpPr/>
          <p:nvPr/>
        </p:nvSpPr>
        <p:spPr>
          <a:xfrm>
            <a:off x="2332492" y="7467465"/>
            <a:ext cx="1642864" cy="1642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FCC3D87-F905-6F4C-8565-7B77EC7ED950}"/>
              </a:ext>
            </a:extLst>
          </p:cNvPr>
          <p:cNvSpPr/>
          <p:nvPr/>
        </p:nvSpPr>
        <p:spPr>
          <a:xfrm>
            <a:off x="2332492" y="10420226"/>
            <a:ext cx="1642864" cy="16428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hape 2617">
            <a:extLst>
              <a:ext uri="{FF2B5EF4-FFF2-40B4-BE49-F238E27FC236}">
                <a16:creationId xmlns:a16="http://schemas.microsoft.com/office/drawing/2014/main" id="{2F10CADB-987F-0A4F-B917-9EADB1A8CD69}"/>
              </a:ext>
            </a:extLst>
          </p:cNvPr>
          <p:cNvSpPr/>
          <p:nvPr/>
        </p:nvSpPr>
        <p:spPr>
          <a:xfrm>
            <a:off x="2678662" y="4919568"/>
            <a:ext cx="914131" cy="74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108" name="Shape 2772">
            <a:extLst>
              <a:ext uri="{FF2B5EF4-FFF2-40B4-BE49-F238E27FC236}">
                <a16:creationId xmlns:a16="http://schemas.microsoft.com/office/drawing/2014/main" id="{D7E8929B-D0A9-F545-8AFA-DA860E207E3C}"/>
              </a:ext>
            </a:extLst>
          </p:cNvPr>
          <p:cNvSpPr/>
          <p:nvPr/>
        </p:nvSpPr>
        <p:spPr>
          <a:xfrm>
            <a:off x="2744347" y="7905433"/>
            <a:ext cx="822127" cy="822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109" name="Shape 2847">
            <a:extLst>
              <a:ext uri="{FF2B5EF4-FFF2-40B4-BE49-F238E27FC236}">
                <a16:creationId xmlns:a16="http://schemas.microsoft.com/office/drawing/2014/main" id="{BBEB19FA-C4C2-FA4E-B216-09F11907001D}"/>
              </a:ext>
            </a:extLst>
          </p:cNvPr>
          <p:cNvSpPr>
            <a:spLocks noChangeAspect="1"/>
          </p:cNvSpPr>
          <p:nvPr/>
        </p:nvSpPr>
        <p:spPr>
          <a:xfrm>
            <a:off x="2732201" y="10845391"/>
            <a:ext cx="830224" cy="829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</p:spTree>
    <p:extLst>
      <p:ext uri="{BB962C8B-B14F-4D97-AF65-F5344CB8AC3E}">
        <p14:creationId xmlns:p14="http://schemas.microsoft.com/office/powerpoint/2010/main" val="3383518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GRAPHIC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BED27595-CA79-7A4A-B020-7DD2105B2181}"/>
              </a:ext>
            </a:extLst>
          </p:cNvPr>
          <p:cNvSpPr/>
          <p:nvPr/>
        </p:nvSpPr>
        <p:spPr>
          <a:xfrm>
            <a:off x="2482847" y="4500109"/>
            <a:ext cx="3688603" cy="368860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원형 4">
            <a:extLst>
              <a:ext uri="{FF2B5EF4-FFF2-40B4-BE49-F238E27FC236}">
                <a16:creationId xmlns:a16="http://schemas.microsoft.com/office/drawing/2014/main" id="{00D36A9C-0DD0-D540-85EF-6CCB8078F3D8}"/>
              </a:ext>
            </a:extLst>
          </p:cNvPr>
          <p:cNvSpPr>
            <a:spLocks/>
          </p:cNvSpPr>
          <p:nvPr/>
        </p:nvSpPr>
        <p:spPr>
          <a:xfrm>
            <a:off x="2506997" y="4496244"/>
            <a:ext cx="3664453" cy="3665399"/>
          </a:xfrm>
          <a:prstGeom prst="pie">
            <a:avLst>
              <a:gd name="adj1" fmla="val 16219411"/>
              <a:gd name="adj2" fmla="val 21508078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spc="300" dirty="0">
              <a:solidFill>
                <a:schemeClr val="tx1"/>
              </a:solidFill>
              <a:latin typeface="Montserrat" pitchFamily="2" charset="77"/>
              <a:cs typeface="Lato" panose="020F050202020403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94078D-4F14-B94B-838E-43B3E5EBF2CF}"/>
              </a:ext>
            </a:extLst>
          </p:cNvPr>
          <p:cNvSpPr/>
          <p:nvPr/>
        </p:nvSpPr>
        <p:spPr>
          <a:xfrm>
            <a:off x="2691502" y="4696691"/>
            <a:ext cx="3295442" cy="3295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E319FA-15BD-0E4C-B08C-4E2CBDF91E89}"/>
              </a:ext>
            </a:extLst>
          </p:cNvPr>
          <p:cNvSpPr txBox="1"/>
          <p:nvPr/>
        </p:nvSpPr>
        <p:spPr>
          <a:xfrm>
            <a:off x="3699359" y="5922657"/>
            <a:ext cx="123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2F6D8E7-E534-F543-8C6D-965242A9E279}"/>
              </a:ext>
            </a:extLst>
          </p:cNvPr>
          <p:cNvSpPr/>
          <p:nvPr/>
        </p:nvSpPr>
        <p:spPr>
          <a:xfrm>
            <a:off x="2494921" y="8798182"/>
            <a:ext cx="3688603" cy="368860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원형 4">
            <a:extLst>
              <a:ext uri="{FF2B5EF4-FFF2-40B4-BE49-F238E27FC236}">
                <a16:creationId xmlns:a16="http://schemas.microsoft.com/office/drawing/2014/main" id="{DF7D2DE5-D32B-C54E-8CCE-7191B2A6BF24}"/>
              </a:ext>
            </a:extLst>
          </p:cNvPr>
          <p:cNvSpPr>
            <a:spLocks/>
          </p:cNvSpPr>
          <p:nvPr/>
        </p:nvSpPr>
        <p:spPr>
          <a:xfrm>
            <a:off x="2494921" y="8794317"/>
            <a:ext cx="3664453" cy="3665399"/>
          </a:xfrm>
          <a:prstGeom prst="pie">
            <a:avLst>
              <a:gd name="adj1" fmla="val 16196407"/>
              <a:gd name="adj2" fmla="val 12250581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spc="300" dirty="0">
              <a:solidFill>
                <a:schemeClr val="tx1"/>
              </a:solidFill>
              <a:latin typeface="Montserrat" pitchFamily="2" charset="77"/>
              <a:cs typeface="Lato" panose="020F050202020403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898F48C-4888-CB4B-8E33-6191D9E2B4CF}"/>
              </a:ext>
            </a:extLst>
          </p:cNvPr>
          <p:cNvSpPr/>
          <p:nvPr/>
        </p:nvSpPr>
        <p:spPr>
          <a:xfrm>
            <a:off x="2691501" y="8994764"/>
            <a:ext cx="3295442" cy="3295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DE4E35-C236-9C4E-B31E-6D258D3B60B6}"/>
              </a:ext>
            </a:extLst>
          </p:cNvPr>
          <p:cNvSpPr txBox="1"/>
          <p:nvPr/>
        </p:nvSpPr>
        <p:spPr>
          <a:xfrm>
            <a:off x="3711433" y="10220730"/>
            <a:ext cx="123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80%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6129C04-E0CA-484E-84CC-C9CEAEC0A559}"/>
              </a:ext>
            </a:extLst>
          </p:cNvPr>
          <p:cNvSpPr/>
          <p:nvPr/>
        </p:nvSpPr>
        <p:spPr>
          <a:xfrm>
            <a:off x="12562140" y="4500109"/>
            <a:ext cx="3688603" cy="368860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원형 4">
            <a:extLst>
              <a:ext uri="{FF2B5EF4-FFF2-40B4-BE49-F238E27FC236}">
                <a16:creationId xmlns:a16="http://schemas.microsoft.com/office/drawing/2014/main" id="{CBD6758B-5529-4142-8B96-D9A46E594090}"/>
              </a:ext>
            </a:extLst>
          </p:cNvPr>
          <p:cNvSpPr>
            <a:spLocks/>
          </p:cNvSpPr>
          <p:nvPr/>
        </p:nvSpPr>
        <p:spPr>
          <a:xfrm>
            <a:off x="12586290" y="4496244"/>
            <a:ext cx="3664453" cy="3665399"/>
          </a:xfrm>
          <a:prstGeom prst="pie">
            <a:avLst>
              <a:gd name="adj1" fmla="val 16194988"/>
              <a:gd name="adj2" fmla="val 5363678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spc="300" dirty="0">
              <a:solidFill>
                <a:schemeClr val="tx1"/>
              </a:solidFill>
              <a:latin typeface="Montserrat" pitchFamily="2" charset="77"/>
              <a:cs typeface="Lato" panose="020F0502020204030203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36F708A-23B9-E545-9847-6EA5C6286416}"/>
              </a:ext>
            </a:extLst>
          </p:cNvPr>
          <p:cNvSpPr/>
          <p:nvPr/>
        </p:nvSpPr>
        <p:spPr>
          <a:xfrm>
            <a:off x="12770795" y="4696691"/>
            <a:ext cx="3295442" cy="3295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2EDD29-A13D-8446-B5DA-351B7B092003}"/>
              </a:ext>
            </a:extLst>
          </p:cNvPr>
          <p:cNvSpPr txBox="1"/>
          <p:nvPr/>
        </p:nvSpPr>
        <p:spPr>
          <a:xfrm>
            <a:off x="13778651" y="5922657"/>
            <a:ext cx="123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122E3C7-052E-3A49-B769-50EF5C26CA5C}"/>
              </a:ext>
            </a:extLst>
          </p:cNvPr>
          <p:cNvSpPr/>
          <p:nvPr/>
        </p:nvSpPr>
        <p:spPr>
          <a:xfrm>
            <a:off x="12574214" y="8798182"/>
            <a:ext cx="3688603" cy="368860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원형 4">
            <a:extLst>
              <a:ext uri="{FF2B5EF4-FFF2-40B4-BE49-F238E27FC236}">
                <a16:creationId xmlns:a16="http://schemas.microsoft.com/office/drawing/2014/main" id="{0E71CBAA-19FD-764B-8126-B947A4BFEB4C}"/>
              </a:ext>
            </a:extLst>
          </p:cNvPr>
          <p:cNvSpPr>
            <a:spLocks/>
          </p:cNvSpPr>
          <p:nvPr/>
        </p:nvSpPr>
        <p:spPr>
          <a:xfrm>
            <a:off x="12574214" y="8794317"/>
            <a:ext cx="3664453" cy="3665399"/>
          </a:xfrm>
          <a:prstGeom prst="pie">
            <a:avLst>
              <a:gd name="adj1" fmla="val 16251775"/>
              <a:gd name="adj2" fmla="val 3191175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spc="300" dirty="0">
              <a:solidFill>
                <a:schemeClr val="tx1"/>
              </a:solidFill>
              <a:latin typeface="Montserrat" pitchFamily="2" charset="77"/>
              <a:cs typeface="Lato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B73D09-B759-BE43-A9EE-BC57ACAC62D2}"/>
              </a:ext>
            </a:extLst>
          </p:cNvPr>
          <p:cNvSpPr/>
          <p:nvPr/>
        </p:nvSpPr>
        <p:spPr>
          <a:xfrm>
            <a:off x="12770794" y="8994764"/>
            <a:ext cx="3295442" cy="3295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spc="30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C06C78-D3C5-B54A-9CAC-D08668C48F6B}"/>
              </a:ext>
            </a:extLst>
          </p:cNvPr>
          <p:cNvSpPr txBox="1"/>
          <p:nvPr/>
        </p:nvSpPr>
        <p:spPr>
          <a:xfrm>
            <a:off x="13790724" y="10220730"/>
            <a:ext cx="123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40%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946DDD1-723F-BA4F-874B-FC9E8C46388A}"/>
              </a:ext>
            </a:extLst>
          </p:cNvPr>
          <p:cNvGrpSpPr/>
          <p:nvPr/>
        </p:nvGrpSpPr>
        <p:grpSpPr>
          <a:xfrm>
            <a:off x="6720203" y="5347588"/>
            <a:ext cx="5468622" cy="1919577"/>
            <a:chOff x="12337294" y="5347588"/>
            <a:chExt cx="5468622" cy="1919577"/>
          </a:xfrm>
        </p:grpSpPr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1DB9BDE3-2A3B-2F48-A15F-88D2F6B73DA6}"/>
                </a:ext>
              </a:extLst>
            </p:cNvPr>
            <p:cNvSpPr txBox="1">
              <a:spLocks/>
            </p:cNvSpPr>
            <p:nvPr/>
          </p:nvSpPr>
          <p:spPr>
            <a:xfrm>
              <a:off x="12337294" y="5993919"/>
              <a:ext cx="546862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2DD1D03-8ED9-6F4F-A158-7BBB54F668BD}"/>
                </a:ext>
              </a:extLst>
            </p:cNvPr>
            <p:cNvSpPr/>
            <p:nvPr/>
          </p:nvSpPr>
          <p:spPr>
            <a:xfrm>
              <a:off x="12485543" y="5347588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1756EC6-3302-CC44-980D-B489B7EB3A86}"/>
              </a:ext>
            </a:extLst>
          </p:cNvPr>
          <p:cNvGrpSpPr/>
          <p:nvPr/>
        </p:nvGrpSpPr>
        <p:grpSpPr>
          <a:xfrm>
            <a:off x="6720203" y="9645661"/>
            <a:ext cx="5468622" cy="1919577"/>
            <a:chOff x="17054723" y="9645661"/>
            <a:chExt cx="5468622" cy="1919577"/>
          </a:xfrm>
        </p:grpSpPr>
        <p:sp>
          <p:nvSpPr>
            <p:cNvPr id="98" name="Subtitle 2">
              <a:extLst>
                <a:ext uri="{FF2B5EF4-FFF2-40B4-BE49-F238E27FC236}">
                  <a16:creationId xmlns:a16="http://schemas.microsoft.com/office/drawing/2014/main" id="{D1D3A83C-6A9C-974C-88EA-B286148CB462}"/>
                </a:ext>
              </a:extLst>
            </p:cNvPr>
            <p:cNvSpPr txBox="1">
              <a:spLocks/>
            </p:cNvSpPr>
            <p:nvPr/>
          </p:nvSpPr>
          <p:spPr>
            <a:xfrm>
              <a:off x="17054723" y="10291992"/>
              <a:ext cx="546862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D61F1EA-A0EE-2145-B004-E02EF8BDA86D}"/>
                </a:ext>
              </a:extLst>
            </p:cNvPr>
            <p:cNvSpPr/>
            <p:nvPr/>
          </p:nvSpPr>
          <p:spPr>
            <a:xfrm>
              <a:off x="17202972" y="9645661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1717FFB-4083-7648-A81A-643362D62EC5}"/>
              </a:ext>
            </a:extLst>
          </p:cNvPr>
          <p:cNvGrpSpPr/>
          <p:nvPr/>
        </p:nvGrpSpPr>
        <p:grpSpPr>
          <a:xfrm>
            <a:off x="16925289" y="5347588"/>
            <a:ext cx="5468622" cy="1919577"/>
            <a:chOff x="12337294" y="5347588"/>
            <a:chExt cx="5468622" cy="1919577"/>
          </a:xfrm>
        </p:grpSpPr>
        <p:sp>
          <p:nvSpPr>
            <p:cNvPr id="101" name="Subtitle 2">
              <a:extLst>
                <a:ext uri="{FF2B5EF4-FFF2-40B4-BE49-F238E27FC236}">
                  <a16:creationId xmlns:a16="http://schemas.microsoft.com/office/drawing/2014/main" id="{C3DCAD28-7A9A-344C-A3DA-4F204E383C7D}"/>
                </a:ext>
              </a:extLst>
            </p:cNvPr>
            <p:cNvSpPr txBox="1">
              <a:spLocks/>
            </p:cNvSpPr>
            <p:nvPr/>
          </p:nvSpPr>
          <p:spPr>
            <a:xfrm>
              <a:off x="12337294" y="5993919"/>
              <a:ext cx="546862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DCD4C-3344-0941-8AEA-D54007FFD087}"/>
                </a:ext>
              </a:extLst>
            </p:cNvPr>
            <p:cNvSpPr/>
            <p:nvPr/>
          </p:nvSpPr>
          <p:spPr>
            <a:xfrm>
              <a:off x="12485543" y="5347588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Three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5C4A87-31E1-0D45-ABCB-E9C3AA207662}"/>
              </a:ext>
            </a:extLst>
          </p:cNvPr>
          <p:cNvGrpSpPr/>
          <p:nvPr/>
        </p:nvGrpSpPr>
        <p:grpSpPr>
          <a:xfrm>
            <a:off x="16925289" y="9645661"/>
            <a:ext cx="5468622" cy="1919577"/>
            <a:chOff x="17054723" y="9645661"/>
            <a:chExt cx="5468622" cy="1919577"/>
          </a:xfrm>
        </p:grpSpPr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EC6657FB-AE30-B642-B51F-E26932241558}"/>
                </a:ext>
              </a:extLst>
            </p:cNvPr>
            <p:cNvSpPr txBox="1">
              <a:spLocks/>
            </p:cNvSpPr>
            <p:nvPr/>
          </p:nvSpPr>
          <p:spPr>
            <a:xfrm>
              <a:off x="17054723" y="10291992"/>
              <a:ext cx="546862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99E215D-D1BF-B240-B325-81E91BC1940C}"/>
                </a:ext>
              </a:extLst>
            </p:cNvPr>
            <p:cNvSpPr/>
            <p:nvPr/>
          </p:nvSpPr>
          <p:spPr>
            <a:xfrm>
              <a:off x="17202972" y="9645661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724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GRAPHIC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4808BE-9EBA-6A4C-A850-850490E6D2DF}"/>
              </a:ext>
            </a:extLst>
          </p:cNvPr>
          <p:cNvGrpSpPr/>
          <p:nvPr/>
        </p:nvGrpSpPr>
        <p:grpSpPr>
          <a:xfrm>
            <a:off x="1932317" y="3796411"/>
            <a:ext cx="20513016" cy="5678199"/>
            <a:chOff x="9622969" y="4475463"/>
            <a:chExt cx="12252870" cy="71765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58EEC11-7092-C640-B840-DB05E447C84B}"/>
                </a:ext>
              </a:extLst>
            </p:cNvPr>
            <p:cNvGrpSpPr/>
            <p:nvPr/>
          </p:nvGrpSpPr>
          <p:grpSpPr>
            <a:xfrm>
              <a:off x="9632620" y="5623159"/>
              <a:ext cx="12243219" cy="5720776"/>
              <a:chOff x="9632620" y="5623159"/>
              <a:chExt cx="12243219" cy="5720776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DF6764D-89A4-6941-ACC6-0FD6A870C95F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 flipV="1">
                <a:off x="9632620" y="5623159"/>
                <a:ext cx="12243219" cy="15716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BB2806-C84F-F34C-B1E6-4E48665AE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2620" y="7551350"/>
                <a:ext cx="12243219" cy="15716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A4D6DF-2635-DC4C-9FFF-DF577435E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2620" y="9419906"/>
                <a:ext cx="12243219" cy="15716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C70859A-15AF-F146-8BCA-00B3402B7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2620" y="11328219"/>
                <a:ext cx="12243219" cy="15716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EA8960-DE70-9A45-B182-E4F81DDCD9EA}"/>
                </a:ext>
              </a:extLst>
            </p:cNvPr>
            <p:cNvSpPr/>
            <p:nvPr/>
          </p:nvSpPr>
          <p:spPr>
            <a:xfrm>
              <a:off x="9622969" y="4475463"/>
              <a:ext cx="2916318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565A26-807F-8642-BFCD-E223C5CEF0EB}"/>
                </a:ext>
              </a:extLst>
            </p:cNvPr>
            <p:cNvSpPr/>
            <p:nvPr/>
          </p:nvSpPr>
          <p:spPr>
            <a:xfrm>
              <a:off x="20650051" y="4475463"/>
              <a:ext cx="1225786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60%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8EF104-D908-3343-B60A-55F7AD277E79}"/>
                </a:ext>
              </a:extLst>
            </p:cNvPr>
            <p:cNvSpPr/>
            <p:nvPr/>
          </p:nvSpPr>
          <p:spPr>
            <a:xfrm>
              <a:off x="9622969" y="6365835"/>
              <a:ext cx="2916318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D86600-6606-664E-883B-7B83B8CBF928}"/>
                </a:ext>
              </a:extLst>
            </p:cNvPr>
            <p:cNvSpPr/>
            <p:nvPr/>
          </p:nvSpPr>
          <p:spPr>
            <a:xfrm>
              <a:off x="20650051" y="6365835"/>
              <a:ext cx="1225786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90%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0E2BF9C-31DD-4840-868A-3D92581EB1F6}"/>
                </a:ext>
              </a:extLst>
            </p:cNvPr>
            <p:cNvSpPr/>
            <p:nvPr/>
          </p:nvSpPr>
          <p:spPr>
            <a:xfrm>
              <a:off x="9622969" y="8277761"/>
              <a:ext cx="3325049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5F8F38-6969-2141-B4F1-387B3B8D42AA}"/>
                </a:ext>
              </a:extLst>
            </p:cNvPr>
            <p:cNvSpPr/>
            <p:nvPr/>
          </p:nvSpPr>
          <p:spPr>
            <a:xfrm>
              <a:off x="20650051" y="8277761"/>
              <a:ext cx="1225786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50%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23A7575-621C-7040-90A0-B466B93404E0}"/>
                </a:ext>
              </a:extLst>
            </p:cNvPr>
            <p:cNvSpPr/>
            <p:nvPr/>
          </p:nvSpPr>
          <p:spPr>
            <a:xfrm>
              <a:off x="9622969" y="10148125"/>
              <a:ext cx="2916318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13E613-482E-D34E-9079-09A2B0FF4511}"/>
                </a:ext>
              </a:extLst>
            </p:cNvPr>
            <p:cNvSpPr/>
            <p:nvPr/>
          </p:nvSpPr>
          <p:spPr>
            <a:xfrm>
              <a:off x="20650051" y="10148125"/>
              <a:ext cx="1225786" cy="733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35%</a:t>
              </a:r>
            </a:p>
          </p:txBody>
        </p:sp>
        <p:sp>
          <p:nvSpPr>
            <p:cNvPr id="58" name="Pentagon 57">
              <a:extLst>
                <a:ext uri="{FF2B5EF4-FFF2-40B4-BE49-F238E27FC236}">
                  <a16:creationId xmlns:a16="http://schemas.microsoft.com/office/drawing/2014/main" id="{8DB16CB8-99E4-F14C-9E9A-3F2DF062FCDA}"/>
                </a:ext>
              </a:extLst>
            </p:cNvPr>
            <p:cNvSpPr/>
            <p:nvPr/>
          </p:nvSpPr>
          <p:spPr>
            <a:xfrm>
              <a:off x="9632620" y="5326207"/>
              <a:ext cx="8443717" cy="62533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0700D65E-E705-4B4E-B52E-27F14C6C9A91}"/>
                </a:ext>
              </a:extLst>
            </p:cNvPr>
            <p:cNvSpPr/>
            <p:nvPr/>
          </p:nvSpPr>
          <p:spPr>
            <a:xfrm>
              <a:off x="9632620" y="7248820"/>
              <a:ext cx="11017431" cy="62533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Pentagon 63">
              <a:extLst>
                <a:ext uri="{FF2B5EF4-FFF2-40B4-BE49-F238E27FC236}">
                  <a16:creationId xmlns:a16="http://schemas.microsoft.com/office/drawing/2014/main" id="{3E514ED5-2424-5F48-B1F7-95021B97823A}"/>
                </a:ext>
              </a:extLst>
            </p:cNvPr>
            <p:cNvSpPr/>
            <p:nvPr/>
          </p:nvSpPr>
          <p:spPr>
            <a:xfrm>
              <a:off x="9632620" y="9130394"/>
              <a:ext cx="6646646" cy="62533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Pentagon 64">
              <a:extLst>
                <a:ext uri="{FF2B5EF4-FFF2-40B4-BE49-F238E27FC236}">
                  <a16:creationId xmlns:a16="http://schemas.microsoft.com/office/drawing/2014/main" id="{8299B2DD-847E-3C41-9010-64AF2D14A8F5}"/>
                </a:ext>
              </a:extLst>
            </p:cNvPr>
            <p:cNvSpPr/>
            <p:nvPr/>
          </p:nvSpPr>
          <p:spPr>
            <a:xfrm>
              <a:off x="9632620" y="11026637"/>
              <a:ext cx="4048303" cy="625336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8AC34C1-DCB9-7442-B79A-348EE5A967E2}"/>
              </a:ext>
            </a:extLst>
          </p:cNvPr>
          <p:cNvGrpSpPr/>
          <p:nvPr/>
        </p:nvGrpSpPr>
        <p:grpSpPr>
          <a:xfrm>
            <a:off x="1932317" y="10800143"/>
            <a:ext cx="20640427" cy="1824551"/>
            <a:chOff x="1932317" y="10875571"/>
            <a:chExt cx="20640427" cy="1824551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787FA89E-3FDF-C841-AE39-3255575D1F19}"/>
                </a:ext>
              </a:extLst>
            </p:cNvPr>
            <p:cNvSpPr txBox="1">
              <a:spLocks/>
            </p:cNvSpPr>
            <p:nvPr/>
          </p:nvSpPr>
          <p:spPr>
            <a:xfrm>
              <a:off x="1932317" y="10875571"/>
              <a:ext cx="3729139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2FAEE4E6-02B5-0F4A-AB84-258EDF2520D9}"/>
                </a:ext>
              </a:extLst>
            </p:cNvPr>
            <p:cNvSpPr txBox="1">
              <a:spLocks/>
            </p:cNvSpPr>
            <p:nvPr/>
          </p:nvSpPr>
          <p:spPr>
            <a:xfrm>
              <a:off x="7569413" y="10875571"/>
              <a:ext cx="3729139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371236B-710C-EB4E-BA0B-9BBF73DD6C6B}"/>
                </a:ext>
              </a:extLst>
            </p:cNvPr>
            <p:cNvSpPr txBox="1">
              <a:spLocks/>
            </p:cNvSpPr>
            <p:nvPr/>
          </p:nvSpPr>
          <p:spPr>
            <a:xfrm>
              <a:off x="13206509" y="10875571"/>
              <a:ext cx="3729139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74" name="Subtitle 2">
              <a:extLst>
                <a:ext uri="{FF2B5EF4-FFF2-40B4-BE49-F238E27FC236}">
                  <a16:creationId xmlns:a16="http://schemas.microsoft.com/office/drawing/2014/main" id="{A39CEA41-52D1-9A49-80E3-D5773031CB8D}"/>
                </a:ext>
              </a:extLst>
            </p:cNvPr>
            <p:cNvSpPr txBox="1">
              <a:spLocks/>
            </p:cNvSpPr>
            <p:nvPr/>
          </p:nvSpPr>
          <p:spPr>
            <a:xfrm>
              <a:off x="18843605" y="10875571"/>
              <a:ext cx="3729139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25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GRAPHIC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B84D42-1802-BF4B-A861-3B63A11867D1}"/>
              </a:ext>
            </a:extLst>
          </p:cNvPr>
          <p:cNvSpPr/>
          <p:nvPr/>
        </p:nvSpPr>
        <p:spPr>
          <a:xfrm>
            <a:off x="2213941" y="4311702"/>
            <a:ext cx="9974884" cy="10766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BC413D6-C2C5-5C46-9555-89A205DE1CE2}"/>
              </a:ext>
            </a:extLst>
          </p:cNvPr>
          <p:cNvSpPr/>
          <p:nvPr/>
        </p:nvSpPr>
        <p:spPr>
          <a:xfrm>
            <a:off x="2213941" y="6518289"/>
            <a:ext cx="9974884" cy="10766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077729B-9214-AE44-9D19-ECAE187A9EFD}"/>
              </a:ext>
            </a:extLst>
          </p:cNvPr>
          <p:cNvSpPr/>
          <p:nvPr/>
        </p:nvSpPr>
        <p:spPr>
          <a:xfrm>
            <a:off x="2213941" y="8724876"/>
            <a:ext cx="9974884" cy="10766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DB315AD-6949-AD42-A87B-C8DF6CEF3340}"/>
              </a:ext>
            </a:extLst>
          </p:cNvPr>
          <p:cNvSpPr/>
          <p:nvPr/>
        </p:nvSpPr>
        <p:spPr>
          <a:xfrm>
            <a:off x="2213941" y="10931463"/>
            <a:ext cx="9974884" cy="10766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6E64C58-C3BD-3048-BD0A-E5F3DC7B7472}"/>
              </a:ext>
            </a:extLst>
          </p:cNvPr>
          <p:cNvSpPr/>
          <p:nvPr/>
        </p:nvSpPr>
        <p:spPr>
          <a:xfrm>
            <a:off x="2213941" y="4311702"/>
            <a:ext cx="7664239" cy="10766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03119E2-9A72-214F-A5BC-498309EA6028}"/>
              </a:ext>
            </a:extLst>
          </p:cNvPr>
          <p:cNvSpPr/>
          <p:nvPr/>
        </p:nvSpPr>
        <p:spPr>
          <a:xfrm>
            <a:off x="2213940" y="6518289"/>
            <a:ext cx="8976990" cy="10766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586329B-E9C2-764D-AF49-B7D40E9FCA4F}"/>
              </a:ext>
            </a:extLst>
          </p:cNvPr>
          <p:cNvSpPr/>
          <p:nvPr/>
        </p:nvSpPr>
        <p:spPr>
          <a:xfrm>
            <a:off x="2213943" y="8724876"/>
            <a:ext cx="6387849" cy="10766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78397BA-8C51-3444-9985-C5EEA4394D74}"/>
              </a:ext>
            </a:extLst>
          </p:cNvPr>
          <p:cNvSpPr/>
          <p:nvPr/>
        </p:nvSpPr>
        <p:spPr>
          <a:xfrm>
            <a:off x="2213943" y="10931463"/>
            <a:ext cx="3152865" cy="10766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8A26AF-20C8-894A-8331-9A889A34E585}"/>
              </a:ext>
            </a:extLst>
          </p:cNvPr>
          <p:cNvSpPr txBox="1"/>
          <p:nvPr/>
        </p:nvSpPr>
        <p:spPr>
          <a:xfrm>
            <a:off x="8442144" y="4627966"/>
            <a:ext cx="1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70%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F14525-AE0C-1C48-8CB8-4CFF4FA6C04D}"/>
              </a:ext>
            </a:extLst>
          </p:cNvPr>
          <p:cNvSpPr txBox="1"/>
          <p:nvPr/>
        </p:nvSpPr>
        <p:spPr>
          <a:xfrm>
            <a:off x="9790353" y="6826593"/>
            <a:ext cx="116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97%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D5D406-3E69-E14D-92DB-A508CB659544}"/>
              </a:ext>
            </a:extLst>
          </p:cNvPr>
          <p:cNvSpPr txBox="1"/>
          <p:nvPr/>
        </p:nvSpPr>
        <p:spPr>
          <a:xfrm>
            <a:off x="7258050" y="9035039"/>
            <a:ext cx="116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63%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2A2D39-E74D-E249-89FC-6AB17FB70D82}"/>
              </a:ext>
            </a:extLst>
          </p:cNvPr>
          <p:cNvSpPr txBox="1"/>
          <p:nvPr/>
        </p:nvSpPr>
        <p:spPr>
          <a:xfrm>
            <a:off x="4061888" y="11241625"/>
            <a:ext cx="118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24%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09F36929-CCB6-004D-B38C-24EC98DB2D8B}"/>
              </a:ext>
            </a:extLst>
          </p:cNvPr>
          <p:cNvSpPr txBox="1">
            <a:spLocks/>
          </p:cNvSpPr>
          <p:nvPr/>
        </p:nvSpPr>
        <p:spPr>
          <a:xfrm>
            <a:off x="13186722" y="7023241"/>
            <a:ext cx="9229933" cy="475407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 meet a certain consumer demand, or it should be so compelling that consumers believe they need it, refers to a good or service being.</a:t>
            </a: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Offered by a company, ideally, a product should 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B172369-7E8D-D54A-8D55-89C9126CCE55}"/>
              </a:ext>
            </a:extLst>
          </p:cNvPr>
          <p:cNvSpPr/>
          <p:nvPr/>
        </p:nvSpPr>
        <p:spPr>
          <a:xfrm>
            <a:off x="17906797" y="4242127"/>
            <a:ext cx="1818117" cy="1818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0C98A1-308E-894F-857E-65ABC6645434}"/>
              </a:ext>
            </a:extLst>
          </p:cNvPr>
          <p:cNvSpPr/>
          <p:nvPr/>
        </p:nvSpPr>
        <p:spPr>
          <a:xfrm>
            <a:off x="13425983" y="4242127"/>
            <a:ext cx="1818117" cy="18181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8A54E2-56B5-3E4C-8ECE-A2F3CDF99D42}"/>
              </a:ext>
            </a:extLst>
          </p:cNvPr>
          <p:cNvSpPr/>
          <p:nvPr/>
        </p:nvSpPr>
        <p:spPr>
          <a:xfrm>
            <a:off x="15666390" y="4242127"/>
            <a:ext cx="1818117" cy="18181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ECA2F9F-87E4-FF48-9EAB-D4300C54E2E4}"/>
              </a:ext>
            </a:extLst>
          </p:cNvPr>
          <p:cNvSpPr/>
          <p:nvPr/>
        </p:nvSpPr>
        <p:spPr>
          <a:xfrm>
            <a:off x="20147204" y="4242127"/>
            <a:ext cx="1818117" cy="18181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Shape 2624">
            <a:extLst>
              <a:ext uri="{FF2B5EF4-FFF2-40B4-BE49-F238E27FC236}">
                <a16:creationId xmlns:a16="http://schemas.microsoft.com/office/drawing/2014/main" id="{D7BF962F-FA9C-5B4A-83F7-CB925CC3C565}"/>
              </a:ext>
            </a:extLst>
          </p:cNvPr>
          <p:cNvSpPr/>
          <p:nvPr/>
        </p:nvSpPr>
        <p:spPr>
          <a:xfrm>
            <a:off x="20623124" y="4675014"/>
            <a:ext cx="866275" cy="866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5613845C-3FFC-EF48-8B3E-7099A2E41B19}"/>
              </a:ext>
            </a:extLst>
          </p:cNvPr>
          <p:cNvSpPr/>
          <p:nvPr/>
        </p:nvSpPr>
        <p:spPr>
          <a:xfrm>
            <a:off x="13858303" y="4761083"/>
            <a:ext cx="953475" cy="7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8" name="Shape 2772">
            <a:extLst>
              <a:ext uri="{FF2B5EF4-FFF2-40B4-BE49-F238E27FC236}">
                <a16:creationId xmlns:a16="http://schemas.microsoft.com/office/drawing/2014/main" id="{F5E90558-C603-9441-9E00-B652DC4AE774}"/>
              </a:ext>
            </a:extLst>
          </p:cNvPr>
          <p:cNvSpPr/>
          <p:nvPr/>
        </p:nvSpPr>
        <p:spPr>
          <a:xfrm>
            <a:off x="16146692" y="4802186"/>
            <a:ext cx="857511" cy="857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9" name="Shape 2847">
            <a:extLst>
              <a:ext uri="{FF2B5EF4-FFF2-40B4-BE49-F238E27FC236}">
                <a16:creationId xmlns:a16="http://schemas.microsoft.com/office/drawing/2014/main" id="{40D32989-9BE4-7F44-A9E9-2B29A6589B0B}"/>
              </a:ext>
            </a:extLst>
          </p:cNvPr>
          <p:cNvSpPr>
            <a:spLocks noChangeAspect="1"/>
          </p:cNvSpPr>
          <p:nvPr/>
        </p:nvSpPr>
        <p:spPr>
          <a:xfrm>
            <a:off x="18382876" y="4718342"/>
            <a:ext cx="865957" cy="865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</p:spTree>
    <p:extLst>
      <p:ext uri="{BB962C8B-B14F-4D97-AF65-F5344CB8AC3E}">
        <p14:creationId xmlns:p14="http://schemas.microsoft.com/office/powerpoint/2010/main" val="232295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DIAGRAM SECTION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55FF11-FFFC-1A4F-BD79-D5EFF38710EF}"/>
              </a:ext>
            </a:extLst>
          </p:cNvPr>
          <p:cNvGrpSpPr/>
          <p:nvPr/>
        </p:nvGrpSpPr>
        <p:grpSpPr>
          <a:xfrm>
            <a:off x="9923535" y="4570975"/>
            <a:ext cx="4515274" cy="7453390"/>
            <a:chOff x="9923535" y="5075385"/>
            <a:chExt cx="4515274" cy="7453390"/>
          </a:xfrm>
        </p:grpSpPr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36383B64-8FD1-1D4D-B7DC-AA7755A4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80" y="5075385"/>
              <a:ext cx="4261384" cy="139676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43791" tIns="121896" rIns="243791" bIns="121896" numCol="1" anchor="t" anchorCtr="0" compatLnSpc="1">
              <a:prstTxWarp prst="textNoShape">
                <a:avLst/>
              </a:prstTxWarp>
            </a:bodyPr>
            <a:lstStyle/>
            <a:p>
              <a:endParaRPr lang="en-US" sz="6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3080713-8F9C-584E-81E3-4FD5BB11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2640" y="10986100"/>
              <a:ext cx="1881780" cy="1542675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rgbClr val="CFDADD">
                <a:alpha val="50196"/>
              </a:srgb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243791" tIns="121896" rIns="243791" bIns="121896" numCol="1" anchor="t" anchorCtr="0" compatLnSpc="1">
              <a:prstTxWarp prst="textNoShape">
                <a:avLst/>
              </a:prstTxWarp>
            </a:bodyPr>
            <a:lstStyle/>
            <a:p>
              <a:endParaRPr lang="en-US" sz="6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1CAD003C-7880-4A45-9475-A895F7B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535" y="6576713"/>
              <a:ext cx="4515274" cy="1344476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243791" tIns="121896" rIns="243791" bIns="121896" numCol="1" anchor="t" anchorCtr="0" compatLnSpc="1">
              <a:prstTxWarp prst="textNoShape">
                <a:avLst/>
              </a:prstTxWarp>
            </a:bodyPr>
            <a:lstStyle/>
            <a:p>
              <a:endParaRPr lang="en-US" sz="6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58EB95F8-84B9-8145-97A8-EF7B1D881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2284" y="9477301"/>
              <a:ext cx="2795289" cy="139676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243791" tIns="121896" rIns="243791" bIns="121896" numCol="1" anchor="t" anchorCtr="0" compatLnSpc="1">
              <a:prstTxWarp prst="textNoShape">
                <a:avLst/>
              </a:prstTxWarp>
            </a:bodyPr>
            <a:lstStyle/>
            <a:p>
              <a:endParaRPr lang="en-US" sz="6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79F07AB-48AD-884E-A9EF-C7305867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502" y="8028250"/>
              <a:ext cx="4271338" cy="1344476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243791" tIns="121896" rIns="243791" bIns="121896" numCol="1" anchor="t" anchorCtr="0" compatLnSpc="1">
              <a:prstTxWarp prst="textNoShape">
                <a:avLst/>
              </a:prstTxWarp>
            </a:bodyPr>
            <a:lstStyle/>
            <a:p>
              <a:endParaRPr lang="en-US" sz="6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0AED961-7E3C-E048-8584-F6AB99606FF2}"/>
                </a:ext>
              </a:extLst>
            </p:cNvPr>
            <p:cNvSpPr/>
            <p:nvPr/>
          </p:nvSpPr>
          <p:spPr>
            <a:xfrm>
              <a:off x="10919857" y="5551198"/>
              <a:ext cx="25201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04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D53C81E-92B0-8945-BCD9-EBEFA66D8617}"/>
                </a:ext>
              </a:extLst>
            </p:cNvPr>
            <p:cNvSpPr/>
            <p:nvPr/>
          </p:nvSpPr>
          <p:spPr>
            <a:xfrm>
              <a:off x="10919857" y="6925785"/>
              <a:ext cx="25201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03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BDC5D15-D018-6A44-9FF8-49B52D3BF4AB}"/>
                </a:ext>
              </a:extLst>
            </p:cNvPr>
            <p:cNvSpPr/>
            <p:nvPr/>
          </p:nvSpPr>
          <p:spPr>
            <a:xfrm>
              <a:off x="10937449" y="8377322"/>
              <a:ext cx="25201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02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2855309-6D79-FE4C-B930-36B843FE5359}"/>
                </a:ext>
              </a:extLst>
            </p:cNvPr>
            <p:cNvSpPr/>
            <p:nvPr/>
          </p:nvSpPr>
          <p:spPr>
            <a:xfrm>
              <a:off x="10959090" y="9852515"/>
              <a:ext cx="25201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01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93CE23D9-B509-2C4C-8A8D-93B1C8DB3903}"/>
              </a:ext>
            </a:extLst>
          </p:cNvPr>
          <p:cNvSpPr/>
          <p:nvPr/>
        </p:nvSpPr>
        <p:spPr>
          <a:xfrm>
            <a:off x="16018054" y="5618805"/>
            <a:ext cx="1596616" cy="15966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7" name="Shape 2624">
            <a:extLst>
              <a:ext uri="{FF2B5EF4-FFF2-40B4-BE49-F238E27FC236}">
                <a16:creationId xmlns:a16="http://schemas.microsoft.com/office/drawing/2014/main" id="{50CD1A26-1E07-2A4B-9C0B-A373F59FEE6F}"/>
              </a:ext>
            </a:extLst>
          </p:cNvPr>
          <p:cNvSpPr/>
          <p:nvPr/>
        </p:nvSpPr>
        <p:spPr>
          <a:xfrm>
            <a:off x="16449359" y="5983323"/>
            <a:ext cx="734006" cy="734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4B6022-AC85-104D-AA5F-1CD3ED15F5C6}"/>
              </a:ext>
            </a:extLst>
          </p:cNvPr>
          <p:cNvGrpSpPr/>
          <p:nvPr/>
        </p:nvGrpSpPr>
        <p:grpSpPr>
          <a:xfrm>
            <a:off x="17966863" y="5159661"/>
            <a:ext cx="4742420" cy="2514904"/>
            <a:chOff x="17330771" y="6170876"/>
            <a:chExt cx="4742420" cy="2514904"/>
          </a:xfrm>
        </p:grpSpPr>
        <p:sp>
          <p:nvSpPr>
            <p:cNvPr id="119" name="Subtitle 2">
              <a:extLst>
                <a:ext uri="{FF2B5EF4-FFF2-40B4-BE49-F238E27FC236}">
                  <a16:creationId xmlns:a16="http://schemas.microsoft.com/office/drawing/2014/main" id="{FE88DBB0-FF54-0D4A-A82E-A3DB33EB95E3}"/>
                </a:ext>
              </a:extLst>
            </p:cNvPr>
            <p:cNvSpPr txBox="1">
              <a:spLocks/>
            </p:cNvSpPr>
            <p:nvPr/>
          </p:nvSpPr>
          <p:spPr>
            <a:xfrm>
              <a:off x="17330771" y="6861229"/>
              <a:ext cx="4742420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F4E7B64-B172-E543-9126-D25F95460B11}"/>
                </a:ext>
              </a:extLst>
            </p:cNvPr>
            <p:cNvSpPr/>
            <p:nvPr/>
          </p:nvSpPr>
          <p:spPr>
            <a:xfrm>
              <a:off x="17480428" y="6170876"/>
              <a:ext cx="45927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A7FA8F62-7CC8-7C4F-9C71-5E2BE17E34A8}"/>
              </a:ext>
            </a:extLst>
          </p:cNvPr>
          <p:cNvSpPr/>
          <p:nvPr/>
        </p:nvSpPr>
        <p:spPr>
          <a:xfrm>
            <a:off x="16018054" y="9346853"/>
            <a:ext cx="1596616" cy="1596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2" name="Shape 2617">
            <a:extLst>
              <a:ext uri="{FF2B5EF4-FFF2-40B4-BE49-F238E27FC236}">
                <a16:creationId xmlns:a16="http://schemas.microsoft.com/office/drawing/2014/main" id="{DE74D095-F878-584B-A509-CB20DC71E8BD}"/>
              </a:ext>
            </a:extLst>
          </p:cNvPr>
          <p:cNvSpPr/>
          <p:nvPr/>
        </p:nvSpPr>
        <p:spPr>
          <a:xfrm>
            <a:off x="16412416" y="9747835"/>
            <a:ext cx="807892" cy="6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F65F34-2B70-5441-B8EA-78254822F86D}"/>
              </a:ext>
            </a:extLst>
          </p:cNvPr>
          <p:cNvGrpSpPr/>
          <p:nvPr/>
        </p:nvGrpSpPr>
        <p:grpSpPr>
          <a:xfrm>
            <a:off x="17966863" y="8887709"/>
            <a:ext cx="4742420" cy="2514904"/>
            <a:chOff x="17330771" y="9266627"/>
            <a:chExt cx="4742420" cy="2514904"/>
          </a:xfrm>
        </p:grpSpPr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554D8B78-706D-0146-93A4-5B816D1B7322}"/>
                </a:ext>
              </a:extLst>
            </p:cNvPr>
            <p:cNvSpPr txBox="1">
              <a:spLocks/>
            </p:cNvSpPr>
            <p:nvPr/>
          </p:nvSpPr>
          <p:spPr>
            <a:xfrm>
              <a:off x="17330771" y="9956980"/>
              <a:ext cx="4742420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18ABEF-E769-F04D-8ED0-0F6EBE7AC4BB}"/>
                </a:ext>
              </a:extLst>
            </p:cNvPr>
            <p:cNvSpPr/>
            <p:nvPr/>
          </p:nvSpPr>
          <p:spPr>
            <a:xfrm>
              <a:off x="17443852" y="9266627"/>
              <a:ext cx="46293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74354A46-3A0B-FF42-954E-4DFAB3550928}"/>
              </a:ext>
            </a:extLst>
          </p:cNvPr>
          <p:cNvSpPr/>
          <p:nvPr/>
        </p:nvSpPr>
        <p:spPr>
          <a:xfrm>
            <a:off x="6745187" y="5618805"/>
            <a:ext cx="1596616" cy="1596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Shape 2624">
            <a:extLst>
              <a:ext uri="{FF2B5EF4-FFF2-40B4-BE49-F238E27FC236}">
                <a16:creationId xmlns:a16="http://schemas.microsoft.com/office/drawing/2014/main" id="{50FA1E98-4144-274F-9A71-05D4F1781D2C}"/>
              </a:ext>
            </a:extLst>
          </p:cNvPr>
          <p:cNvSpPr/>
          <p:nvPr/>
        </p:nvSpPr>
        <p:spPr>
          <a:xfrm>
            <a:off x="7176492" y="5983323"/>
            <a:ext cx="734006" cy="734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F4D15CD-6D4A-9A47-A871-5B5FC2266AE2}"/>
              </a:ext>
            </a:extLst>
          </p:cNvPr>
          <p:cNvGrpSpPr/>
          <p:nvPr/>
        </p:nvGrpSpPr>
        <p:grpSpPr>
          <a:xfrm>
            <a:off x="1612878" y="5159661"/>
            <a:ext cx="4742420" cy="2514904"/>
            <a:chOff x="17330771" y="6170876"/>
            <a:chExt cx="4742420" cy="2514904"/>
          </a:xfrm>
        </p:grpSpPr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BEF0B763-44DE-4F4C-AE4A-7803D1D7AF7C}"/>
                </a:ext>
              </a:extLst>
            </p:cNvPr>
            <p:cNvSpPr txBox="1">
              <a:spLocks/>
            </p:cNvSpPr>
            <p:nvPr/>
          </p:nvSpPr>
          <p:spPr>
            <a:xfrm>
              <a:off x="17330771" y="6861229"/>
              <a:ext cx="4742420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72D26B3-DC3F-A742-B012-611AF29E42CB}"/>
                </a:ext>
              </a:extLst>
            </p:cNvPr>
            <p:cNvSpPr/>
            <p:nvPr/>
          </p:nvSpPr>
          <p:spPr>
            <a:xfrm>
              <a:off x="17374103" y="6170876"/>
              <a:ext cx="45927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D1A49FF-D525-174A-AF25-F37B934042E4}"/>
              </a:ext>
            </a:extLst>
          </p:cNvPr>
          <p:cNvSpPr/>
          <p:nvPr/>
        </p:nvSpPr>
        <p:spPr>
          <a:xfrm>
            <a:off x="6745187" y="9346853"/>
            <a:ext cx="1596616" cy="1596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2" name="Shape 2617">
            <a:extLst>
              <a:ext uri="{FF2B5EF4-FFF2-40B4-BE49-F238E27FC236}">
                <a16:creationId xmlns:a16="http://schemas.microsoft.com/office/drawing/2014/main" id="{CCDC196E-F565-6545-9EA3-34D8574136CE}"/>
              </a:ext>
            </a:extLst>
          </p:cNvPr>
          <p:cNvSpPr/>
          <p:nvPr/>
        </p:nvSpPr>
        <p:spPr>
          <a:xfrm>
            <a:off x="7139549" y="9747835"/>
            <a:ext cx="807892" cy="66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66392D6-3121-964C-A4DF-D967538789FC}"/>
              </a:ext>
            </a:extLst>
          </p:cNvPr>
          <p:cNvGrpSpPr/>
          <p:nvPr/>
        </p:nvGrpSpPr>
        <p:grpSpPr>
          <a:xfrm>
            <a:off x="1612878" y="8887709"/>
            <a:ext cx="4742420" cy="2514904"/>
            <a:chOff x="17330771" y="9266627"/>
            <a:chExt cx="4742420" cy="2514904"/>
          </a:xfrm>
        </p:grpSpPr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61AF74B5-5368-7142-8712-EB7470FFB8D5}"/>
                </a:ext>
              </a:extLst>
            </p:cNvPr>
            <p:cNvSpPr txBox="1">
              <a:spLocks/>
            </p:cNvSpPr>
            <p:nvPr/>
          </p:nvSpPr>
          <p:spPr>
            <a:xfrm>
              <a:off x="17330771" y="9956980"/>
              <a:ext cx="4742420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721583D-1BD0-5140-A0FA-E20FDAE7BA9A}"/>
                </a:ext>
              </a:extLst>
            </p:cNvPr>
            <p:cNvSpPr/>
            <p:nvPr/>
          </p:nvSpPr>
          <p:spPr>
            <a:xfrm>
              <a:off x="17337527" y="9266627"/>
              <a:ext cx="46293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345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DIAGRAM SECTION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1FF411-34F6-304C-9FB5-F22A7ABA1A8D}"/>
              </a:ext>
            </a:extLst>
          </p:cNvPr>
          <p:cNvGrpSpPr/>
          <p:nvPr/>
        </p:nvGrpSpPr>
        <p:grpSpPr>
          <a:xfrm>
            <a:off x="1535706" y="5038107"/>
            <a:ext cx="21306238" cy="6497258"/>
            <a:chOff x="1535706" y="4606307"/>
            <a:chExt cx="21306238" cy="64972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D6AF172-F2D6-454E-909E-6E71DDB5EF0E}"/>
                </a:ext>
              </a:extLst>
            </p:cNvPr>
            <p:cNvGrpSpPr/>
            <p:nvPr/>
          </p:nvGrpSpPr>
          <p:grpSpPr>
            <a:xfrm>
              <a:off x="2154032" y="4606307"/>
              <a:ext cx="20069585" cy="3505767"/>
              <a:chOff x="2188249" y="5368307"/>
              <a:chExt cx="20069585" cy="350576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8449651-1610-BD4A-8501-5F4BBFEDB684}"/>
                  </a:ext>
                </a:extLst>
              </p:cNvPr>
              <p:cNvSpPr/>
              <p:nvPr/>
            </p:nvSpPr>
            <p:spPr>
              <a:xfrm>
                <a:off x="2188249" y="5368307"/>
                <a:ext cx="3505769" cy="35057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156B01B-E547-964F-9572-4738E6D68CD2}"/>
                  </a:ext>
                </a:extLst>
              </p:cNvPr>
              <p:cNvSpPr/>
              <p:nvPr/>
            </p:nvSpPr>
            <p:spPr>
              <a:xfrm>
                <a:off x="7709521" y="5368307"/>
                <a:ext cx="3505769" cy="350576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2573A48-5A2B-5547-8A8A-124EE590DF09}"/>
                  </a:ext>
                </a:extLst>
              </p:cNvPr>
              <p:cNvSpPr/>
              <p:nvPr/>
            </p:nvSpPr>
            <p:spPr>
              <a:xfrm>
                <a:off x="13230793" y="5368307"/>
                <a:ext cx="3505769" cy="35057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C4D3BD-B1BE-254F-8E12-FE6D0A20598D}"/>
                  </a:ext>
                </a:extLst>
              </p:cNvPr>
              <p:cNvSpPr/>
              <p:nvPr/>
            </p:nvSpPr>
            <p:spPr>
              <a:xfrm>
                <a:off x="18752065" y="5368307"/>
                <a:ext cx="3505769" cy="35057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5" name="Right Triangle 64">
                <a:extLst>
                  <a:ext uri="{FF2B5EF4-FFF2-40B4-BE49-F238E27FC236}">
                    <a16:creationId xmlns:a16="http://schemas.microsoft.com/office/drawing/2014/main" id="{3DC7A6CB-2AAD-8B4F-A2F2-2791B37028E4}"/>
                  </a:ext>
                </a:extLst>
              </p:cNvPr>
              <p:cNvSpPr/>
              <p:nvPr/>
            </p:nvSpPr>
            <p:spPr>
              <a:xfrm rot="13500000">
                <a:off x="6117400" y="6801945"/>
                <a:ext cx="633084" cy="633084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Triangle 65">
                <a:extLst>
                  <a:ext uri="{FF2B5EF4-FFF2-40B4-BE49-F238E27FC236}">
                    <a16:creationId xmlns:a16="http://schemas.microsoft.com/office/drawing/2014/main" id="{5CBDD637-8A52-2F4D-975C-019A618B3B37}"/>
                  </a:ext>
                </a:extLst>
              </p:cNvPr>
              <p:cNvSpPr/>
              <p:nvPr/>
            </p:nvSpPr>
            <p:spPr>
              <a:xfrm rot="13500000">
                <a:off x="11723428" y="6801946"/>
                <a:ext cx="633084" cy="633084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Triangle 66">
                <a:extLst>
                  <a:ext uri="{FF2B5EF4-FFF2-40B4-BE49-F238E27FC236}">
                    <a16:creationId xmlns:a16="http://schemas.microsoft.com/office/drawing/2014/main" id="{0BAC469B-FA7D-564F-9BD9-76F323D4843B}"/>
                  </a:ext>
                </a:extLst>
              </p:cNvPr>
              <p:cNvSpPr/>
              <p:nvPr/>
            </p:nvSpPr>
            <p:spPr>
              <a:xfrm rot="13500000">
                <a:off x="17095264" y="6801946"/>
                <a:ext cx="633084" cy="633084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0482379-7CAD-5C44-B9E5-392046D907F0}"/>
                </a:ext>
              </a:extLst>
            </p:cNvPr>
            <p:cNvGrpSpPr/>
            <p:nvPr/>
          </p:nvGrpSpPr>
          <p:grpSpPr>
            <a:xfrm>
              <a:off x="1535706" y="8588661"/>
              <a:ext cx="4742420" cy="2514904"/>
              <a:chOff x="2650663" y="9249061"/>
              <a:chExt cx="4742420" cy="2514904"/>
            </a:xfrm>
          </p:grpSpPr>
          <p:sp>
            <p:nvSpPr>
              <p:cNvPr id="59" name="Subtitle 2">
                <a:extLst>
                  <a:ext uri="{FF2B5EF4-FFF2-40B4-BE49-F238E27FC236}">
                    <a16:creationId xmlns:a16="http://schemas.microsoft.com/office/drawing/2014/main" id="{D143A840-F37C-C342-AB3E-4545F14B35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0663" y="9939414"/>
                <a:ext cx="4742420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AC94FE6-385D-C142-A887-733E5BB97758}"/>
                  </a:ext>
                </a:extLst>
              </p:cNvPr>
              <p:cNvSpPr/>
              <p:nvPr/>
            </p:nvSpPr>
            <p:spPr>
              <a:xfrm>
                <a:off x="2725491" y="9249061"/>
                <a:ext cx="45927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53FEE2-7642-5945-86C9-3D828237E609}"/>
                </a:ext>
              </a:extLst>
            </p:cNvPr>
            <p:cNvGrpSpPr/>
            <p:nvPr/>
          </p:nvGrpSpPr>
          <p:grpSpPr>
            <a:xfrm>
              <a:off x="7056978" y="8588661"/>
              <a:ext cx="4742420" cy="2514904"/>
              <a:chOff x="2650663" y="9249061"/>
              <a:chExt cx="4742420" cy="2514904"/>
            </a:xfrm>
          </p:grpSpPr>
          <p:sp>
            <p:nvSpPr>
              <p:cNvPr id="57" name="Subtitle 2">
                <a:extLst>
                  <a:ext uri="{FF2B5EF4-FFF2-40B4-BE49-F238E27FC236}">
                    <a16:creationId xmlns:a16="http://schemas.microsoft.com/office/drawing/2014/main" id="{C6ADC08C-A989-854D-AFB5-3EF2E7E350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0663" y="9939414"/>
                <a:ext cx="4742420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CDA13F0-308F-B749-8E10-D5591A663AAB}"/>
                  </a:ext>
                </a:extLst>
              </p:cNvPr>
              <p:cNvSpPr/>
              <p:nvPr/>
            </p:nvSpPr>
            <p:spPr>
              <a:xfrm>
                <a:off x="2725491" y="9249061"/>
                <a:ext cx="45927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C53AD2-134E-5D4F-9B2F-709CCEBBA740}"/>
                </a:ext>
              </a:extLst>
            </p:cNvPr>
            <p:cNvGrpSpPr/>
            <p:nvPr/>
          </p:nvGrpSpPr>
          <p:grpSpPr>
            <a:xfrm>
              <a:off x="12578250" y="8588661"/>
              <a:ext cx="4742420" cy="2514904"/>
              <a:chOff x="2650663" y="9249061"/>
              <a:chExt cx="4742420" cy="2514904"/>
            </a:xfrm>
          </p:grpSpPr>
          <p:sp>
            <p:nvSpPr>
              <p:cNvPr id="55" name="Subtitle 2">
                <a:extLst>
                  <a:ext uri="{FF2B5EF4-FFF2-40B4-BE49-F238E27FC236}">
                    <a16:creationId xmlns:a16="http://schemas.microsoft.com/office/drawing/2014/main" id="{CB3DAA60-7853-5245-9395-D236480D9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0663" y="9939414"/>
                <a:ext cx="4742420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A26CD9D-457C-B847-92C1-6BD05506193C}"/>
                  </a:ext>
                </a:extLst>
              </p:cNvPr>
              <p:cNvSpPr/>
              <p:nvPr/>
            </p:nvSpPr>
            <p:spPr>
              <a:xfrm>
                <a:off x="2725491" y="9249061"/>
                <a:ext cx="45927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Three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1768DFA-3E29-2C43-89DF-BE80C808B605}"/>
                </a:ext>
              </a:extLst>
            </p:cNvPr>
            <p:cNvGrpSpPr/>
            <p:nvPr/>
          </p:nvGrpSpPr>
          <p:grpSpPr>
            <a:xfrm>
              <a:off x="18099524" y="8588661"/>
              <a:ext cx="4742420" cy="2514904"/>
              <a:chOff x="2650663" y="9249061"/>
              <a:chExt cx="4742420" cy="2514904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833940F5-9CE9-2E41-99FF-EDB2455066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0663" y="9939414"/>
                <a:ext cx="4742420" cy="182455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8AB405B-C576-D04E-AE4D-27C67AAE9ECA}"/>
                  </a:ext>
                </a:extLst>
              </p:cNvPr>
              <p:cNvSpPr/>
              <p:nvPr/>
            </p:nvSpPr>
            <p:spPr>
              <a:xfrm>
                <a:off x="2725491" y="9249061"/>
                <a:ext cx="45927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Title Four</a:t>
                </a:r>
              </a:p>
            </p:txBody>
          </p:sp>
        </p:grpSp>
      </p:grpSp>
      <p:sp>
        <p:nvSpPr>
          <p:cNvPr id="68" name="Shape 2624">
            <a:extLst>
              <a:ext uri="{FF2B5EF4-FFF2-40B4-BE49-F238E27FC236}">
                <a16:creationId xmlns:a16="http://schemas.microsoft.com/office/drawing/2014/main" id="{1747BD98-723B-2548-A4DA-24AA10B151B6}"/>
              </a:ext>
            </a:extLst>
          </p:cNvPr>
          <p:cNvSpPr/>
          <p:nvPr/>
        </p:nvSpPr>
        <p:spPr>
          <a:xfrm>
            <a:off x="8862886" y="6222697"/>
            <a:ext cx="1118210" cy="1118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69" name="Shape 2617">
            <a:extLst>
              <a:ext uri="{FF2B5EF4-FFF2-40B4-BE49-F238E27FC236}">
                <a16:creationId xmlns:a16="http://schemas.microsoft.com/office/drawing/2014/main" id="{646644DA-B63E-C24A-8A9F-4C0BF996D1A5}"/>
              </a:ext>
            </a:extLst>
          </p:cNvPr>
          <p:cNvSpPr/>
          <p:nvPr/>
        </p:nvSpPr>
        <p:spPr>
          <a:xfrm>
            <a:off x="3291530" y="6284734"/>
            <a:ext cx="1230770" cy="1007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70" name="Shape 2772">
            <a:extLst>
              <a:ext uri="{FF2B5EF4-FFF2-40B4-BE49-F238E27FC236}">
                <a16:creationId xmlns:a16="http://schemas.microsoft.com/office/drawing/2014/main" id="{568CDEE1-48F8-0445-84F0-E2E0CEE1E768}"/>
              </a:ext>
            </a:extLst>
          </p:cNvPr>
          <p:cNvSpPr/>
          <p:nvPr/>
        </p:nvSpPr>
        <p:spPr>
          <a:xfrm>
            <a:off x="14396010" y="6222536"/>
            <a:ext cx="1106897" cy="110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71" name="Shape 2847">
            <a:extLst>
              <a:ext uri="{FF2B5EF4-FFF2-40B4-BE49-F238E27FC236}">
                <a16:creationId xmlns:a16="http://schemas.microsoft.com/office/drawing/2014/main" id="{40DFF80A-A47E-2E41-96A0-E7D168092605}"/>
              </a:ext>
            </a:extLst>
          </p:cNvPr>
          <p:cNvSpPr>
            <a:spLocks noChangeAspect="1"/>
          </p:cNvSpPr>
          <p:nvPr/>
        </p:nvSpPr>
        <p:spPr>
          <a:xfrm>
            <a:off x="19906144" y="6222536"/>
            <a:ext cx="1117799" cy="1117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</p:spTree>
    <p:extLst>
      <p:ext uri="{BB962C8B-B14F-4D97-AF65-F5344CB8AC3E}">
        <p14:creationId xmlns:p14="http://schemas.microsoft.com/office/powerpoint/2010/main" val="328875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170A01C-E96D-8749-87E2-EDCB2A7DF103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OUR COMPANY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40EB7-D01F-AD4D-AB15-50A0E5B7615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49F71A-224F-8946-946B-2564CDE1958D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2DF398-4141-A441-8F57-64693ADC1DB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954D6F-CE24-FF47-8F3E-123E509C2288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20E015-A8A2-9B49-AE85-7D85FA876F9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C29A00-9C77-E34B-92E0-7673F2DCCF3D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0544D2-D791-EC4A-8A8F-7F522BB4BF2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9F16D1C-EDB9-DC48-A5A0-B55509A4FC30}"/>
              </a:ext>
            </a:extLst>
          </p:cNvPr>
          <p:cNvSpPr/>
          <p:nvPr/>
        </p:nvSpPr>
        <p:spPr>
          <a:xfrm>
            <a:off x="1223334" y="5269865"/>
            <a:ext cx="5837241" cy="5486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AB09AC-B786-2F4B-B1E0-3C303527F5F1}"/>
              </a:ext>
            </a:extLst>
          </p:cNvPr>
          <p:cNvSpPr/>
          <p:nvPr/>
        </p:nvSpPr>
        <p:spPr>
          <a:xfrm>
            <a:off x="5899344" y="6850559"/>
            <a:ext cx="2324836" cy="2324836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F51102-27DB-524D-976F-ACB39B044BC7}"/>
              </a:ext>
            </a:extLst>
          </p:cNvPr>
          <p:cNvGrpSpPr/>
          <p:nvPr/>
        </p:nvGrpSpPr>
        <p:grpSpPr>
          <a:xfrm>
            <a:off x="1687555" y="6540258"/>
            <a:ext cx="3747568" cy="2945437"/>
            <a:chOff x="1931982" y="10001752"/>
            <a:chExt cx="3747568" cy="294543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94DC9-E7FB-BF4B-B470-A52985A2AEFB}"/>
                </a:ext>
              </a:extLst>
            </p:cNvPr>
            <p:cNvSpPr txBox="1"/>
            <p:nvPr/>
          </p:nvSpPr>
          <p:spPr>
            <a:xfrm>
              <a:off x="1931982" y="10698432"/>
              <a:ext cx="3747568" cy="224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 consumer.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DCC110-2F8E-E24D-B8AC-53A276DCE08A}"/>
                </a:ext>
              </a:extLst>
            </p:cNvPr>
            <p:cNvSpPr txBox="1"/>
            <p:nvPr/>
          </p:nvSpPr>
          <p:spPr>
            <a:xfrm>
              <a:off x="1931982" y="10001752"/>
              <a:ext cx="2029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C1F12EA-FA85-984D-AEF9-ADC776CC841C}"/>
              </a:ext>
            </a:extLst>
          </p:cNvPr>
          <p:cNvSpPr/>
          <p:nvPr/>
        </p:nvSpPr>
        <p:spPr>
          <a:xfrm>
            <a:off x="8688401" y="5269865"/>
            <a:ext cx="5837241" cy="5486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F087BC-DE70-5F4B-86D9-DDFBFBF26617}"/>
              </a:ext>
            </a:extLst>
          </p:cNvPr>
          <p:cNvSpPr/>
          <p:nvPr/>
        </p:nvSpPr>
        <p:spPr>
          <a:xfrm>
            <a:off x="13364411" y="6850559"/>
            <a:ext cx="2324836" cy="2324836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E2D92-76B0-034B-A5CC-B3EBA73827A1}"/>
              </a:ext>
            </a:extLst>
          </p:cNvPr>
          <p:cNvGrpSpPr/>
          <p:nvPr/>
        </p:nvGrpSpPr>
        <p:grpSpPr>
          <a:xfrm>
            <a:off x="9152622" y="6540258"/>
            <a:ext cx="3747568" cy="2945437"/>
            <a:chOff x="1931982" y="10001752"/>
            <a:chExt cx="3747568" cy="29454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079465-8743-064D-B600-6FF5EE48B791}"/>
                </a:ext>
              </a:extLst>
            </p:cNvPr>
            <p:cNvSpPr txBox="1"/>
            <p:nvPr/>
          </p:nvSpPr>
          <p:spPr>
            <a:xfrm>
              <a:off x="1931982" y="10698432"/>
              <a:ext cx="3747568" cy="224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 consumer.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317361-8FD8-DA45-8BDE-8F6ED4C24E5A}"/>
                </a:ext>
              </a:extLst>
            </p:cNvPr>
            <p:cNvSpPr txBox="1"/>
            <p:nvPr/>
          </p:nvSpPr>
          <p:spPr>
            <a:xfrm>
              <a:off x="1931982" y="10001752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  <a:endParaRPr lang="en-US" sz="5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0344120-9F5C-B745-AD42-8B5FDF0509F9}"/>
              </a:ext>
            </a:extLst>
          </p:cNvPr>
          <p:cNvSpPr/>
          <p:nvPr/>
        </p:nvSpPr>
        <p:spPr>
          <a:xfrm>
            <a:off x="16153468" y="5269865"/>
            <a:ext cx="5837241" cy="5486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7A60D6-D871-9643-A85A-95FE0CFF25AA}"/>
              </a:ext>
            </a:extLst>
          </p:cNvPr>
          <p:cNvSpPr/>
          <p:nvPr/>
        </p:nvSpPr>
        <p:spPr>
          <a:xfrm>
            <a:off x="20829478" y="6850559"/>
            <a:ext cx="2324836" cy="2324836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17AC31-6CBD-2144-AA06-C05526F9EED7}"/>
              </a:ext>
            </a:extLst>
          </p:cNvPr>
          <p:cNvGrpSpPr/>
          <p:nvPr/>
        </p:nvGrpSpPr>
        <p:grpSpPr>
          <a:xfrm>
            <a:off x="16617689" y="6540258"/>
            <a:ext cx="3747568" cy="2945437"/>
            <a:chOff x="1931982" y="10001752"/>
            <a:chExt cx="3747568" cy="294543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31179B-F75D-8046-A5C2-FF0CE5B07C4A}"/>
                </a:ext>
              </a:extLst>
            </p:cNvPr>
            <p:cNvSpPr txBox="1"/>
            <p:nvPr/>
          </p:nvSpPr>
          <p:spPr>
            <a:xfrm>
              <a:off x="1931982" y="10698432"/>
              <a:ext cx="3747568" cy="224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 consumer.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A63303-C82A-8F48-A685-9C0D2A25E9E0}"/>
                </a:ext>
              </a:extLst>
            </p:cNvPr>
            <p:cNvSpPr txBox="1"/>
            <p:nvPr/>
          </p:nvSpPr>
          <p:spPr>
            <a:xfrm>
              <a:off x="1931982" y="10001752"/>
              <a:ext cx="2388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  <a:endParaRPr lang="en-US" sz="5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61" name="Shape 2617">
            <a:extLst>
              <a:ext uri="{FF2B5EF4-FFF2-40B4-BE49-F238E27FC236}">
                <a16:creationId xmlns:a16="http://schemas.microsoft.com/office/drawing/2014/main" id="{BA742BF9-C281-5545-AA60-242F2354A51B}"/>
              </a:ext>
            </a:extLst>
          </p:cNvPr>
          <p:cNvSpPr/>
          <p:nvPr/>
        </p:nvSpPr>
        <p:spPr>
          <a:xfrm>
            <a:off x="6477949" y="7482201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62" name="Shape 2944">
            <a:extLst>
              <a:ext uri="{FF2B5EF4-FFF2-40B4-BE49-F238E27FC236}">
                <a16:creationId xmlns:a16="http://schemas.microsoft.com/office/drawing/2014/main" id="{53C45C28-13AD-2948-97E5-4C8B6C08E277}"/>
              </a:ext>
            </a:extLst>
          </p:cNvPr>
          <p:cNvSpPr/>
          <p:nvPr/>
        </p:nvSpPr>
        <p:spPr>
          <a:xfrm>
            <a:off x="21504022" y="7560144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63" name="Shape 2808">
            <a:extLst>
              <a:ext uri="{FF2B5EF4-FFF2-40B4-BE49-F238E27FC236}">
                <a16:creationId xmlns:a16="http://schemas.microsoft.com/office/drawing/2014/main" id="{70B58945-CFD5-DD4C-A651-35C1139985B7}"/>
              </a:ext>
            </a:extLst>
          </p:cNvPr>
          <p:cNvSpPr/>
          <p:nvPr/>
        </p:nvSpPr>
        <p:spPr>
          <a:xfrm>
            <a:off x="14037384" y="7485759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93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2BFEBB13-63B0-4E44-A04F-51AB86552F59}"/>
              </a:ext>
            </a:extLst>
          </p:cNvPr>
          <p:cNvSpPr/>
          <p:nvPr/>
        </p:nvSpPr>
        <p:spPr>
          <a:xfrm>
            <a:off x="13096447" y="1768484"/>
            <a:ext cx="905659" cy="337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7" h="15">
                <a:moveTo>
                  <a:pt x="377" y="15"/>
                </a:moveTo>
                <a:lnTo>
                  <a:pt x="0" y="15"/>
                </a:lnTo>
                <a:lnTo>
                  <a:pt x="0" y="0"/>
                </a:lnTo>
                <a:lnTo>
                  <a:pt x="377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7EB72FC-DBA4-3740-B99B-D035C27E17AB}"/>
              </a:ext>
            </a:extLst>
          </p:cNvPr>
          <p:cNvSpPr/>
          <p:nvPr/>
        </p:nvSpPr>
        <p:spPr>
          <a:xfrm>
            <a:off x="14028221" y="3790528"/>
            <a:ext cx="905659" cy="337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7" h="15">
                <a:moveTo>
                  <a:pt x="377" y="15"/>
                </a:moveTo>
                <a:lnTo>
                  <a:pt x="0" y="15"/>
                </a:lnTo>
                <a:lnTo>
                  <a:pt x="0" y="0"/>
                </a:lnTo>
                <a:lnTo>
                  <a:pt x="377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DB3A97B-2BD9-3041-9B05-76CD8BDCE3AB}"/>
              </a:ext>
            </a:extLst>
          </p:cNvPr>
          <p:cNvSpPr/>
          <p:nvPr/>
        </p:nvSpPr>
        <p:spPr>
          <a:xfrm>
            <a:off x="13936581" y="8291141"/>
            <a:ext cx="905659" cy="337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7" h="15">
                <a:moveTo>
                  <a:pt x="377" y="15"/>
                </a:moveTo>
                <a:lnTo>
                  <a:pt x="0" y="15"/>
                </a:lnTo>
                <a:lnTo>
                  <a:pt x="0" y="0"/>
                </a:lnTo>
                <a:lnTo>
                  <a:pt x="377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47D357E-A314-EE4D-88BD-F3E8208E0EB4}"/>
              </a:ext>
            </a:extLst>
          </p:cNvPr>
          <p:cNvSpPr/>
          <p:nvPr/>
        </p:nvSpPr>
        <p:spPr>
          <a:xfrm>
            <a:off x="13714983" y="1473423"/>
            <a:ext cx="546768" cy="1076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" h="4472">
                <a:moveTo>
                  <a:pt x="114" y="4472"/>
                </a:moveTo>
                <a:cubicBezTo>
                  <a:pt x="50" y="4472"/>
                  <a:pt x="0" y="4421"/>
                  <a:pt x="0" y="4358"/>
                </a:cubicBezTo>
                <a:lnTo>
                  <a:pt x="0" y="114"/>
                </a:lnTo>
                <a:cubicBezTo>
                  <a:pt x="0" y="52"/>
                  <a:pt x="50" y="0"/>
                  <a:pt x="114" y="0"/>
                </a:cubicBezTo>
                <a:cubicBezTo>
                  <a:pt x="176" y="0"/>
                  <a:pt x="228" y="52"/>
                  <a:pt x="228" y="114"/>
                </a:cubicBezTo>
                <a:lnTo>
                  <a:pt x="228" y="4358"/>
                </a:lnTo>
                <a:cubicBezTo>
                  <a:pt x="228" y="4421"/>
                  <a:pt x="176" y="4472"/>
                  <a:pt x="114" y="4472"/>
                </a:cubicBez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DF26EA3-247C-4545-8DEA-69D80A3459C9}"/>
              </a:ext>
            </a:extLst>
          </p:cNvPr>
          <p:cNvSpPr/>
          <p:nvPr/>
        </p:nvSpPr>
        <p:spPr>
          <a:xfrm>
            <a:off x="13842643" y="1603491"/>
            <a:ext cx="284223" cy="105090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4364">
                <a:moveTo>
                  <a:pt x="61" y="4364"/>
                </a:moveTo>
                <a:cubicBezTo>
                  <a:pt x="26" y="4364"/>
                  <a:pt x="0" y="4337"/>
                  <a:pt x="0" y="4304"/>
                </a:cubicBezTo>
                <a:lnTo>
                  <a:pt x="0" y="60"/>
                </a:lnTo>
                <a:cubicBezTo>
                  <a:pt x="0" y="28"/>
                  <a:pt x="26" y="0"/>
                  <a:pt x="61" y="0"/>
                </a:cubicBezTo>
                <a:cubicBezTo>
                  <a:pt x="93" y="0"/>
                  <a:pt x="119" y="28"/>
                  <a:pt x="119" y="60"/>
                </a:cubicBezTo>
                <a:lnTo>
                  <a:pt x="119" y="4304"/>
                </a:lnTo>
                <a:cubicBezTo>
                  <a:pt x="119" y="4337"/>
                  <a:pt x="93" y="4364"/>
                  <a:pt x="61" y="4364"/>
                </a:cubicBezTo>
                <a:close/>
              </a:path>
            </a:pathLst>
          </a:custGeom>
          <a:solidFill>
            <a:srgbClr val="70ABD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B7BBDD1-7CAB-A14B-9856-3D4C6402C9C4}"/>
              </a:ext>
            </a:extLst>
          </p:cNvPr>
          <p:cNvSpPr/>
          <p:nvPr/>
        </p:nvSpPr>
        <p:spPr>
          <a:xfrm>
            <a:off x="13842643" y="3513565"/>
            <a:ext cx="284223" cy="34540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1435">
                <a:moveTo>
                  <a:pt x="119" y="0"/>
                </a:moveTo>
                <a:lnTo>
                  <a:pt x="0" y="0"/>
                </a:lnTo>
                <a:lnTo>
                  <a:pt x="0" y="1435"/>
                </a:lnTo>
                <a:lnTo>
                  <a:pt x="119" y="1435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96615BA-AA2C-E746-BDD9-8B602BF6E661}"/>
              </a:ext>
            </a:extLst>
          </p:cNvPr>
          <p:cNvSpPr/>
          <p:nvPr/>
        </p:nvSpPr>
        <p:spPr>
          <a:xfrm>
            <a:off x="13842643" y="7743185"/>
            <a:ext cx="284223" cy="4366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1814">
                <a:moveTo>
                  <a:pt x="0" y="1754"/>
                </a:moveTo>
                <a:cubicBezTo>
                  <a:pt x="0" y="1787"/>
                  <a:pt x="26" y="1814"/>
                  <a:pt x="61" y="1814"/>
                </a:cubicBezTo>
                <a:cubicBezTo>
                  <a:pt x="93" y="1814"/>
                  <a:pt x="119" y="1787"/>
                  <a:pt x="119" y="1754"/>
                </a:cubicBezTo>
                <a:lnTo>
                  <a:pt x="1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CAEAFBB-9254-9941-A07A-1E73D3831B36}"/>
              </a:ext>
            </a:extLst>
          </p:cNvPr>
          <p:cNvSpPr/>
          <p:nvPr/>
        </p:nvSpPr>
        <p:spPr>
          <a:xfrm>
            <a:off x="13842643" y="6967594"/>
            <a:ext cx="284223" cy="773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322">
                <a:moveTo>
                  <a:pt x="0" y="322"/>
                </a:moveTo>
                <a:lnTo>
                  <a:pt x="119" y="322"/>
                </a:lnTo>
                <a:lnTo>
                  <a:pt x="1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66FD54F-4DA6-B24F-85F0-9CFF40ECD047}"/>
              </a:ext>
            </a:extLst>
          </p:cNvPr>
          <p:cNvSpPr/>
          <p:nvPr/>
        </p:nvSpPr>
        <p:spPr>
          <a:xfrm>
            <a:off x="13842643" y="1603491"/>
            <a:ext cx="284223" cy="19076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" h="793">
                <a:moveTo>
                  <a:pt x="61" y="0"/>
                </a:moveTo>
                <a:cubicBezTo>
                  <a:pt x="26" y="0"/>
                  <a:pt x="0" y="28"/>
                  <a:pt x="0" y="60"/>
                </a:cubicBezTo>
                <a:lnTo>
                  <a:pt x="0" y="793"/>
                </a:lnTo>
                <a:lnTo>
                  <a:pt x="119" y="793"/>
                </a:lnTo>
                <a:lnTo>
                  <a:pt x="119" y="60"/>
                </a:lnTo>
                <a:cubicBezTo>
                  <a:pt x="119" y="28"/>
                  <a:pt x="93" y="0"/>
                  <a:pt x="6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80636F8-C53F-3742-BBDB-FFDC0D8BA3D9}"/>
              </a:ext>
            </a:extLst>
          </p:cNvPr>
          <p:cNvSpPr/>
          <p:nvPr/>
        </p:nvSpPr>
        <p:spPr>
          <a:xfrm>
            <a:off x="12512878" y="1285545"/>
            <a:ext cx="1014410" cy="999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36">
                <a:moveTo>
                  <a:pt x="138" y="68"/>
                </a:moveTo>
                <a:cubicBezTo>
                  <a:pt x="138" y="107"/>
                  <a:pt x="106" y="136"/>
                  <a:pt x="69" y="136"/>
                </a:cubicBezTo>
                <a:cubicBezTo>
                  <a:pt x="31" y="136"/>
                  <a:pt x="0" y="107"/>
                  <a:pt x="0" y="68"/>
                </a:cubicBezTo>
                <a:cubicBezTo>
                  <a:pt x="0" y="30"/>
                  <a:pt x="31" y="0"/>
                  <a:pt x="69" y="0"/>
                </a:cubicBezTo>
                <a:cubicBezTo>
                  <a:pt x="106" y="0"/>
                  <a:pt x="138" y="30"/>
                  <a:pt x="138" y="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6D651F82-29E6-8E4E-8888-DA4DF7E3C032}"/>
              </a:ext>
            </a:extLst>
          </p:cNvPr>
          <p:cNvSpPr/>
          <p:nvPr/>
        </p:nvSpPr>
        <p:spPr>
          <a:xfrm>
            <a:off x="14492981" y="3284562"/>
            <a:ext cx="999602" cy="1014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38">
                <a:moveTo>
                  <a:pt x="0" y="70"/>
                </a:moveTo>
                <a:cubicBezTo>
                  <a:pt x="0" y="107"/>
                  <a:pt x="31" y="138"/>
                  <a:pt x="68" y="138"/>
                </a:cubicBezTo>
                <a:cubicBezTo>
                  <a:pt x="107" y="138"/>
                  <a:pt x="136" y="107"/>
                  <a:pt x="136" y="70"/>
                </a:cubicBezTo>
                <a:cubicBezTo>
                  <a:pt x="136" y="31"/>
                  <a:pt x="107" y="0"/>
                  <a:pt x="68" y="0"/>
                </a:cubicBezTo>
                <a:cubicBezTo>
                  <a:pt x="31" y="0"/>
                  <a:pt x="0" y="31"/>
                  <a:pt x="0" y="7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A73DB0B4-4E13-0F4D-84C5-233F69667CAD}"/>
              </a:ext>
            </a:extLst>
          </p:cNvPr>
          <p:cNvSpPr/>
          <p:nvPr/>
        </p:nvSpPr>
        <p:spPr>
          <a:xfrm>
            <a:off x="14492982" y="7808218"/>
            <a:ext cx="999600" cy="999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36">
                <a:moveTo>
                  <a:pt x="0" y="68"/>
                </a:moveTo>
                <a:cubicBezTo>
                  <a:pt x="0" y="105"/>
                  <a:pt x="31" y="136"/>
                  <a:pt x="68" y="136"/>
                </a:cubicBezTo>
                <a:cubicBezTo>
                  <a:pt x="107" y="136"/>
                  <a:pt x="136" y="105"/>
                  <a:pt x="136" y="68"/>
                </a:cubicBezTo>
                <a:cubicBezTo>
                  <a:pt x="136" y="29"/>
                  <a:pt x="107" y="0"/>
                  <a:pt x="68" y="0"/>
                </a:cubicBezTo>
                <a:cubicBezTo>
                  <a:pt x="31" y="0"/>
                  <a:pt x="0" y="29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1EA61D8-36A3-A543-9AAE-50B9D66385AB}"/>
              </a:ext>
            </a:extLst>
          </p:cNvPr>
          <p:cNvSpPr/>
          <p:nvPr/>
        </p:nvSpPr>
        <p:spPr>
          <a:xfrm>
            <a:off x="13062234" y="7148244"/>
            <a:ext cx="905659" cy="337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7" h="15">
                <a:moveTo>
                  <a:pt x="377" y="15"/>
                </a:moveTo>
                <a:lnTo>
                  <a:pt x="0" y="15"/>
                </a:lnTo>
                <a:lnTo>
                  <a:pt x="0" y="0"/>
                </a:lnTo>
                <a:lnTo>
                  <a:pt x="377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69FA3EFF-A9B7-354A-AB72-5AD968FC52C5}"/>
              </a:ext>
            </a:extLst>
          </p:cNvPr>
          <p:cNvSpPr/>
          <p:nvPr/>
        </p:nvSpPr>
        <p:spPr>
          <a:xfrm>
            <a:off x="12512878" y="6666509"/>
            <a:ext cx="1014410" cy="999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36">
                <a:moveTo>
                  <a:pt x="138" y="68"/>
                </a:moveTo>
                <a:cubicBezTo>
                  <a:pt x="138" y="107"/>
                  <a:pt x="106" y="136"/>
                  <a:pt x="69" y="136"/>
                </a:cubicBezTo>
                <a:cubicBezTo>
                  <a:pt x="31" y="136"/>
                  <a:pt x="0" y="107"/>
                  <a:pt x="0" y="68"/>
                </a:cubicBezTo>
                <a:cubicBezTo>
                  <a:pt x="0" y="30"/>
                  <a:pt x="31" y="0"/>
                  <a:pt x="69" y="0"/>
                </a:cubicBezTo>
                <a:cubicBezTo>
                  <a:pt x="106" y="0"/>
                  <a:pt x="138" y="30"/>
                  <a:pt x="138" y="6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9C9951C-8E0B-B745-9F4F-D680996F7E2A}"/>
              </a:ext>
            </a:extLst>
          </p:cNvPr>
          <p:cNvSpPr/>
          <p:nvPr/>
        </p:nvSpPr>
        <p:spPr>
          <a:xfrm>
            <a:off x="17113907" y="1695020"/>
            <a:ext cx="5185862" cy="5395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4" h="225">
                <a:moveTo>
                  <a:pt x="2154" y="225"/>
                </a:moveTo>
                <a:lnTo>
                  <a:pt x="0" y="225"/>
                </a:lnTo>
                <a:lnTo>
                  <a:pt x="0" y="0"/>
                </a:lnTo>
                <a:lnTo>
                  <a:pt x="2154" y="0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01F3AFA-E48A-EC4D-8AFC-0702E8A78860}"/>
              </a:ext>
            </a:extLst>
          </p:cNvPr>
          <p:cNvSpPr/>
          <p:nvPr/>
        </p:nvSpPr>
        <p:spPr>
          <a:xfrm>
            <a:off x="16596962" y="1445318"/>
            <a:ext cx="1038720" cy="10413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" h="396">
                <a:moveTo>
                  <a:pt x="395" y="198"/>
                </a:moveTo>
                <a:cubicBezTo>
                  <a:pt x="395" y="307"/>
                  <a:pt x="306" y="396"/>
                  <a:pt x="196" y="396"/>
                </a:cubicBezTo>
                <a:cubicBezTo>
                  <a:pt x="89" y="396"/>
                  <a:pt x="0" y="307"/>
                  <a:pt x="0" y="198"/>
                </a:cubicBezTo>
                <a:cubicBezTo>
                  <a:pt x="0" y="88"/>
                  <a:pt x="89" y="0"/>
                  <a:pt x="196" y="0"/>
                </a:cubicBezTo>
                <a:cubicBezTo>
                  <a:pt x="306" y="0"/>
                  <a:pt x="395" y="88"/>
                  <a:pt x="395" y="198"/>
                </a:cubicBez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A13A2E7-1441-4F43-9FC2-838F3F9AAF20}"/>
              </a:ext>
            </a:extLst>
          </p:cNvPr>
          <p:cNvSpPr/>
          <p:nvPr/>
        </p:nvSpPr>
        <p:spPr>
          <a:xfrm>
            <a:off x="17270477" y="1851584"/>
            <a:ext cx="4875144" cy="2288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5" h="96">
                <a:moveTo>
                  <a:pt x="0" y="0"/>
                </a:moveTo>
                <a:lnTo>
                  <a:pt x="2025" y="0"/>
                </a:lnTo>
                <a:lnTo>
                  <a:pt x="2025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64066B9E-7596-B342-A1C5-117F1EA9F1C9}"/>
              </a:ext>
            </a:extLst>
          </p:cNvPr>
          <p:cNvSpPr/>
          <p:nvPr/>
        </p:nvSpPr>
        <p:spPr>
          <a:xfrm>
            <a:off x="16745930" y="1596814"/>
            <a:ext cx="735954" cy="7359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" h="267">
                <a:moveTo>
                  <a:pt x="133" y="267"/>
                </a:moveTo>
                <a:cubicBezTo>
                  <a:pt x="61" y="267"/>
                  <a:pt x="0" y="207"/>
                  <a:pt x="0" y="134"/>
                </a:cubicBezTo>
                <a:cubicBezTo>
                  <a:pt x="0" y="61"/>
                  <a:pt x="61" y="0"/>
                  <a:pt x="133" y="0"/>
                </a:cubicBezTo>
                <a:cubicBezTo>
                  <a:pt x="207" y="0"/>
                  <a:pt x="267" y="61"/>
                  <a:pt x="267" y="134"/>
                </a:cubicBezTo>
                <a:cubicBezTo>
                  <a:pt x="267" y="207"/>
                  <a:pt x="207" y="267"/>
                  <a:pt x="133" y="26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E63BD23B-7168-794D-8CF5-5F17B898AB4A}"/>
              </a:ext>
            </a:extLst>
          </p:cNvPr>
          <p:cNvSpPr/>
          <p:nvPr/>
        </p:nvSpPr>
        <p:spPr>
          <a:xfrm>
            <a:off x="17270477" y="1851584"/>
            <a:ext cx="2769968" cy="2288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1" h="96">
                <a:moveTo>
                  <a:pt x="0" y="96"/>
                </a:moveTo>
                <a:lnTo>
                  <a:pt x="1151" y="96"/>
                </a:lnTo>
                <a:lnTo>
                  <a:pt x="11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4AB4EA27-15E5-3A4E-8DF7-6B835C2BCE5C}"/>
              </a:ext>
            </a:extLst>
          </p:cNvPr>
          <p:cNvSpPr/>
          <p:nvPr/>
        </p:nvSpPr>
        <p:spPr>
          <a:xfrm>
            <a:off x="17113907" y="2892128"/>
            <a:ext cx="5185862" cy="541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4" h="226">
                <a:moveTo>
                  <a:pt x="2154" y="226"/>
                </a:moveTo>
                <a:lnTo>
                  <a:pt x="0" y="226"/>
                </a:lnTo>
                <a:lnTo>
                  <a:pt x="0" y="0"/>
                </a:lnTo>
                <a:lnTo>
                  <a:pt x="2154" y="0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0A01044-0E60-8243-BA56-84C8E2E66BAC}"/>
              </a:ext>
            </a:extLst>
          </p:cNvPr>
          <p:cNvSpPr/>
          <p:nvPr/>
        </p:nvSpPr>
        <p:spPr>
          <a:xfrm>
            <a:off x="16596962" y="2640017"/>
            <a:ext cx="1038720" cy="10413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" h="396">
                <a:moveTo>
                  <a:pt x="395" y="199"/>
                </a:moveTo>
                <a:cubicBezTo>
                  <a:pt x="395" y="308"/>
                  <a:pt x="306" y="396"/>
                  <a:pt x="196" y="396"/>
                </a:cubicBezTo>
                <a:cubicBezTo>
                  <a:pt x="89" y="396"/>
                  <a:pt x="0" y="308"/>
                  <a:pt x="0" y="199"/>
                </a:cubicBezTo>
                <a:cubicBezTo>
                  <a:pt x="0" y="89"/>
                  <a:pt x="89" y="0"/>
                  <a:pt x="196" y="0"/>
                </a:cubicBezTo>
                <a:cubicBezTo>
                  <a:pt x="306" y="0"/>
                  <a:pt x="395" y="89"/>
                  <a:pt x="395" y="199"/>
                </a:cubicBez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E96C65DA-181F-1445-8184-92BE66ED50FE}"/>
              </a:ext>
            </a:extLst>
          </p:cNvPr>
          <p:cNvSpPr/>
          <p:nvPr/>
        </p:nvSpPr>
        <p:spPr>
          <a:xfrm>
            <a:off x="17270477" y="3046283"/>
            <a:ext cx="4875144" cy="2312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5" h="97">
                <a:moveTo>
                  <a:pt x="0" y="0"/>
                </a:moveTo>
                <a:lnTo>
                  <a:pt x="2025" y="0"/>
                </a:lnTo>
                <a:lnTo>
                  <a:pt x="2025" y="97"/>
                </a:lnTo>
                <a:lnTo>
                  <a:pt x="0" y="9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17B6E38A-0A94-4D44-BC93-8E4B00532CEB}"/>
              </a:ext>
            </a:extLst>
          </p:cNvPr>
          <p:cNvSpPr/>
          <p:nvPr/>
        </p:nvSpPr>
        <p:spPr>
          <a:xfrm>
            <a:off x="16745930" y="2793922"/>
            <a:ext cx="735954" cy="7359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" h="267">
                <a:moveTo>
                  <a:pt x="133" y="267"/>
                </a:moveTo>
                <a:cubicBezTo>
                  <a:pt x="61" y="267"/>
                  <a:pt x="0" y="207"/>
                  <a:pt x="0" y="134"/>
                </a:cubicBezTo>
                <a:cubicBezTo>
                  <a:pt x="0" y="60"/>
                  <a:pt x="61" y="0"/>
                  <a:pt x="133" y="0"/>
                </a:cubicBezTo>
                <a:cubicBezTo>
                  <a:pt x="207" y="0"/>
                  <a:pt x="267" y="60"/>
                  <a:pt x="267" y="134"/>
                </a:cubicBezTo>
                <a:cubicBezTo>
                  <a:pt x="267" y="207"/>
                  <a:pt x="207" y="267"/>
                  <a:pt x="133" y="2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836DF4BA-558B-894C-9A11-EE271A9F2D8A}"/>
              </a:ext>
            </a:extLst>
          </p:cNvPr>
          <p:cNvSpPr/>
          <p:nvPr/>
        </p:nvSpPr>
        <p:spPr>
          <a:xfrm>
            <a:off x="17270477" y="3046283"/>
            <a:ext cx="3904451" cy="2312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22" h="97">
                <a:moveTo>
                  <a:pt x="0" y="97"/>
                </a:moveTo>
                <a:lnTo>
                  <a:pt x="1622" y="97"/>
                </a:lnTo>
                <a:lnTo>
                  <a:pt x="16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0E24A7C3-8ABF-7C4B-AC13-340451C2F171}"/>
              </a:ext>
            </a:extLst>
          </p:cNvPr>
          <p:cNvSpPr/>
          <p:nvPr/>
        </p:nvSpPr>
        <p:spPr>
          <a:xfrm>
            <a:off x="17113907" y="4086828"/>
            <a:ext cx="5185862" cy="541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4" h="226">
                <a:moveTo>
                  <a:pt x="2154" y="226"/>
                </a:moveTo>
                <a:lnTo>
                  <a:pt x="0" y="226"/>
                </a:lnTo>
                <a:lnTo>
                  <a:pt x="0" y="0"/>
                </a:lnTo>
                <a:lnTo>
                  <a:pt x="2154" y="0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6E6100A-5AB1-9D46-A0B9-63BCD8D7C55F}"/>
              </a:ext>
            </a:extLst>
          </p:cNvPr>
          <p:cNvSpPr/>
          <p:nvPr/>
        </p:nvSpPr>
        <p:spPr>
          <a:xfrm>
            <a:off x="16596962" y="3839534"/>
            <a:ext cx="1038720" cy="10413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" h="396">
                <a:moveTo>
                  <a:pt x="395" y="197"/>
                </a:moveTo>
                <a:cubicBezTo>
                  <a:pt x="395" y="307"/>
                  <a:pt x="306" y="396"/>
                  <a:pt x="196" y="396"/>
                </a:cubicBezTo>
                <a:cubicBezTo>
                  <a:pt x="89" y="396"/>
                  <a:pt x="0" y="307"/>
                  <a:pt x="0" y="197"/>
                </a:cubicBezTo>
                <a:cubicBezTo>
                  <a:pt x="0" y="87"/>
                  <a:pt x="89" y="0"/>
                  <a:pt x="196" y="0"/>
                </a:cubicBezTo>
                <a:cubicBezTo>
                  <a:pt x="306" y="0"/>
                  <a:pt x="395" y="87"/>
                  <a:pt x="395" y="197"/>
                </a:cubicBez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1DE9D94-7AE7-DC42-BA08-315F625A8FF6}"/>
              </a:ext>
            </a:extLst>
          </p:cNvPr>
          <p:cNvSpPr/>
          <p:nvPr/>
        </p:nvSpPr>
        <p:spPr>
          <a:xfrm>
            <a:off x="17270477" y="4245800"/>
            <a:ext cx="4875144" cy="2288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5" h="96">
                <a:moveTo>
                  <a:pt x="0" y="0"/>
                </a:moveTo>
                <a:lnTo>
                  <a:pt x="2025" y="0"/>
                </a:lnTo>
                <a:lnTo>
                  <a:pt x="2025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FBFAE0DE-FFF0-0E4F-BEB6-97253AADD876}"/>
              </a:ext>
            </a:extLst>
          </p:cNvPr>
          <p:cNvSpPr/>
          <p:nvPr/>
        </p:nvSpPr>
        <p:spPr>
          <a:xfrm>
            <a:off x="16745930" y="3991210"/>
            <a:ext cx="735954" cy="7331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" h="266">
                <a:moveTo>
                  <a:pt x="133" y="266"/>
                </a:moveTo>
                <a:cubicBezTo>
                  <a:pt x="61" y="266"/>
                  <a:pt x="0" y="207"/>
                  <a:pt x="0" y="133"/>
                </a:cubicBezTo>
                <a:cubicBezTo>
                  <a:pt x="0" y="60"/>
                  <a:pt x="61" y="0"/>
                  <a:pt x="133" y="0"/>
                </a:cubicBezTo>
                <a:cubicBezTo>
                  <a:pt x="207" y="0"/>
                  <a:pt x="267" y="60"/>
                  <a:pt x="267" y="133"/>
                </a:cubicBezTo>
                <a:cubicBezTo>
                  <a:pt x="267" y="207"/>
                  <a:pt x="207" y="266"/>
                  <a:pt x="133" y="26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AB27ED08-A30F-AA42-A08D-9ED1D79E3A47}"/>
              </a:ext>
            </a:extLst>
          </p:cNvPr>
          <p:cNvSpPr/>
          <p:nvPr/>
        </p:nvSpPr>
        <p:spPr>
          <a:xfrm>
            <a:off x="17270477" y="4245800"/>
            <a:ext cx="3555194" cy="2288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7" h="96">
                <a:moveTo>
                  <a:pt x="0" y="96"/>
                </a:moveTo>
                <a:lnTo>
                  <a:pt x="1477" y="96"/>
                </a:lnTo>
                <a:lnTo>
                  <a:pt x="14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9D234914-986B-DD44-BD30-3B8F12B88983}"/>
              </a:ext>
            </a:extLst>
          </p:cNvPr>
          <p:cNvSpPr/>
          <p:nvPr/>
        </p:nvSpPr>
        <p:spPr>
          <a:xfrm>
            <a:off x="17113907" y="5286338"/>
            <a:ext cx="5185862" cy="5395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4" h="225">
                <a:moveTo>
                  <a:pt x="2154" y="225"/>
                </a:moveTo>
                <a:lnTo>
                  <a:pt x="0" y="225"/>
                </a:lnTo>
                <a:lnTo>
                  <a:pt x="0" y="0"/>
                </a:lnTo>
                <a:lnTo>
                  <a:pt x="2154" y="0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922AF0D2-8C65-E242-82B8-47D139BF0352}"/>
              </a:ext>
            </a:extLst>
          </p:cNvPr>
          <p:cNvSpPr/>
          <p:nvPr/>
        </p:nvSpPr>
        <p:spPr>
          <a:xfrm>
            <a:off x="16596962" y="5034233"/>
            <a:ext cx="1038720" cy="10413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" h="396">
                <a:moveTo>
                  <a:pt x="395" y="199"/>
                </a:moveTo>
                <a:cubicBezTo>
                  <a:pt x="395" y="307"/>
                  <a:pt x="306" y="396"/>
                  <a:pt x="196" y="396"/>
                </a:cubicBezTo>
                <a:cubicBezTo>
                  <a:pt x="89" y="396"/>
                  <a:pt x="0" y="307"/>
                  <a:pt x="0" y="199"/>
                </a:cubicBezTo>
                <a:cubicBezTo>
                  <a:pt x="0" y="89"/>
                  <a:pt x="89" y="0"/>
                  <a:pt x="196" y="0"/>
                </a:cubicBezTo>
                <a:cubicBezTo>
                  <a:pt x="306" y="0"/>
                  <a:pt x="395" y="89"/>
                  <a:pt x="395" y="199"/>
                </a:cubicBez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9CC1AF-3AB0-0049-ABC7-4109C3918E18}"/>
              </a:ext>
            </a:extLst>
          </p:cNvPr>
          <p:cNvSpPr/>
          <p:nvPr/>
        </p:nvSpPr>
        <p:spPr>
          <a:xfrm>
            <a:off x="17270477" y="5440499"/>
            <a:ext cx="4875144" cy="2288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5" h="96">
                <a:moveTo>
                  <a:pt x="0" y="0"/>
                </a:moveTo>
                <a:lnTo>
                  <a:pt x="2025" y="0"/>
                </a:lnTo>
                <a:lnTo>
                  <a:pt x="2025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AD4D6E6A-A24F-E241-8BF6-92A3FD6FA8D8}"/>
              </a:ext>
            </a:extLst>
          </p:cNvPr>
          <p:cNvSpPr/>
          <p:nvPr/>
        </p:nvSpPr>
        <p:spPr>
          <a:xfrm>
            <a:off x="16745930" y="5190727"/>
            <a:ext cx="735954" cy="7331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" h="266">
                <a:moveTo>
                  <a:pt x="133" y="266"/>
                </a:moveTo>
                <a:cubicBezTo>
                  <a:pt x="61" y="266"/>
                  <a:pt x="0" y="205"/>
                  <a:pt x="0" y="133"/>
                </a:cubicBezTo>
                <a:cubicBezTo>
                  <a:pt x="0" y="58"/>
                  <a:pt x="61" y="0"/>
                  <a:pt x="133" y="0"/>
                </a:cubicBezTo>
                <a:cubicBezTo>
                  <a:pt x="207" y="0"/>
                  <a:pt x="267" y="58"/>
                  <a:pt x="267" y="133"/>
                </a:cubicBezTo>
                <a:cubicBezTo>
                  <a:pt x="267" y="205"/>
                  <a:pt x="207" y="266"/>
                  <a:pt x="133" y="26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483FC39-A523-4743-9F73-FA963A1CDA17}"/>
              </a:ext>
            </a:extLst>
          </p:cNvPr>
          <p:cNvSpPr/>
          <p:nvPr/>
        </p:nvSpPr>
        <p:spPr>
          <a:xfrm>
            <a:off x="17270477" y="5440499"/>
            <a:ext cx="2083498" cy="2288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6" h="96">
                <a:moveTo>
                  <a:pt x="0" y="96"/>
                </a:moveTo>
                <a:lnTo>
                  <a:pt x="866" y="96"/>
                </a:lnTo>
                <a:lnTo>
                  <a:pt x="8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DB832D70-19F6-FC41-B0E9-CB643D0B763F}"/>
              </a:ext>
            </a:extLst>
          </p:cNvPr>
          <p:cNvSpPr txBox="1">
            <a:spLocks/>
          </p:cNvSpPr>
          <p:nvPr/>
        </p:nvSpPr>
        <p:spPr>
          <a:xfrm>
            <a:off x="3620564" y="4437896"/>
            <a:ext cx="7056976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126357-97CD-3148-81CA-541320FBA4EC}"/>
              </a:ext>
            </a:extLst>
          </p:cNvPr>
          <p:cNvGrpSpPr/>
          <p:nvPr/>
        </p:nvGrpSpPr>
        <p:grpSpPr>
          <a:xfrm>
            <a:off x="16670913" y="7502158"/>
            <a:ext cx="6105959" cy="4848968"/>
            <a:chOff x="16670913" y="6739779"/>
            <a:chExt cx="6105959" cy="484896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4C69B-3260-5D43-A660-E9C94E8184FD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02" name="Subtitle 2">
              <a:extLst>
                <a:ext uri="{FF2B5EF4-FFF2-40B4-BE49-F238E27FC236}">
                  <a16:creationId xmlns:a16="http://schemas.microsoft.com/office/drawing/2014/main" id="{97376F36-69DD-4340-877D-3DEF91C74B64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3" y="7386110"/>
              <a:ext cx="6105959" cy="420263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</a:p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O</a:t>
              </a: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 it should be so compelling that consumers believe they need it, refers to a good or service being offered by a company. 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04194CF5-52DC-DB4E-B3E9-0B9D3FA25B34}"/>
              </a:ext>
            </a:extLst>
          </p:cNvPr>
          <p:cNvSpPr txBox="1"/>
          <p:nvPr/>
        </p:nvSpPr>
        <p:spPr>
          <a:xfrm>
            <a:off x="12776750" y="144531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9CA-EC9A-F041-BCA2-4433EFE33844}"/>
              </a:ext>
            </a:extLst>
          </p:cNvPr>
          <p:cNvSpPr txBox="1"/>
          <p:nvPr/>
        </p:nvSpPr>
        <p:spPr>
          <a:xfrm>
            <a:off x="14741016" y="346038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39572D-7BA9-3043-8FC4-B5ECA52DC3A2}"/>
              </a:ext>
            </a:extLst>
          </p:cNvPr>
          <p:cNvSpPr txBox="1"/>
          <p:nvPr/>
        </p:nvSpPr>
        <p:spPr>
          <a:xfrm>
            <a:off x="12776749" y="683011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1BA253-ED18-144A-8A03-94A30934E38A}"/>
              </a:ext>
            </a:extLst>
          </p:cNvPr>
          <p:cNvSpPr txBox="1"/>
          <p:nvPr/>
        </p:nvSpPr>
        <p:spPr>
          <a:xfrm>
            <a:off x="14755544" y="7981584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09EFEF-1232-D941-85F4-1007C0132A04}"/>
              </a:ext>
            </a:extLst>
          </p:cNvPr>
          <p:cNvSpPr txBox="1"/>
          <p:nvPr/>
        </p:nvSpPr>
        <p:spPr>
          <a:xfrm>
            <a:off x="16783588" y="177279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60%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8D0565-58FA-3B4A-8077-37D25FD6D910}"/>
              </a:ext>
            </a:extLst>
          </p:cNvPr>
          <p:cNvSpPr txBox="1"/>
          <p:nvPr/>
        </p:nvSpPr>
        <p:spPr>
          <a:xfrm>
            <a:off x="16785992" y="2962733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37D7607-2F7D-5248-94D6-B84511224F1B}"/>
              </a:ext>
            </a:extLst>
          </p:cNvPr>
          <p:cNvSpPr txBox="1"/>
          <p:nvPr/>
        </p:nvSpPr>
        <p:spPr>
          <a:xfrm>
            <a:off x="16785992" y="4165891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70%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5D0752-1457-3940-B590-B84FCA4A40CF}"/>
              </a:ext>
            </a:extLst>
          </p:cNvPr>
          <p:cNvSpPr txBox="1"/>
          <p:nvPr/>
        </p:nvSpPr>
        <p:spPr>
          <a:xfrm>
            <a:off x="16785992" y="5381081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45%</a:t>
            </a:r>
          </a:p>
        </p:txBody>
      </p:sp>
      <p:sp>
        <p:nvSpPr>
          <p:cNvPr id="111" name="Shape 2546">
            <a:extLst>
              <a:ext uri="{FF2B5EF4-FFF2-40B4-BE49-F238E27FC236}">
                <a16:creationId xmlns:a16="http://schemas.microsoft.com/office/drawing/2014/main" id="{D20DBC60-D4C2-C040-ACCB-91F388F822CD}"/>
              </a:ext>
            </a:extLst>
          </p:cNvPr>
          <p:cNvSpPr/>
          <p:nvPr/>
        </p:nvSpPr>
        <p:spPr>
          <a:xfrm>
            <a:off x="2015078" y="9037179"/>
            <a:ext cx="902624" cy="738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17">
            <a:extLst>
              <a:ext uri="{FF2B5EF4-FFF2-40B4-BE49-F238E27FC236}">
                <a16:creationId xmlns:a16="http://schemas.microsoft.com/office/drawing/2014/main" id="{BEBCED87-4274-2E40-9D00-D4A49E72ABDD}"/>
              </a:ext>
            </a:extLst>
          </p:cNvPr>
          <p:cNvSpPr/>
          <p:nvPr/>
        </p:nvSpPr>
        <p:spPr>
          <a:xfrm>
            <a:off x="2015078" y="11036554"/>
            <a:ext cx="902624" cy="738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808">
            <a:extLst>
              <a:ext uri="{FF2B5EF4-FFF2-40B4-BE49-F238E27FC236}">
                <a16:creationId xmlns:a16="http://schemas.microsoft.com/office/drawing/2014/main" id="{9284471F-DFC3-9045-915E-DB04B33DC9BB}"/>
              </a:ext>
            </a:extLst>
          </p:cNvPr>
          <p:cNvSpPr/>
          <p:nvPr/>
        </p:nvSpPr>
        <p:spPr>
          <a:xfrm>
            <a:off x="1898742" y="4703753"/>
            <a:ext cx="902624" cy="902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944">
            <a:extLst>
              <a:ext uri="{FF2B5EF4-FFF2-40B4-BE49-F238E27FC236}">
                <a16:creationId xmlns:a16="http://schemas.microsoft.com/office/drawing/2014/main" id="{AFD5FFDD-AFBD-AE49-AD37-AC56D8AD3B62}"/>
              </a:ext>
            </a:extLst>
          </p:cNvPr>
          <p:cNvSpPr/>
          <p:nvPr/>
        </p:nvSpPr>
        <p:spPr>
          <a:xfrm>
            <a:off x="2015078" y="6876154"/>
            <a:ext cx="902624" cy="902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9B649378-9011-ED4F-B661-726CB3F4792F}"/>
              </a:ext>
            </a:extLst>
          </p:cNvPr>
          <p:cNvSpPr txBox="1">
            <a:spLocks/>
          </p:cNvSpPr>
          <p:nvPr/>
        </p:nvSpPr>
        <p:spPr>
          <a:xfrm>
            <a:off x="3611395" y="6567811"/>
            <a:ext cx="7056976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3CC5C7C9-47A6-8443-9412-ADCCD13ECFD4}"/>
              </a:ext>
            </a:extLst>
          </p:cNvPr>
          <p:cNvSpPr txBox="1">
            <a:spLocks/>
          </p:cNvSpPr>
          <p:nvPr/>
        </p:nvSpPr>
        <p:spPr>
          <a:xfrm>
            <a:off x="3611395" y="8686350"/>
            <a:ext cx="7056976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246F86E3-8325-564D-959B-9C2ED2DEDFBF}"/>
              </a:ext>
            </a:extLst>
          </p:cNvPr>
          <p:cNvSpPr txBox="1">
            <a:spLocks/>
          </p:cNvSpPr>
          <p:nvPr/>
        </p:nvSpPr>
        <p:spPr>
          <a:xfrm>
            <a:off x="3611395" y="10804889"/>
            <a:ext cx="7056976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8ADE568-9CEC-3344-B651-733D2F907E36}"/>
              </a:ext>
            </a:extLst>
          </p:cNvPr>
          <p:cNvGrpSpPr/>
          <p:nvPr/>
        </p:nvGrpSpPr>
        <p:grpSpPr>
          <a:xfrm>
            <a:off x="1802565" y="1172791"/>
            <a:ext cx="7627520" cy="1698198"/>
            <a:chOff x="1802565" y="1172791"/>
            <a:chExt cx="7627520" cy="169819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B1739D-52DC-994D-98EC-1505A5019ED4}"/>
                </a:ext>
              </a:extLst>
            </p:cNvPr>
            <p:cNvSpPr txBox="1"/>
            <p:nvPr/>
          </p:nvSpPr>
          <p:spPr>
            <a:xfrm>
              <a:off x="1802565" y="1455216"/>
              <a:ext cx="76275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DIAGRAM SECTION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74134C7-8F15-7E42-9ECE-E462C8D83298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E74C0EB-8AA9-5943-B815-22C87B09FB46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0E15DA7-D015-034F-BCFA-D78FA9B8AA16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0E176E7-9D60-7D4E-8A88-9CDB75F85B73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415A19B-FEA2-8E41-BC29-0815E7188DEA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9F16BD-DB3A-504E-8366-23179BC92270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6534BC3-7637-4043-AF40-8C6F34778283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3256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DIAGRAM SECTION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70F4A0-6CF9-3F4A-890D-9B56827E7FFD}"/>
              </a:ext>
            </a:extLst>
          </p:cNvPr>
          <p:cNvGrpSpPr/>
          <p:nvPr/>
        </p:nvGrpSpPr>
        <p:grpSpPr>
          <a:xfrm>
            <a:off x="2956013" y="4402815"/>
            <a:ext cx="18465624" cy="7798679"/>
            <a:chOff x="2956013" y="4225015"/>
            <a:chExt cx="18465624" cy="77986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B37BB6B-FBDC-C842-8A78-4DF20BCDC10D}"/>
                </a:ext>
              </a:extLst>
            </p:cNvPr>
            <p:cNvGrpSpPr/>
            <p:nvPr/>
          </p:nvGrpSpPr>
          <p:grpSpPr>
            <a:xfrm>
              <a:off x="2956013" y="4225015"/>
              <a:ext cx="18465624" cy="7798679"/>
              <a:chOff x="2672410" y="4503310"/>
              <a:chExt cx="18465624" cy="7798679"/>
            </a:xfrm>
          </p:grpSpPr>
          <p:sp>
            <p:nvSpPr>
              <p:cNvPr id="76" name="Freeform: Shape 1341">
                <a:extLst>
                  <a:ext uri="{FF2B5EF4-FFF2-40B4-BE49-F238E27FC236}">
                    <a16:creationId xmlns:a16="http://schemas.microsoft.com/office/drawing/2014/main" id="{7D07C21D-49D4-0F4B-92F1-117513931DC0}"/>
                  </a:ext>
                </a:extLst>
              </p:cNvPr>
              <p:cNvSpPr/>
              <p:nvPr/>
            </p:nvSpPr>
            <p:spPr>
              <a:xfrm>
                <a:off x="2672410" y="6619357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: Shape 1341">
                <a:extLst>
                  <a:ext uri="{FF2B5EF4-FFF2-40B4-BE49-F238E27FC236}">
                    <a16:creationId xmlns:a16="http://schemas.microsoft.com/office/drawing/2014/main" id="{283CF86B-C309-8847-9B1F-61439735347A}"/>
                  </a:ext>
                </a:extLst>
              </p:cNvPr>
              <p:cNvSpPr/>
              <p:nvPr/>
            </p:nvSpPr>
            <p:spPr>
              <a:xfrm>
                <a:off x="6240402" y="4621262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: Shape 1341">
                <a:extLst>
                  <a:ext uri="{FF2B5EF4-FFF2-40B4-BE49-F238E27FC236}">
                    <a16:creationId xmlns:a16="http://schemas.microsoft.com/office/drawing/2014/main" id="{91D3A14D-F158-4940-8978-13AD13BBCEAD}"/>
                  </a:ext>
                </a:extLst>
              </p:cNvPr>
              <p:cNvSpPr/>
              <p:nvPr/>
            </p:nvSpPr>
            <p:spPr>
              <a:xfrm>
                <a:off x="9808394" y="6619357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: Shape 1341">
                <a:extLst>
                  <a:ext uri="{FF2B5EF4-FFF2-40B4-BE49-F238E27FC236}">
                    <a16:creationId xmlns:a16="http://schemas.microsoft.com/office/drawing/2014/main" id="{0370D6DB-72EA-9D4C-ACEF-403A396FC001}"/>
                  </a:ext>
                </a:extLst>
              </p:cNvPr>
              <p:cNvSpPr/>
              <p:nvPr/>
            </p:nvSpPr>
            <p:spPr>
              <a:xfrm>
                <a:off x="13376386" y="8617451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: Shape 1341">
                <a:extLst>
                  <a:ext uri="{FF2B5EF4-FFF2-40B4-BE49-F238E27FC236}">
                    <a16:creationId xmlns:a16="http://schemas.microsoft.com/office/drawing/2014/main" id="{E82EF155-4C38-5142-B409-5E1287FBBFA3}"/>
                  </a:ext>
                </a:extLst>
              </p:cNvPr>
              <p:cNvSpPr/>
              <p:nvPr/>
            </p:nvSpPr>
            <p:spPr>
              <a:xfrm>
                <a:off x="16944378" y="6619357"/>
                <a:ext cx="4193656" cy="36845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0" h="703">
                    <a:moveTo>
                      <a:pt x="795" y="370"/>
                    </a:moveTo>
                    <a:lnTo>
                      <a:pt x="612" y="685"/>
                    </a:lnTo>
                    <a:cubicBezTo>
                      <a:pt x="606" y="696"/>
                      <a:pt x="594" y="703"/>
                      <a:pt x="581" y="703"/>
                    </a:cubicBezTo>
                    <a:lnTo>
                      <a:pt x="218" y="703"/>
                    </a:lnTo>
                    <a:cubicBezTo>
                      <a:pt x="205" y="703"/>
                      <a:pt x="193" y="696"/>
                      <a:pt x="186" y="685"/>
                    </a:cubicBezTo>
                    <a:lnTo>
                      <a:pt x="4" y="370"/>
                    </a:lnTo>
                    <a:cubicBezTo>
                      <a:pt x="-1" y="358"/>
                      <a:pt x="-1" y="345"/>
                      <a:pt x="4" y="334"/>
                    </a:cubicBezTo>
                    <a:lnTo>
                      <a:pt x="186" y="19"/>
                    </a:lnTo>
                    <a:cubicBezTo>
                      <a:pt x="193" y="8"/>
                      <a:pt x="205" y="0"/>
                      <a:pt x="218" y="0"/>
                    </a:cubicBezTo>
                    <a:lnTo>
                      <a:pt x="581" y="0"/>
                    </a:lnTo>
                    <a:cubicBezTo>
                      <a:pt x="594" y="0"/>
                      <a:pt x="606" y="8"/>
                      <a:pt x="612" y="19"/>
                    </a:cubicBezTo>
                    <a:lnTo>
                      <a:pt x="780" y="311"/>
                    </a:lnTo>
                    <a:lnTo>
                      <a:pt x="795" y="334"/>
                    </a:lnTo>
                    <a:cubicBezTo>
                      <a:pt x="801" y="345"/>
                      <a:pt x="801" y="358"/>
                      <a:pt x="795" y="3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Subtitle 2">
                <a:extLst>
                  <a:ext uri="{FF2B5EF4-FFF2-40B4-BE49-F238E27FC236}">
                    <a16:creationId xmlns:a16="http://schemas.microsoft.com/office/drawing/2014/main" id="{5DA6751F-AE75-484F-986F-E8A878211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4058" y="4503310"/>
                <a:ext cx="2942328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</a:t>
                </a:r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37392067-7462-964D-8BA9-0AD1DDEBCD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8074" y="10459720"/>
                <a:ext cx="2942328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</a:t>
                </a:r>
              </a:p>
            </p:txBody>
          </p:sp>
          <p:sp>
            <p:nvSpPr>
              <p:cNvPr id="83" name="Subtitle 2">
                <a:extLst>
                  <a:ext uri="{FF2B5EF4-FFF2-40B4-BE49-F238E27FC236}">
                    <a16:creationId xmlns:a16="http://schemas.microsoft.com/office/drawing/2014/main" id="{1F22308A-DEED-4D4C-86A3-AEF5068455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0042" y="10459720"/>
                <a:ext cx="2942328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</a:t>
                </a:r>
              </a:p>
            </p:txBody>
          </p:sp>
          <p:sp>
            <p:nvSpPr>
              <p:cNvPr id="84" name="Subtitle 2">
                <a:extLst>
                  <a:ext uri="{FF2B5EF4-FFF2-40B4-BE49-F238E27FC236}">
                    <a16:creationId xmlns:a16="http://schemas.microsoft.com/office/drawing/2014/main" id="{AD24A076-2DFD-FF4C-BB27-42116D92E0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345" y="8504764"/>
                <a:ext cx="2942328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</a:t>
                </a:r>
              </a:p>
            </p:txBody>
          </p:sp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70B39181-0C35-7D45-ADD4-0498D852C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2050" y="6575749"/>
                <a:ext cx="2942328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</a:t>
                </a:r>
              </a:p>
            </p:txBody>
          </p:sp>
        </p:grpSp>
        <p:sp>
          <p:nvSpPr>
            <p:cNvPr id="38" name="Shape 2624">
              <a:extLst>
                <a:ext uri="{FF2B5EF4-FFF2-40B4-BE49-F238E27FC236}">
                  <a16:creationId xmlns:a16="http://schemas.microsoft.com/office/drawing/2014/main" id="{D356A350-8370-5340-8529-CB709E2E2921}"/>
                </a:ext>
              </a:extLst>
            </p:cNvPr>
            <p:cNvSpPr/>
            <p:nvPr/>
          </p:nvSpPr>
          <p:spPr>
            <a:xfrm>
              <a:off x="8150064" y="5714829"/>
              <a:ext cx="940817" cy="940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72" name="Shape 2633">
              <a:extLst>
                <a:ext uri="{FF2B5EF4-FFF2-40B4-BE49-F238E27FC236}">
                  <a16:creationId xmlns:a16="http://schemas.microsoft.com/office/drawing/2014/main" id="{7133E9E0-F30A-0844-A940-DAF9265A2DD6}"/>
                </a:ext>
              </a:extLst>
            </p:cNvPr>
            <p:cNvSpPr/>
            <p:nvPr/>
          </p:nvSpPr>
          <p:spPr>
            <a:xfrm>
              <a:off x="15284573" y="9709183"/>
              <a:ext cx="944488" cy="94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  <p:sp>
          <p:nvSpPr>
            <p:cNvPr id="73" name="Shape 2772">
              <a:extLst>
                <a:ext uri="{FF2B5EF4-FFF2-40B4-BE49-F238E27FC236}">
                  <a16:creationId xmlns:a16="http://schemas.microsoft.com/office/drawing/2014/main" id="{993BF3B9-4C8F-F441-AC7F-1C46C5B3DCB1}"/>
                </a:ext>
              </a:extLst>
            </p:cNvPr>
            <p:cNvSpPr/>
            <p:nvPr/>
          </p:nvSpPr>
          <p:spPr>
            <a:xfrm>
              <a:off x="11717697" y="7712924"/>
              <a:ext cx="940814" cy="940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4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7" y="21545"/>
                    <a:pt x="13610" y="21600"/>
                    <a:pt x="13745" y="21600"/>
                  </a:cubicBezTo>
                  <a:cubicBezTo>
                    <a:pt x="14016" y="21600"/>
                    <a:pt x="14236" y="21380"/>
                    <a:pt x="14236" y="21109"/>
                  </a:cubicBezTo>
                  <a:cubicBezTo>
                    <a:pt x="14236" y="20974"/>
                    <a:pt x="14181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2273" y="12764"/>
                  </a:moveTo>
                  <a:lnTo>
                    <a:pt x="17182" y="12764"/>
                  </a:lnTo>
                  <a:cubicBezTo>
                    <a:pt x="17453" y="12764"/>
                    <a:pt x="17673" y="12544"/>
                    <a:pt x="17673" y="12273"/>
                  </a:cubicBezTo>
                  <a:cubicBezTo>
                    <a:pt x="17673" y="12002"/>
                    <a:pt x="17453" y="11782"/>
                    <a:pt x="17182" y="11782"/>
                  </a:cubicBezTo>
                  <a:lnTo>
                    <a:pt x="12273" y="11782"/>
                  </a:lnTo>
                  <a:cubicBezTo>
                    <a:pt x="12002" y="11782"/>
                    <a:pt x="11782" y="12002"/>
                    <a:pt x="11782" y="12273"/>
                  </a:cubicBezTo>
                  <a:cubicBezTo>
                    <a:pt x="11782" y="12544"/>
                    <a:pt x="12002" y="12764"/>
                    <a:pt x="12273" y="12764"/>
                  </a:cubicBezTo>
                  <a:moveTo>
                    <a:pt x="4909" y="6873"/>
                  </a:moveTo>
                  <a:lnTo>
                    <a:pt x="8836" y="6873"/>
                  </a:lnTo>
                  <a:lnTo>
                    <a:pt x="8836" y="11782"/>
                  </a:lnTo>
                  <a:lnTo>
                    <a:pt x="4909" y="11782"/>
                  </a:lnTo>
                  <a:cubicBezTo>
                    <a:pt x="4909" y="11782"/>
                    <a:pt x="4909" y="6873"/>
                    <a:pt x="4909" y="6873"/>
                  </a:cubicBezTo>
                  <a:close/>
                  <a:moveTo>
                    <a:pt x="4909" y="12764"/>
                  </a:moveTo>
                  <a:lnTo>
                    <a:pt x="8836" y="12764"/>
                  </a:lnTo>
                  <a:cubicBezTo>
                    <a:pt x="9378" y="12764"/>
                    <a:pt x="9818" y="12325"/>
                    <a:pt x="9818" y="11782"/>
                  </a:cubicBezTo>
                  <a:lnTo>
                    <a:pt x="9818" y="6873"/>
                  </a:lnTo>
                  <a:cubicBezTo>
                    <a:pt x="9818" y="6331"/>
                    <a:pt x="9378" y="5891"/>
                    <a:pt x="8836" y="5891"/>
                  </a:cubicBezTo>
                  <a:lnTo>
                    <a:pt x="4909" y="5891"/>
                  </a:lnTo>
                  <a:cubicBezTo>
                    <a:pt x="4367" y="5891"/>
                    <a:pt x="3927" y="6331"/>
                    <a:pt x="3927" y="6873"/>
                  </a:cubicBezTo>
                  <a:lnTo>
                    <a:pt x="3927" y="11782"/>
                  </a:lnTo>
                  <a:cubicBezTo>
                    <a:pt x="3927" y="12325"/>
                    <a:pt x="4367" y="12764"/>
                    <a:pt x="4909" y="12764"/>
                  </a:cubicBezTo>
                  <a:moveTo>
                    <a:pt x="12273" y="10800"/>
                  </a:moveTo>
                  <a:lnTo>
                    <a:pt x="14236" y="10800"/>
                  </a:lnTo>
                  <a:cubicBezTo>
                    <a:pt x="14507" y="10800"/>
                    <a:pt x="14727" y="10580"/>
                    <a:pt x="14727" y="10309"/>
                  </a:cubicBezTo>
                  <a:cubicBezTo>
                    <a:pt x="14727" y="10038"/>
                    <a:pt x="14507" y="9818"/>
                    <a:pt x="14236" y="9818"/>
                  </a:cubicBezTo>
                  <a:lnTo>
                    <a:pt x="12273" y="9818"/>
                  </a:lnTo>
                  <a:cubicBezTo>
                    <a:pt x="12002" y="9818"/>
                    <a:pt x="11782" y="10038"/>
                    <a:pt x="11782" y="10309"/>
                  </a:cubicBezTo>
                  <a:cubicBezTo>
                    <a:pt x="11782" y="10580"/>
                    <a:pt x="12002" y="10800"/>
                    <a:pt x="12273" y="10800"/>
                  </a:cubicBezTo>
                  <a:moveTo>
                    <a:pt x="12273" y="6873"/>
                  </a:move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lnTo>
                    <a:pt x="12273" y="5891"/>
                  </a:lnTo>
                  <a:cubicBezTo>
                    <a:pt x="12002" y="5891"/>
                    <a:pt x="11782" y="6111"/>
                    <a:pt x="11782" y="6382"/>
                  </a:cubicBezTo>
                  <a:cubicBezTo>
                    <a:pt x="11782" y="6653"/>
                    <a:pt x="12002" y="6873"/>
                    <a:pt x="12273" y="6873"/>
                  </a:cubicBezTo>
                  <a:moveTo>
                    <a:pt x="12273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12273" y="7855"/>
                  </a:lnTo>
                  <a:cubicBezTo>
                    <a:pt x="12002" y="7855"/>
                    <a:pt x="11782" y="8075"/>
                    <a:pt x="11782" y="8345"/>
                  </a:cubicBezTo>
                  <a:cubicBezTo>
                    <a:pt x="11782" y="8617"/>
                    <a:pt x="12002" y="8836"/>
                    <a:pt x="12273" y="883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74" name="Shape 2617">
              <a:extLst>
                <a:ext uri="{FF2B5EF4-FFF2-40B4-BE49-F238E27FC236}">
                  <a16:creationId xmlns:a16="http://schemas.microsoft.com/office/drawing/2014/main" id="{6A8CED56-9699-5B49-B5FD-7798787161F8}"/>
                </a:ext>
              </a:extLst>
            </p:cNvPr>
            <p:cNvSpPr/>
            <p:nvPr/>
          </p:nvSpPr>
          <p:spPr>
            <a:xfrm>
              <a:off x="4534720" y="7762391"/>
              <a:ext cx="1035521" cy="84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75" name="Shape 2847">
              <a:extLst>
                <a:ext uri="{FF2B5EF4-FFF2-40B4-BE49-F238E27FC236}">
                  <a16:creationId xmlns:a16="http://schemas.microsoft.com/office/drawing/2014/main" id="{6465A6FF-84EC-3445-8083-78FA9C432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565" y="7714662"/>
              <a:ext cx="939372" cy="93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34" y="6292"/>
                  </a:moveTo>
                  <a:cubicBezTo>
                    <a:pt x="18643" y="6159"/>
                    <a:pt x="18655" y="6026"/>
                    <a:pt x="18655" y="5891"/>
                  </a:cubicBezTo>
                  <a:cubicBezTo>
                    <a:pt x="18655" y="2638"/>
                    <a:pt x="16017" y="0"/>
                    <a:pt x="12764" y="0"/>
                  </a:cubicBezTo>
                  <a:cubicBezTo>
                    <a:pt x="10499" y="0"/>
                    <a:pt x="8536" y="1279"/>
                    <a:pt x="7550" y="3153"/>
                  </a:cubicBezTo>
                  <a:cubicBezTo>
                    <a:pt x="7185" y="3021"/>
                    <a:pt x="6793" y="2945"/>
                    <a:pt x="6382" y="2945"/>
                  </a:cubicBezTo>
                  <a:cubicBezTo>
                    <a:pt x="4484" y="2945"/>
                    <a:pt x="2945" y="4484"/>
                    <a:pt x="2945" y="6382"/>
                  </a:cubicBezTo>
                  <a:cubicBezTo>
                    <a:pt x="2945" y="6629"/>
                    <a:pt x="2973" y="6869"/>
                    <a:pt x="3022" y="7101"/>
                  </a:cubicBezTo>
                  <a:cubicBezTo>
                    <a:pt x="1267" y="7686"/>
                    <a:pt x="0" y="9339"/>
                    <a:pt x="0" y="11291"/>
                  </a:cubicBezTo>
                  <a:cubicBezTo>
                    <a:pt x="0" y="13731"/>
                    <a:pt x="1978" y="15709"/>
                    <a:pt x="4418" y="15709"/>
                  </a:cubicBezTo>
                  <a:lnTo>
                    <a:pt x="8836" y="15709"/>
                  </a:lnTo>
                  <a:cubicBezTo>
                    <a:pt x="9108" y="15709"/>
                    <a:pt x="9327" y="15489"/>
                    <a:pt x="9327" y="15218"/>
                  </a:cubicBezTo>
                  <a:cubicBezTo>
                    <a:pt x="9327" y="14947"/>
                    <a:pt x="9108" y="14727"/>
                    <a:pt x="8836" y="14727"/>
                  </a:cubicBezTo>
                  <a:lnTo>
                    <a:pt x="4418" y="14727"/>
                  </a:lnTo>
                  <a:cubicBezTo>
                    <a:pt x="2524" y="14727"/>
                    <a:pt x="982" y="13185"/>
                    <a:pt x="982" y="11291"/>
                  </a:cubicBezTo>
                  <a:cubicBezTo>
                    <a:pt x="982" y="9810"/>
                    <a:pt x="1926" y="8502"/>
                    <a:pt x="3333" y="8033"/>
                  </a:cubicBezTo>
                  <a:lnTo>
                    <a:pt x="4165" y="7756"/>
                  </a:lnTo>
                  <a:lnTo>
                    <a:pt x="3982" y="6897"/>
                  </a:lnTo>
                  <a:cubicBezTo>
                    <a:pt x="3946" y="6725"/>
                    <a:pt x="3927" y="6551"/>
                    <a:pt x="3927" y="6382"/>
                  </a:cubicBezTo>
                  <a:cubicBezTo>
                    <a:pt x="3927" y="5028"/>
                    <a:pt x="5028" y="3927"/>
                    <a:pt x="6382" y="3927"/>
                  </a:cubicBezTo>
                  <a:cubicBezTo>
                    <a:pt x="6662" y="3927"/>
                    <a:pt x="6942" y="3977"/>
                    <a:pt x="7215" y="4077"/>
                  </a:cubicBezTo>
                  <a:lnTo>
                    <a:pt x="8019" y="4368"/>
                  </a:lnTo>
                  <a:lnTo>
                    <a:pt x="8418" y="3611"/>
                  </a:lnTo>
                  <a:cubicBezTo>
                    <a:pt x="9272" y="1989"/>
                    <a:pt x="10937" y="982"/>
                    <a:pt x="12764" y="982"/>
                  </a:cubicBezTo>
                  <a:cubicBezTo>
                    <a:pt x="15470" y="982"/>
                    <a:pt x="17673" y="3184"/>
                    <a:pt x="17673" y="5891"/>
                  </a:cubicBezTo>
                  <a:cubicBezTo>
                    <a:pt x="17673" y="5977"/>
                    <a:pt x="17666" y="6060"/>
                    <a:pt x="17660" y="6145"/>
                  </a:cubicBezTo>
                  <a:lnTo>
                    <a:pt x="17655" y="6229"/>
                  </a:lnTo>
                  <a:lnTo>
                    <a:pt x="17610" y="6920"/>
                  </a:lnTo>
                  <a:lnTo>
                    <a:pt x="18245" y="7194"/>
                  </a:lnTo>
                  <a:cubicBezTo>
                    <a:pt x="19686" y="7816"/>
                    <a:pt x="20618" y="9232"/>
                    <a:pt x="20618" y="10800"/>
                  </a:cubicBezTo>
                  <a:cubicBezTo>
                    <a:pt x="20618" y="12965"/>
                    <a:pt x="18856" y="14727"/>
                    <a:pt x="16691" y="14727"/>
                  </a:cubicBezTo>
                  <a:lnTo>
                    <a:pt x="12764" y="14727"/>
                  </a:lnTo>
                  <a:cubicBezTo>
                    <a:pt x="12492" y="14727"/>
                    <a:pt x="12273" y="14947"/>
                    <a:pt x="12273" y="15218"/>
                  </a:cubicBezTo>
                  <a:cubicBezTo>
                    <a:pt x="12273" y="15489"/>
                    <a:pt x="12492" y="15709"/>
                    <a:pt x="12764" y="15709"/>
                  </a:cubicBezTo>
                  <a:lnTo>
                    <a:pt x="16691" y="15709"/>
                  </a:lnTo>
                  <a:cubicBezTo>
                    <a:pt x="19401" y="15709"/>
                    <a:pt x="21600" y="13511"/>
                    <a:pt x="21600" y="10800"/>
                  </a:cubicBezTo>
                  <a:cubicBezTo>
                    <a:pt x="21600" y="8780"/>
                    <a:pt x="20378" y="7045"/>
                    <a:pt x="18634" y="6292"/>
                  </a:cubicBezTo>
                  <a:moveTo>
                    <a:pt x="13745" y="17673"/>
                  </a:moveTo>
                  <a:cubicBezTo>
                    <a:pt x="13610" y="17673"/>
                    <a:pt x="13488" y="17728"/>
                    <a:pt x="13398" y="17817"/>
                  </a:cubicBezTo>
                  <a:lnTo>
                    <a:pt x="11291" y="19924"/>
                  </a:lnTo>
                  <a:lnTo>
                    <a:pt x="11291" y="8346"/>
                  </a:lnTo>
                  <a:cubicBezTo>
                    <a:pt x="11291" y="8074"/>
                    <a:pt x="11071" y="7855"/>
                    <a:pt x="10800" y="7855"/>
                  </a:cubicBezTo>
                  <a:cubicBezTo>
                    <a:pt x="10529" y="7855"/>
                    <a:pt x="10309" y="8074"/>
                    <a:pt x="10309" y="8346"/>
                  </a:cubicBezTo>
                  <a:lnTo>
                    <a:pt x="10309" y="19924"/>
                  </a:lnTo>
                  <a:lnTo>
                    <a:pt x="8202" y="17817"/>
                  </a:lnTo>
                  <a:cubicBezTo>
                    <a:pt x="8113" y="17728"/>
                    <a:pt x="7990" y="17673"/>
                    <a:pt x="7855" y="17673"/>
                  </a:cubicBezTo>
                  <a:cubicBezTo>
                    <a:pt x="7583" y="17673"/>
                    <a:pt x="7364" y="17893"/>
                    <a:pt x="7364" y="18164"/>
                  </a:cubicBezTo>
                  <a:cubicBezTo>
                    <a:pt x="7364" y="18300"/>
                    <a:pt x="7419" y="18422"/>
                    <a:pt x="7507" y="18511"/>
                  </a:cubicBezTo>
                  <a:lnTo>
                    <a:pt x="10453" y="21456"/>
                  </a:lnTo>
                  <a:cubicBezTo>
                    <a:pt x="10542" y="21545"/>
                    <a:pt x="10664" y="21600"/>
                    <a:pt x="10800" y="21600"/>
                  </a:cubicBezTo>
                  <a:cubicBezTo>
                    <a:pt x="10936" y="21600"/>
                    <a:pt x="11058" y="21545"/>
                    <a:pt x="11147" y="21456"/>
                  </a:cubicBezTo>
                  <a:lnTo>
                    <a:pt x="14093" y="18511"/>
                  </a:lnTo>
                  <a:cubicBezTo>
                    <a:pt x="14182" y="18422"/>
                    <a:pt x="14236" y="18300"/>
                    <a:pt x="14236" y="18164"/>
                  </a:cubicBezTo>
                  <a:cubicBezTo>
                    <a:pt x="14236" y="17893"/>
                    <a:pt x="14017" y="17673"/>
                    <a:pt x="13745" y="1767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042194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DIAGRAM SECTION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3816B-956B-F44B-A0F9-013FA9DDDCAE}"/>
              </a:ext>
            </a:extLst>
          </p:cNvPr>
          <p:cNvGrpSpPr/>
          <p:nvPr/>
        </p:nvGrpSpPr>
        <p:grpSpPr>
          <a:xfrm>
            <a:off x="1682874" y="4623574"/>
            <a:ext cx="21007088" cy="2904318"/>
            <a:chOff x="2272855" y="6553439"/>
            <a:chExt cx="14942244" cy="2065828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11BAD50-76E2-3E41-AA13-55825C55DCCF}"/>
                </a:ext>
              </a:extLst>
            </p:cNvPr>
            <p:cNvSpPr/>
            <p:nvPr/>
          </p:nvSpPr>
          <p:spPr>
            <a:xfrm>
              <a:off x="12055651" y="6553439"/>
              <a:ext cx="5159448" cy="2065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2" h="606">
                  <a:moveTo>
                    <a:pt x="0" y="606"/>
                  </a:moveTo>
                  <a:lnTo>
                    <a:pt x="0" y="0"/>
                  </a:lnTo>
                  <a:lnTo>
                    <a:pt x="1278" y="0"/>
                  </a:lnTo>
                  <a:lnTo>
                    <a:pt x="1278" y="111"/>
                  </a:lnTo>
                  <a:lnTo>
                    <a:pt x="1322" y="111"/>
                  </a:lnTo>
                  <a:cubicBezTo>
                    <a:pt x="1427" y="112"/>
                    <a:pt x="1512" y="199"/>
                    <a:pt x="1512" y="303"/>
                  </a:cubicBezTo>
                  <a:cubicBezTo>
                    <a:pt x="1512" y="407"/>
                    <a:pt x="1427" y="493"/>
                    <a:pt x="1322" y="494"/>
                  </a:cubicBezTo>
                  <a:lnTo>
                    <a:pt x="1278" y="494"/>
                  </a:lnTo>
                  <a:lnTo>
                    <a:pt x="1278" y="606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7238BF4-9B93-734C-AA71-FFBCCB85732A}"/>
                </a:ext>
              </a:extLst>
            </p:cNvPr>
            <p:cNvSpPr/>
            <p:nvPr/>
          </p:nvSpPr>
          <p:spPr>
            <a:xfrm>
              <a:off x="7165965" y="6553439"/>
              <a:ext cx="5159448" cy="2065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2" h="606">
                  <a:moveTo>
                    <a:pt x="0" y="606"/>
                  </a:moveTo>
                  <a:lnTo>
                    <a:pt x="0" y="0"/>
                  </a:lnTo>
                  <a:lnTo>
                    <a:pt x="1276" y="0"/>
                  </a:lnTo>
                  <a:lnTo>
                    <a:pt x="1276" y="111"/>
                  </a:lnTo>
                  <a:lnTo>
                    <a:pt x="1322" y="111"/>
                  </a:lnTo>
                  <a:cubicBezTo>
                    <a:pt x="1425" y="112"/>
                    <a:pt x="1512" y="199"/>
                    <a:pt x="1512" y="303"/>
                  </a:cubicBezTo>
                  <a:cubicBezTo>
                    <a:pt x="1512" y="407"/>
                    <a:pt x="1425" y="493"/>
                    <a:pt x="1322" y="494"/>
                  </a:cubicBezTo>
                  <a:lnTo>
                    <a:pt x="1276" y="494"/>
                  </a:lnTo>
                  <a:lnTo>
                    <a:pt x="1276" y="606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7767F79-89A5-5E4C-BCC9-5D41AEF9ACFF}"/>
                </a:ext>
              </a:extLst>
            </p:cNvPr>
            <p:cNvSpPr/>
            <p:nvPr/>
          </p:nvSpPr>
          <p:spPr>
            <a:xfrm>
              <a:off x="2272855" y="6553439"/>
              <a:ext cx="5156034" cy="2065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606">
                  <a:moveTo>
                    <a:pt x="0" y="606"/>
                  </a:moveTo>
                  <a:lnTo>
                    <a:pt x="0" y="0"/>
                  </a:lnTo>
                  <a:lnTo>
                    <a:pt x="1277" y="0"/>
                  </a:lnTo>
                  <a:lnTo>
                    <a:pt x="1277" y="111"/>
                  </a:lnTo>
                  <a:lnTo>
                    <a:pt x="1321" y="111"/>
                  </a:lnTo>
                  <a:cubicBezTo>
                    <a:pt x="1427" y="112"/>
                    <a:pt x="1511" y="199"/>
                    <a:pt x="1511" y="303"/>
                  </a:cubicBezTo>
                  <a:cubicBezTo>
                    <a:pt x="1511" y="407"/>
                    <a:pt x="1427" y="493"/>
                    <a:pt x="1321" y="494"/>
                  </a:cubicBezTo>
                  <a:lnTo>
                    <a:pt x="1277" y="494"/>
                  </a:lnTo>
                  <a:lnTo>
                    <a:pt x="1277" y="606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466868-EE83-A043-ABCD-2188B2AB1ED3}"/>
              </a:ext>
            </a:extLst>
          </p:cNvPr>
          <p:cNvGrpSpPr/>
          <p:nvPr/>
        </p:nvGrpSpPr>
        <p:grpSpPr>
          <a:xfrm>
            <a:off x="2297098" y="5083361"/>
            <a:ext cx="5230608" cy="1977782"/>
            <a:chOff x="16670914" y="6739779"/>
            <a:chExt cx="5076334" cy="19194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9FAF53-3D5F-9F48-BF10-EFE80321CC0B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79F3AF4E-5758-3E4E-9DD6-098004512234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4" y="7386110"/>
              <a:ext cx="507633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A25880-C59F-404E-9A66-D73990D8F55D}"/>
              </a:ext>
            </a:extLst>
          </p:cNvPr>
          <p:cNvGrpSpPr/>
          <p:nvPr/>
        </p:nvGrpSpPr>
        <p:grpSpPr>
          <a:xfrm>
            <a:off x="9298791" y="5083361"/>
            <a:ext cx="5230608" cy="1977782"/>
            <a:chOff x="16670914" y="6739779"/>
            <a:chExt cx="5076334" cy="19194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CBC7A5-F21B-8F44-8525-CC8047BCF67B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8DE8A58E-D5E5-6044-ACCF-E327CDAB75FD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4" y="7386110"/>
              <a:ext cx="507633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B489A7-9C0A-034F-A48A-845F87BA552E}"/>
              </a:ext>
            </a:extLst>
          </p:cNvPr>
          <p:cNvGrpSpPr/>
          <p:nvPr/>
        </p:nvGrpSpPr>
        <p:grpSpPr>
          <a:xfrm>
            <a:off x="16172978" y="5083361"/>
            <a:ext cx="5230608" cy="1977782"/>
            <a:chOff x="16670914" y="6739779"/>
            <a:chExt cx="5076334" cy="19194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F1E454-6BBE-904B-A8D3-6F612990374C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3A6F7921-26B7-5F41-AD7D-FC2628461949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4" y="7386110"/>
              <a:ext cx="507633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1E24584-52E5-1D45-852E-6B8AE5AD3E6C}"/>
              </a:ext>
            </a:extLst>
          </p:cNvPr>
          <p:cNvSpPr txBox="1"/>
          <p:nvPr/>
        </p:nvSpPr>
        <p:spPr>
          <a:xfrm>
            <a:off x="7748400" y="5567901"/>
            <a:ext cx="679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511F1A-7FE6-FE48-AB42-04CE085F1C08}"/>
              </a:ext>
            </a:extLst>
          </p:cNvPr>
          <p:cNvSpPr txBox="1"/>
          <p:nvPr/>
        </p:nvSpPr>
        <p:spPr>
          <a:xfrm>
            <a:off x="14616241" y="5567901"/>
            <a:ext cx="679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02C18B-1380-0648-8BE0-BEB4965D2058}"/>
              </a:ext>
            </a:extLst>
          </p:cNvPr>
          <p:cNvSpPr txBox="1"/>
          <p:nvPr/>
        </p:nvSpPr>
        <p:spPr>
          <a:xfrm>
            <a:off x="21552856" y="5567901"/>
            <a:ext cx="679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61F9905-A258-6F4A-87F3-53C570621A93}"/>
              </a:ext>
            </a:extLst>
          </p:cNvPr>
          <p:cNvGrpSpPr/>
          <p:nvPr/>
        </p:nvGrpSpPr>
        <p:grpSpPr>
          <a:xfrm flipH="1">
            <a:off x="1682874" y="8568557"/>
            <a:ext cx="21007088" cy="2904318"/>
            <a:chOff x="2272855" y="6553439"/>
            <a:chExt cx="14942244" cy="2065828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1E2B46D4-D013-AB4D-B73E-AFD3A8216C02}"/>
                </a:ext>
              </a:extLst>
            </p:cNvPr>
            <p:cNvSpPr/>
            <p:nvPr/>
          </p:nvSpPr>
          <p:spPr>
            <a:xfrm>
              <a:off x="12055651" y="6553439"/>
              <a:ext cx="5159448" cy="2065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2" h="606">
                  <a:moveTo>
                    <a:pt x="0" y="606"/>
                  </a:moveTo>
                  <a:lnTo>
                    <a:pt x="0" y="0"/>
                  </a:lnTo>
                  <a:lnTo>
                    <a:pt x="1278" y="0"/>
                  </a:lnTo>
                  <a:lnTo>
                    <a:pt x="1278" y="111"/>
                  </a:lnTo>
                  <a:lnTo>
                    <a:pt x="1322" y="111"/>
                  </a:lnTo>
                  <a:cubicBezTo>
                    <a:pt x="1427" y="112"/>
                    <a:pt x="1512" y="199"/>
                    <a:pt x="1512" y="303"/>
                  </a:cubicBezTo>
                  <a:cubicBezTo>
                    <a:pt x="1512" y="407"/>
                    <a:pt x="1427" y="493"/>
                    <a:pt x="1322" y="494"/>
                  </a:cubicBezTo>
                  <a:lnTo>
                    <a:pt x="1278" y="494"/>
                  </a:lnTo>
                  <a:lnTo>
                    <a:pt x="1278" y="606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1DE3950-01B1-1349-AE6A-3AF99412FA85}"/>
                </a:ext>
              </a:extLst>
            </p:cNvPr>
            <p:cNvSpPr/>
            <p:nvPr/>
          </p:nvSpPr>
          <p:spPr>
            <a:xfrm>
              <a:off x="7165965" y="6553439"/>
              <a:ext cx="5159448" cy="2065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2" h="606">
                  <a:moveTo>
                    <a:pt x="0" y="606"/>
                  </a:moveTo>
                  <a:lnTo>
                    <a:pt x="0" y="0"/>
                  </a:lnTo>
                  <a:lnTo>
                    <a:pt x="1276" y="0"/>
                  </a:lnTo>
                  <a:lnTo>
                    <a:pt x="1276" y="111"/>
                  </a:lnTo>
                  <a:lnTo>
                    <a:pt x="1322" y="111"/>
                  </a:lnTo>
                  <a:cubicBezTo>
                    <a:pt x="1425" y="112"/>
                    <a:pt x="1512" y="199"/>
                    <a:pt x="1512" y="303"/>
                  </a:cubicBezTo>
                  <a:cubicBezTo>
                    <a:pt x="1512" y="407"/>
                    <a:pt x="1425" y="493"/>
                    <a:pt x="1322" y="494"/>
                  </a:cubicBezTo>
                  <a:lnTo>
                    <a:pt x="1276" y="494"/>
                  </a:lnTo>
                  <a:lnTo>
                    <a:pt x="1276" y="606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731BCDB-C99A-AC41-B022-B66D603205CE}"/>
                </a:ext>
              </a:extLst>
            </p:cNvPr>
            <p:cNvSpPr/>
            <p:nvPr/>
          </p:nvSpPr>
          <p:spPr>
            <a:xfrm>
              <a:off x="2272855" y="6553439"/>
              <a:ext cx="5156034" cy="2065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606">
                  <a:moveTo>
                    <a:pt x="0" y="606"/>
                  </a:moveTo>
                  <a:lnTo>
                    <a:pt x="0" y="0"/>
                  </a:lnTo>
                  <a:lnTo>
                    <a:pt x="1277" y="0"/>
                  </a:lnTo>
                  <a:lnTo>
                    <a:pt x="1277" y="111"/>
                  </a:lnTo>
                  <a:lnTo>
                    <a:pt x="1321" y="111"/>
                  </a:lnTo>
                  <a:cubicBezTo>
                    <a:pt x="1427" y="112"/>
                    <a:pt x="1511" y="199"/>
                    <a:pt x="1511" y="303"/>
                  </a:cubicBezTo>
                  <a:cubicBezTo>
                    <a:pt x="1511" y="407"/>
                    <a:pt x="1427" y="493"/>
                    <a:pt x="1321" y="494"/>
                  </a:cubicBezTo>
                  <a:lnTo>
                    <a:pt x="1277" y="494"/>
                  </a:lnTo>
                  <a:lnTo>
                    <a:pt x="1277" y="606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A2C9B8-E5E9-0842-A543-CA5E17980DBC}"/>
              </a:ext>
            </a:extLst>
          </p:cNvPr>
          <p:cNvGrpSpPr/>
          <p:nvPr/>
        </p:nvGrpSpPr>
        <p:grpSpPr>
          <a:xfrm>
            <a:off x="3352732" y="9028344"/>
            <a:ext cx="5230608" cy="1977782"/>
            <a:chOff x="16670914" y="6739779"/>
            <a:chExt cx="5076334" cy="191944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05CE258-AC34-3F43-ADF1-D002F12CB918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816FD7D1-420A-A946-AB4E-AD8F31881ABC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4" y="7386110"/>
              <a:ext cx="507633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C7FACE1-5028-D34C-A8F9-8E7CF7FC2D77}"/>
              </a:ext>
            </a:extLst>
          </p:cNvPr>
          <p:cNvGrpSpPr/>
          <p:nvPr/>
        </p:nvGrpSpPr>
        <p:grpSpPr>
          <a:xfrm>
            <a:off x="10354425" y="9028344"/>
            <a:ext cx="5230608" cy="1977782"/>
            <a:chOff x="16670914" y="6739779"/>
            <a:chExt cx="5076334" cy="191944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6465B87-530E-5649-A403-52AEBA27D08B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04FC8B82-F0AC-064D-92B7-5763E0042AD3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4" y="7386110"/>
              <a:ext cx="507633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79B7B35-7B83-AD43-9C80-8FDD2EF45FB3}"/>
              </a:ext>
            </a:extLst>
          </p:cNvPr>
          <p:cNvGrpSpPr/>
          <p:nvPr/>
        </p:nvGrpSpPr>
        <p:grpSpPr>
          <a:xfrm>
            <a:off x="17228612" y="9028344"/>
            <a:ext cx="5230608" cy="1977782"/>
            <a:chOff x="16670914" y="6739779"/>
            <a:chExt cx="5076334" cy="191944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408FF31-46A7-3647-A305-7F28B020B6C2}"/>
                </a:ext>
              </a:extLst>
            </p:cNvPr>
            <p:cNvSpPr txBox="1"/>
            <p:nvPr/>
          </p:nvSpPr>
          <p:spPr>
            <a:xfrm>
              <a:off x="16738348" y="6739779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E965EC62-F0A4-CD47-858E-A25970CB76C6}"/>
                </a:ext>
              </a:extLst>
            </p:cNvPr>
            <p:cNvSpPr txBox="1">
              <a:spLocks/>
            </p:cNvSpPr>
            <p:nvPr/>
          </p:nvSpPr>
          <p:spPr>
            <a:xfrm>
              <a:off x="16670914" y="7386110"/>
              <a:ext cx="507633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product. 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0BF279C-331B-0E47-B338-653BAF1294F6}"/>
              </a:ext>
            </a:extLst>
          </p:cNvPr>
          <p:cNvSpPr txBox="1"/>
          <p:nvPr/>
        </p:nvSpPr>
        <p:spPr>
          <a:xfrm flipH="1">
            <a:off x="2266030" y="9512884"/>
            <a:ext cx="689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01B086-1ACA-0547-917A-7F1BAC394560}"/>
              </a:ext>
            </a:extLst>
          </p:cNvPr>
          <p:cNvSpPr txBox="1"/>
          <p:nvPr/>
        </p:nvSpPr>
        <p:spPr>
          <a:xfrm flipH="1">
            <a:off x="9163526" y="9512884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692F22-480A-9E4F-93E9-B161692662DA}"/>
              </a:ext>
            </a:extLst>
          </p:cNvPr>
          <p:cNvSpPr txBox="1"/>
          <p:nvPr/>
        </p:nvSpPr>
        <p:spPr>
          <a:xfrm flipH="1">
            <a:off x="16100141" y="9512884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75596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DIAGRAM SECTION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55FC77-FBF2-3344-A2EF-52DB6945904F}"/>
              </a:ext>
            </a:extLst>
          </p:cNvPr>
          <p:cNvGrpSpPr/>
          <p:nvPr/>
        </p:nvGrpSpPr>
        <p:grpSpPr>
          <a:xfrm>
            <a:off x="1199407" y="4285175"/>
            <a:ext cx="21852712" cy="3643987"/>
            <a:chOff x="2084832" y="-326605"/>
            <a:chExt cx="26627328" cy="628849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2752B6-1F51-3346-8BAC-86886F0A4054}"/>
                </a:ext>
              </a:extLst>
            </p:cNvPr>
            <p:cNvSpPr/>
            <p:nvPr/>
          </p:nvSpPr>
          <p:spPr>
            <a:xfrm>
              <a:off x="2084832" y="-326605"/>
              <a:ext cx="6656832" cy="628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C4D511-77FD-824A-822C-49D4BBD83C92}"/>
                </a:ext>
              </a:extLst>
            </p:cNvPr>
            <p:cNvSpPr/>
            <p:nvPr/>
          </p:nvSpPr>
          <p:spPr>
            <a:xfrm>
              <a:off x="8741664" y="-326605"/>
              <a:ext cx="6656832" cy="628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BCBDBF-5048-9C4D-8C5D-7B7F9F5DBC93}"/>
                </a:ext>
              </a:extLst>
            </p:cNvPr>
            <p:cNvSpPr/>
            <p:nvPr/>
          </p:nvSpPr>
          <p:spPr>
            <a:xfrm>
              <a:off x="15398496" y="-326605"/>
              <a:ext cx="6656832" cy="62884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A611BA-E019-E344-9DF2-4F54BDCAB4F5}"/>
                </a:ext>
              </a:extLst>
            </p:cNvPr>
            <p:cNvSpPr/>
            <p:nvPr/>
          </p:nvSpPr>
          <p:spPr>
            <a:xfrm>
              <a:off x="22055328" y="-326605"/>
              <a:ext cx="6656832" cy="62884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882FDA-A0BF-6644-9D65-CDBAE48FE6F9}"/>
              </a:ext>
            </a:extLst>
          </p:cNvPr>
          <p:cNvCxnSpPr>
            <a:cxnSpLocks/>
          </p:cNvCxnSpPr>
          <p:nvPr/>
        </p:nvCxnSpPr>
        <p:spPr>
          <a:xfrm flipV="1">
            <a:off x="4000630" y="8306759"/>
            <a:ext cx="0" cy="9158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261FC4-AD9A-274D-8EF3-197AEE3A476C}"/>
              </a:ext>
            </a:extLst>
          </p:cNvPr>
          <p:cNvCxnSpPr>
            <a:cxnSpLocks/>
          </p:cNvCxnSpPr>
          <p:nvPr/>
        </p:nvCxnSpPr>
        <p:spPr>
          <a:xfrm flipV="1">
            <a:off x="14881133" y="8306759"/>
            <a:ext cx="0" cy="9158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3ED0934A-79BF-F343-BDCA-ED2DB32AB60E}"/>
              </a:ext>
            </a:extLst>
          </p:cNvPr>
          <p:cNvSpPr txBox="1">
            <a:spLocks/>
          </p:cNvSpPr>
          <p:nvPr/>
        </p:nvSpPr>
        <p:spPr>
          <a:xfrm>
            <a:off x="1308203" y="10246574"/>
            <a:ext cx="5384854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622C16-9D6E-FC48-A889-A3B7FAE244ED}"/>
              </a:ext>
            </a:extLst>
          </p:cNvPr>
          <p:cNvSpPr/>
          <p:nvPr/>
        </p:nvSpPr>
        <p:spPr>
          <a:xfrm>
            <a:off x="1793142" y="9600243"/>
            <a:ext cx="44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7A63EA7F-5414-4549-B2C3-220C0A79EDF7}"/>
              </a:ext>
            </a:extLst>
          </p:cNvPr>
          <p:cNvSpPr txBox="1">
            <a:spLocks/>
          </p:cNvSpPr>
          <p:nvPr/>
        </p:nvSpPr>
        <p:spPr>
          <a:xfrm>
            <a:off x="6740909" y="10246574"/>
            <a:ext cx="5384854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C61FDA-FE8C-7545-B9DF-5310D8F062C5}"/>
              </a:ext>
            </a:extLst>
          </p:cNvPr>
          <p:cNvSpPr/>
          <p:nvPr/>
        </p:nvSpPr>
        <p:spPr>
          <a:xfrm>
            <a:off x="7225848" y="9600243"/>
            <a:ext cx="44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Two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3A9447-C1B0-C549-BA3D-DC97FB0F28A4}"/>
              </a:ext>
            </a:extLst>
          </p:cNvPr>
          <p:cNvCxnSpPr>
            <a:cxnSpLocks/>
          </p:cNvCxnSpPr>
          <p:nvPr/>
        </p:nvCxnSpPr>
        <p:spPr>
          <a:xfrm flipV="1">
            <a:off x="9433242" y="8306759"/>
            <a:ext cx="0" cy="9158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2CDEAE66-8153-0745-BC44-30A057CAE069}"/>
              </a:ext>
            </a:extLst>
          </p:cNvPr>
          <p:cNvSpPr txBox="1">
            <a:spLocks/>
          </p:cNvSpPr>
          <p:nvPr/>
        </p:nvSpPr>
        <p:spPr>
          <a:xfrm>
            <a:off x="12164923" y="10246574"/>
            <a:ext cx="5384854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BD9C2B-9B3A-144B-8792-44ECDAA16624}"/>
              </a:ext>
            </a:extLst>
          </p:cNvPr>
          <p:cNvSpPr/>
          <p:nvPr/>
        </p:nvSpPr>
        <p:spPr>
          <a:xfrm>
            <a:off x="12649862" y="9600243"/>
            <a:ext cx="44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1D663D33-A37E-BA44-9D54-F46440A20A0F}"/>
              </a:ext>
            </a:extLst>
          </p:cNvPr>
          <p:cNvSpPr txBox="1">
            <a:spLocks/>
          </p:cNvSpPr>
          <p:nvPr/>
        </p:nvSpPr>
        <p:spPr>
          <a:xfrm>
            <a:off x="17628102" y="10246574"/>
            <a:ext cx="5384854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4BED3-FD46-C142-B58C-FEFD4156CBB5}"/>
              </a:ext>
            </a:extLst>
          </p:cNvPr>
          <p:cNvSpPr/>
          <p:nvPr/>
        </p:nvSpPr>
        <p:spPr>
          <a:xfrm>
            <a:off x="18113041" y="9600243"/>
            <a:ext cx="44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Title Four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776758-629D-ED44-B9C5-128800A86161}"/>
              </a:ext>
            </a:extLst>
          </p:cNvPr>
          <p:cNvCxnSpPr>
            <a:cxnSpLocks/>
          </p:cNvCxnSpPr>
          <p:nvPr/>
        </p:nvCxnSpPr>
        <p:spPr>
          <a:xfrm flipV="1">
            <a:off x="20367533" y="8306759"/>
            <a:ext cx="0" cy="9158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Shape 2624">
            <a:extLst>
              <a:ext uri="{FF2B5EF4-FFF2-40B4-BE49-F238E27FC236}">
                <a16:creationId xmlns:a16="http://schemas.microsoft.com/office/drawing/2014/main" id="{01BB4A58-44B1-AF46-80CA-DD1527155CE3}"/>
              </a:ext>
            </a:extLst>
          </p:cNvPr>
          <p:cNvSpPr/>
          <p:nvPr/>
        </p:nvSpPr>
        <p:spPr>
          <a:xfrm>
            <a:off x="8740425" y="5397266"/>
            <a:ext cx="1363132" cy="1363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57E37CCD-F134-A845-8BC5-2FF4532C4512}"/>
              </a:ext>
            </a:extLst>
          </p:cNvPr>
          <p:cNvSpPr/>
          <p:nvPr/>
        </p:nvSpPr>
        <p:spPr>
          <a:xfrm>
            <a:off x="3156741" y="5471470"/>
            <a:ext cx="1500348" cy="1227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8" name="Shape 2772">
            <a:extLst>
              <a:ext uri="{FF2B5EF4-FFF2-40B4-BE49-F238E27FC236}">
                <a16:creationId xmlns:a16="http://schemas.microsoft.com/office/drawing/2014/main" id="{27584D70-1ABB-7546-8C47-5466FD55C67E}"/>
              </a:ext>
            </a:extLst>
          </p:cNvPr>
          <p:cNvSpPr/>
          <p:nvPr/>
        </p:nvSpPr>
        <p:spPr>
          <a:xfrm>
            <a:off x="14274788" y="5398345"/>
            <a:ext cx="1349342" cy="1349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9" name="Shape 2847">
            <a:extLst>
              <a:ext uri="{FF2B5EF4-FFF2-40B4-BE49-F238E27FC236}">
                <a16:creationId xmlns:a16="http://schemas.microsoft.com/office/drawing/2014/main" id="{EEEC16C6-1166-5046-A118-4934C6715662}"/>
              </a:ext>
            </a:extLst>
          </p:cNvPr>
          <p:cNvSpPr>
            <a:spLocks noChangeAspect="1"/>
          </p:cNvSpPr>
          <p:nvPr/>
        </p:nvSpPr>
        <p:spPr>
          <a:xfrm>
            <a:off x="19783728" y="5397190"/>
            <a:ext cx="1362632" cy="1362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</p:spTree>
    <p:extLst>
      <p:ext uri="{BB962C8B-B14F-4D97-AF65-F5344CB8AC3E}">
        <p14:creationId xmlns:p14="http://schemas.microsoft.com/office/powerpoint/2010/main" val="3700434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16F75E-71A4-F242-AA1C-4E8FD5B7203F}"/>
              </a:ext>
            </a:extLst>
          </p:cNvPr>
          <p:cNvGrpSpPr/>
          <p:nvPr/>
        </p:nvGrpSpPr>
        <p:grpSpPr>
          <a:xfrm>
            <a:off x="10462065" y="4227233"/>
            <a:ext cx="11998039" cy="7843794"/>
            <a:chOff x="10446454" y="4848106"/>
            <a:chExt cx="11621078" cy="7597353"/>
          </a:xfrm>
          <a:solidFill>
            <a:srgbClr val="EFF1F7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81C71AB3-522B-8C4F-A9D4-2BF77D11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868" y="4848106"/>
              <a:ext cx="1448329" cy="107484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1142D5A1-BABA-7B44-99F9-E41658740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4349" y="8633428"/>
              <a:ext cx="1521747" cy="1562196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4FB2874F-8278-8345-9789-1FBA7B79E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660" y="8927177"/>
              <a:ext cx="3016797" cy="2977521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DB7E57DA-5DCA-4440-8520-3B4CBD77F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9594" y="8446496"/>
              <a:ext cx="1461674" cy="1722423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3A3DE0AD-D491-1E4E-AA3F-F78B215F3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893" y="6590555"/>
              <a:ext cx="1715300" cy="297084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AEAA7330-A390-2D4D-BAF8-AAE6B2EDC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398" y="8786981"/>
              <a:ext cx="1875485" cy="1008090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4954E7B7-5D91-7643-96D0-E03C6F4B6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674" y="7972501"/>
              <a:ext cx="1588489" cy="881242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2A1AF960-120E-FF47-BD4B-3B81BB30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5958" y="7131317"/>
              <a:ext cx="1768696" cy="89459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8349758C-C13B-7642-B843-E82E4F60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9351" y="6330190"/>
              <a:ext cx="1521747" cy="1014764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56077016-728A-1B41-A02E-4BA129454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1000" y="6403623"/>
              <a:ext cx="1528420" cy="1261777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2D99BE57-D6FD-9B44-A438-94CD87EF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445" y="5495680"/>
              <a:ext cx="1421631" cy="914626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50426FDD-489D-A945-B7AF-73412CD8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276" y="7551909"/>
              <a:ext cx="1588489" cy="1248424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C43B1210-13B2-F54B-B891-97E4E671E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6732" y="7104612"/>
              <a:ext cx="1221402" cy="1528820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CD618172-36E8-874E-917D-90F077EC2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5420" y="6824220"/>
              <a:ext cx="1401609" cy="212298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4F73772C-5D03-F24E-BF54-8E6011F08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406" y="5502358"/>
              <a:ext cx="1741998" cy="1475410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F5831FB-1F70-CD45-BF64-78D4117B9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033" y="5108471"/>
              <a:ext cx="1288144" cy="2109631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6417E749-E738-FA4E-98FA-5D0D7C960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331" y="5155203"/>
              <a:ext cx="2209201" cy="1428678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52F293B0-BB7A-4647-8CF3-EBBC4C11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635" y="5328783"/>
              <a:ext cx="780897" cy="1248424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35F3F76E-DDD5-1D45-837B-AD6F9FB69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4913" y="6183320"/>
              <a:ext cx="1615187" cy="1188339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EFF1F7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66B9276-D4EE-6343-9C6D-43DF3A193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2828" y="6103204"/>
              <a:ext cx="373763" cy="674283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CBE135AF-C83D-D846-BA5D-07B55762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6497" y="6016415"/>
              <a:ext cx="333716" cy="741042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A01FFEB9-D34E-534F-8C2B-51D7F0B16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917684"/>
              <a:ext cx="373763" cy="340481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BFF11D6F-6EDA-A441-8525-F2A217C5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3406" y="6884300"/>
              <a:ext cx="160185" cy="206959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7F452F8A-C1BE-1147-B453-DC3145EA4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643962"/>
              <a:ext cx="727501" cy="367186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47A24B44-93A0-0A48-8072-B38E1192D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333" y="6984443"/>
              <a:ext cx="66742" cy="4673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E1C0321-8D28-7543-99B8-EDA032AF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9366" y="7238137"/>
              <a:ext cx="280320" cy="627547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CC052B43-B54F-224B-BD1E-57581B8DC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5974" y="7672078"/>
              <a:ext cx="220250" cy="36050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C735C1A6-9FF2-7C41-8FFC-7E43BEEE5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080" y="7071228"/>
              <a:ext cx="1254773" cy="814479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C9B26267-F3B5-0745-8337-190B6FC7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3398" y="10335828"/>
              <a:ext cx="1942227" cy="1522142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FF1F8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DC565E2B-5BA8-A344-8BDB-2A953731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5000" y="9935258"/>
              <a:ext cx="1214730" cy="107484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41C09370-233E-424E-8FAE-925A50AFD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163" y="8973909"/>
              <a:ext cx="1087915" cy="981384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96AB30C-6CA1-0643-AA59-C4AA1B555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17" y="8773628"/>
              <a:ext cx="1842114" cy="600842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360B2035-66A9-4547-ABAF-F7EE6C2D5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787" y="8573343"/>
              <a:ext cx="1842114" cy="81447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D2A9494D-C12C-B640-9F8B-D6706AC74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3812" y="9240952"/>
              <a:ext cx="1134635" cy="122172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AAAEF5E0-F5CB-EF45-B7A4-96DF9C0F1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576" y="7885712"/>
              <a:ext cx="1655235" cy="92797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1E09DD6D-0BC1-B844-9D44-0CABA4C46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408" y="9140810"/>
              <a:ext cx="1067893" cy="827832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DB76C4CA-153E-A24D-8680-8A3463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144" y="9294359"/>
              <a:ext cx="840966" cy="1348562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8B2C1A5B-849F-8541-AA3C-43928139B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966" y="9341091"/>
              <a:ext cx="774225" cy="1355241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4A68D6AE-20A8-3241-B8A3-F7EA11DD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775" y="7705458"/>
              <a:ext cx="961105" cy="70098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0F51323A-94F6-224B-B439-140BB015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430" y="7625346"/>
              <a:ext cx="987803" cy="97470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CB06101C-9CE8-BA43-B4D3-66EBE889B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6104" y="8146077"/>
              <a:ext cx="1575140" cy="81447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6A4F3E13-9FB3-E74C-9692-029C35F4B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4560" y="7859006"/>
              <a:ext cx="1434980" cy="1248424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796D3BC9-5AD3-E04A-9197-D3428E32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0935" y="5462301"/>
              <a:ext cx="1388260" cy="1615606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3" name="Line 48">
              <a:extLst>
                <a:ext uri="{FF2B5EF4-FFF2-40B4-BE49-F238E27FC236}">
                  <a16:creationId xmlns:a16="http://schemas.microsoft.com/office/drawing/2014/main" id="{986B3605-A9C7-E14B-B5F3-11D62222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4" name="Line 49">
              <a:extLst>
                <a:ext uri="{FF2B5EF4-FFF2-40B4-BE49-F238E27FC236}">
                  <a16:creationId xmlns:a16="http://schemas.microsoft.com/office/drawing/2014/main" id="{8A5E18CD-D362-AF43-8ABF-0043B79D0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5" name="Freeform 50">
              <a:extLst>
                <a:ext uri="{FF2B5EF4-FFF2-40B4-BE49-F238E27FC236}">
                  <a16:creationId xmlns:a16="http://schemas.microsoft.com/office/drawing/2014/main" id="{7258557A-4E22-6A4E-B84D-800D7254C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737" y="5936303"/>
              <a:ext cx="1621860" cy="1528820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90657876-AA4B-8D44-8C58-29267FDB0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207" y="6116557"/>
              <a:ext cx="1134635" cy="1208370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04159F3E-1787-314E-AB66-68B9814E8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7114" y="7258160"/>
              <a:ext cx="907712" cy="104146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2D78CCF0-A90D-D745-99A7-F27D4A5D3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9773" y="7438418"/>
              <a:ext cx="667432" cy="1148282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CCBC2AB0-2E5E-5741-86EB-7AE5FBBF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574" y="7291544"/>
              <a:ext cx="860988" cy="150878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A0EB74AB-17D1-DA45-A9EA-6CE950D7D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1029" y="6957737"/>
              <a:ext cx="1308170" cy="961354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3DDD815-398E-364C-873B-B6FF47EE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454" y="10182275"/>
              <a:ext cx="2911080" cy="226318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2A1DC64-C883-7347-88C5-274041F3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160" y="11250441"/>
              <a:ext cx="1775369" cy="1128259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5264458" y="1455216"/>
            <a:ext cx="138487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UNITED ESTATES EDITABLE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Subtitle 2">
            <a:extLst>
              <a:ext uri="{FF2B5EF4-FFF2-40B4-BE49-F238E27FC236}">
                <a16:creationId xmlns:a16="http://schemas.microsoft.com/office/drawing/2014/main" id="{CE627739-727F-FC4E-A702-F6FC9885F032}"/>
              </a:ext>
            </a:extLst>
          </p:cNvPr>
          <p:cNvSpPr txBox="1">
            <a:spLocks/>
          </p:cNvSpPr>
          <p:nvPr/>
        </p:nvSpPr>
        <p:spPr>
          <a:xfrm>
            <a:off x="4306187" y="8112554"/>
            <a:ext cx="4958476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8DFF79-7C9B-CE47-9C6D-02BDE147EA06}"/>
              </a:ext>
            </a:extLst>
          </p:cNvPr>
          <p:cNvGrpSpPr/>
          <p:nvPr/>
        </p:nvGrpSpPr>
        <p:grpSpPr>
          <a:xfrm>
            <a:off x="1917546" y="7838165"/>
            <a:ext cx="1965816" cy="1967874"/>
            <a:chOff x="2574565" y="3056967"/>
            <a:chExt cx="1965816" cy="196787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CDAEA1-09BD-AC4B-A8A5-A64BEBCCD67C}"/>
                </a:ext>
              </a:extLst>
            </p:cNvPr>
            <p:cNvGrpSpPr/>
            <p:nvPr/>
          </p:nvGrpSpPr>
          <p:grpSpPr>
            <a:xfrm>
              <a:off x="2574565" y="3056967"/>
              <a:ext cx="1965816" cy="1967874"/>
              <a:chOff x="2206830" y="4648618"/>
              <a:chExt cx="3966025" cy="397018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E5EF476-8541-1548-B448-27545F3B8A46}"/>
                  </a:ext>
                </a:extLst>
              </p:cNvPr>
              <p:cNvSpPr/>
              <p:nvPr/>
            </p:nvSpPr>
            <p:spPr>
              <a:xfrm>
                <a:off x="2206830" y="4652774"/>
                <a:ext cx="3966025" cy="3966024"/>
              </a:xfrm>
              <a:prstGeom prst="ellipse">
                <a:avLst/>
              </a:prstGeom>
              <a:solidFill>
                <a:srgbClr val="EFF1F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01" name="원형 4">
                <a:extLst>
                  <a:ext uri="{FF2B5EF4-FFF2-40B4-BE49-F238E27FC236}">
                    <a16:creationId xmlns:a16="http://schemas.microsoft.com/office/drawing/2014/main" id="{6F659368-7CE9-D142-86C1-86DF6AA0A8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32796" y="4648618"/>
                <a:ext cx="3940059" cy="3941076"/>
              </a:xfrm>
              <a:prstGeom prst="pie">
                <a:avLst>
                  <a:gd name="adj1" fmla="val 16219411"/>
                  <a:gd name="adj2" fmla="val 215080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solidFill>
                    <a:schemeClr val="tx1"/>
                  </a:solidFill>
                  <a:latin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6CF31B0-B371-4342-9B09-C41CA3CD94D1}"/>
                  </a:ext>
                </a:extLst>
              </p:cNvPr>
              <p:cNvSpPr/>
              <p:nvPr/>
            </p:nvSpPr>
            <p:spPr>
              <a:xfrm>
                <a:off x="2528949" y="4961913"/>
                <a:ext cx="3347751" cy="33477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6C81C1-D6C0-1444-A172-FDF46D380768}"/>
                </a:ext>
              </a:extLst>
            </p:cNvPr>
            <p:cNvSpPr/>
            <p:nvPr/>
          </p:nvSpPr>
          <p:spPr>
            <a:xfrm>
              <a:off x="2959413" y="3710525"/>
              <a:ext cx="12089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</p:grpSp>
      <p:sp>
        <p:nvSpPr>
          <p:cNvPr id="164" name="Subtitle 2">
            <a:extLst>
              <a:ext uri="{FF2B5EF4-FFF2-40B4-BE49-F238E27FC236}">
                <a16:creationId xmlns:a16="http://schemas.microsoft.com/office/drawing/2014/main" id="{FF8D3475-95B4-CD49-88BA-E2574906789F}"/>
              </a:ext>
            </a:extLst>
          </p:cNvPr>
          <p:cNvSpPr txBox="1">
            <a:spLocks/>
          </p:cNvSpPr>
          <p:nvPr/>
        </p:nvSpPr>
        <p:spPr>
          <a:xfrm>
            <a:off x="4306187" y="10552242"/>
            <a:ext cx="4958476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Consumer demand refers to a good service being offered.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76EEA-7382-E04F-BBE7-30399B5B39DA}"/>
              </a:ext>
            </a:extLst>
          </p:cNvPr>
          <p:cNvGrpSpPr/>
          <p:nvPr/>
        </p:nvGrpSpPr>
        <p:grpSpPr>
          <a:xfrm>
            <a:off x="1917546" y="10212078"/>
            <a:ext cx="1965816" cy="1967874"/>
            <a:chOff x="2574565" y="3056967"/>
            <a:chExt cx="1965816" cy="19678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8B7CBE1-634A-B04B-B187-D753D6E6DB54}"/>
                </a:ext>
              </a:extLst>
            </p:cNvPr>
            <p:cNvGrpSpPr/>
            <p:nvPr/>
          </p:nvGrpSpPr>
          <p:grpSpPr>
            <a:xfrm>
              <a:off x="2574565" y="3056967"/>
              <a:ext cx="1965816" cy="1967874"/>
              <a:chOff x="2206830" y="4648618"/>
              <a:chExt cx="3966025" cy="397018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701238E6-A0EA-0745-AE7A-FCEBFC74A136}"/>
                  </a:ext>
                </a:extLst>
              </p:cNvPr>
              <p:cNvSpPr/>
              <p:nvPr/>
            </p:nvSpPr>
            <p:spPr>
              <a:xfrm>
                <a:off x="2206830" y="4652774"/>
                <a:ext cx="3966025" cy="3966024"/>
              </a:xfrm>
              <a:prstGeom prst="ellipse">
                <a:avLst/>
              </a:prstGeom>
              <a:solidFill>
                <a:srgbClr val="EFF1F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9" name="원형 4">
                <a:extLst>
                  <a:ext uri="{FF2B5EF4-FFF2-40B4-BE49-F238E27FC236}">
                    <a16:creationId xmlns:a16="http://schemas.microsoft.com/office/drawing/2014/main" id="{203E7089-37A2-5A47-B8C1-4C16BC0239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32796" y="4648618"/>
                <a:ext cx="3940059" cy="3941076"/>
              </a:xfrm>
              <a:prstGeom prst="pie">
                <a:avLst>
                  <a:gd name="adj1" fmla="val 16219411"/>
                  <a:gd name="adj2" fmla="val 8825680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solidFill>
                    <a:schemeClr val="tx1"/>
                  </a:solidFill>
                  <a:latin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E082C822-612D-6E4D-9C84-3B34B0201E20}"/>
                  </a:ext>
                </a:extLst>
              </p:cNvPr>
              <p:cNvSpPr/>
              <p:nvPr/>
            </p:nvSpPr>
            <p:spPr>
              <a:xfrm>
                <a:off x="2528949" y="4961913"/>
                <a:ext cx="3347751" cy="33477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698D82-FB99-A94E-AE98-D5CABF62FED2}"/>
                </a:ext>
              </a:extLst>
            </p:cNvPr>
            <p:cNvSpPr/>
            <p:nvPr/>
          </p:nvSpPr>
          <p:spPr>
            <a:xfrm>
              <a:off x="2959413" y="3710525"/>
              <a:ext cx="12089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70%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ABBD1D-B3ED-BB42-9977-FD6F35D8976D}"/>
              </a:ext>
            </a:extLst>
          </p:cNvPr>
          <p:cNvGrpSpPr/>
          <p:nvPr/>
        </p:nvGrpSpPr>
        <p:grpSpPr>
          <a:xfrm>
            <a:off x="1691436" y="4154129"/>
            <a:ext cx="7476486" cy="3022315"/>
            <a:chOff x="11208449" y="9675324"/>
            <a:chExt cx="7476486" cy="3022315"/>
          </a:xfrm>
        </p:grpSpPr>
        <p:sp>
          <p:nvSpPr>
            <p:cNvPr id="172" name="Subtitle 2">
              <a:extLst>
                <a:ext uri="{FF2B5EF4-FFF2-40B4-BE49-F238E27FC236}">
                  <a16:creationId xmlns:a16="http://schemas.microsoft.com/office/drawing/2014/main" id="{4C614DB7-6A96-F14F-958A-23A37F91B339}"/>
                </a:ext>
              </a:extLst>
            </p:cNvPr>
            <p:cNvSpPr txBox="1">
              <a:spLocks/>
            </p:cNvSpPr>
            <p:nvPr/>
          </p:nvSpPr>
          <p:spPr>
            <a:xfrm>
              <a:off x="11208449" y="10321655"/>
              <a:ext cx="7476486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company, ideally, a product should meet a certain consumer demand. Refers to a good or service being offered by a company. 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DA01F3-D597-3245-9293-F1456BA4AB9B}"/>
                </a:ext>
              </a:extLst>
            </p:cNvPr>
            <p:cNvSpPr/>
            <p:nvPr/>
          </p:nvSpPr>
          <p:spPr>
            <a:xfrm>
              <a:off x="11360847" y="9675324"/>
              <a:ext cx="597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814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5264458" y="1455216"/>
            <a:ext cx="138487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GERMANY EDITABLE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3A75D2-851F-6F42-BCB2-845C85DB9D81}"/>
              </a:ext>
            </a:extLst>
          </p:cNvPr>
          <p:cNvGrpSpPr/>
          <p:nvPr/>
        </p:nvGrpSpPr>
        <p:grpSpPr>
          <a:xfrm>
            <a:off x="2470834" y="7310740"/>
            <a:ext cx="4074491" cy="3050292"/>
            <a:chOff x="16276327" y="5510536"/>
            <a:chExt cx="4074491" cy="3050292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F3418051-04A9-3A43-93CD-D7DD649A6064}"/>
                </a:ext>
              </a:extLst>
            </p:cNvPr>
            <p:cNvSpPr txBox="1">
              <a:spLocks/>
            </p:cNvSpPr>
            <p:nvPr/>
          </p:nvSpPr>
          <p:spPr>
            <a:xfrm>
              <a:off x="16371694" y="6184844"/>
              <a:ext cx="3979124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Consumer demand refers to a good service being offered by a company.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1661C7-9DFF-5349-80A9-780F52A4F6A5}"/>
                </a:ext>
              </a:extLst>
            </p:cNvPr>
            <p:cNvSpPr/>
            <p:nvPr/>
          </p:nvSpPr>
          <p:spPr>
            <a:xfrm>
              <a:off x="16276327" y="5510536"/>
              <a:ext cx="39791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238C37-DD57-DE4D-B695-D86C2CCB56FA}"/>
              </a:ext>
            </a:extLst>
          </p:cNvPr>
          <p:cNvGrpSpPr/>
          <p:nvPr/>
        </p:nvGrpSpPr>
        <p:grpSpPr>
          <a:xfrm>
            <a:off x="9099068" y="3987742"/>
            <a:ext cx="6179514" cy="8273042"/>
            <a:chOff x="3366645" y="2581680"/>
            <a:chExt cx="7359460" cy="9852739"/>
          </a:xfrm>
          <a:solidFill>
            <a:srgbClr val="EFF1F7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847CDCF-D785-524C-B83F-DBC42E23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3273886-0A83-D94E-B343-048CC1B5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C3C2C1-B98D-5048-AD3F-A96DD135C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9AB0F22-D8E8-2A42-AD1A-4FB045EEE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A509417-4068-5A48-9BE2-7B7693AB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41215C8-025E-8841-9F21-DFBCF824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AE9DCF1-5298-FD43-B329-4B09E0784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solidFill>
              <a:schemeClr val="accent2"/>
            </a:solidFill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7591FC5-D4F1-A54E-8CA8-2A4B81F3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54A1D8B-ED30-194B-847B-683369AD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083BCB2-C856-914B-B84A-55DED1F6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381E6F8-41CF-FB40-BE98-F01470CC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CA02D5D-782D-7241-BE7D-694570812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6A42C6E-99C4-8441-8999-F2485742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F017B2B-69CF-1D4D-BCD5-D3250C894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9D3A01E-A580-8E4D-8DB4-EE244530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50038D5-FBE5-CC44-975B-017D8BB0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616EEFB-757B-4F46-BAD0-3176CBA6E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79FADD9-B249-8043-B7F0-233F82676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8D98252E-99C8-344A-B746-B8FC6556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28575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8AC4948-CD2E-8A48-9CFD-C95E02D0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8B6CBA3-BFBC-5A4C-B73A-BB5C352AE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solidFill>
              <a:srgbClr val="EFF1F7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296A0-0B14-254B-BCA0-3F7006E2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0F8B721-45CA-BA47-9414-7DEBE90A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1517B3D-FF99-7340-A159-4AD87153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A9AC9F6-09C4-3F49-A869-E23EE109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4EAF597-4081-CC4D-A44C-B6F30A01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71BB06-45EB-044A-AEFF-A47F2201E79C}"/>
              </a:ext>
            </a:extLst>
          </p:cNvPr>
          <p:cNvCxnSpPr>
            <a:cxnSpLocks/>
          </p:cNvCxnSpPr>
          <p:nvPr/>
        </p:nvCxnSpPr>
        <p:spPr>
          <a:xfrm flipH="1">
            <a:off x="6987403" y="7597435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94A08DB-CE3E-2B4D-82C2-49646AD2D1BF}"/>
              </a:ext>
            </a:extLst>
          </p:cNvPr>
          <p:cNvCxnSpPr>
            <a:cxnSpLocks/>
          </p:cNvCxnSpPr>
          <p:nvPr/>
        </p:nvCxnSpPr>
        <p:spPr>
          <a:xfrm flipH="1">
            <a:off x="13354337" y="10543835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DD970D-E51E-8D45-A2EE-20CD6CD463B9}"/>
              </a:ext>
            </a:extLst>
          </p:cNvPr>
          <p:cNvGrpSpPr/>
          <p:nvPr/>
        </p:nvGrpSpPr>
        <p:grpSpPr>
          <a:xfrm>
            <a:off x="17188883" y="7716859"/>
            <a:ext cx="4120241" cy="3050292"/>
            <a:chOff x="16371694" y="5510536"/>
            <a:chExt cx="4120241" cy="3050292"/>
          </a:xfrm>
        </p:grpSpPr>
        <p:sp>
          <p:nvSpPr>
            <p:cNvPr id="97" name="Subtitle 2">
              <a:extLst>
                <a:ext uri="{FF2B5EF4-FFF2-40B4-BE49-F238E27FC236}">
                  <a16:creationId xmlns:a16="http://schemas.microsoft.com/office/drawing/2014/main" id="{CE627739-727F-FC4E-A702-F6FC9885F032}"/>
                </a:ext>
              </a:extLst>
            </p:cNvPr>
            <p:cNvSpPr txBox="1">
              <a:spLocks/>
            </p:cNvSpPr>
            <p:nvPr/>
          </p:nvSpPr>
          <p:spPr>
            <a:xfrm>
              <a:off x="16371694" y="6184844"/>
              <a:ext cx="3979124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Consumer demand refers to a good service being offered by a company.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D362355-4F51-164A-82FC-D7BEF279BD61}"/>
                </a:ext>
              </a:extLst>
            </p:cNvPr>
            <p:cNvSpPr/>
            <p:nvPr/>
          </p:nvSpPr>
          <p:spPr>
            <a:xfrm>
              <a:off x="16512811" y="5510536"/>
              <a:ext cx="39791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CDAEA1-09BD-AC4B-A8A5-A64BEBCCD67C}"/>
              </a:ext>
            </a:extLst>
          </p:cNvPr>
          <p:cNvGrpSpPr/>
          <p:nvPr/>
        </p:nvGrpSpPr>
        <p:grpSpPr>
          <a:xfrm>
            <a:off x="4460396" y="5131028"/>
            <a:ext cx="1965816" cy="1967874"/>
            <a:chOff x="2206830" y="4648618"/>
            <a:chExt cx="3966025" cy="39701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E5EF476-8541-1548-B448-27545F3B8A46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1" name="원형 4">
              <a:extLst>
                <a:ext uri="{FF2B5EF4-FFF2-40B4-BE49-F238E27FC236}">
                  <a16:creationId xmlns:a16="http://schemas.microsoft.com/office/drawing/2014/main" id="{6F659368-7CE9-D142-86C1-86DF6AA0A821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6CF31B0-B371-4342-9B09-C41CA3CD94D1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A8E884A-DF4A-1744-9380-9ABF3A65C6C9}"/>
              </a:ext>
            </a:extLst>
          </p:cNvPr>
          <p:cNvGrpSpPr/>
          <p:nvPr/>
        </p:nvGrpSpPr>
        <p:grpSpPr>
          <a:xfrm>
            <a:off x="17387847" y="5496248"/>
            <a:ext cx="1965816" cy="1967874"/>
            <a:chOff x="2206830" y="4648618"/>
            <a:chExt cx="3966025" cy="397018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2117C77-1C50-A645-9FA3-DA23D206A667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5" name="원형 4">
              <a:extLst>
                <a:ext uri="{FF2B5EF4-FFF2-40B4-BE49-F238E27FC236}">
                  <a16:creationId xmlns:a16="http://schemas.microsoft.com/office/drawing/2014/main" id="{C8D51641-3474-2A44-AEB8-0E460AC6FB9F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47D60AD-1A88-EF4D-BCC0-4902E8FCB15E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14BD945-547F-B44A-9828-4312E623F740}"/>
              </a:ext>
            </a:extLst>
          </p:cNvPr>
          <p:cNvSpPr/>
          <p:nvPr/>
        </p:nvSpPr>
        <p:spPr>
          <a:xfrm>
            <a:off x="17766260" y="615804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6C81C1-D6C0-1444-A172-FDF46D380768}"/>
              </a:ext>
            </a:extLst>
          </p:cNvPr>
          <p:cNvSpPr/>
          <p:nvPr/>
        </p:nvSpPr>
        <p:spPr>
          <a:xfrm>
            <a:off x="4845244" y="578458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4527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5264458" y="1455216"/>
            <a:ext cx="138487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CHINA EDITABLE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4">
            <a:extLst>
              <a:ext uri="{FF2B5EF4-FFF2-40B4-BE49-F238E27FC236}">
                <a16:creationId xmlns:a16="http://schemas.microsoft.com/office/drawing/2014/main" id="{8790094F-9710-2545-B4F4-01A2587009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90879" y="4435480"/>
            <a:ext cx="10342548" cy="7438228"/>
            <a:chOff x="-9" y="5"/>
            <a:chExt cx="5769" cy="4314"/>
          </a:xfrm>
          <a:solidFill>
            <a:srgbClr val="EFF1F8"/>
          </a:solidFill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EBF50460-FD86-544C-9539-5DD32792D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A847EA89-ED4B-8E4B-9D0E-8267742C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38A47131-98C2-5C4A-8AEB-CF6F13EE1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8F6AF0C9-4567-C342-95A9-B91E7581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BE38BAC-9763-8049-8D6B-EAEF6D6E7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FC136E60-5DF6-D54B-86BC-C6B99EC4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2A0EBD35-62F8-1549-A54E-366470F49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42130381-60A4-A049-9C13-1B50913D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53310FAC-1917-9641-ADAF-A97B6F8C5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A575651-4ADE-F04E-A6D9-AEE9CA56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439127F2-6B69-F24C-B29B-B5E7B859D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6C3A24A7-3D90-444A-84C2-0135C4D17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42155DA1-E1EB-6743-BDBE-11AFB0D5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B4F6127E-E204-3D4C-B7CE-CD0A04314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3EB08F9A-5D87-9341-9444-65875135A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B34807FE-39A0-4E4B-9447-C2C01CE02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1DB2E42-7C13-D342-83B4-177C663C3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6FFB4379-2C23-534D-8C61-14252E3C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52DC277C-3FD3-D043-805B-16B0051E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550BAEE5-F0B5-F14F-BB3E-914464B54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E15B69D8-618C-A443-ACA4-529E32F7B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D18A3777-3162-204E-A527-D299A8C6F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348CF24B-C61F-AC49-A021-9BFFD550C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AEC90B0A-485F-D840-9E6C-36AA9E56C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5EF7C9BF-EC74-5D42-A181-34A742A1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CCF25A4C-6982-C64A-961C-954CDE3BD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F05F13DE-F303-014E-A9C8-A0613875B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2192D3D1-FB83-5546-B6C4-B2F1518E6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0" name="Freeform 33">
              <a:extLst>
                <a:ext uri="{FF2B5EF4-FFF2-40B4-BE49-F238E27FC236}">
                  <a16:creationId xmlns:a16="http://schemas.microsoft.com/office/drawing/2014/main" id="{07E87363-27C6-D147-AAE7-1F0A27139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48075425-746F-3B44-86C9-74BFEC3EF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5FBEB492-FB3F-2C42-AA19-9746E8E6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3265864C-EB4D-B542-A8B8-F6518D0D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79CA58B2-5DF1-1741-9596-1582CF4F6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47CE350F-AC61-0144-9B80-9DEAA76D4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ADC4D3-9405-1947-B93D-C9AD3F49E69C}"/>
              </a:ext>
            </a:extLst>
          </p:cNvPr>
          <p:cNvGrpSpPr/>
          <p:nvPr/>
        </p:nvGrpSpPr>
        <p:grpSpPr>
          <a:xfrm>
            <a:off x="13611689" y="4612701"/>
            <a:ext cx="8767311" cy="7261007"/>
            <a:chOff x="13611689" y="4327234"/>
            <a:chExt cx="8767311" cy="726100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F8C1780-E5E6-AE41-BE98-8B14E93A9183}"/>
                </a:ext>
              </a:extLst>
            </p:cNvPr>
            <p:cNvGrpSpPr/>
            <p:nvPr/>
          </p:nvGrpSpPr>
          <p:grpSpPr>
            <a:xfrm>
              <a:off x="13791142" y="4327234"/>
              <a:ext cx="8587858" cy="2525001"/>
              <a:chOff x="9622969" y="4475463"/>
              <a:chExt cx="12252870" cy="3866954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ACA86EA-6C8A-4443-8FF9-2097698534C8}"/>
                  </a:ext>
                </a:extLst>
              </p:cNvPr>
              <p:cNvGrpSpPr/>
              <p:nvPr/>
            </p:nvGrpSpPr>
            <p:grpSpPr>
              <a:xfrm>
                <a:off x="9632620" y="5623159"/>
                <a:ext cx="12243219" cy="2412169"/>
                <a:chOff x="9632620" y="5623159"/>
                <a:chExt cx="12243219" cy="2412169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304A25AA-31D7-AC40-A971-3376C4845EF5}"/>
                    </a:ext>
                  </a:extLst>
                </p:cNvPr>
                <p:cNvCxnSpPr>
                  <a:cxnSpLocks/>
                  <a:stCxn id="196" idx="1"/>
                </p:cNvCxnSpPr>
                <p:nvPr/>
              </p:nvCxnSpPr>
              <p:spPr>
                <a:xfrm flipV="1">
                  <a:off x="9632620" y="5623159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CE50DB3-4C1C-F943-8372-B6A51493F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2620" y="8019612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9B55311-00AB-114B-A150-4E436D7FEB23}"/>
                  </a:ext>
                </a:extLst>
              </p:cNvPr>
              <p:cNvSpPr/>
              <p:nvPr/>
            </p:nvSpPr>
            <p:spPr>
              <a:xfrm>
                <a:off x="9622969" y="4475463"/>
                <a:ext cx="2916318" cy="661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2633D51-CE16-3D4A-84A1-DC74CFE03096}"/>
                  </a:ext>
                </a:extLst>
              </p:cNvPr>
              <p:cNvSpPr/>
              <p:nvPr/>
            </p:nvSpPr>
            <p:spPr>
              <a:xfrm>
                <a:off x="20650051" y="4475463"/>
                <a:ext cx="1225787" cy="661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60%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71A73DF-3157-5940-8CB0-2BEE55E0BB6F}"/>
                  </a:ext>
                </a:extLst>
              </p:cNvPr>
              <p:cNvSpPr/>
              <p:nvPr/>
            </p:nvSpPr>
            <p:spPr>
              <a:xfrm>
                <a:off x="9622969" y="6834096"/>
                <a:ext cx="2916318" cy="661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497CA00-18C4-174C-8CBE-E3F6DBDA97F4}"/>
                  </a:ext>
                </a:extLst>
              </p:cNvPr>
              <p:cNvSpPr/>
              <p:nvPr/>
            </p:nvSpPr>
            <p:spPr>
              <a:xfrm>
                <a:off x="20650051" y="6834096"/>
                <a:ext cx="1225787" cy="661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90%</a:t>
                </a:r>
              </a:p>
            </p:txBody>
          </p:sp>
          <p:sp>
            <p:nvSpPr>
              <p:cNvPr id="196" name="Pentagon 195">
                <a:extLst>
                  <a:ext uri="{FF2B5EF4-FFF2-40B4-BE49-F238E27FC236}">
                    <a16:creationId xmlns:a16="http://schemas.microsoft.com/office/drawing/2014/main" id="{7ABDB8A5-F1C6-BA45-B539-6DC2D6D965A4}"/>
                  </a:ext>
                </a:extLst>
              </p:cNvPr>
              <p:cNvSpPr/>
              <p:nvPr/>
            </p:nvSpPr>
            <p:spPr>
              <a:xfrm>
                <a:off x="9632620" y="5326207"/>
                <a:ext cx="8443717" cy="625336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7" name="Pentagon 196">
                <a:extLst>
                  <a:ext uri="{FF2B5EF4-FFF2-40B4-BE49-F238E27FC236}">
                    <a16:creationId xmlns:a16="http://schemas.microsoft.com/office/drawing/2014/main" id="{D1EFBAEF-5098-B04B-88DE-E74E8869143E}"/>
                  </a:ext>
                </a:extLst>
              </p:cNvPr>
              <p:cNvSpPr/>
              <p:nvPr/>
            </p:nvSpPr>
            <p:spPr>
              <a:xfrm>
                <a:off x="9632620" y="7717081"/>
                <a:ext cx="11017431" cy="625336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0204D3BD-1924-314C-9597-1B89A20D04DD}"/>
                </a:ext>
              </a:extLst>
            </p:cNvPr>
            <p:cNvGrpSpPr/>
            <p:nvPr/>
          </p:nvGrpSpPr>
          <p:grpSpPr>
            <a:xfrm>
              <a:off x="13611689" y="8565926"/>
              <a:ext cx="8765794" cy="3022315"/>
              <a:chOff x="11208449" y="9675324"/>
              <a:chExt cx="8765794" cy="3022315"/>
            </a:xfrm>
          </p:grpSpPr>
          <p:sp>
            <p:nvSpPr>
              <p:cNvPr id="205" name="Subtitle 2">
                <a:extLst>
                  <a:ext uri="{FF2B5EF4-FFF2-40B4-BE49-F238E27FC236}">
                    <a16:creationId xmlns:a16="http://schemas.microsoft.com/office/drawing/2014/main" id="{A9333B13-FBBA-8141-845B-34620AB36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8449" y="10321655"/>
                <a:ext cx="8765794" cy="237598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company, ideally, a product should meet a certain consumer demand. Refers to a good or service being offered by a company. 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457533E-263F-8241-9535-870F93D8165A}"/>
                  </a:ext>
                </a:extLst>
              </p:cNvPr>
              <p:cNvSpPr/>
              <p:nvPr/>
            </p:nvSpPr>
            <p:spPr>
              <a:xfrm>
                <a:off x="11360847" y="9675324"/>
                <a:ext cx="5973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Write Your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769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5264458" y="1455216"/>
            <a:ext cx="138487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CHINA EDITABLE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ADC4D3-9405-1947-B93D-C9AD3F49E69C}"/>
              </a:ext>
            </a:extLst>
          </p:cNvPr>
          <p:cNvGrpSpPr/>
          <p:nvPr/>
        </p:nvGrpSpPr>
        <p:grpSpPr>
          <a:xfrm>
            <a:off x="2116375" y="4612701"/>
            <a:ext cx="8767311" cy="7261007"/>
            <a:chOff x="13611689" y="4327234"/>
            <a:chExt cx="8767311" cy="726100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F8C1780-E5E6-AE41-BE98-8B14E93A9183}"/>
                </a:ext>
              </a:extLst>
            </p:cNvPr>
            <p:cNvGrpSpPr/>
            <p:nvPr/>
          </p:nvGrpSpPr>
          <p:grpSpPr>
            <a:xfrm>
              <a:off x="13791142" y="4327234"/>
              <a:ext cx="8587858" cy="2525001"/>
              <a:chOff x="9622969" y="4475463"/>
              <a:chExt cx="12252870" cy="3866954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ACA86EA-6C8A-4443-8FF9-2097698534C8}"/>
                  </a:ext>
                </a:extLst>
              </p:cNvPr>
              <p:cNvGrpSpPr/>
              <p:nvPr/>
            </p:nvGrpSpPr>
            <p:grpSpPr>
              <a:xfrm>
                <a:off x="9632620" y="5623159"/>
                <a:ext cx="12243219" cy="2412169"/>
                <a:chOff x="9632620" y="5623159"/>
                <a:chExt cx="12243219" cy="2412169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304A25AA-31D7-AC40-A971-3376C4845EF5}"/>
                    </a:ext>
                  </a:extLst>
                </p:cNvPr>
                <p:cNvCxnSpPr>
                  <a:cxnSpLocks/>
                  <a:stCxn id="196" idx="1"/>
                </p:cNvCxnSpPr>
                <p:nvPr/>
              </p:nvCxnSpPr>
              <p:spPr>
                <a:xfrm flipV="1">
                  <a:off x="9632620" y="5623159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CE50DB3-4C1C-F943-8372-B6A51493F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2620" y="8019612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9B55311-00AB-114B-A150-4E436D7FEB23}"/>
                  </a:ext>
                </a:extLst>
              </p:cNvPr>
              <p:cNvSpPr/>
              <p:nvPr/>
            </p:nvSpPr>
            <p:spPr>
              <a:xfrm>
                <a:off x="9622969" y="4475463"/>
                <a:ext cx="4828637" cy="801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Write Your Title A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2633D51-CE16-3D4A-84A1-DC74CFE03096}"/>
                  </a:ext>
                </a:extLst>
              </p:cNvPr>
              <p:cNvSpPr/>
              <p:nvPr/>
            </p:nvSpPr>
            <p:spPr>
              <a:xfrm>
                <a:off x="20650051" y="4475463"/>
                <a:ext cx="1225787" cy="661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60%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71A73DF-3157-5940-8CB0-2BEE55E0BB6F}"/>
                  </a:ext>
                </a:extLst>
              </p:cNvPr>
              <p:cNvSpPr/>
              <p:nvPr/>
            </p:nvSpPr>
            <p:spPr>
              <a:xfrm>
                <a:off x="9622969" y="6834096"/>
                <a:ext cx="4828637" cy="801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Write Your Title B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497CA00-18C4-174C-8CBE-E3F6DBDA97F4}"/>
                  </a:ext>
                </a:extLst>
              </p:cNvPr>
              <p:cNvSpPr/>
              <p:nvPr/>
            </p:nvSpPr>
            <p:spPr>
              <a:xfrm>
                <a:off x="20650051" y="6834096"/>
                <a:ext cx="1225787" cy="661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panose="020F0502020204030203" pitchFamily="34" charset="0"/>
                  </a:rPr>
                  <a:t>90%</a:t>
                </a:r>
              </a:p>
            </p:txBody>
          </p:sp>
          <p:sp>
            <p:nvSpPr>
              <p:cNvPr id="196" name="Pentagon 195">
                <a:extLst>
                  <a:ext uri="{FF2B5EF4-FFF2-40B4-BE49-F238E27FC236}">
                    <a16:creationId xmlns:a16="http://schemas.microsoft.com/office/drawing/2014/main" id="{7ABDB8A5-F1C6-BA45-B539-6DC2D6D965A4}"/>
                  </a:ext>
                </a:extLst>
              </p:cNvPr>
              <p:cNvSpPr/>
              <p:nvPr/>
            </p:nvSpPr>
            <p:spPr>
              <a:xfrm>
                <a:off x="9632620" y="5326207"/>
                <a:ext cx="8443717" cy="625336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7" name="Pentagon 196">
                <a:extLst>
                  <a:ext uri="{FF2B5EF4-FFF2-40B4-BE49-F238E27FC236}">
                    <a16:creationId xmlns:a16="http://schemas.microsoft.com/office/drawing/2014/main" id="{D1EFBAEF-5098-B04B-88DE-E74E8869143E}"/>
                  </a:ext>
                </a:extLst>
              </p:cNvPr>
              <p:cNvSpPr/>
              <p:nvPr/>
            </p:nvSpPr>
            <p:spPr>
              <a:xfrm>
                <a:off x="9632620" y="7717081"/>
                <a:ext cx="11017431" cy="625336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0204D3BD-1924-314C-9597-1B89A20D04DD}"/>
                </a:ext>
              </a:extLst>
            </p:cNvPr>
            <p:cNvGrpSpPr/>
            <p:nvPr/>
          </p:nvGrpSpPr>
          <p:grpSpPr>
            <a:xfrm>
              <a:off x="13611689" y="8565926"/>
              <a:ext cx="8765794" cy="3022315"/>
              <a:chOff x="11208449" y="9675324"/>
              <a:chExt cx="8765794" cy="3022315"/>
            </a:xfrm>
          </p:grpSpPr>
          <p:sp>
            <p:nvSpPr>
              <p:cNvPr id="205" name="Subtitle 2">
                <a:extLst>
                  <a:ext uri="{FF2B5EF4-FFF2-40B4-BE49-F238E27FC236}">
                    <a16:creationId xmlns:a16="http://schemas.microsoft.com/office/drawing/2014/main" id="{A9333B13-FBBA-8141-845B-34620AB36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8449" y="10321655"/>
                <a:ext cx="8765794" cy="237598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company, ideally, a product should meet a certain consumer demand. Refers to a good or service being offered by a company. 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457533E-263F-8241-9535-870F93D8165A}"/>
                  </a:ext>
                </a:extLst>
              </p:cNvPr>
              <p:cNvSpPr/>
              <p:nvPr/>
            </p:nvSpPr>
            <p:spPr>
              <a:xfrm>
                <a:off x="11360847" y="9675324"/>
                <a:ext cx="5973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Write Your Title Here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0BBA64-7CF2-A849-AD19-87BE358BB56D}"/>
              </a:ext>
            </a:extLst>
          </p:cNvPr>
          <p:cNvGrpSpPr/>
          <p:nvPr/>
        </p:nvGrpSpPr>
        <p:grpSpPr>
          <a:xfrm>
            <a:off x="12111245" y="4360544"/>
            <a:ext cx="10368461" cy="6675380"/>
            <a:chOff x="1289912" y="4078363"/>
            <a:chExt cx="10444353" cy="6724240"/>
          </a:xfrm>
          <a:solidFill>
            <a:srgbClr val="EFF1F8"/>
          </a:solidFill>
        </p:grpSpPr>
        <p:sp>
          <p:nvSpPr>
            <p:cNvPr id="60" name="Freeform 119">
              <a:extLst>
                <a:ext uri="{FF2B5EF4-FFF2-40B4-BE49-F238E27FC236}">
                  <a16:creationId xmlns:a16="http://schemas.microsoft.com/office/drawing/2014/main" id="{3F87B24D-48F4-9441-AAD9-B43D7B8F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45" y="6072821"/>
              <a:ext cx="1422840" cy="1164219"/>
            </a:xfrm>
            <a:custGeom>
              <a:avLst/>
              <a:gdLst>
                <a:gd name="T0" fmla="*/ 330 w 2668"/>
                <a:gd name="T1" fmla="*/ 1480 h 2182"/>
                <a:gd name="T2" fmla="*/ 492 w 2668"/>
                <a:gd name="T3" fmla="*/ 1576 h 2182"/>
                <a:gd name="T4" fmla="*/ 755 w 2668"/>
                <a:gd name="T5" fmla="*/ 1486 h 2182"/>
                <a:gd name="T6" fmla="*/ 797 w 2668"/>
                <a:gd name="T7" fmla="*/ 1474 h 2182"/>
                <a:gd name="T8" fmla="*/ 929 w 2668"/>
                <a:gd name="T9" fmla="*/ 1720 h 2182"/>
                <a:gd name="T10" fmla="*/ 1205 w 2668"/>
                <a:gd name="T11" fmla="*/ 1774 h 2182"/>
                <a:gd name="T12" fmla="*/ 1354 w 2668"/>
                <a:gd name="T13" fmla="*/ 1924 h 2182"/>
                <a:gd name="T14" fmla="*/ 1660 w 2668"/>
                <a:gd name="T15" fmla="*/ 1786 h 2182"/>
                <a:gd name="T16" fmla="*/ 1828 w 2668"/>
                <a:gd name="T17" fmla="*/ 1804 h 2182"/>
                <a:gd name="T18" fmla="*/ 1984 w 2668"/>
                <a:gd name="T19" fmla="*/ 1972 h 2182"/>
                <a:gd name="T20" fmla="*/ 1996 w 2668"/>
                <a:gd name="T21" fmla="*/ 2127 h 2182"/>
                <a:gd name="T22" fmla="*/ 2355 w 2668"/>
                <a:gd name="T23" fmla="*/ 1942 h 2182"/>
                <a:gd name="T24" fmla="*/ 2439 w 2668"/>
                <a:gd name="T25" fmla="*/ 1900 h 2182"/>
                <a:gd name="T26" fmla="*/ 2463 w 2668"/>
                <a:gd name="T27" fmla="*/ 1804 h 2182"/>
                <a:gd name="T28" fmla="*/ 2403 w 2668"/>
                <a:gd name="T29" fmla="*/ 1612 h 2182"/>
                <a:gd name="T30" fmla="*/ 2391 w 2668"/>
                <a:gd name="T31" fmla="*/ 1510 h 2182"/>
                <a:gd name="T32" fmla="*/ 2271 w 2668"/>
                <a:gd name="T33" fmla="*/ 1379 h 2182"/>
                <a:gd name="T34" fmla="*/ 2199 w 2668"/>
                <a:gd name="T35" fmla="*/ 1265 h 2182"/>
                <a:gd name="T36" fmla="*/ 2391 w 2668"/>
                <a:gd name="T37" fmla="*/ 1145 h 2182"/>
                <a:gd name="T38" fmla="*/ 2481 w 2668"/>
                <a:gd name="T39" fmla="*/ 953 h 2182"/>
                <a:gd name="T40" fmla="*/ 2457 w 2668"/>
                <a:gd name="T41" fmla="*/ 833 h 2182"/>
                <a:gd name="T42" fmla="*/ 2523 w 2668"/>
                <a:gd name="T43" fmla="*/ 695 h 2182"/>
                <a:gd name="T44" fmla="*/ 2523 w 2668"/>
                <a:gd name="T45" fmla="*/ 533 h 2182"/>
                <a:gd name="T46" fmla="*/ 2667 w 2668"/>
                <a:gd name="T47" fmla="*/ 330 h 2182"/>
                <a:gd name="T48" fmla="*/ 2625 w 2668"/>
                <a:gd name="T49" fmla="*/ 282 h 2182"/>
                <a:gd name="T50" fmla="*/ 2535 w 2668"/>
                <a:gd name="T51" fmla="*/ 84 h 2182"/>
                <a:gd name="T52" fmla="*/ 1804 w 2668"/>
                <a:gd name="T53" fmla="*/ 0 h 2182"/>
                <a:gd name="T54" fmla="*/ 1480 w 2668"/>
                <a:gd name="T55" fmla="*/ 102 h 2182"/>
                <a:gd name="T56" fmla="*/ 1330 w 2668"/>
                <a:gd name="T57" fmla="*/ 390 h 2182"/>
                <a:gd name="T58" fmla="*/ 1342 w 2668"/>
                <a:gd name="T59" fmla="*/ 420 h 2182"/>
                <a:gd name="T60" fmla="*/ 1330 w 2668"/>
                <a:gd name="T61" fmla="*/ 480 h 2182"/>
                <a:gd name="T62" fmla="*/ 1241 w 2668"/>
                <a:gd name="T63" fmla="*/ 647 h 2182"/>
                <a:gd name="T64" fmla="*/ 1013 w 2668"/>
                <a:gd name="T65" fmla="*/ 809 h 2182"/>
                <a:gd name="T66" fmla="*/ 761 w 2668"/>
                <a:gd name="T67" fmla="*/ 905 h 2182"/>
                <a:gd name="T68" fmla="*/ 587 w 2668"/>
                <a:gd name="T69" fmla="*/ 851 h 2182"/>
                <a:gd name="T70" fmla="*/ 455 w 2668"/>
                <a:gd name="T71" fmla="*/ 785 h 2182"/>
                <a:gd name="T72" fmla="*/ 378 w 2668"/>
                <a:gd name="T73" fmla="*/ 707 h 2182"/>
                <a:gd name="T74" fmla="*/ 300 w 2668"/>
                <a:gd name="T75" fmla="*/ 701 h 2182"/>
                <a:gd name="T76" fmla="*/ 120 w 2668"/>
                <a:gd name="T77" fmla="*/ 809 h 2182"/>
                <a:gd name="T78" fmla="*/ 6 w 2668"/>
                <a:gd name="T79" fmla="*/ 977 h 2182"/>
                <a:gd name="T80" fmla="*/ 138 w 2668"/>
                <a:gd name="T81" fmla="*/ 1025 h 2182"/>
                <a:gd name="T82" fmla="*/ 444 w 2668"/>
                <a:gd name="T83" fmla="*/ 1223 h 2182"/>
                <a:gd name="T84" fmla="*/ 521 w 2668"/>
                <a:gd name="T85" fmla="*/ 1390 h 2182"/>
                <a:gd name="T86" fmla="*/ 330 w 2668"/>
                <a:gd name="T87" fmla="*/ 148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8" h="2182">
                  <a:moveTo>
                    <a:pt x="330" y="1480"/>
                  </a:moveTo>
                  <a:lnTo>
                    <a:pt x="330" y="1480"/>
                  </a:lnTo>
                  <a:cubicBezTo>
                    <a:pt x="336" y="1522"/>
                    <a:pt x="336" y="1522"/>
                    <a:pt x="336" y="1522"/>
                  </a:cubicBezTo>
                  <a:cubicBezTo>
                    <a:pt x="492" y="1576"/>
                    <a:pt x="492" y="1576"/>
                    <a:pt x="492" y="1576"/>
                  </a:cubicBezTo>
                  <a:cubicBezTo>
                    <a:pt x="683" y="1546"/>
                    <a:pt x="683" y="1546"/>
                    <a:pt x="683" y="1546"/>
                  </a:cubicBezTo>
                  <a:cubicBezTo>
                    <a:pt x="707" y="1534"/>
                    <a:pt x="719" y="1498"/>
                    <a:pt x="755" y="1486"/>
                  </a:cubicBezTo>
                  <a:cubicBezTo>
                    <a:pt x="767" y="1480"/>
                    <a:pt x="779" y="1480"/>
                    <a:pt x="797" y="1474"/>
                  </a:cubicBezTo>
                  <a:lnTo>
                    <a:pt x="797" y="1474"/>
                  </a:lnTo>
                  <a:cubicBezTo>
                    <a:pt x="881" y="1444"/>
                    <a:pt x="923" y="1486"/>
                    <a:pt x="941" y="1570"/>
                  </a:cubicBezTo>
                  <a:cubicBezTo>
                    <a:pt x="953" y="1612"/>
                    <a:pt x="917" y="1678"/>
                    <a:pt x="929" y="1720"/>
                  </a:cubicBezTo>
                  <a:cubicBezTo>
                    <a:pt x="935" y="1726"/>
                    <a:pt x="1067" y="1738"/>
                    <a:pt x="1091" y="1750"/>
                  </a:cubicBezTo>
                  <a:cubicBezTo>
                    <a:pt x="1127" y="1762"/>
                    <a:pt x="1163" y="1780"/>
                    <a:pt x="1205" y="1774"/>
                  </a:cubicBezTo>
                  <a:cubicBezTo>
                    <a:pt x="1276" y="1762"/>
                    <a:pt x="1312" y="1732"/>
                    <a:pt x="1354" y="1798"/>
                  </a:cubicBezTo>
                  <a:cubicBezTo>
                    <a:pt x="1384" y="1840"/>
                    <a:pt x="1330" y="1876"/>
                    <a:pt x="1354" y="1924"/>
                  </a:cubicBezTo>
                  <a:cubicBezTo>
                    <a:pt x="1402" y="1936"/>
                    <a:pt x="1426" y="1978"/>
                    <a:pt x="1456" y="1912"/>
                  </a:cubicBezTo>
                  <a:cubicBezTo>
                    <a:pt x="1474" y="1882"/>
                    <a:pt x="1636" y="1786"/>
                    <a:pt x="1660" y="1786"/>
                  </a:cubicBezTo>
                  <a:cubicBezTo>
                    <a:pt x="1690" y="1798"/>
                    <a:pt x="1696" y="1882"/>
                    <a:pt x="1756" y="1858"/>
                  </a:cubicBezTo>
                  <a:cubicBezTo>
                    <a:pt x="1774" y="1852"/>
                    <a:pt x="1804" y="1786"/>
                    <a:pt x="1828" y="1804"/>
                  </a:cubicBezTo>
                  <a:cubicBezTo>
                    <a:pt x="1882" y="1852"/>
                    <a:pt x="1912" y="1810"/>
                    <a:pt x="1912" y="1900"/>
                  </a:cubicBezTo>
                  <a:cubicBezTo>
                    <a:pt x="1912" y="1960"/>
                    <a:pt x="1912" y="2044"/>
                    <a:pt x="1984" y="1972"/>
                  </a:cubicBezTo>
                  <a:lnTo>
                    <a:pt x="1984" y="1972"/>
                  </a:lnTo>
                  <a:cubicBezTo>
                    <a:pt x="2014" y="2014"/>
                    <a:pt x="1984" y="2085"/>
                    <a:pt x="1996" y="2127"/>
                  </a:cubicBezTo>
                  <a:cubicBezTo>
                    <a:pt x="2014" y="2181"/>
                    <a:pt x="2133" y="2062"/>
                    <a:pt x="2157" y="2050"/>
                  </a:cubicBezTo>
                  <a:cubicBezTo>
                    <a:pt x="2355" y="1942"/>
                    <a:pt x="2355" y="1942"/>
                    <a:pt x="2355" y="1942"/>
                  </a:cubicBezTo>
                  <a:lnTo>
                    <a:pt x="2355" y="1942"/>
                  </a:lnTo>
                  <a:cubicBezTo>
                    <a:pt x="2385" y="1930"/>
                    <a:pt x="2415" y="1918"/>
                    <a:pt x="2439" y="1900"/>
                  </a:cubicBezTo>
                  <a:cubicBezTo>
                    <a:pt x="2451" y="1894"/>
                    <a:pt x="2499" y="1888"/>
                    <a:pt x="2487" y="1870"/>
                  </a:cubicBezTo>
                  <a:cubicBezTo>
                    <a:pt x="2475" y="1846"/>
                    <a:pt x="2463" y="1834"/>
                    <a:pt x="2463" y="1804"/>
                  </a:cubicBezTo>
                  <a:cubicBezTo>
                    <a:pt x="2475" y="1780"/>
                    <a:pt x="2511" y="1696"/>
                    <a:pt x="2499" y="1672"/>
                  </a:cubicBezTo>
                  <a:cubicBezTo>
                    <a:pt x="2487" y="1636"/>
                    <a:pt x="2421" y="1648"/>
                    <a:pt x="2403" y="1612"/>
                  </a:cubicBezTo>
                  <a:cubicBezTo>
                    <a:pt x="2397" y="1594"/>
                    <a:pt x="2367" y="1558"/>
                    <a:pt x="2367" y="1540"/>
                  </a:cubicBezTo>
                  <a:cubicBezTo>
                    <a:pt x="2367" y="1522"/>
                    <a:pt x="2391" y="1522"/>
                    <a:pt x="2391" y="1510"/>
                  </a:cubicBezTo>
                  <a:cubicBezTo>
                    <a:pt x="2391" y="1492"/>
                    <a:pt x="2379" y="1486"/>
                    <a:pt x="2367" y="1480"/>
                  </a:cubicBezTo>
                  <a:cubicBezTo>
                    <a:pt x="2331" y="1462"/>
                    <a:pt x="2289" y="1408"/>
                    <a:pt x="2271" y="1379"/>
                  </a:cubicBezTo>
                  <a:cubicBezTo>
                    <a:pt x="2259" y="1355"/>
                    <a:pt x="2271" y="1324"/>
                    <a:pt x="2247" y="1307"/>
                  </a:cubicBezTo>
                  <a:cubicBezTo>
                    <a:pt x="2229" y="1295"/>
                    <a:pt x="2175" y="1283"/>
                    <a:pt x="2199" y="1265"/>
                  </a:cubicBezTo>
                  <a:cubicBezTo>
                    <a:pt x="2235" y="1229"/>
                    <a:pt x="2217" y="1223"/>
                    <a:pt x="2241" y="1187"/>
                  </a:cubicBezTo>
                  <a:cubicBezTo>
                    <a:pt x="2289" y="1163"/>
                    <a:pt x="2343" y="1181"/>
                    <a:pt x="2391" y="1145"/>
                  </a:cubicBezTo>
                  <a:cubicBezTo>
                    <a:pt x="2445" y="1103"/>
                    <a:pt x="2421" y="1079"/>
                    <a:pt x="2439" y="1025"/>
                  </a:cubicBezTo>
                  <a:cubicBezTo>
                    <a:pt x="2451" y="1001"/>
                    <a:pt x="2469" y="977"/>
                    <a:pt x="2481" y="953"/>
                  </a:cubicBezTo>
                  <a:cubicBezTo>
                    <a:pt x="2505" y="917"/>
                    <a:pt x="2511" y="917"/>
                    <a:pt x="2547" y="893"/>
                  </a:cubicBezTo>
                  <a:cubicBezTo>
                    <a:pt x="2589" y="863"/>
                    <a:pt x="2457" y="869"/>
                    <a:pt x="2457" y="833"/>
                  </a:cubicBezTo>
                  <a:cubicBezTo>
                    <a:pt x="2457" y="809"/>
                    <a:pt x="2481" y="785"/>
                    <a:pt x="2493" y="773"/>
                  </a:cubicBezTo>
                  <a:cubicBezTo>
                    <a:pt x="2517" y="749"/>
                    <a:pt x="2523" y="731"/>
                    <a:pt x="2523" y="695"/>
                  </a:cubicBezTo>
                  <a:cubicBezTo>
                    <a:pt x="2523" y="647"/>
                    <a:pt x="2481" y="671"/>
                    <a:pt x="2505" y="611"/>
                  </a:cubicBezTo>
                  <a:cubicBezTo>
                    <a:pt x="2511" y="588"/>
                    <a:pt x="2511" y="557"/>
                    <a:pt x="2523" y="533"/>
                  </a:cubicBezTo>
                  <a:cubicBezTo>
                    <a:pt x="2535" y="516"/>
                    <a:pt x="2559" y="504"/>
                    <a:pt x="2565" y="480"/>
                  </a:cubicBezTo>
                  <a:cubicBezTo>
                    <a:pt x="2595" y="426"/>
                    <a:pt x="2625" y="378"/>
                    <a:pt x="2667" y="330"/>
                  </a:cubicBezTo>
                  <a:lnTo>
                    <a:pt x="2667" y="330"/>
                  </a:lnTo>
                  <a:cubicBezTo>
                    <a:pt x="2625" y="282"/>
                    <a:pt x="2625" y="282"/>
                    <a:pt x="2625" y="282"/>
                  </a:cubicBezTo>
                  <a:cubicBezTo>
                    <a:pt x="2493" y="270"/>
                    <a:pt x="2493" y="270"/>
                    <a:pt x="2493" y="270"/>
                  </a:cubicBezTo>
                  <a:cubicBezTo>
                    <a:pt x="2469" y="180"/>
                    <a:pt x="2487" y="156"/>
                    <a:pt x="2535" y="84"/>
                  </a:cubicBezTo>
                  <a:cubicBezTo>
                    <a:pt x="2577" y="24"/>
                    <a:pt x="2397" y="42"/>
                    <a:pt x="2373" y="42"/>
                  </a:cubicBezTo>
                  <a:cubicBezTo>
                    <a:pt x="2193" y="42"/>
                    <a:pt x="1924" y="198"/>
                    <a:pt x="1804" y="0"/>
                  </a:cubicBezTo>
                  <a:lnTo>
                    <a:pt x="1804" y="0"/>
                  </a:lnTo>
                  <a:cubicBezTo>
                    <a:pt x="1696" y="30"/>
                    <a:pt x="1588" y="54"/>
                    <a:pt x="1480" y="102"/>
                  </a:cubicBezTo>
                  <a:cubicBezTo>
                    <a:pt x="1420" y="132"/>
                    <a:pt x="1276" y="180"/>
                    <a:pt x="1276" y="264"/>
                  </a:cubicBezTo>
                  <a:cubicBezTo>
                    <a:pt x="1276" y="306"/>
                    <a:pt x="1312" y="354"/>
                    <a:pt x="1330" y="390"/>
                  </a:cubicBezTo>
                  <a:lnTo>
                    <a:pt x="1330" y="390"/>
                  </a:lnTo>
                  <a:cubicBezTo>
                    <a:pt x="1342" y="420"/>
                    <a:pt x="1342" y="420"/>
                    <a:pt x="1342" y="420"/>
                  </a:cubicBezTo>
                  <a:cubicBezTo>
                    <a:pt x="1342" y="432"/>
                    <a:pt x="1348" y="462"/>
                    <a:pt x="1342" y="468"/>
                  </a:cubicBezTo>
                  <a:cubicBezTo>
                    <a:pt x="1342" y="474"/>
                    <a:pt x="1336" y="474"/>
                    <a:pt x="1330" y="480"/>
                  </a:cubicBezTo>
                  <a:cubicBezTo>
                    <a:pt x="1324" y="480"/>
                    <a:pt x="1318" y="486"/>
                    <a:pt x="1307" y="498"/>
                  </a:cubicBezTo>
                  <a:cubicBezTo>
                    <a:pt x="1259" y="564"/>
                    <a:pt x="1312" y="593"/>
                    <a:pt x="1241" y="647"/>
                  </a:cubicBezTo>
                  <a:cubicBezTo>
                    <a:pt x="1187" y="683"/>
                    <a:pt x="1163" y="761"/>
                    <a:pt x="1121" y="809"/>
                  </a:cubicBezTo>
                  <a:cubicBezTo>
                    <a:pt x="1073" y="851"/>
                    <a:pt x="1055" y="821"/>
                    <a:pt x="1013" y="809"/>
                  </a:cubicBezTo>
                  <a:cubicBezTo>
                    <a:pt x="977" y="803"/>
                    <a:pt x="965" y="815"/>
                    <a:pt x="935" y="833"/>
                  </a:cubicBezTo>
                  <a:cubicBezTo>
                    <a:pt x="887" y="857"/>
                    <a:pt x="821" y="929"/>
                    <a:pt x="761" y="905"/>
                  </a:cubicBezTo>
                  <a:cubicBezTo>
                    <a:pt x="755" y="881"/>
                    <a:pt x="761" y="833"/>
                    <a:pt x="749" y="815"/>
                  </a:cubicBezTo>
                  <a:cubicBezTo>
                    <a:pt x="695" y="815"/>
                    <a:pt x="635" y="839"/>
                    <a:pt x="587" y="851"/>
                  </a:cubicBezTo>
                  <a:cubicBezTo>
                    <a:pt x="455" y="785"/>
                    <a:pt x="455" y="785"/>
                    <a:pt x="455" y="785"/>
                  </a:cubicBezTo>
                  <a:lnTo>
                    <a:pt x="455" y="785"/>
                  </a:lnTo>
                  <a:cubicBezTo>
                    <a:pt x="384" y="713"/>
                    <a:pt x="384" y="713"/>
                    <a:pt x="384" y="713"/>
                  </a:cubicBezTo>
                  <a:cubicBezTo>
                    <a:pt x="384" y="713"/>
                    <a:pt x="384" y="707"/>
                    <a:pt x="378" y="707"/>
                  </a:cubicBezTo>
                  <a:cubicBezTo>
                    <a:pt x="300" y="701"/>
                    <a:pt x="300" y="701"/>
                    <a:pt x="300" y="701"/>
                  </a:cubicBezTo>
                  <a:lnTo>
                    <a:pt x="300" y="701"/>
                  </a:lnTo>
                  <a:cubicBezTo>
                    <a:pt x="258" y="725"/>
                    <a:pt x="258" y="725"/>
                    <a:pt x="258" y="725"/>
                  </a:cubicBezTo>
                  <a:cubicBezTo>
                    <a:pt x="120" y="809"/>
                    <a:pt x="120" y="809"/>
                    <a:pt x="120" y="809"/>
                  </a:cubicBezTo>
                  <a:cubicBezTo>
                    <a:pt x="90" y="827"/>
                    <a:pt x="84" y="905"/>
                    <a:pt x="66" y="935"/>
                  </a:cubicBezTo>
                  <a:cubicBezTo>
                    <a:pt x="54" y="959"/>
                    <a:pt x="18" y="947"/>
                    <a:pt x="6" y="977"/>
                  </a:cubicBezTo>
                  <a:cubicBezTo>
                    <a:pt x="0" y="995"/>
                    <a:pt x="0" y="1007"/>
                    <a:pt x="12" y="1025"/>
                  </a:cubicBezTo>
                  <a:cubicBezTo>
                    <a:pt x="42" y="1055"/>
                    <a:pt x="102" y="1031"/>
                    <a:pt x="138" y="1025"/>
                  </a:cubicBezTo>
                  <a:cubicBezTo>
                    <a:pt x="210" y="1013"/>
                    <a:pt x="228" y="1013"/>
                    <a:pt x="282" y="1061"/>
                  </a:cubicBezTo>
                  <a:cubicBezTo>
                    <a:pt x="348" y="1109"/>
                    <a:pt x="390" y="1169"/>
                    <a:pt x="444" y="1223"/>
                  </a:cubicBezTo>
                  <a:cubicBezTo>
                    <a:pt x="473" y="1259"/>
                    <a:pt x="551" y="1259"/>
                    <a:pt x="551" y="1313"/>
                  </a:cubicBezTo>
                  <a:cubicBezTo>
                    <a:pt x="551" y="1331"/>
                    <a:pt x="533" y="1372"/>
                    <a:pt x="521" y="1390"/>
                  </a:cubicBezTo>
                  <a:cubicBezTo>
                    <a:pt x="492" y="1426"/>
                    <a:pt x="450" y="1438"/>
                    <a:pt x="402" y="1450"/>
                  </a:cubicBezTo>
                  <a:cubicBezTo>
                    <a:pt x="378" y="1462"/>
                    <a:pt x="354" y="1486"/>
                    <a:pt x="330" y="148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1" name="Freeform 120">
              <a:extLst>
                <a:ext uri="{FF2B5EF4-FFF2-40B4-BE49-F238E27FC236}">
                  <a16:creationId xmlns:a16="http://schemas.microsoft.com/office/drawing/2014/main" id="{966AB7BF-BBF4-E142-9A9F-4028BFF5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312" y="6841911"/>
              <a:ext cx="1305250" cy="1585218"/>
            </a:xfrm>
            <a:custGeom>
              <a:avLst/>
              <a:gdLst>
                <a:gd name="T0" fmla="*/ 755 w 2446"/>
                <a:gd name="T1" fmla="*/ 30 h 2972"/>
                <a:gd name="T2" fmla="*/ 887 w 2446"/>
                <a:gd name="T3" fmla="*/ 276 h 2972"/>
                <a:gd name="T4" fmla="*/ 1163 w 2446"/>
                <a:gd name="T5" fmla="*/ 330 h 2972"/>
                <a:gd name="T6" fmla="*/ 1312 w 2446"/>
                <a:gd name="T7" fmla="*/ 480 h 2972"/>
                <a:gd name="T8" fmla="*/ 1618 w 2446"/>
                <a:gd name="T9" fmla="*/ 342 h 2972"/>
                <a:gd name="T10" fmla="*/ 1786 w 2446"/>
                <a:gd name="T11" fmla="*/ 360 h 2972"/>
                <a:gd name="T12" fmla="*/ 1942 w 2446"/>
                <a:gd name="T13" fmla="*/ 528 h 2972"/>
                <a:gd name="T14" fmla="*/ 1954 w 2446"/>
                <a:gd name="T15" fmla="*/ 683 h 2972"/>
                <a:gd name="T16" fmla="*/ 2313 w 2446"/>
                <a:gd name="T17" fmla="*/ 498 h 2972"/>
                <a:gd name="T18" fmla="*/ 2385 w 2446"/>
                <a:gd name="T19" fmla="*/ 576 h 2972"/>
                <a:gd name="T20" fmla="*/ 2379 w 2446"/>
                <a:gd name="T21" fmla="*/ 785 h 2972"/>
                <a:gd name="T22" fmla="*/ 2193 w 2446"/>
                <a:gd name="T23" fmla="*/ 899 h 2972"/>
                <a:gd name="T24" fmla="*/ 2097 w 2446"/>
                <a:gd name="T25" fmla="*/ 1043 h 2972"/>
                <a:gd name="T26" fmla="*/ 2080 w 2446"/>
                <a:gd name="T27" fmla="*/ 1150 h 2972"/>
                <a:gd name="T28" fmla="*/ 1972 w 2446"/>
                <a:gd name="T29" fmla="*/ 1240 h 2972"/>
                <a:gd name="T30" fmla="*/ 1906 w 2446"/>
                <a:gd name="T31" fmla="*/ 1288 h 2972"/>
                <a:gd name="T32" fmla="*/ 1882 w 2446"/>
                <a:gd name="T33" fmla="*/ 1431 h 2972"/>
                <a:gd name="T34" fmla="*/ 1804 w 2446"/>
                <a:gd name="T35" fmla="*/ 1623 h 2972"/>
                <a:gd name="T36" fmla="*/ 1606 w 2446"/>
                <a:gd name="T37" fmla="*/ 1599 h 2972"/>
                <a:gd name="T38" fmla="*/ 1516 w 2446"/>
                <a:gd name="T39" fmla="*/ 1767 h 2972"/>
                <a:gd name="T40" fmla="*/ 1318 w 2446"/>
                <a:gd name="T41" fmla="*/ 1869 h 2972"/>
                <a:gd name="T42" fmla="*/ 1193 w 2446"/>
                <a:gd name="T43" fmla="*/ 1935 h 2972"/>
                <a:gd name="T44" fmla="*/ 1175 w 2446"/>
                <a:gd name="T45" fmla="*/ 2151 h 2972"/>
                <a:gd name="T46" fmla="*/ 1103 w 2446"/>
                <a:gd name="T47" fmla="*/ 2264 h 2972"/>
                <a:gd name="T48" fmla="*/ 1193 w 2446"/>
                <a:gd name="T49" fmla="*/ 2378 h 2972"/>
                <a:gd name="T50" fmla="*/ 1223 w 2446"/>
                <a:gd name="T51" fmla="*/ 2552 h 2972"/>
                <a:gd name="T52" fmla="*/ 1228 w 2446"/>
                <a:gd name="T53" fmla="*/ 2642 h 2972"/>
                <a:gd name="T54" fmla="*/ 1109 w 2446"/>
                <a:gd name="T55" fmla="*/ 2732 h 2972"/>
                <a:gd name="T56" fmla="*/ 995 w 2446"/>
                <a:gd name="T57" fmla="*/ 2696 h 2972"/>
                <a:gd name="T58" fmla="*/ 833 w 2446"/>
                <a:gd name="T59" fmla="*/ 2672 h 2972"/>
                <a:gd name="T60" fmla="*/ 653 w 2446"/>
                <a:gd name="T61" fmla="*/ 2594 h 2972"/>
                <a:gd name="T62" fmla="*/ 426 w 2446"/>
                <a:gd name="T63" fmla="*/ 2918 h 2972"/>
                <a:gd name="T64" fmla="*/ 336 w 2446"/>
                <a:gd name="T65" fmla="*/ 2971 h 2972"/>
                <a:gd name="T66" fmla="*/ 186 w 2446"/>
                <a:gd name="T67" fmla="*/ 2888 h 2972"/>
                <a:gd name="T68" fmla="*/ 42 w 2446"/>
                <a:gd name="T69" fmla="*/ 2570 h 2972"/>
                <a:gd name="T70" fmla="*/ 102 w 2446"/>
                <a:gd name="T71" fmla="*/ 2390 h 2972"/>
                <a:gd name="T72" fmla="*/ 90 w 2446"/>
                <a:gd name="T73" fmla="*/ 2270 h 2972"/>
                <a:gd name="T74" fmla="*/ 78 w 2446"/>
                <a:gd name="T75" fmla="*/ 2175 h 2972"/>
                <a:gd name="T76" fmla="*/ 54 w 2446"/>
                <a:gd name="T77" fmla="*/ 2156 h 2972"/>
                <a:gd name="T78" fmla="*/ 6 w 2446"/>
                <a:gd name="T79" fmla="*/ 2013 h 2972"/>
                <a:gd name="T80" fmla="*/ 60 w 2446"/>
                <a:gd name="T81" fmla="*/ 1935 h 2972"/>
                <a:gd name="T82" fmla="*/ 240 w 2446"/>
                <a:gd name="T83" fmla="*/ 1947 h 2972"/>
                <a:gd name="T84" fmla="*/ 240 w 2446"/>
                <a:gd name="T85" fmla="*/ 1803 h 2972"/>
                <a:gd name="T86" fmla="*/ 222 w 2446"/>
                <a:gd name="T87" fmla="*/ 1737 h 2972"/>
                <a:gd name="T88" fmla="*/ 198 w 2446"/>
                <a:gd name="T89" fmla="*/ 1563 h 2972"/>
                <a:gd name="T90" fmla="*/ 216 w 2446"/>
                <a:gd name="T91" fmla="*/ 1491 h 2972"/>
                <a:gd name="T92" fmla="*/ 228 w 2446"/>
                <a:gd name="T93" fmla="*/ 1461 h 2972"/>
                <a:gd name="T94" fmla="*/ 408 w 2446"/>
                <a:gd name="T95" fmla="*/ 1402 h 2972"/>
                <a:gd name="T96" fmla="*/ 360 w 2446"/>
                <a:gd name="T97" fmla="*/ 1270 h 2972"/>
                <a:gd name="T98" fmla="*/ 366 w 2446"/>
                <a:gd name="T99" fmla="*/ 1234 h 2972"/>
                <a:gd name="T100" fmla="*/ 360 w 2446"/>
                <a:gd name="T101" fmla="*/ 1180 h 2972"/>
                <a:gd name="T102" fmla="*/ 378 w 2446"/>
                <a:gd name="T103" fmla="*/ 1073 h 2972"/>
                <a:gd name="T104" fmla="*/ 455 w 2446"/>
                <a:gd name="T105" fmla="*/ 947 h 2972"/>
                <a:gd name="T106" fmla="*/ 408 w 2446"/>
                <a:gd name="T107" fmla="*/ 911 h 2972"/>
                <a:gd name="T108" fmla="*/ 294 w 2446"/>
                <a:gd name="T109" fmla="*/ 899 h 2972"/>
                <a:gd name="T110" fmla="*/ 306 w 2446"/>
                <a:gd name="T111" fmla="*/ 773 h 2972"/>
                <a:gd name="T112" fmla="*/ 324 w 2446"/>
                <a:gd name="T113" fmla="*/ 582 h 2972"/>
                <a:gd name="T114" fmla="*/ 467 w 2446"/>
                <a:gd name="T115" fmla="*/ 516 h 2972"/>
                <a:gd name="T116" fmla="*/ 653 w 2446"/>
                <a:gd name="T117" fmla="*/ 390 h 2972"/>
                <a:gd name="T118" fmla="*/ 695 w 2446"/>
                <a:gd name="T119" fmla="*/ 198 h 2972"/>
                <a:gd name="T120" fmla="*/ 767 w 2446"/>
                <a:gd name="T121" fmla="*/ 78 h 2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972">
                  <a:moveTo>
                    <a:pt x="755" y="30"/>
                  </a:moveTo>
                  <a:lnTo>
                    <a:pt x="755" y="30"/>
                  </a:lnTo>
                  <a:cubicBezTo>
                    <a:pt x="839" y="0"/>
                    <a:pt x="881" y="42"/>
                    <a:pt x="899" y="126"/>
                  </a:cubicBezTo>
                  <a:cubicBezTo>
                    <a:pt x="911" y="168"/>
                    <a:pt x="875" y="234"/>
                    <a:pt x="887" y="276"/>
                  </a:cubicBezTo>
                  <a:cubicBezTo>
                    <a:pt x="893" y="282"/>
                    <a:pt x="1025" y="294"/>
                    <a:pt x="1049" y="306"/>
                  </a:cubicBezTo>
                  <a:cubicBezTo>
                    <a:pt x="1085" y="318"/>
                    <a:pt x="1121" y="336"/>
                    <a:pt x="1163" y="330"/>
                  </a:cubicBezTo>
                  <a:cubicBezTo>
                    <a:pt x="1234" y="318"/>
                    <a:pt x="1270" y="288"/>
                    <a:pt x="1312" y="354"/>
                  </a:cubicBezTo>
                  <a:cubicBezTo>
                    <a:pt x="1342" y="396"/>
                    <a:pt x="1288" y="432"/>
                    <a:pt x="1312" y="480"/>
                  </a:cubicBezTo>
                  <a:cubicBezTo>
                    <a:pt x="1360" y="492"/>
                    <a:pt x="1384" y="534"/>
                    <a:pt x="1414" y="468"/>
                  </a:cubicBezTo>
                  <a:cubicBezTo>
                    <a:pt x="1432" y="438"/>
                    <a:pt x="1594" y="342"/>
                    <a:pt x="1618" y="342"/>
                  </a:cubicBezTo>
                  <a:cubicBezTo>
                    <a:pt x="1648" y="354"/>
                    <a:pt x="1654" y="438"/>
                    <a:pt x="1714" y="414"/>
                  </a:cubicBezTo>
                  <a:cubicBezTo>
                    <a:pt x="1732" y="408"/>
                    <a:pt x="1762" y="342"/>
                    <a:pt x="1786" y="360"/>
                  </a:cubicBezTo>
                  <a:cubicBezTo>
                    <a:pt x="1840" y="408"/>
                    <a:pt x="1870" y="366"/>
                    <a:pt x="1870" y="456"/>
                  </a:cubicBezTo>
                  <a:cubicBezTo>
                    <a:pt x="1870" y="516"/>
                    <a:pt x="1870" y="600"/>
                    <a:pt x="1942" y="528"/>
                  </a:cubicBezTo>
                  <a:lnTo>
                    <a:pt x="1942" y="528"/>
                  </a:lnTo>
                  <a:cubicBezTo>
                    <a:pt x="1972" y="570"/>
                    <a:pt x="1942" y="641"/>
                    <a:pt x="1954" y="683"/>
                  </a:cubicBezTo>
                  <a:cubicBezTo>
                    <a:pt x="1972" y="737"/>
                    <a:pt x="2091" y="618"/>
                    <a:pt x="2115" y="606"/>
                  </a:cubicBezTo>
                  <a:cubicBezTo>
                    <a:pt x="2313" y="498"/>
                    <a:pt x="2313" y="498"/>
                    <a:pt x="2313" y="498"/>
                  </a:cubicBezTo>
                  <a:lnTo>
                    <a:pt x="2313" y="498"/>
                  </a:lnTo>
                  <a:cubicBezTo>
                    <a:pt x="2325" y="528"/>
                    <a:pt x="2373" y="540"/>
                    <a:pt x="2385" y="576"/>
                  </a:cubicBezTo>
                  <a:cubicBezTo>
                    <a:pt x="2397" y="594"/>
                    <a:pt x="2445" y="737"/>
                    <a:pt x="2439" y="743"/>
                  </a:cubicBezTo>
                  <a:cubicBezTo>
                    <a:pt x="2427" y="767"/>
                    <a:pt x="2403" y="779"/>
                    <a:pt x="2379" y="785"/>
                  </a:cubicBezTo>
                  <a:cubicBezTo>
                    <a:pt x="2319" y="803"/>
                    <a:pt x="2325" y="851"/>
                    <a:pt x="2253" y="845"/>
                  </a:cubicBezTo>
                  <a:cubicBezTo>
                    <a:pt x="2223" y="839"/>
                    <a:pt x="2211" y="881"/>
                    <a:pt x="2193" y="899"/>
                  </a:cubicBezTo>
                  <a:cubicBezTo>
                    <a:pt x="2169" y="923"/>
                    <a:pt x="2121" y="953"/>
                    <a:pt x="2085" y="959"/>
                  </a:cubicBezTo>
                  <a:cubicBezTo>
                    <a:pt x="2025" y="965"/>
                    <a:pt x="2067" y="1013"/>
                    <a:pt x="2097" y="1043"/>
                  </a:cubicBezTo>
                  <a:cubicBezTo>
                    <a:pt x="2080" y="1150"/>
                    <a:pt x="2080" y="1150"/>
                    <a:pt x="2080" y="1150"/>
                  </a:cubicBezTo>
                  <a:lnTo>
                    <a:pt x="2080" y="1150"/>
                  </a:lnTo>
                  <a:cubicBezTo>
                    <a:pt x="2061" y="1168"/>
                    <a:pt x="2056" y="1192"/>
                    <a:pt x="2025" y="1210"/>
                  </a:cubicBezTo>
                  <a:cubicBezTo>
                    <a:pt x="2008" y="1222"/>
                    <a:pt x="1984" y="1228"/>
                    <a:pt x="1972" y="1240"/>
                  </a:cubicBezTo>
                  <a:cubicBezTo>
                    <a:pt x="1966" y="1252"/>
                    <a:pt x="1960" y="1264"/>
                    <a:pt x="1954" y="1276"/>
                  </a:cubicBezTo>
                  <a:cubicBezTo>
                    <a:pt x="1936" y="1294"/>
                    <a:pt x="1930" y="1288"/>
                    <a:pt x="1906" y="1288"/>
                  </a:cubicBezTo>
                  <a:cubicBezTo>
                    <a:pt x="1870" y="1288"/>
                    <a:pt x="1876" y="1312"/>
                    <a:pt x="1876" y="1342"/>
                  </a:cubicBezTo>
                  <a:cubicBezTo>
                    <a:pt x="1882" y="1372"/>
                    <a:pt x="1870" y="1402"/>
                    <a:pt x="1882" y="1431"/>
                  </a:cubicBezTo>
                  <a:cubicBezTo>
                    <a:pt x="1894" y="1468"/>
                    <a:pt x="1900" y="1455"/>
                    <a:pt x="1864" y="1468"/>
                  </a:cubicBezTo>
                  <a:cubicBezTo>
                    <a:pt x="1780" y="1509"/>
                    <a:pt x="1810" y="1551"/>
                    <a:pt x="1804" y="1623"/>
                  </a:cubicBezTo>
                  <a:cubicBezTo>
                    <a:pt x="1804" y="1653"/>
                    <a:pt x="1696" y="1707"/>
                    <a:pt x="1672" y="1695"/>
                  </a:cubicBezTo>
                  <a:cubicBezTo>
                    <a:pt x="1642" y="1677"/>
                    <a:pt x="1630" y="1617"/>
                    <a:pt x="1606" y="1599"/>
                  </a:cubicBezTo>
                  <a:cubicBezTo>
                    <a:pt x="1582" y="1581"/>
                    <a:pt x="1516" y="1677"/>
                    <a:pt x="1510" y="1701"/>
                  </a:cubicBezTo>
                  <a:cubicBezTo>
                    <a:pt x="1504" y="1719"/>
                    <a:pt x="1534" y="1743"/>
                    <a:pt x="1516" y="1767"/>
                  </a:cubicBezTo>
                  <a:cubicBezTo>
                    <a:pt x="1498" y="1785"/>
                    <a:pt x="1438" y="1821"/>
                    <a:pt x="1408" y="1833"/>
                  </a:cubicBezTo>
                  <a:cubicBezTo>
                    <a:pt x="1366" y="1851"/>
                    <a:pt x="1378" y="1887"/>
                    <a:pt x="1318" y="1869"/>
                  </a:cubicBezTo>
                  <a:cubicBezTo>
                    <a:pt x="1241" y="1839"/>
                    <a:pt x="1276" y="1905"/>
                    <a:pt x="1241" y="1923"/>
                  </a:cubicBezTo>
                  <a:cubicBezTo>
                    <a:pt x="1228" y="1929"/>
                    <a:pt x="1193" y="1923"/>
                    <a:pt x="1193" y="1935"/>
                  </a:cubicBezTo>
                  <a:cubicBezTo>
                    <a:pt x="1193" y="1983"/>
                    <a:pt x="1186" y="2025"/>
                    <a:pt x="1217" y="2055"/>
                  </a:cubicBezTo>
                  <a:cubicBezTo>
                    <a:pt x="1228" y="2097"/>
                    <a:pt x="1217" y="2133"/>
                    <a:pt x="1175" y="2151"/>
                  </a:cubicBezTo>
                  <a:cubicBezTo>
                    <a:pt x="1127" y="2163"/>
                    <a:pt x="1133" y="2163"/>
                    <a:pt x="1133" y="2204"/>
                  </a:cubicBezTo>
                  <a:cubicBezTo>
                    <a:pt x="1133" y="2228"/>
                    <a:pt x="1115" y="2246"/>
                    <a:pt x="1103" y="2264"/>
                  </a:cubicBezTo>
                  <a:cubicBezTo>
                    <a:pt x="1097" y="2276"/>
                    <a:pt x="1121" y="2312"/>
                    <a:pt x="1127" y="2324"/>
                  </a:cubicBezTo>
                  <a:cubicBezTo>
                    <a:pt x="1145" y="2360"/>
                    <a:pt x="1151" y="2378"/>
                    <a:pt x="1193" y="2378"/>
                  </a:cubicBezTo>
                  <a:cubicBezTo>
                    <a:pt x="1241" y="2378"/>
                    <a:pt x="1223" y="2468"/>
                    <a:pt x="1210" y="2498"/>
                  </a:cubicBezTo>
                  <a:cubicBezTo>
                    <a:pt x="1199" y="2516"/>
                    <a:pt x="1223" y="2534"/>
                    <a:pt x="1223" y="2552"/>
                  </a:cubicBezTo>
                  <a:cubicBezTo>
                    <a:pt x="1228" y="2576"/>
                    <a:pt x="1228" y="2618"/>
                    <a:pt x="1228" y="2642"/>
                  </a:cubicBezTo>
                  <a:lnTo>
                    <a:pt x="1228" y="2642"/>
                  </a:lnTo>
                  <a:cubicBezTo>
                    <a:pt x="1204" y="2648"/>
                    <a:pt x="1169" y="2654"/>
                    <a:pt x="1151" y="2672"/>
                  </a:cubicBezTo>
                  <a:cubicBezTo>
                    <a:pt x="1139" y="2690"/>
                    <a:pt x="1133" y="2714"/>
                    <a:pt x="1109" y="2732"/>
                  </a:cubicBezTo>
                  <a:cubicBezTo>
                    <a:pt x="1097" y="2738"/>
                    <a:pt x="1067" y="2732"/>
                    <a:pt x="1055" y="2732"/>
                  </a:cubicBezTo>
                  <a:cubicBezTo>
                    <a:pt x="1031" y="2732"/>
                    <a:pt x="1001" y="2720"/>
                    <a:pt x="995" y="2696"/>
                  </a:cubicBezTo>
                  <a:cubicBezTo>
                    <a:pt x="989" y="2660"/>
                    <a:pt x="1007" y="2648"/>
                    <a:pt x="953" y="2648"/>
                  </a:cubicBezTo>
                  <a:cubicBezTo>
                    <a:pt x="905" y="2660"/>
                    <a:pt x="887" y="2690"/>
                    <a:pt x="833" y="2672"/>
                  </a:cubicBezTo>
                  <a:cubicBezTo>
                    <a:pt x="797" y="2660"/>
                    <a:pt x="779" y="2612"/>
                    <a:pt x="749" y="2606"/>
                  </a:cubicBezTo>
                  <a:cubicBezTo>
                    <a:pt x="707" y="2594"/>
                    <a:pt x="695" y="2612"/>
                    <a:pt x="653" y="2594"/>
                  </a:cubicBezTo>
                  <a:cubicBezTo>
                    <a:pt x="575" y="2552"/>
                    <a:pt x="491" y="2762"/>
                    <a:pt x="521" y="2822"/>
                  </a:cubicBezTo>
                  <a:cubicBezTo>
                    <a:pt x="557" y="2900"/>
                    <a:pt x="497" y="2918"/>
                    <a:pt x="426" y="2918"/>
                  </a:cubicBezTo>
                  <a:cubicBezTo>
                    <a:pt x="378" y="2918"/>
                    <a:pt x="378" y="2960"/>
                    <a:pt x="336" y="2971"/>
                  </a:cubicBezTo>
                  <a:lnTo>
                    <a:pt x="336" y="2971"/>
                  </a:lnTo>
                  <a:cubicBezTo>
                    <a:pt x="300" y="2930"/>
                    <a:pt x="288" y="2924"/>
                    <a:pt x="228" y="2912"/>
                  </a:cubicBezTo>
                  <a:cubicBezTo>
                    <a:pt x="204" y="2912"/>
                    <a:pt x="198" y="2900"/>
                    <a:pt x="186" y="2888"/>
                  </a:cubicBezTo>
                  <a:cubicBezTo>
                    <a:pt x="102" y="2846"/>
                    <a:pt x="120" y="2786"/>
                    <a:pt x="90" y="2714"/>
                  </a:cubicBezTo>
                  <a:cubicBezTo>
                    <a:pt x="72" y="2666"/>
                    <a:pt x="36" y="2624"/>
                    <a:pt x="42" y="2570"/>
                  </a:cubicBezTo>
                  <a:cubicBezTo>
                    <a:pt x="48" y="2528"/>
                    <a:pt x="54" y="2498"/>
                    <a:pt x="66" y="2462"/>
                  </a:cubicBezTo>
                  <a:cubicBezTo>
                    <a:pt x="72" y="2432"/>
                    <a:pt x="96" y="2414"/>
                    <a:pt x="102" y="2390"/>
                  </a:cubicBezTo>
                  <a:cubicBezTo>
                    <a:pt x="102" y="2378"/>
                    <a:pt x="108" y="2348"/>
                    <a:pt x="102" y="2336"/>
                  </a:cubicBezTo>
                  <a:cubicBezTo>
                    <a:pt x="102" y="2312"/>
                    <a:pt x="84" y="2300"/>
                    <a:pt x="90" y="2270"/>
                  </a:cubicBezTo>
                  <a:cubicBezTo>
                    <a:pt x="96" y="2246"/>
                    <a:pt x="108" y="2228"/>
                    <a:pt x="108" y="2198"/>
                  </a:cubicBezTo>
                  <a:cubicBezTo>
                    <a:pt x="108" y="2187"/>
                    <a:pt x="84" y="2180"/>
                    <a:pt x="78" y="2175"/>
                  </a:cubicBezTo>
                  <a:cubicBezTo>
                    <a:pt x="66" y="2169"/>
                    <a:pt x="66" y="2163"/>
                    <a:pt x="54" y="2156"/>
                  </a:cubicBezTo>
                  <a:lnTo>
                    <a:pt x="54" y="2156"/>
                  </a:lnTo>
                  <a:cubicBezTo>
                    <a:pt x="48" y="2103"/>
                    <a:pt x="48" y="2103"/>
                    <a:pt x="48" y="2103"/>
                  </a:cubicBezTo>
                  <a:cubicBezTo>
                    <a:pt x="30" y="2073"/>
                    <a:pt x="0" y="2049"/>
                    <a:pt x="6" y="2013"/>
                  </a:cubicBezTo>
                  <a:cubicBezTo>
                    <a:pt x="12" y="1983"/>
                    <a:pt x="12" y="1947"/>
                    <a:pt x="12" y="1917"/>
                  </a:cubicBezTo>
                  <a:cubicBezTo>
                    <a:pt x="36" y="1917"/>
                    <a:pt x="42" y="1929"/>
                    <a:pt x="60" y="1935"/>
                  </a:cubicBezTo>
                  <a:cubicBezTo>
                    <a:pt x="96" y="1941"/>
                    <a:pt x="120" y="1953"/>
                    <a:pt x="156" y="1965"/>
                  </a:cubicBezTo>
                  <a:cubicBezTo>
                    <a:pt x="186" y="1971"/>
                    <a:pt x="210" y="1965"/>
                    <a:pt x="240" y="1947"/>
                  </a:cubicBezTo>
                  <a:cubicBezTo>
                    <a:pt x="264" y="1935"/>
                    <a:pt x="240" y="1875"/>
                    <a:pt x="252" y="1845"/>
                  </a:cubicBezTo>
                  <a:cubicBezTo>
                    <a:pt x="258" y="1827"/>
                    <a:pt x="258" y="1815"/>
                    <a:pt x="240" y="1803"/>
                  </a:cubicBezTo>
                  <a:cubicBezTo>
                    <a:pt x="234" y="1797"/>
                    <a:pt x="228" y="1791"/>
                    <a:pt x="216" y="1785"/>
                  </a:cubicBezTo>
                  <a:cubicBezTo>
                    <a:pt x="198" y="1773"/>
                    <a:pt x="216" y="1755"/>
                    <a:pt x="222" y="1737"/>
                  </a:cubicBezTo>
                  <a:cubicBezTo>
                    <a:pt x="222" y="1707"/>
                    <a:pt x="222" y="1689"/>
                    <a:pt x="204" y="1665"/>
                  </a:cubicBezTo>
                  <a:cubicBezTo>
                    <a:pt x="192" y="1653"/>
                    <a:pt x="186" y="1581"/>
                    <a:pt x="198" y="1563"/>
                  </a:cubicBezTo>
                  <a:cubicBezTo>
                    <a:pt x="210" y="1545"/>
                    <a:pt x="198" y="1539"/>
                    <a:pt x="204" y="1521"/>
                  </a:cubicBezTo>
                  <a:cubicBezTo>
                    <a:pt x="204" y="1509"/>
                    <a:pt x="210" y="1503"/>
                    <a:pt x="216" y="1491"/>
                  </a:cubicBezTo>
                  <a:cubicBezTo>
                    <a:pt x="222" y="1485"/>
                    <a:pt x="222" y="1473"/>
                    <a:pt x="228" y="1461"/>
                  </a:cubicBezTo>
                  <a:lnTo>
                    <a:pt x="228" y="1461"/>
                  </a:lnTo>
                  <a:cubicBezTo>
                    <a:pt x="258" y="1468"/>
                    <a:pt x="258" y="1444"/>
                    <a:pt x="288" y="1444"/>
                  </a:cubicBezTo>
                  <a:cubicBezTo>
                    <a:pt x="324" y="1444"/>
                    <a:pt x="390" y="1449"/>
                    <a:pt x="408" y="1402"/>
                  </a:cubicBezTo>
                  <a:cubicBezTo>
                    <a:pt x="419" y="1378"/>
                    <a:pt x="360" y="1348"/>
                    <a:pt x="360" y="1312"/>
                  </a:cubicBezTo>
                  <a:cubicBezTo>
                    <a:pt x="360" y="1306"/>
                    <a:pt x="390" y="1252"/>
                    <a:pt x="360" y="1270"/>
                  </a:cubicBezTo>
                  <a:cubicBezTo>
                    <a:pt x="348" y="1276"/>
                    <a:pt x="324" y="1276"/>
                    <a:pt x="312" y="1264"/>
                  </a:cubicBezTo>
                  <a:cubicBezTo>
                    <a:pt x="282" y="1240"/>
                    <a:pt x="348" y="1240"/>
                    <a:pt x="366" y="1234"/>
                  </a:cubicBezTo>
                  <a:cubicBezTo>
                    <a:pt x="378" y="1222"/>
                    <a:pt x="378" y="1210"/>
                    <a:pt x="371" y="1198"/>
                  </a:cubicBezTo>
                  <a:cubicBezTo>
                    <a:pt x="371" y="1192"/>
                    <a:pt x="360" y="1186"/>
                    <a:pt x="360" y="1180"/>
                  </a:cubicBezTo>
                  <a:cubicBezTo>
                    <a:pt x="354" y="1168"/>
                    <a:pt x="360" y="1156"/>
                    <a:pt x="360" y="1144"/>
                  </a:cubicBezTo>
                  <a:cubicBezTo>
                    <a:pt x="371" y="1120"/>
                    <a:pt x="371" y="1097"/>
                    <a:pt x="378" y="1073"/>
                  </a:cubicBezTo>
                  <a:cubicBezTo>
                    <a:pt x="390" y="1019"/>
                    <a:pt x="426" y="1037"/>
                    <a:pt x="450" y="1007"/>
                  </a:cubicBezTo>
                  <a:cubicBezTo>
                    <a:pt x="467" y="983"/>
                    <a:pt x="467" y="971"/>
                    <a:pt x="455" y="947"/>
                  </a:cubicBezTo>
                  <a:cubicBezTo>
                    <a:pt x="450" y="935"/>
                    <a:pt x="450" y="917"/>
                    <a:pt x="443" y="911"/>
                  </a:cubicBezTo>
                  <a:cubicBezTo>
                    <a:pt x="431" y="905"/>
                    <a:pt x="413" y="917"/>
                    <a:pt x="408" y="911"/>
                  </a:cubicBezTo>
                  <a:cubicBezTo>
                    <a:pt x="384" y="905"/>
                    <a:pt x="390" y="887"/>
                    <a:pt x="366" y="893"/>
                  </a:cubicBezTo>
                  <a:cubicBezTo>
                    <a:pt x="342" y="893"/>
                    <a:pt x="312" y="911"/>
                    <a:pt x="294" y="899"/>
                  </a:cubicBezTo>
                  <a:lnTo>
                    <a:pt x="294" y="899"/>
                  </a:lnTo>
                  <a:cubicBezTo>
                    <a:pt x="312" y="857"/>
                    <a:pt x="300" y="791"/>
                    <a:pt x="306" y="773"/>
                  </a:cubicBezTo>
                  <a:cubicBezTo>
                    <a:pt x="324" y="737"/>
                    <a:pt x="360" y="749"/>
                    <a:pt x="348" y="707"/>
                  </a:cubicBezTo>
                  <a:cubicBezTo>
                    <a:pt x="336" y="647"/>
                    <a:pt x="228" y="618"/>
                    <a:pt x="324" y="582"/>
                  </a:cubicBezTo>
                  <a:cubicBezTo>
                    <a:pt x="378" y="558"/>
                    <a:pt x="371" y="486"/>
                    <a:pt x="426" y="492"/>
                  </a:cubicBezTo>
                  <a:cubicBezTo>
                    <a:pt x="443" y="498"/>
                    <a:pt x="450" y="516"/>
                    <a:pt x="467" y="516"/>
                  </a:cubicBezTo>
                  <a:cubicBezTo>
                    <a:pt x="485" y="516"/>
                    <a:pt x="647" y="438"/>
                    <a:pt x="653" y="426"/>
                  </a:cubicBezTo>
                  <a:cubicBezTo>
                    <a:pt x="659" y="414"/>
                    <a:pt x="641" y="402"/>
                    <a:pt x="653" y="390"/>
                  </a:cubicBezTo>
                  <a:cubicBezTo>
                    <a:pt x="701" y="330"/>
                    <a:pt x="683" y="336"/>
                    <a:pt x="683" y="258"/>
                  </a:cubicBezTo>
                  <a:cubicBezTo>
                    <a:pt x="689" y="234"/>
                    <a:pt x="683" y="216"/>
                    <a:pt x="695" y="198"/>
                  </a:cubicBezTo>
                  <a:cubicBezTo>
                    <a:pt x="707" y="168"/>
                    <a:pt x="743" y="150"/>
                    <a:pt x="755" y="120"/>
                  </a:cubicBezTo>
                  <a:cubicBezTo>
                    <a:pt x="761" y="108"/>
                    <a:pt x="767" y="90"/>
                    <a:pt x="767" y="78"/>
                  </a:cubicBezTo>
                  <a:cubicBezTo>
                    <a:pt x="767" y="72"/>
                    <a:pt x="761" y="42"/>
                    <a:pt x="755" y="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2" name="Freeform 121">
              <a:extLst>
                <a:ext uri="{FF2B5EF4-FFF2-40B4-BE49-F238E27FC236}">
                  <a16:creationId xmlns:a16="http://schemas.microsoft.com/office/drawing/2014/main" id="{8DE2F808-DA00-064F-A202-2275F509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41" y="6246866"/>
              <a:ext cx="896036" cy="1274760"/>
            </a:xfrm>
            <a:custGeom>
              <a:avLst/>
              <a:gdLst>
                <a:gd name="T0" fmla="*/ 600 w 1679"/>
                <a:gd name="T1" fmla="*/ 0 h 2391"/>
                <a:gd name="T2" fmla="*/ 456 w 1679"/>
                <a:gd name="T3" fmla="*/ 203 h 2391"/>
                <a:gd name="T4" fmla="*/ 456 w 1679"/>
                <a:gd name="T5" fmla="*/ 365 h 2391"/>
                <a:gd name="T6" fmla="*/ 390 w 1679"/>
                <a:gd name="T7" fmla="*/ 503 h 2391"/>
                <a:gd name="T8" fmla="*/ 414 w 1679"/>
                <a:gd name="T9" fmla="*/ 623 h 2391"/>
                <a:gd name="T10" fmla="*/ 324 w 1679"/>
                <a:gd name="T11" fmla="*/ 815 h 2391"/>
                <a:gd name="T12" fmla="*/ 132 w 1679"/>
                <a:gd name="T13" fmla="*/ 935 h 2391"/>
                <a:gd name="T14" fmla="*/ 204 w 1679"/>
                <a:gd name="T15" fmla="*/ 1049 h 2391"/>
                <a:gd name="T16" fmla="*/ 324 w 1679"/>
                <a:gd name="T17" fmla="*/ 1180 h 2391"/>
                <a:gd name="T18" fmla="*/ 336 w 1679"/>
                <a:gd name="T19" fmla="*/ 1282 h 2391"/>
                <a:gd name="T20" fmla="*/ 396 w 1679"/>
                <a:gd name="T21" fmla="*/ 1474 h 2391"/>
                <a:gd name="T22" fmla="*/ 372 w 1679"/>
                <a:gd name="T23" fmla="*/ 1570 h 2391"/>
                <a:gd name="T24" fmla="*/ 288 w 1679"/>
                <a:gd name="T25" fmla="*/ 1612 h 2391"/>
                <a:gd name="T26" fmla="*/ 414 w 1679"/>
                <a:gd name="T27" fmla="*/ 1857 h 2391"/>
                <a:gd name="T28" fmla="*/ 228 w 1679"/>
                <a:gd name="T29" fmla="*/ 1959 h 2391"/>
                <a:gd name="T30" fmla="*/ 60 w 1679"/>
                <a:gd name="T31" fmla="*/ 2073 h 2391"/>
                <a:gd name="T32" fmla="*/ 55 w 1679"/>
                <a:gd name="T33" fmla="*/ 2264 h 2391"/>
                <a:gd name="T34" fmla="*/ 204 w 1679"/>
                <a:gd name="T35" fmla="*/ 2282 h 2391"/>
                <a:gd name="T36" fmla="*/ 204 w 1679"/>
                <a:gd name="T37" fmla="*/ 2288 h 2391"/>
                <a:gd name="T38" fmla="*/ 204 w 1679"/>
                <a:gd name="T39" fmla="*/ 2288 h 2391"/>
                <a:gd name="T40" fmla="*/ 342 w 1679"/>
                <a:gd name="T41" fmla="*/ 2348 h 2391"/>
                <a:gd name="T42" fmla="*/ 767 w 1679"/>
                <a:gd name="T43" fmla="*/ 2061 h 2391"/>
                <a:gd name="T44" fmla="*/ 929 w 1679"/>
                <a:gd name="T45" fmla="*/ 1893 h 2391"/>
                <a:gd name="T46" fmla="*/ 1037 w 1679"/>
                <a:gd name="T47" fmla="*/ 2001 h 2391"/>
                <a:gd name="T48" fmla="*/ 1259 w 1679"/>
                <a:gd name="T49" fmla="*/ 1887 h 2391"/>
                <a:gd name="T50" fmla="*/ 1439 w 1679"/>
                <a:gd name="T51" fmla="*/ 1851 h 2391"/>
                <a:gd name="T52" fmla="*/ 1582 w 1679"/>
                <a:gd name="T53" fmla="*/ 1678 h 2391"/>
                <a:gd name="T54" fmla="*/ 1678 w 1679"/>
                <a:gd name="T55" fmla="*/ 1618 h 2391"/>
                <a:gd name="T56" fmla="*/ 1666 w 1679"/>
                <a:gd name="T57" fmla="*/ 1540 h 2391"/>
                <a:gd name="T58" fmla="*/ 1643 w 1679"/>
                <a:gd name="T59" fmla="*/ 1312 h 2391"/>
                <a:gd name="T60" fmla="*/ 1661 w 1679"/>
                <a:gd name="T61" fmla="*/ 1090 h 2391"/>
                <a:gd name="T62" fmla="*/ 1445 w 1679"/>
                <a:gd name="T63" fmla="*/ 881 h 2391"/>
                <a:gd name="T64" fmla="*/ 1187 w 1679"/>
                <a:gd name="T65" fmla="*/ 845 h 2391"/>
                <a:gd name="T66" fmla="*/ 1325 w 1679"/>
                <a:gd name="T67" fmla="*/ 761 h 2391"/>
                <a:gd name="T68" fmla="*/ 1385 w 1679"/>
                <a:gd name="T69" fmla="*/ 461 h 2391"/>
                <a:gd name="T70" fmla="*/ 1415 w 1679"/>
                <a:gd name="T71" fmla="*/ 305 h 2391"/>
                <a:gd name="T72" fmla="*/ 1103 w 1679"/>
                <a:gd name="T73" fmla="*/ 258 h 2391"/>
                <a:gd name="T74" fmla="*/ 600 w 1679"/>
                <a:gd name="T75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9" h="2391">
                  <a:moveTo>
                    <a:pt x="600" y="0"/>
                  </a:moveTo>
                  <a:lnTo>
                    <a:pt x="600" y="0"/>
                  </a:lnTo>
                  <a:cubicBezTo>
                    <a:pt x="558" y="48"/>
                    <a:pt x="528" y="96"/>
                    <a:pt x="498" y="150"/>
                  </a:cubicBezTo>
                  <a:cubicBezTo>
                    <a:pt x="492" y="174"/>
                    <a:pt x="468" y="186"/>
                    <a:pt x="456" y="203"/>
                  </a:cubicBezTo>
                  <a:cubicBezTo>
                    <a:pt x="444" y="227"/>
                    <a:pt x="444" y="258"/>
                    <a:pt x="438" y="281"/>
                  </a:cubicBezTo>
                  <a:cubicBezTo>
                    <a:pt x="414" y="341"/>
                    <a:pt x="456" y="317"/>
                    <a:pt x="456" y="365"/>
                  </a:cubicBezTo>
                  <a:cubicBezTo>
                    <a:pt x="456" y="401"/>
                    <a:pt x="450" y="419"/>
                    <a:pt x="426" y="443"/>
                  </a:cubicBezTo>
                  <a:cubicBezTo>
                    <a:pt x="414" y="455"/>
                    <a:pt x="390" y="479"/>
                    <a:pt x="390" y="503"/>
                  </a:cubicBezTo>
                  <a:cubicBezTo>
                    <a:pt x="390" y="539"/>
                    <a:pt x="522" y="533"/>
                    <a:pt x="480" y="563"/>
                  </a:cubicBezTo>
                  <a:cubicBezTo>
                    <a:pt x="444" y="587"/>
                    <a:pt x="438" y="587"/>
                    <a:pt x="414" y="623"/>
                  </a:cubicBezTo>
                  <a:cubicBezTo>
                    <a:pt x="402" y="647"/>
                    <a:pt x="384" y="671"/>
                    <a:pt x="372" y="695"/>
                  </a:cubicBezTo>
                  <a:cubicBezTo>
                    <a:pt x="354" y="749"/>
                    <a:pt x="378" y="773"/>
                    <a:pt x="324" y="815"/>
                  </a:cubicBezTo>
                  <a:cubicBezTo>
                    <a:pt x="276" y="851"/>
                    <a:pt x="222" y="833"/>
                    <a:pt x="174" y="857"/>
                  </a:cubicBezTo>
                  <a:cubicBezTo>
                    <a:pt x="150" y="893"/>
                    <a:pt x="168" y="899"/>
                    <a:pt x="132" y="935"/>
                  </a:cubicBezTo>
                  <a:cubicBezTo>
                    <a:pt x="108" y="953"/>
                    <a:pt x="162" y="965"/>
                    <a:pt x="180" y="977"/>
                  </a:cubicBezTo>
                  <a:cubicBezTo>
                    <a:pt x="204" y="994"/>
                    <a:pt x="192" y="1025"/>
                    <a:pt x="204" y="1049"/>
                  </a:cubicBezTo>
                  <a:cubicBezTo>
                    <a:pt x="222" y="1078"/>
                    <a:pt x="264" y="1132"/>
                    <a:pt x="300" y="1150"/>
                  </a:cubicBezTo>
                  <a:cubicBezTo>
                    <a:pt x="312" y="1156"/>
                    <a:pt x="324" y="1162"/>
                    <a:pt x="324" y="1180"/>
                  </a:cubicBezTo>
                  <a:cubicBezTo>
                    <a:pt x="324" y="1192"/>
                    <a:pt x="300" y="1192"/>
                    <a:pt x="300" y="1210"/>
                  </a:cubicBezTo>
                  <a:cubicBezTo>
                    <a:pt x="300" y="1228"/>
                    <a:pt x="330" y="1264"/>
                    <a:pt x="336" y="1282"/>
                  </a:cubicBezTo>
                  <a:cubicBezTo>
                    <a:pt x="354" y="1318"/>
                    <a:pt x="420" y="1306"/>
                    <a:pt x="432" y="1342"/>
                  </a:cubicBezTo>
                  <a:cubicBezTo>
                    <a:pt x="444" y="1366"/>
                    <a:pt x="408" y="1450"/>
                    <a:pt x="396" y="1474"/>
                  </a:cubicBezTo>
                  <a:cubicBezTo>
                    <a:pt x="396" y="1504"/>
                    <a:pt x="408" y="1516"/>
                    <a:pt x="420" y="1540"/>
                  </a:cubicBezTo>
                  <a:cubicBezTo>
                    <a:pt x="432" y="1558"/>
                    <a:pt x="384" y="1564"/>
                    <a:pt x="372" y="1570"/>
                  </a:cubicBezTo>
                  <a:cubicBezTo>
                    <a:pt x="348" y="1588"/>
                    <a:pt x="318" y="1600"/>
                    <a:pt x="288" y="1612"/>
                  </a:cubicBezTo>
                  <a:lnTo>
                    <a:pt x="288" y="1612"/>
                  </a:lnTo>
                  <a:cubicBezTo>
                    <a:pt x="300" y="1642"/>
                    <a:pt x="348" y="1654"/>
                    <a:pt x="360" y="1690"/>
                  </a:cubicBezTo>
                  <a:cubicBezTo>
                    <a:pt x="372" y="1708"/>
                    <a:pt x="420" y="1851"/>
                    <a:pt x="414" y="1857"/>
                  </a:cubicBezTo>
                  <a:cubicBezTo>
                    <a:pt x="402" y="1881"/>
                    <a:pt x="378" y="1893"/>
                    <a:pt x="354" y="1899"/>
                  </a:cubicBezTo>
                  <a:cubicBezTo>
                    <a:pt x="294" y="1917"/>
                    <a:pt x="300" y="1965"/>
                    <a:pt x="228" y="1959"/>
                  </a:cubicBezTo>
                  <a:cubicBezTo>
                    <a:pt x="198" y="1953"/>
                    <a:pt x="186" y="1995"/>
                    <a:pt x="168" y="2013"/>
                  </a:cubicBezTo>
                  <a:cubicBezTo>
                    <a:pt x="144" y="2037"/>
                    <a:pt x="96" y="2067"/>
                    <a:pt x="60" y="2073"/>
                  </a:cubicBezTo>
                  <a:cubicBezTo>
                    <a:pt x="0" y="2079"/>
                    <a:pt x="42" y="2127"/>
                    <a:pt x="72" y="2157"/>
                  </a:cubicBezTo>
                  <a:cubicBezTo>
                    <a:pt x="55" y="2264"/>
                    <a:pt x="55" y="2264"/>
                    <a:pt x="55" y="2264"/>
                  </a:cubicBezTo>
                  <a:lnTo>
                    <a:pt x="55" y="2264"/>
                  </a:lnTo>
                  <a:cubicBezTo>
                    <a:pt x="108" y="2264"/>
                    <a:pt x="156" y="2282"/>
                    <a:pt x="204" y="2282"/>
                  </a:cubicBezTo>
                  <a:lnTo>
                    <a:pt x="204" y="2282"/>
                  </a:lnTo>
                  <a:cubicBezTo>
                    <a:pt x="204" y="2288"/>
                    <a:pt x="204" y="2288"/>
                    <a:pt x="204" y="2288"/>
                  </a:cubicBezTo>
                  <a:lnTo>
                    <a:pt x="204" y="2288"/>
                  </a:lnTo>
                  <a:lnTo>
                    <a:pt x="204" y="2288"/>
                  </a:lnTo>
                  <a:cubicBezTo>
                    <a:pt x="222" y="2306"/>
                    <a:pt x="210" y="2354"/>
                    <a:pt x="246" y="2372"/>
                  </a:cubicBezTo>
                  <a:cubicBezTo>
                    <a:pt x="276" y="2390"/>
                    <a:pt x="318" y="2366"/>
                    <a:pt x="342" y="2348"/>
                  </a:cubicBezTo>
                  <a:cubicBezTo>
                    <a:pt x="444" y="2282"/>
                    <a:pt x="672" y="2342"/>
                    <a:pt x="696" y="2199"/>
                  </a:cubicBezTo>
                  <a:cubicBezTo>
                    <a:pt x="702" y="2169"/>
                    <a:pt x="750" y="2085"/>
                    <a:pt x="767" y="2061"/>
                  </a:cubicBezTo>
                  <a:cubicBezTo>
                    <a:pt x="804" y="2013"/>
                    <a:pt x="756" y="1989"/>
                    <a:pt x="815" y="1929"/>
                  </a:cubicBezTo>
                  <a:cubicBezTo>
                    <a:pt x="875" y="1899"/>
                    <a:pt x="851" y="1863"/>
                    <a:pt x="929" y="1893"/>
                  </a:cubicBezTo>
                  <a:cubicBezTo>
                    <a:pt x="971" y="1905"/>
                    <a:pt x="983" y="1887"/>
                    <a:pt x="1001" y="1935"/>
                  </a:cubicBezTo>
                  <a:cubicBezTo>
                    <a:pt x="1013" y="1965"/>
                    <a:pt x="1037" y="1959"/>
                    <a:pt x="1037" y="2001"/>
                  </a:cubicBezTo>
                  <a:cubicBezTo>
                    <a:pt x="1043" y="2085"/>
                    <a:pt x="1145" y="1983"/>
                    <a:pt x="1169" y="1971"/>
                  </a:cubicBezTo>
                  <a:cubicBezTo>
                    <a:pt x="1193" y="1959"/>
                    <a:pt x="1253" y="1911"/>
                    <a:pt x="1259" y="1887"/>
                  </a:cubicBezTo>
                  <a:cubicBezTo>
                    <a:pt x="1277" y="1857"/>
                    <a:pt x="1253" y="1857"/>
                    <a:pt x="1307" y="1857"/>
                  </a:cubicBezTo>
                  <a:cubicBezTo>
                    <a:pt x="1343" y="1857"/>
                    <a:pt x="1415" y="1875"/>
                    <a:pt x="1439" y="1851"/>
                  </a:cubicBezTo>
                  <a:cubicBezTo>
                    <a:pt x="1559" y="1720"/>
                    <a:pt x="1559" y="1720"/>
                    <a:pt x="1559" y="1720"/>
                  </a:cubicBezTo>
                  <a:cubicBezTo>
                    <a:pt x="1565" y="1702"/>
                    <a:pt x="1571" y="1690"/>
                    <a:pt x="1582" y="1678"/>
                  </a:cubicBezTo>
                  <a:cubicBezTo>
                    <a:pt x="1589" y="1672"/>
                    <a:pt x="1595" y="1666"/>
                    <a:pt x="1606" y="1666"/>
                  </a:cubicBezTo>
                  <a:cubicBezTo>
                    <a:pt x="1637" y="1666"/>
                    <a:pt x="1648" y="1630"/>
                    <a:pt x="1678" y="1618"/>
                  </a:cubicBezTo>
                  <a:lnTo>
                    <a:pt x="1678" y="1618"/>
                  </a:lnTo>
                  <a:cubicBezTo>
                    <a:pt x="1666" y="1540"/>
                    <a:pt x="1666" y="1540"/>
                    <a:pt x="1666" y="1540"/>
                  </a:cubicBezTo>
                  <a:cubicBezTo>
                    <a:pt x="1661" y="1474"/>
                    <a:pt x="1606" y="1492"/>
                    <a:pt x="1601" y="1432"/>
                  </a:cubicBezTo>
                  <a:cubicBezTo>
                    <a:pt x="1589" y="1378"/>
                    <a:pt x="1630" y="1360"/>
                    <a:pt x="1643" y="1312"/>
                  </a:cubicBezTo>
                  <a:cubicBezTo>
                    <a:pt x="1643" y="1276"/>
                    <a:pt x="1643" y="1240"/>
                    <a:pt x="1643" y="1204"/>
                  </a:cubicBezTo>
                  <a:cubicBezTo>
                    <a:pt x="1637" y="1162"/>
                    <a:pt x="1672" y="1138"/>
                    <a:pt x="1661" y="1090"/>
                  </a:cubicBezTo>
                  <a:cubicBezTo>
                    <a:pt x="1643" y="1042"/>
                    <a:pt x="1630" y="959"/>
                    <a:pt x="1582" y="929"/>
                  </a:cubicBezTo>
                  <a:cubicBezTo>
                    <a:pt x="1547" y="893"/>
                    <a:pt x="1499" y="869"/>
                    <a:pt x="1445" y="881"/>
                  </a:cubicBezTo>
                  <a:cubicBezTo>
                    <a:pt x="1397" y="887"/>
                    <a:pt x="1349" y="965"/>
                    <a:pt x="1295" y="911"/>
                  </a:cubicBezTo>
                  <a:cubicBezTo>
                    <a:pt x="1265" y="881"/>
                    <a:pt x="1217" y="875"/>
                    <a:pt x="1187" y="845"/>
                  </a:cubicBezTo>
                  <a:cubicBezTo>
                    <a:pt x="1187" y="839"/>
                    <a:pt x="1235" y="815"/>
                    <a:pt x="1247" y="809"/>
                  </a:cubicBezTo>
                  <a:cubicBezTo>
                    <a:pt x="1277" y="797"/>
                    <a:pt x="1301" y="779"/>
                    <a:pt x="1325" y="761"/>
                  </a:cubicBezTo>
                  <a:cubicBezTo>
                    <a:pt x="1385" y="719"/>
                    <a:pt x="1415" y="653"/>
                    <a:pt x="1415" y="587"/>
                  </a:cubicBezTo>
                  <a:cubicBezTo>
                    <a:pt x="1415" y="539"/>
                    <a:pt x="1391" y="503"/>
                    <a:pt x="1385" y="461"/>
                  </a:cubicBezTo>
                  <a:cubicBezTo>
                    <a:pt x="1373" y="395"/>
                    <a:pt x="1415" y="359"/>
                    <a:pt x="1415" y="305"/>
                  </a:cubicBezTo>
                  <a:lnTo>
                    <a:pt x="1415" y="305"/>
                  </a:lnTo>
                  <a:cubicBezTo>
                    <a:pt x="1409" y="293"/>
                    <a:pt x="1349" y="293"/>
                    <a:pt x="1331" y="293"/>
                  </a:cubicBezTo>
                  <a:cubicBezTo>
                    <a:pt x="1253" y="281"/>
                    <a:pt x="1187" y="245"/>
                    <a:pt x="1103" y="258"/>
                  </a:cubicBezTo>
                  <a:cubicBezTo>
                    <a:pt x="1043" y="269"/>
                    <a:pt x="941" y="299"/>
                    <a:pt x="887" y="275"/>
                  </a:cubicBezTo>
                  <a:cubicBezTo>
                    <a:pt x="780" y="221"/>
                    <a:pt x="720" y="54"/>
                    <a:pt x="600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3" name="Freeform 122">
              <a:extLst>
                <a:ext uri="{FF2B5EF4-FFF2-40B4-BE49-F238E27FC236}">
                  <a16:creationId xmlns:a16="http://schemas.microsoft.com/office/drawing/2014/main" id="{08A6CDCE-1B0C-0843-8F30-53299F215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49" y="6761943"/>
              <a:ext cx="818427" cy="865520"/>
            </a:xfrm>
            <a:custGeom>
              <a:avLst/>
              <a:gdLst>
                <a:gd name="T0" fmla="*/ 1054 w 1534"/>
                <a:gd name="T1" fmla="*/ 185 h 1623"/>
                <a:gd name="T2" fmla="*/ 1216 w 1534"/>
                <a:gd name="T3" fmla="*/ 281 h 1623"/>
                <a:gd name="T4" fmla="*/ 1479 w 1534"/>
                <a:gd name="T5" fmla="*/ 191 h 1623"/>
                <a:gd name="T6" fmla="*/ 1521 w 1534"/>
                <a:gd name="T7" fmla="*/ 179 h 1623"/>
                <a:gd name="T8" fmla="*/ 1521 w 1534"/>
                <a:gd name="T9" fmla="*/ 269 h 1623"/>
                <a:gd name="T10" fmla="*/ 1449 w 1534"/>
                <a:gd name="T11" fmla="*/ 407 h 1623"/>
                <a:gd name="T12" fmla="*/ 1419 w 1534"/>
                <a:gd name="T13" fmla="*/ 575 h 1623"/>
                <a:gd name="T14" fmla="*/ 1192 w 1534"/>
                <a:gd name="T15" fmla="*/ 641 h 1623"/>
                <a:gd name="T16" fmla="*/ 1114 w 1534"/>
                <a:gd name="T17" fmla="*/ 856 h 1623"/>
                <a:gd name="T18" fmla="*/ 1060 w 1534"/>
                <a:gd name="T19" fmla="*/ 1048 h 1623"/>
                <a:gd name="T20" fmla="*/ 1018 w 1534"/>
                <a:gd name="T21" fmla="*/ 1060 h 1623"/>
                <a:gd name="T22" fmla="*/ 772 w 1534"/>
                <a:gd name="T23" fmla="*/ 994 h 1623"/>
                <a:gd name="T24" fmla="*/ 676 w 1534"/>
                <a:gd name="T25" fmla="*/ 922 h 1623"/>
                <a:gd name="T26" fmla="*/ 628 w 1534"/>
                <a:gd name="T27" fmla="*/ 1042 h 1623"/>
                <a:gd name="T28" fmla="*/ 646 w 1534"/>
                <a:gd name="T29" fmla="*/ 1240 h 1623"/>
                <a:gd name="T30" fmla="*/ 712 w 1534"/>
                <a:gd name="T31" fmla="*/ 1311 h 1623"/>
                <a:gd name="T32" fmla="*/ 832 w 1534"/>
                <a:gd name="T33" fmla="*/ 1449 h 1623"/>
                <a:gd name="T34" fmla="*/ 904 w 1534"/>
                <a:gd name="T35" fmla="*/ 1551 h 1623"/>
                <a:gd name="T36" fmla="*/ 862 w 1534"/>
                <a:gd name="T37" fmla="*/ 1557 h 1623"/>
                <a:gd name="T38" fmla="*/ 784 w 1534"/>
                <a:gd name="T39" fmla="*/ 1622 h 1623"/>
                <a:gd name="T40" fmla="*/ 712 w 1534"/>
                <a:gd name="T41" fmla="*/ 1503 h 1623"/>
                <a:gd name="T42" fmla="*/ 670 w 1534"/>
                <a:gd name="T43" fmla="*/ 1485 h 1623"/>
                <a:gd name="T44" fmla="*/ 586 w 1534"/>
                <a:gd name="T45" fmla="*/ 1431 h 1623"/>
                <a:gd name="T46" fmla="*/ 466 w 1534"/>
                <a:gd name="T47" fmla="*/ 1222 h 1623"/>
                <a:gd name="T48" fmla="*/ 490 w 1534"/>
                <a:gd name="T49" fmla="*/ 1006 h 1623"/>
                <a:gd name="T50" fmla="*/ 508 w 1534"/>
                <a:gd name="T51" fmla="*/ 767 h 1623"/>
                <a:gd name="T52" fmla="*/ 514 w 1534"/>
                <a:gd name="T53" fmla="*/ 641 h 1623"/>
                <a:gd name="T54" fmla="*/ 406 w 1534"/>
                <a:gd name="T55" fmla="*/ 605 h 1623"/>
                <a:gd name="T56" fmla="*/ 377 w 1534"/>
                <a:gd name="T57" fmla="*/ 431 h 1623"/>
                <a:gd name="T58" fmla="*/ 377 w 1534"/>
                <a:gd name="T59" fmla="*/ 263 h 1623"/>
                <a:gd name="T60" fmla="*/ 197 w 1534"/>
                <a:gd name="T61" fmla="*/ 251 h 1623"/>
                <a:gd name="T62" fmla="*/ 47 w 1534"/>
                <a:gd name="T63" fmla="*/ 299 h 1623"/>
                <a:gd name="T64" fmla="*/ 0 w 1534"/>
                <a:gd name="T65" fmla="*/ 251 h 1623"/>
                <a:gd name="T66" fmla="*/ 125 w 1534"/>
                <a:gd name="T67" fmla="*/ 209 h 1623"/>
                <a:gd name="T68" fmla="*/ 293 w 1534"/>
                <a:gd name="T69" fmla="*/ 161 h 1623"/>
                <a:gd name="T70" fmla="*/ 502 w 1534"/>
                <a:gd name="T71" fmla="*/ 197 h 1623"/>
                <a:gd name="T72" fmla="*/ 718 w 1534"/>
                <a:gd name="T73" fmla="*/ 53 h 1623"/>
                <a:gd name="T74" fmla="*/ 808 w 1534"/>
                <a:gd name="T75" fmla="*/ 125 h 1623"/>
                <a:gd name="T76" fmla="*/ 886 w 1534"/>
                <a:gd name="T77" fmla="*/ 65 h 1623"/>
                <a:gd name="T78" fmla="*/ 994 w 1534"/>
                <a:gd name="T79" fmla="*/ 47 h 1623"/>
                <a:gd name="T80" fmla="*/ 1060 w 1534"/>
                <a:gd name="T81" fmla="*/ 167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1623">
                  <a:moveTo>
                    <a:pt x="1054" y="185"/>
                  </a:moveTo>
                  <a:lnTo>
                    <a:pt x="1054" y="185"/>
                  </a:lnTo>
                  <a:cubicBezTo>
                    <a:pt x="1060" y="227"/>
                    <a:pt x="1060" y="227"/>
                    <a:pt x="1060" y="227"/>
                  </a:cubicBezTo>
                  <a:cubicBezTo>
                    <a:pt x="1216" y="281"/>
                    <a:pt x="1216" y="281"/>
                    <a:pt x="1216" y="281"/>
                  </a:cubicBezTo>
                  <a:cubicBezTo>
                    <a:pt x="1407" y="251"/>
                    <a:pt x="1407" y="251"/>
                    <a:pt x="1407" y="251"/>
                  </a:cubicBezTo>
                  <a:cubicBezTo>
                    <a:pt x="1431" y="239"/>
                    <a:pt x="1443" y="203"/>
                    <a:pt x="1479" y="191"/>
                  </a:cubicBezTo>
                  <a:cubicBezTo>
                    <a:pt x="1491" y="185"/>
                    <a:pt x="1503" y="185"/>
                    <a:pt x="1521" y="179"/>
                  </a:cubicBezTo>
                  <a:lnTo>
                    <a:pt x="1521" y="179"/>
                  </a:lnTo>
                  <a:cubicBezTo>
                    <a:pt x="1527" y="191"/>
                    <a:pt x="1533" y="221"/>
                    <a:pt x="1533" y="227"/>
                  </a:cubicBezTo>
                  <a:cubicBezTo>
                    <a:pt x="1533" y="239"/>
                    <a:pt x="1527" y="257"/>
                    <a:pt x="1521" y="269"/>
                  </a:cubicBezTo>
                  <a:cubicBezTo>
                    <a:pt x="1509" y="299"/>
                    <a:pt x="1473" y="317"/>
                    <a:pt x="1461" y="347"/>
                  </a:cubicBezTo>
                  <a:cubicBezTo>
                    <a:pt x="1449" y="365"/>
                    <a:pt x="1455" y="383"/>
                    <a:pt x="1449" y="407"/>
                  </a:cubicBezTo>
                  <a:cubicBezTo>
                    <a:pt x="1449" y="485"/>
                    <a:pt x="1467" y="479"/>
                    <a:pt x="1419" y="539"/>
                  </a:cubicBezTo>
                  <a:cubicBezTo>
                    <a:pt x="1407" y="551"/>
                    <a:pt x="1425" y="563"/>
                    <a:pt x="1419" y="575"/>
                  </a:cubicBezTo>
                  <a:cubicBezTo>
                    <a:pt x="1413" y="587"/>
                    <a:pt x="1251" y="665"/>
                    <a:pt x="1233" y="665"/>
                  </a:cubicBezTo>
                  <a:cubicBezTo>
                    <a:pt x="1216" y="665"/>
                    <a:pt x="1209" y="647"/>
                    <a:pt x="1192" y="641"/>
                  </a:cubicBezTo>
                  <a:cubicBezTo>
                    <a:pt x="1137" y="635"/>
                    <a:pt x="1144" y="707"/>
                    <a:pt x="1090" y="731"/>
                  </a:cubicBezTo>
                  <a:cubicBezTo>
                    <a:pt x="994" y="767"/>
                    <a:pt x="1102" y="796"/>
                    <a:pt x="1114" y="856"/>
                  </a:cubicBezTo>
                  <a:cubicBezTo>
                    <a:pt x="1126" y="898"/>
                    <a:pt x="1090" y="886"/>
                    <a:pt x="1072" y="922"/>
                  </a:cubicBezTo>
                  <a:cubicBezTo>
                    <a:pt x="1066" y="940"/>
                    <a:pt x="1078" y="1006"/>
                    <a:pt x="1060" y="1048"/>
                  </a:cubicBezTo>
                  <a:lnTo>
                    <a:pt x="1060" y="1048"/>
                  </a:lnTo>
                  <a:cubicBezTo>
                    <a:pt x="1018" y="1060"/>
                    <a:pt x="1018" y="1060"/>
                    <a:pt x="1018" y="1060"/>
                  </a:cubicBezTo>
                  <a:cubicBezTo>
                    <a:pt x="976" y="1072"/>
                    <a:pt x="880" y="1114"/>
                    <a:pt x="862" y="1048"/>
                  </a:cubicBezTo>
                  <a:cubicBezTo>
                    <a:pt x="850" y="976"/>
                    <a:pt x="850" y="946"/>
                    <a:pt x="772" y="994"/>
                  </a:cubicBezTo>
                  <a:cubicBezTo>
                    <a:pt x="766" y="1000"/>
                    <a:pt x="682" y="1072"/>
                    <a:pt x="682" y="1036"/>
                  </a:cubicBezTo>
                  <a:cubicBezTo>
                    <a:pt x="682" y="1012"/>
                    <a:pt x="724" y="904"/>
                    <a:pt x="676" y="922"/>
                  </a:cubicBezTo>
                  <a:cubicBezTo>
                    <a:pt x="658" y="928"/>
                    <a:pt x="646" y="958"/>
                    <a:pt x="634" y="970"/>
                  </a:cubicBezTo>
                  <a:cubicBezTo>
                    <a:pt x="616" y="994"/>
                    <a:pt x="616" y="1012"/>
                    <a:pt x="628" y="1042"/>
                  </a:cubicBezTo>
                  <a:cubicBezTo>
                    <a:pt x="640" y="1066"/>
                    <a:pt x="652" y="1090"/>
                    <a:pt x="652" y="1120"/>
                  </a:cubicBezTo>
                  <a:cubicBezTo>
                    <a:pt x="652" y="1162"/>
                    <a:pt x="658" y="1192"/>
                    <a:pt x="646" y="1240"/>
                  </a:cubicBezTo>
                  <a:cubicBezTo>
                    <a:pt x="646" y="1258"/>
                    <a:pt x="664" y="1275"/>
                    <a:pt x="670" y="1293"/>
                  </a:cubicBezTo>
                  <a:cubicBezTo>
                    <a:pt x="682" y="1311"/>
                    <a:pt x="694" y="1305"/>
                    <a:pt x="712" y="1311"/>
                  </a:cubicBezTo>
                  <a:cubicBezTo>
                    <a:pt x="748" y="1323"/>
                    <a:pt x="730" y="1341"/>
                    <a:pt x="730" y="1365"/>
                  </a:cubicBezTo>
                  <a:cubicBezTo>
                    <a:pt x="730" y="1395"/>
                    <a:pt x="808" y="1443"/>
                    <a:pt x="832" y="1449"/>
                  </a:cubicBezTo>
                  <a:cubicBezTo>
                    <a:pt x="862" y="1455"/>
                    <a:pt x="886" y="1455"/>
                    <a:pt x="892" y="1497"/>
                  </a:cubicBezTo>
                  <a:cubicBezTo>
                    <a:pt x="898" y="1509"/>
                    <a:pt x="898" y="1545"/>
                    <a:pt x="904" y="1551"/>
                  </a:cubicBezTo>
                  <a:lnTo>
                    <a:pt x="904" y="1551"/>
                  </a:lnTo>
                  <a:cubicBezTo>
                    <a:pt x="862" y="1557"/>
                    <a:pt x="862" y="1557"/>
                    <a:pt x="862" y="1557"/>
                  </a:cubicBezTo>
                  <a:cubicBezTo>
                    <a:pt x="838" y="1569"/>
                    <a:pt x="832" y="1580"/>
                    <a:pt x="820" y="1598"/>
                  </a:cubicBezTo>
                  <a:cubicBezTo>
                    <a:pt x="808" y="1610"/>
                    <a:pt x="802" y="1622"/>
                    <a:pt x="784" y="1622"/>
                  </a:cubicBezTo>
                  <a:cubicBezTo>
                    <a:pt x="754" y="1622"/>
                    <a:pt x="760" y="1569"/>
                    <a:pt x="754" y="1551"/>
                  </a:cubicBezTo>
                  <a:cubicBezTo>
                    <a:pt x="748" y="1527"/>
                    <a:pt x="736" y="1515"/>
                    <a:pt x="712" y="1503"/>
                  </a:cubicBezTo>
                  <a:cubicBezTo>
                    <a:pt x="700" y="1497"/>
                    <a:pt x="682" y="1491"/>
                    <a:pt x="670" y="1485"/>
                  </a:cubicBezTo>
                  <a:lnTo>
                    <a:pt x="670" y="1485"/>
                  </a:lnTo>
                  <a:cubicBezTo>
                    <a:pt x="652" y="1467"/>
                    <a:pt x="652" y="1467"/>
                    <a:pt x="652" y="1467"/>
                  </a:cubicBezTo>
                  <a:cubicBezTo>
                    <a:pt x="628" y="1455"/>
                    <a:pt x="604" y="1443"/>
                    <a:pt x="586" y="1431"/>
                  </a:cubicBezTo>
                  <a:cubicBezTo>
                    <a:pt x="562" y="1413"/>
                    <a:pt x="544" y="1389"/>
                    <a:pt x="526" y="1365"/>
                  </a:cubicBezTo>
                  <a:cubicBezTo>
                    <a:pt x="496" y="1329"/>
                    <a:pt x="401" y="1275"/>
                    <a:pt x="466" y="1222"/>
                  </a:cubicBezTo>
                  <a:cubicBezTo>
                    <a:pt x="508" y="1192"/>
                    <a:pt x="472" y="1144"/>
                    <a:pt x="472" y="1096"/>
                  </a:cubicBezTo>
                  <a:cubicBezTo>
                    <a:pt x="472" y="1066"/>
                    <a:pt x="490" y="1036"/>
                    <a:pt x="490" y="1006"/>
                  </a:cubicBezTo>
                  <a:cubicBezTo>
                    <a:pt x="490" y="946"/>
                    <a:pt x="454" y="922"/>
                    <a:pt x="484" y="862"/>
                  </a:cubicBezTo>
                  <a:cubicBezTo>
                    <a:pt x="508" y="832"/>
                    <a:pt x="520" y="809"/>
                    <a:pt x="508" y="767"/>
                  </a:cubicBezTo>
                  <a:cubicBezTo>
                    <a:pt x="490" y="725"/>
                    <a:pt x="514" y="731"/>
                    <a:pt x="520" y="695"/>
                  </a:cubicBezTo>
                  <a:cubicBezTo>
                    <a:pt x="526" y="677"/>
                    <a:pt x="520" y="659"/>
                    <a:pt x="514" y="641"/>
                  </a:cubicBezTo>
                  <a:cubicBezTo>
                    <a:pt x="514" y="629"/>
                    <a:pt x="526" y="575"/>
                    <a:pt x="526" y="569"/>
                  </a:cubicBezTo>
                  <a:cubicBezTo>
                    <a:pt x="484" y="569"/>
                    <a:pt x="448" y="611"/>
                    <a:pt x="406" y="605"/>
                  </a:cubicBezTo>
                  <a:cubicBezTo>
                    <a:pt x="388" y="605"/>
                    <a:pt x="311" y="563"/>
                    <a:pt x="305" y="551"/>
                  </a:cubicBezTo>
                  <a:cubicBezTo>
                    <a:pt x="305" y="515"/>
                    <a:pt x="359" y="467"/>
                    <a:pt x="377" y="431"/>
                  </a:cubicBezTo>
                  <a:cubicBezTo>
                    <a:pt x="388" y="389"/>
                    <a:pt x="406" y="299"/>
                    <a:pt x="377" y="263"/>
                  </a:cubicBezTo>
                  <a:lnTo>
                    <a:pt x="377" y="263"/>
                  </a:lnTo>
                  <a:cubicBezTo>
                    <a:pt x="359" y="251"/>
                    <a:pt x="317" y="263"/>
                    <a:pt x="299" y="263"/>
                  </a:cubicBezTo>
                  <a:cubicBezTo>
                    <a:pt x="263" y="263"/>
                    <a:pt x="227" y="269"/>
                    <a:pt x="197" y="251"/>
                  </a:cubicBezTo>
                  <a:cubicBezTo>
                    <a:pt x="179" y="245"/>
                    <a:pt x="155" y="251"/>
                    <a:pt x="137" y="263"/>
                  </a:cubicBezTo>
                  <a:cubicBezTo>
                    <a:pt x="107" y="293"/>
                    <a:pt x="83" y="287"/>
                    <a:pt x="47" y="299"/>
                  </a:cubicBezTo>
                  <a:lnTo>
                    <a:pt x="47" y="299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215"/>
                    <a:pt x="12" y="167"/>
                    <a:pt x="59" y="167"/>
                  </a:cubicBezTo>
                  <a:cubicBezTo>
                    <a:pt x="83" y="167"/>
                    <a:pt x="95" y="221"/>
                    <a:pt x="125" y="209"/>
                  </a:cubicBezTo>
                  <a:cubicBezTo>
                    <a:pt x="155" y="197"/>
                    <a:pt x="155" y="161"/>
                    <a:pt x="185" y="143"/>
                  </a:cubicBezTo>
                  <a:cubicBezTo>
                    <a:pt x="221" y="119"/>
                    <a:pt x="251" y="149"/>
                    <a:pt x="293" y="161"/>
                  </a:cubicBezTo>
                  <a:cubicBezTo>
                    <a:pt x="311" y="161"/>
                    <a:pt x="412" y="137"/>
                    <a:pt x="424" y="125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700" y="0"/>
                    <a:pt x="718" y="0"/>
                    <a:pt x="718" y="53"/>
                  </a:cubicBezTo>
                  <a:cubicBezTo>
                    <a:pt x="718" y="77"/>
                    <a:pt x="706" y="131"/>
                    <a:pt x="724" y="149"/>
                  </a:cubicBezTo>
                  <a:cubicBezTo>
                    <a:pt x="736" y="161"/>
                    <a:pt x="790" y="125"/>
                    <a:pt x="808" y="125"/>
                  </a:cubicBezTo>
                  <a:cubicBezTo>
                    <a:pt x="838" y="125"/>
                    <a:pt x="880" y="173"/>
                    <a:pt x="886" y="119"/>
                  </a:cubicBezTo>
                  <a:cubicBezTo>
                    <a:pt x="886" y="107"/>
                    <a:pt x="886" y="84"/>
                    <a:pt x="886" y="65"/>
                  </a:cubicBezTo>
                  <a:cubicBezTo>
                    <a:pt x="880" y="47"/>
                    <a:pt x="892" y="36"/>
                    <a:pt x="892" y="18"/>
                  </a:cubicBezTo>
                  <a:cubicBezTo>
                    <a:pt x="910" y="12"/>
                    <a:pt x="976" y="42"/>
                    <a:pt x="994" y="47"/>
                  </a:cubicBezTo>
                  <a:cubicBezTo>
                    <a:pt x="1018" y="53"/>
                    <a:pt x="1066" y="60"/>
                    <a:pt x="1084" y="71"/>
                  </a:cubicBezTo>
                  <a:cubicBezTo>
                    <a:pt x="1084" y="101"/>
                    <a:pt x="1060" y="137"/>
                    <a:pt x="1060" y="167"/>
                  </a:cubicBezTo>
                  <a:cubicBezTo>
                    <a:pt x="1054" y="185"/>
                    <a:pt x="1054" y="185"/>
                    <a:pt x="1054" y="1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4" name="Freeform 123">
              <a:extLst>
                <a:ext uri="{FF2B5EF4-FFF2-40B4-BE49-F238E27FC236}">
                  <a16:creationId xmlns:a16="http://schemas.microsoft.com/office/drawing/2014/main" id="{256FE34D-E06B-C842-808E-8BF29E9B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29" y="6893653"/>
              <a:ext cx="1077126" cy="799665"/>
            </a:xfrm>
            <a:custGeom>
              <a:avLst/>
              <a:gdLst>
                <a:gd name="T0" fmla="*/ 832 w 2019"/>
                <a:gd name="T1" fmla="*/ 54 h 1498"/>
                <a:gd name="T2" fmla="*/ 982 w 2019"/>
                <a:gd name="T3" fmla="*/ 6 h 1498"/>
                <a:gd name="T4" fmla="*/ 1162 w 2019"/>
                <a:gd name="T5" fmla="*/ 18 h 1498"/>
                <a:gd name="T6" fmla="*/ 1162 w 2019"/>
                <a:gd name="T7" fmla="*/ 186 h 1498"/>
                <a:gd name="T8" fmla="*/ 1191 w 2019"/>
                <a:gd name="T9" fmla="*/ 360 h 1498"/>
                <a:gd name="T10" fmla="*/ 1299 w 2019"/>
                <a:gd name="T11" fmla="*/ 396 h 1498"/>
                <a:gd name="T12" fmla="*/ 1293 w 2019"/>
                <a:gd name="T13" fmla="*/ 522 h 1498"/>
                <a:gd name="T14" fmla="*/ 1275 w 2019"/>
                <a:gd name="T15" fmla="*/ 761 h 1498"/>
                <a:gd name="T16" fmla="*/ 1251 w 2019"/>
                <a:gd name="T17" fmla="*/ 977 h 1498"/>
                <a:gd name="T18" fmla="*/ 1371 w 2019"/>
                <a:gd name="T19" fmla="*/ 1186 h 1498"/>
                <a:gd name="T20" fmla="*/ 1455 w 2019"/>
                <a:gd name="T21" fmla="*/ 1240 h 1498"/>
                <a:gd name="T22" fmla="*/ 1389 w 2019"/>
                <a:gd name="T23" fmla="*/ 1264 h 1498"/>
                <a:gd name="T24" fmla="*/ 988 w 2019"/>
                <a:gd name="T25" fmla="*/ 1395 h 1498"/>
                <a:gd name="T26" fmla="*/ 826 w 2019"/>
                <a:gd name="T27" fmla="*/ 1395 h 1498"/>
                <a:gd name="T28" fmla="*/ 527 w 2019"/>
                <a:gd name="T29" fmla="*/ 1395 h 1498"/>
                <a:gd name="T30" fmla="*/ 317 w 2019"/>
                <a:gd name="T31" fmla="*/ 1312 h 1498"/>
                <a:gd name="T32" fmla="*/ 60 w 2019"/>
                <a:gd name="T33" fmla="*/ 1222 h 1498"/>
                <a:gd name="T34" fmla="*/ 96 w 2019"/>
                <a:gd name="T35" fmla="*/ 1138 h 1498"/>
                <a:gd name="T36" fmla="*/ 78 w 2019"/>
                <a:gd name="T37" fmla="*/ 833 h 1498"/>
                <a:gd name="T38" fmla="*/ 126 w 2019"/>
                <a:gd name="T39" fmla="*/ 593 h 1498"/>
                <a:gd name="T40" fmla="*/ 234 w 2019"/>
                <a:gd name="T41" fmla="*/ 450 h 1498"/>
                <a:gd name="T42" fmla="*/ 312 w 2019"/>
                <a:gd name="T43" fmla="*/ 551 h 1498"/>
                <a:gd name="T44" fmla="*/ 551 w 2019"/>
                <a:gd name="T45" fmla="*/ 252 h 1498"/>
                <a:gd name="T46" fmla="*/ 695 w 2019"/>
                <a:gd name="T47" fmla="*/ 90 h 1498"/>
                <a:gd name="T48" fmla="*/ 832 w 2019"/>
                <a:gd name="T49" fmla="*/ 54 h 1498"/>
                <a:gd name="T50" fmla="*/ 1689 w 2019"/>
                <a:gd name="T51" fmla="*/ 1306 h 1498"/>
                <a:gd name="T52" fmla="*/ 1779 w 2019"/>
                <a:gd name="T53" fmla="*/ 1365 h 1498"/>
                <a:gd name="T54" fmla="*/ 1959 w 2019"/>
                <a:gd name="T55" fmla="*/ 1306 h 1498"/>
                <a:gd name="T56" fmla="*/ 1911 w 2019"/>
                <a:gd name="T57" fmla="*/ 1174 h 1498"/>
                <a:gd name="T58" fmla="*/ 1917 w 2019"/>
                <a:gd name="T59" fmla="*/ 1138 h 1498"/>
                <a:gd name="T60" fmla="*/ 1911 w 2019"/>
                <a:gd name="T61" fmla="*/ 1084 h 1498"/>
                <a:gd name="T62" fmla="*/ 1929 w 2019"/>
                <a:gd name="T63" fmla="*/ 977 h 1498"/>
                <a:gd name="T64" fmla="*/ 2006 w 2019"/>
                <a:gd name="T65" fmla="*/ 851 h 1498"/>
                <a:gd name="T66" fmla="*/ 1959 w 2019"/>
                <a:gd name="T67" fmla="*/ 815 h 1498"/>
                <a:gd name="T68" fmla="*/ 1845 w 2019"/>
                <a:gd name="T69" fmla="*/ 803 h 1498"/>
                <a:gd name="T70" fmla="*/ 1803 w 2019"/>
                <a:gd name="T71" fmla="*/ 815 h 1498"/>
                <a:gd name="T72" fmla="*/ 1557 w 2019"/>
                <a:gd name="T73" fmla="*/ 749 h 1498"/>
                <a:gd name="T74" fmla="*/ 1461 w 2019"/>
                <a:gd name="T75" fmla="*/ 677 h 1498"/>
                <a:gd name="T76" fmla="*/ 1413 w 2019"/>
                <a:gd name="T77" fmla="*/ 797 h 1498"/>
                <a:gd name="T78" fmla="*/ 1431 w 2019"/>
                <a:gd name="T79" fmla="*/ 995 h 1498"/>
                <a:gd name="T80" fmla="*/ 1497 w 2019"/>
                <a:gd name="T81" fmla="*/ 1066 h 1498"/>
                <a:gd name="T82" fmla="*/ 1617 w 2019"/>
                <a:gd name="T83" fmla="*/ 1204 h 1498"/>
                <a:gd name="T84" fmla="*/ 1689 w 2019"/>
                <a:gd name="T85" fmla="*/ 1306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9" h="1498">
                  <a:moveTo>
                    <a:pt x="832" y="54"/>
                  </a:moveTo>
                  <a:lnTo>
                    <a:pt x="832" y="54"/>
                  </a:lnTo>
                  <a:cubicBezTo>
                    <a:pt x="868" y="42"/>
                    <a:pt x="892" y="48"/>
                    <a:pt x="922" y="18"/>
                  </a:cubicBezTo>
                  <a:cubicBezTo>
                    <a:pt x="940" y="6"/>
                    <a:pt x="964" y="0"/>
                    <a:pt x="982" y="6"/>
                  </a:cubicBezTo>
                  <a:cubicBezTo>
                    <a:pt x="1012" y="24"/>
                    <a:pt x="1048" y="18"/>
                    <a:pt x="1084" y="18"/>
                  </a:cubicBezTo>
                  <a:cubicBezTo>
                    <a:pt x="1102" y="18"/>
                    <a:pt x="1144" y="6"/>
                    <a:pt x="1162" y="18"/>
                  </a:cubicBezTo>
                  <a:lnTo>
                    <a:pt x="1162" y="18"/>
                  </a:lnTo>
                  <a:cubicBezTo>
                    <a:pt x="1191" y="54"/>
                    <a:pt x="1173" y="144"/>
                    <a:pt x="1162" y="186"/>
                  </a:cubicBezTo>
                  <a:cubicBezTo>
                    <a:pt x="1144" y="222"/>
                    <a:pt x="1090" y="270"/>
                    <a:pt x="1090" y="306"/>
                  </a:cubicBezTo>
                  <a:cubicBezTo>
                    <a:pt x="1096" y="318"/>
                    <a:pt x="1173" y="360"/>
                    <a:pt x="1191" y="360"/>
                  </a:cubicBezTo>
                  <a:cubicBezTo>
                    <a:pt x="1233" y="366"/>
                    <a:pt x="1269" y="324"/>
                    <a:pt x="1311" y="324"/>
                  </a:cubicBezTo>
                  <a:cubicBezTo>
                    <a:pt x="1311" y="330"/>
                    <a:pt x="1299" y="384"/>
                    <a:pt x="1299" y="396"/>
                  </a:cubicBezTo>
                  <a:cubicBezTo>
                    <a:pt x="1305" y="414"/>
                    <a:pt x="1311" y="432"/>
                    <a:pt x="1305" y="450"/>
                  </a:cubicBezTo>
                  <a:cubicBezTo>
                    <a:pt x="1299" y="486"/>
                    <a:pt x="1275" y="480"/>
                    <a:pt x="1293" y="522"/>
                  </a:cubicBezTo>
                  <a:cubicBezTo>
                    <a:pt x="1305" y="564"/>
                    <a:pt x="1293" y="587"/>
                    <a:pt x="1269" y="617"/>
                  </a:cubicBezTo>
                  <a:cubicBezTo>
                    <a:pt x="1239" y="677"/>
                    <a:pt x="1275" y="701"/>
                    <a:pt x="1275" y="761"/>
                  </a:cubicBezTo>
                  <a:cubicBezTo>
                    <a:pt x="1275" y="791"/>
                    <a:pt x="1257" y="821"/>
                    <a:pt x="1257" y="851"/>
                  </a:cubicBezTo>
                  <a:cubicBezTo>
                    <a:pt x="1257" y="899"/>
                    <a:pt x="1293" y="947"/>
                    <a:pt x="1251" y="977"/>
                  </a:cubicBezTo>
                  <a:cubicBezTo>
                    <a:pt x="1186" y="1030"/>
                    <a:pt x="1281" y="1084"/>
                    <a:pt x="1311" y="1120"/>
                  </a:cubicBezTo>
                  <a:cubicBezTo>
                    <a:pt x="1329" y="1144"/>
                    <a:pt x="1347" y="1168"/>
                    <a:pt x="1371" y="1186"/>
                  </a:cubicBezTo>
                  <a:cubicBezTo>
                    <a:pt x="1389" y="1198"/>
                    <a:pt x="1413" y="1210"/>
                    <a:pt x="1437" y="1222"/>
                  </a:cubicBezTo>
                  <a:cubicBezTo>
                    <a:pt x="1455" y="1240"/>
                    <a:pt x="1455" y="1240"/>
                    <a:pt x="1455" y="1240"/>
                  </a:cubicBezTo>
                  <a:lnTo>
                    <a:pt x="1455" y="1240"/>
                  </a:lnTo>
                  <a:cubicBezTo>
                    <a:pt x="1389" y="1264"/>
                    <a:pt x="1389" y="1264"/>
                    <a:pt x="1389" y="1264"/>
                  </a:cubicBezTo>
                  <a:cubicBezTo>
                    <a:pt x="1317" y="1270"/>
                    <a:pt x="1239" y="1288"/>
                    <a:pt x="1179" y="1341"/>
                  </a:cubicBezTo>
                  <a:cubicBezTo>
                    <a:pt x="1120" y="1395"/>
                    <a:pt x="1054" y="1497"/>
                    <a:pt x="988" y="1395"/>
                  </a:cubicBezTo>
                  <a:cubicBezTo>
                    <a:pt x="976" y="1377"/>
                    <a:pt x="880" y="1330"/>
                    <a:pt x="868" y="1348"/>
                  </a:cubicBezTo>
                  <a:cubicBezTo>
                    <a:pt x="850" y="1365"/>
                    <a:pt x="862" y="1407"/>
                    <a:pt x="826" y="1395"/>
                  </a:cubicBezTo>
                  <a:cubicBezTo>
                    <a:pt x="791" y="1383"/>
                    <a:pt x="761" y="1353"/>
                    <a:pt x="725" y="1335"/>
                  </a:cubicBezTo>
                  <a:cubicBezTo>
                    <a:pt x="635" y="1335"/>
                    <a:pt x="605" y="1365"/>
                    <a:pt x="527" y="1395"/>
                  </a:cubicBezTo>
                  <a:cubicBezTo>
                    <a:pt x="461" y="1425"/>
                    <a:pt x="443" y="1437"/>
                    <a:pt x="407" y="1365"/>
                  </a:cubicBezTo>
                  <a:cubicBezTo>
                    <a:pt x="389" y="1330"/>
                    <a:pt x="354" y="1317"/>
                    <a:pt x="317" y="1312"/>
                  </a:cubicBezTo>
                  <a:cubicBezTo>
                    <a:pt x="264" y="1306"/>
                    <a:pt x="240" y="1288"/>
                    <a:pt x="222" y="1234"/>
                  </a:cubicBezTo>
                  <a:cubicBezTo>
                    <a:pt x="222" y="1222"/>
                    <a:pt x="96" y="1240"/>
                    <a:pt x="60" y="1222"/>
                  </a:cubicBezTo>
                  <a:lnTo>
                    <a:pt x="60" y="1222"/>
                  </a:lnTo>
                  <a:cubicBezTo>
                    <a:pt x="78" y="1198"/>
                    <a:pt x="66" y="1162"/>
                    <a:pt x="96" y="1138"/>
                  </a:cubicBezTo>
                  <a:cubicBezTo>
                    <a:pt x="150" y="1096"/>
                    <a:pt x="0" y="953"/>
                    <a:pt x="30" y="887"/>
                  </a:cubicBezTo>
                  <a:cubicBezTo>
                    <a:pt x="36" y="851"/>
                    <a:pt x="72" y="857"/>
                    <a:pt x="78" y="833"/>
                  </a:cubicBezTo>
                  <a:cubicBezTo>
                    <a:pt x="90" y="791"/>
                    <a:pt x="126" y="779"/>
                    <a:pt x="138" y="731"/>
                  </a:cubicBezTo>
                  <a:cubicBezTo>
                    <a:pt x="144" y="683"/>
                    <a:pt x="120" y="635"/>
                    <a:pt x="126" y="593"/>
                  </a:cubicBezTo>
                  <a:cubicBezTo>
                    <a:pt x="144" y="564"/>
                    <a:pt x="114" y="534"/>
                    <a:pt x="162" y="534"/>
                  </a:cubicBezTo>
                  <a:cubicBezTo>
                    <a:pt x="216" y="534"/>
                    <a:pt x="192" y="450"/>
                    <a:pt x="234" y="450"/>
                  </a:cubicBezTo>
                  <a:cubicBezTo>
                    <a:pt x="270" y="450"/>
                    <a:pt x="317" y="456"/>
                    <a:pt x="300" y="504"/>
                  </a:cubicBezTo>
                  <a:cubicBezTo>
                    <a:pt x="293" y="516"/>
                    <a:pt x="288" y="582"/>
                    <a:pt x="312" y="551"/>
                  </a:cubicBezTo>
                  <a:cubicBezTo>
                    <a:pt x="365" y="504"/>
                    <a:pt x="377" y="408"/>
                    <a:pt x="443" y="354"/>
                  </a:cubicBezTo>
                  <a:cubicBezTo>
                    <a:pt x="461" y="342"/>
                    <a:pt x="569" y="276"/>
                    <a:pt x="551" y="252"/>
                  </a:cubicBezTo>
                  <a:cubicBezTo>
                    <a:pt x="461" y="126"/>
                    <a:pt x="527" y="156"/>
                    <a:pt x="605" y="78"/>
                  </a:cubicBezTo>
                  <a:cubicBezTo>
                    <a:pt x="659" y="30"/>
                    <a:pt x="653" y="78"/>
                    <a:pt x="695" y="90"/>
                  </a:cubicBezTo>
                  <a:cubicBezTo>
                    <a:pt x="719" y="102"/>
                    <a:pt x="785" y="84"/>
                    <a:pt x="809" y="78"/>
                  </a:cubicBezTo>
                  <a:cubicBezTo>
                    <a:pt x="832" y="54"/>
                    <a:pt x="832" y="54"/>
                    <a:pt x="832" y="54"/>
                  </a:cubicBezTo>
                  <a:close/>
                  <a:moveTo>
                    <a:pt x="1689" y="1306"/>
                  </a:moveTo>
                  <a:lnTo>
                    <a:pt x="1689" y="1306"/>
                  </a:lnTo>
                  <a:cubicBezTo>
                    <a:pt x="1779" y="1365"/>
                    <a:pt x="1779" y="1365"/>
                    <a:pt x="1779" y="1365"/>
                  </a:cubicBezTo>
                  <a:lnTo>
                    <a:pt x="1779" y="1365"/>
                  </a:lnTo>
                  <a:cubicBezTo>
                    <a:pt x="1809" y="1372"/>
                    <a:pt x="1809" y="1348"/>
                    <a:pt x="1839" y="1348"/>
                  </a:cubicBezTo>
                  <a:cubicBezTo>
                    <a:pt x="1875" y="1348"/>
                    <a:pt x="1941" y="1353"/>
                    <a:pt x="1959" y="1306"/>
                  </a:cubicBezTo>
                  <a:cubicBezTo>
                    <a:pt x="1970" y="1282"/>
                    <a:pt x="1911" y="1252"/>
                    <a:pt x="1911" y="1216"/>
                  </a:cubicBezTo>
                  <a:cubicBezTo>
                    <a:pt x="1911" y="1210"/>
                    <a:pt x="1941" y="1156"/>
                    <a:pt x="1911" y="1174"/>
                  </a:cubicBezTo>
                  <a:cubicBezTo>
                    <a:pt x="1899" y="1180"/>
                    <a:pt x="1875" y="1180"/>
                    <a:pt x="1863" y="1168"/>
                  </a:cubicBezTo>
                  <a:cubicBezTo>
                    <a:pt x="1833" y="1144"/>
                    <a:pt x="1899" y="1144"/>
                    <a:pt x="1917" y="1138"/>
                  </a:cubicBezTo>
                  <a:cubicBezTo>
                    <a:pt x="1929" y="1126"/>
                    <a:pt x="1929" y="1114"/>
                    <a:pt x="1922" y="1102"/>
                  </a:cubicBezTo>
                  <a:cubicBezTo>
                    <a:pt x="1922" y="1096"/>
                    <a:pt x="1911" y="1090"/>
                    <a:pt x="1911" y="1084"/>
                  </a:cubicBezTo>
                  <a:cubicBezTo>
                    <a:pt x="1905" y="1072"/>
                    <a:pt x="1911" y="1060"/>
                    <a:pt x="1911" y="1048"/>
                  </a:cubicBezTo>
                  <a:cubicBezTo>
                    <a:pt x="1922" y="1024"/>
                    <a:pt x="1922" y="1001"/>
                    <a:pt x="1929" y="977"/>
                  </a:cubicBezTo>
                  <a:cubicBezTo>
                    <a:pt x="1941" y="923"/>
                    <a:pt x="1977" y="941"/>
                    <a:pt x="2001" y="911"/>
                  </a:cubicBezTo>
                  <a:cubicBezTo>
                    <a:pt x="2018" y="887"/>
                    <a:pt x="2018" y="875"/>
                    <a:pt x="2006" y="851"/>
                  </a:cubicBezTo>
                  <a:cubicBezTo>
                    <a:pt x="2001" y="839"/>
                    <a:pt x="2001" y="821"/>
                    <a:pt x="1994" y="815"/>
                  </a:cubicBezTo>
                  <a:cubicBezTo>
                    <a:pt x="1982" y="809"/>
                    <a:pt x="1964" y="821"/>
                    <a:pt x="1959" y="815"/>
                  </a:cubicBezTo>
                  <a:cubicBezTo>
                    <a:pt x="1935" y="809"/>
                    <a:pt x="1941" y="791"/>
                    <a:pt x="1917" y="797"/>
                  </a:cubicBezTo>
                  <a:cubicBezTo>
                    <a:pt x="1893" y="797"/>
                    <a:pt x="1863" y="815"/>
                    <a:pt x="1845" y="803"/>
                  </a:cubicBezTo>
                  <a:lnTo>
                    <a:pt x="1845" y="803"/>
                  </a:lnTo>
                  <a:cubicBezTo>
                    <a:pt x="1803" y="815"/>
                    <a:pt x="1803" y="815"/>
                    <a:pt x="1803" y="815"/>
                  </a:cubicBezTo>
                  <a:cubicBezTo>
                    <a:pt x="1761" y="827"/>
                    <a:pt x="1665" y="869"/>
                    <a:pt x="1647" y="803"/>
                  </a:cubicBezTo>
                  <a:cubicBezTo>
                    <a:pt x="1635" y="731"/>
                    <a:pt x="1635" y="701"/>
                    <a:pt x="1557" y="749"/>
                  </a:cubicBezTo>
                  <a:cubicBezTo>
                    <a:pt x="1551" y="755"/>
                    <a:pt x="1467" y="827"/>
                    <a:pt x="1467" y="791"/>
                  </a:cubicBezTo>
                  <a:cubicBezTo>
                    <a:pt x="1467" y="767"/>
                    <a:pt x="1509" y="659"/>
                    <a:pt x="1461" y="677"/>
                  </a:cubicBezTo>
                  <a:cubicBezTo>
                    <a:pt x="1443" y="683"/>
                    <a:pt x="1431" y="713"/>
                    <a:pt x="1419" y="725"/>
                  </a:cubicBezTo>
                  <a:cubicBezTo>
                    <a:pt x="1401" y="749"/>
                    <a:pt x="1401" y="767"/>
                    <a:pt x="1413" y="797"/>
                  </a:cubicBezTo>
                  <a:cubicBezTo>
                    <a:pt x="1425" y="821"/>
                    <a:pt x="1437" y="845"/>
                    <a:pt x="1437" y="875"/>
                  </a:cubicBezTo>
                  <a:cubicBezTo>
                    <a:pt x="1437" y="917"/>
                    <a:pt x="1443" y="947"/>
                    <a:pt x="1431" y="995"/>
                  </a:cubicBezTo>
                  <a:cubicBezTo>
                    <a:pt x="1431" y="1013"/>
                    <a:pt x="1449" y="1030"/>
                    <a:pt x="1455" y="1048"/>
                  </a:cubicBezTo>
                  <a:cubicBezTo>
                    <a:pt x="1467" y="1066"/>
                    <a:pt x="1479" y="1060"/>
                    <a:pt x="1497" y="1066"/>
                  </a:cubicBezTo>
                  <a:cubicBezTo>
                    <a:pt x="1533" y="1078"/>
                    <a:pt x="1515" y="1096"/>
                    <a:pt x="1515" y="1120"/>
                  </a:cubicBezTo>
                  <a:cubicBezTo>
                    <a:pt x="1515" y="1150"/>
                    <a:pt x="1593" y="1198"/>
                    <a:pt x="1617" y="1204"/>
                  </a:cubicBezTo>
                  <a:cubicBezTo>
                    <a:pt x="1647" y="1210"/>
                    <a:pt x="1671" y="1210"/>
                    <a:pt x="1677" y="1252"/>
                  </a:cubicBezTo>
                  <a:cubicBezTo>
                    <a:pt x="1683" y="1264"/>
                    <a:pt x="1683" y="1300"/>
                    <a:pt x="1689" y="1306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F5B41A9B-58C9-5B47-9620-818AE2E0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04" y="5995206"/>
              <a:ext cx="705541" cy="573877"/>
            </a:xfrm>
            <a:custGeom>
              <a:avLst/>
              <a:gdLst>
                <a:gd name="T0" fmla="*/ 276 w 1325"/>
                <a:gd name="T1" fmla="*/ 845 h 1074"/>
                <a:gd name="T2" fmla="*/ 276 w 1325"/>
                <a:gd name="T3" fmla="*/ 845 h 1074"/>
                <a:gd name="T4" fmla="*/ 378 w 1325"/>
                <a:gd name="T5" fmla="*/ 773 h 1074"/>
                <a:gd name="T6" fmla="*/ 431 w 1325"/>
                <a:gd name="T7" fmla="*/ 845 h 1074"/>
                <a:gd name="T8" fmla="*/ 431 w 1325"/>
                <a:gd name="T9" fmla="*/ 929 h 1074"/>
                <a:gd name="T10" fmla="*/ 431 w 1325"/>
                <a:gd name="T11" fmla="*/ 929 h 1074"/>
                <a:gd name="T12" fmla="*/ 563 w 1325"/>
                <a:gd name="T13" fmla="*/ 995 h 1074"/>
                <a:gd name="T14" fmla="*/ 725 w 1325"/>
                <a:gd name="T15" fmla="*/ 959 h 1074"/>
                <a:gd name="T16" fmla="*/ 737 w 1325"/>
                <a:gd name="T17" fmla="*/ 1049 h 1074"/>
                <a:gd name="T18" fmla="*/ 911 w 1325"/>
                <a:gd name="T19" fmla="*/ 977 h 1074"/>
                <a:gd name="T20" fmla="*/ 989 w 1325"/>
                <a:gd name="T21" fmla="*/ 953 h 1074"/>
                <a:gd name="T22" fmla="*/ 1097 w 1325"/>
                <a:gd name="T23" fmla="*/ 953 h 1074"/>
                <a:gd name="T24" fmla="*/ 1217 w 1325"/>
                <a:gd name="T25" fmla="*/ 791 h 1074"/>
                <a:gd name="T26" fmla="*/ 1283 w 1325"/>
                <a:gd name="T27" fmla="*/ 642 h 1074"/>
                <a:gd name="T28" fmla="*/ 1306 w 1325"/>
                <a:gd name="T29" fmla="*/ 624 h 1074"/>
                <a:gd name="T30" fmla="*/ 1318 w 1325"/>
                <a:gd name="T31" fmla="*/ 612 h 1074"/>
                <a:gd name="T32" fmla="*/ 1318 w 1325"/>
                <a:gd name="T33" fmla="*/ 564 h 1074"/>
                <a:gd name="T34" fmla="*/ 1306 w 1325"/>
                <a:gd name="T35" fmla="*/ 534 h 1074"/>
                <a:gd name="T36" fmla="*/ 1306 w 1325"/>
                <a:gd name="T37" fmla="*/ 534 h 1074"/>
                <a:gd name="T38" fmla="*/ 1169 w 1325"/>
                <a:gd name="T39" fmla="*/ 534 h 1074"/>
                <a:gd name="T40" fmla="*/ 1115 w 1325"/>
                <a:gd name="T41" fmla="*/ 480 h 1074"/>
                <a:gd name="T42" fmla="*/ 1025 w 1325"/>
                <a:gd name="T43" fmla="*/ 480 h 1074"/>
                <a:gd name="T44" fmla="*/ 989 w 1325"/>
                <a:gd name="T45" fmla="*/ 366 h 1074"/>
                <a:gd name="T46" fmla="*/ 905 w 1325"/>
                <a:gd name="T47" fmla="*/ 282 h 1074"/>
                <a:gd name="T48" fmla="*/ 809 w 1325"/>
                <a:gd name="T49" fmla="*/ 192 h 1074"/>
                <a:gd name="T50" fmla="*/ 461 w 1325"/>
                <a:gd name="T51" fmla="*/ 240 h 1074"/>
                <a:gd name="T52" fmla="*/ 258 w 1325"/>
                <a:gd name="T53" fmla="*/ 174 h 1074"/>
                <a:gd name="T54" fmla="*/ 126 w 1325"/>
                <a:gd name="T55" fmla="*/ 144 h 1074"/>
                <a:gd name="T56" fmla="*/ 102 w 1325"/>
                <a:gd name="T57" fmla="*/ 90 h 1074"/>
                <a:gd name="T58" fmla="*/ 96 w 1325"/>
                <a:gd name="T59" fmla="*/ 24 h 1074"/>
                <a:gd name="T60" fmla="*/ 78 w 1325"/>
                <a:gd name="T61" fmla="*/ 0 h 1074"/>
                <a:gd name="T62" fmla="*/ 78 w 1325"/>
                <a:gd name="T63" fmla="*/ 0 h 1074"/>
                <a:gd name="T64" fmla="*/ 42 w 1325"/>
                <a:gd name="T65" fmla="*/ 60 h 1074"/>
                <a:gd name="T66" fmla="*/ 18 w 1325"/>
                <a:gd name="T67" fmla="*/ 108 h 1074"/>
                <a:gd name="T68" fmla="*/ 24 w 1325"/>
                <a:gd name="T69" fmla="*/ 216 h 1074"/>
                <a:gd name="T70" fmla="*/ 24 w 1325"/>
                <a:gd name="T71" fmla="*/ 384 h 1074"/>
                <a:gd name="T72" fmla="*/ 84 w 1325"/>
                <a:gd name="T73" fmla="*/ 474 h 1074"/>
                <a:gd name="T74" fmla="*/ 48 w 1325"/>
                <a:gd name="T75" fmla="*/ 690 h 1074"/>
                <a:gd name="T76" fmla="*/ 48 w 1325"/>
                <a:gd name="T77" fmla="*/ 690 h 1074"/>
                <a:gd name="T78" fmla="*/ 90 w 1325"/>
                <a:gd name="T79" fmla="*/ 755 h 1074"/>
                <a:gd name="T80" fmla="*/ 228 w 1325"/>
                <a:gd name="T81" fmla="*/ 732 h 1074"/>
                <a:gd name="T82" fmla="*/ 264 w 1325"/>
                <a:gd name="T83" fmla="*/ 821 h 1074"/>
                <a:gd name="T84" fmla="*/ 276 w 1325"/>
                <a:gd name="T85" fmla="*/ 845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5" h="1074">
                  <a:moveTo>
                    <a:pt x="276" y="845"/>
                  </a:moveTo>
                  <a:lnTo>
                    <a:pt x="276" y="845"/>
                  </a:lnTo>
                  <a:cubicBezTo>
                    <a:pt x="378" y="773"/>
                    <a:pt x="378" y="773"/>
                    <a:pt x="378" y="773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929"/>
                    <a:pt x="431" y="929"/>
                    <a:pt x="431" y="929"/>
                  </a:cubicBezTo>
                  <a:lnTo>
                    <a:pt x="431" y="929"/>
                  </a:lnTo>
                  <a:cubicBezTo>
                    <a:pt x="563" y="995"/>
                    <a:pt x="563" y="995"/>
                    <a:pt x="563" y="995"/>
                  </a:cubicBezTo>
                  <a:cubicBezTo>
                    <a:pt x="611" y="983"/>
                    <a:pt x="671" y="959"/>
                    <a:pt x="725" y="959"/>
                  </a:cubicBezTo>
                  <a:cubicBezTo>
                    <a:pt x="737" y="977"/>
                    <a:pt x="731" y="1025"/>
                    <a:pt x="737" y="1049"/>
                  </a:cubicBezTo>
                  <a:cubicBezTo>
                    <a:pt x="797" y="1073"/>
                    <a:pt x="863" y="1001"/>
                    <a:pt x="911" y="977"/>
                  </a:cubicBezTo>
                  <a:cubicBezTo>
                    <a:pt x="941" y="959"/>
                    <a:pt x="953" y="947"/>
                    <a:pt x="989" y="953"/>
                  </a:cubicBezTo>
                  <a:cubicBezTo>
                    <a:pt x="1031" y="965"/>
                    <a:pt x="1049" y="995"/>
                    <a:pt x="1097" y="953"/>
                  </a:cubicBezTo>
                  <a:cubicBezTo>
                    <a:pt x="1139" y="905"/>
                    <a:pt x="1163" y="827"/>
                    <a:pt x="1217" y="791"/>
                  </a:cubicBezTo>
                  <a:cubicBezTo>
                    <a:pt x="1288" y="737"/>
                    <a:pt x="1235" y="708"/>
                    <a:pt x="1283" y="642"/>
                  </a:cubicBezTo>
                  <a:cubicBezTo>
                    <a:pt x="1294" y="630"/>
                    <a:pt x="1300" y="624"/>
                    <a:pt x="1306" y="624"/>
                  </a:cubicBezTo>
                  <a:cubicBezTo>
                    <a:pt x="1312" y="618"/>
                    <a:pt x="1318" y="618"/>
                    <a:pt x="1318" y="612"/>
                  </a:cubicBezTo>
                  <a:cubicBezTo>
                    <a:pt x="1324" y="606"/>
                    <a:pt x="1318" y="576"/>
                    <a:pt x="1318" y="564"/>
                  </a:cubicBezTo>
                  <a:cubicBezTo>
                    <a:pt x="1306" y="534"/>
                    <a:pt x="1306" y="534"/>
                    <a:pt x="1306" y="534"/>
                  </a:cubicBezTo>
                  <a:lnTo>
                    <a:pt x="1306" y="534"/>
                  </a:lnTo>
                  <a:cubicBezTo>
                    <a:pt x="1276" y="552"/>
                    <a:pt x="1204" y="552"/>
                    <a:pt x="1169" y="534"/>
                  </a:cubicBezTo>
                  <a:cubicBezTo>
                    <a:pt x="1133" y="516"/>
                    <a:pt x="1193" y="480"/>
                    <a:pt x="1115" y="480"/>
                  </a:cubicBezTo>
                  <a:cubicBezTo>
                    <a:pt x="1091" y="480"/>
                    <a:pt x="1043" y="486"/>
                    <a:pt x="1025" y="480"/>
                  </a:cubicBezTo>
                  <a:cubicBezTo>
                    <a:pt x="1007" y="474"/>
                    <a:pt x="983" y="384"/>
                    <a:pt x="989" y="366"/>
                  </a:cubicBezTo>
                  <a:cubicBezTo>
                    <a:pt x="989" y="312"/>
                    <a:pt x="965" y="264"/>
                    <a:pt x="905" y="282"/>
                  </a:cubicBezTo>
                  <a:cubicBezTo>
                    <a:pt x="851" y="300"/>
                    <a:pt x="845" y="210"/>
                    <a:pt x="809" y="192"/>
                  </a:cubicBezTo>
                  <a:cubicBezTo>
                    <a:pt x="677" y="114"/>
                    <a:pt x="581" y="198"/>
                    <a:pt x="461" y="240"/>
                  </a:cubicBezTo>
                  <a:cubicBezTo>
                    <a:pt x="360" y="282"/>
                    <a:pt x="336" y="222"/>
                    <a:pt x="258" y="174"/>
                  </a:cubicBezTo>
                  <a:cubicBezTo>
                    <a:pt x="216" y="144"/>
                    <a:pt x="174" y="150"/>
                    <a:pt x="126" y="144"/>
                  </a:cubicBezTo>
                  <a:cubicBezTo>
                    <a:pt x="102" y="150"/>
                    <a:pt x="102" y="102"/>
                    <a:pt x="102" y="90"/>
                  </a:cubicBezTo>
                  <a:cubicBezTo>
                    <a:pt x="102" y="66"/>
                    <a:pt x="96" y="48"/>
                    <a:pt x="96" y="24"/>
                  </a:cubicBezTo>
                  <a:cubicBezTo>
                    <a:pt x="90" y="18"/>
                    <a:pt x="78" y="6"/>
                    <a:pt x="78" y="0"/>
                  </a:cubicBezTo>
                  <a:lnTo>
                    <a:pt x="78" y="0"/>
                  </a:lnTo>
                  <a:cubicBezTo>
                    <a:pt x="60" y="12"/>
                    <a:pt x="54" y="42"/>
                    <a:pt x="42" y="60"/>
                  </a:cubicBezTo>
                  <a:cubicBezTo>
                    <a:pt x="30" y="72"/>
                    <a:pt x="30" y="90"/>
                    <a:pt x="18" y="108"/>
                  </a:cubicBezTo>
                  <a:cubicBezTo>
                    <a:pt x="0" y="144"/>
                    <a:pt x="24" y="180"/>
                    <a:pt x="24" y="216"/>
                  </a:cubicBezTo>
                  <a:cubicBezTo>
                    <a:pt x="54" y="276"/>
                    <a:pt x="24" y="324"/>
                    <a:pt x="24" y="384"/>
                  </a:cubicBezTo>
                  <a:cubicBezTo>
                    <a:pt x="24" y="450"/>
                    <a:pt x="48" y="438"/>
                    <a:pt x="84" y="474"/>
                  </a:cubicBezTo>
                  <a:cubicBezTo>
                    <a:pt x="138" y="534"/>
                    <a:pt x="66" y="630"/>
                    <a:pt x="48" y="690"/>
                  </a:cubicBezTo>
                  <a:lnTo>
                    <a:pt x="48" y="690"/>
                  </a:lnTo>
                  <a:cubicBezTo>
                    <a:pt x="60" y="713"/>
                    <a:pt x="72" y="737"/>
                    <a:pt x="90" y="755"/>
                  </a:cubicBezTo>
                  <a:cubicBezTo>
                    <a:pt x="144" y="797"/>
                    <a:pt x="180" y="755"/>
                    <a:pt x="228" y="732"/>
                  </a:cubicBezTo>
                  <a:cubicBezTo>
                    <a:pt x="276" y="713"/>
                    <a:pt x="264" y="803"/>
                    <a:pt x="264" y="821"/>
                  </a:cubicBezTo>
                  <a:cubicBezTo>
                    <a:pt x="276" y="845"/>
                    <a:pt x="276" y="845"/>
                    <a:pt x="276" y="84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DFB7AD95-B720-D841-9D20-9CAD6816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24" y="5842328"/>
              <a:ext cx="1561596" cy="1752208"/>
            </a:xfrm>
            <a:custGeom>
              <a:avLst/>
              <a:gdLst>
                <a:gd name="T0" fmla="*/ 965 w 2930"/>
                <a:gd name="T1" fmla="*/ 3109 h 3284"/>
                <a:gd name="T2" fmla="*/ 1007 w 2930"/>
                <a:gd name="T3" fmla="*/ 2702 h 3284"/>
                <a:gd name="T4" fmla="*/ 1103 w 2930"/>
                <a:gd name="T5" fmla="*/ 2421 h 3284"/>
                <a:gd name="T6" fmla="*/ 1312 w 2930"/>
                <a:gd name="T7" fmla="*/ 2325 h 3284"/>
                <a:gd name="T8" fmla="*/ 1564 w 2930"/>
                <a:gd name="T9" fmla="*/ 2061 h 3284"/>
                <a:gd name="T10" fmla="*/ 1701 w 2930"/>
                <a:gd name="T11" fmla="*/ 2025 h 3284"/>
                <a:gd name="T12" fmla="*/ 1779 w 2930"/>
                <a:gd name="T13" fmla="*/ 1935 h 3284"/>
                <a:gd name="T14" fmla="*/ 2078 w 2930"/>
                <a:gd name="T15" fmla="*/ 1851 h 3284"/>
                <a:gd name="T16" fmla="*/ 2372 w 2930"/>
                <a:gd name="T17" fmla="*/ 1779 h 3284"/>
                <a:gd name="T18" fmla="*/ 2540 w 2930"/>
                <a:gd name="T19" fmla="*/ 1845 h 3284"/>
                <a:gd name="T20" fmla="*/ 2648 w 2930"/>
                <a:gd name="T21" fmla="*/ 1773 h 3284"/>
                <a:gd name="T22" fmla="*/ 2708 w 2930"/>
                <a:gd name="T23" fmla="*/ 1911 h 3284"/>
                <a:gd name="T24" fmla="*/ 2899 w 2930"/>
                <a:gd name="T25" fmla="*/ 1821 h 3284"/>
                <a:gd name="T26" fmla="*/ 2660 w 2930"/>
                <a:gd name="T27" fmla="*/ 1492 h 3284"/>
                <a:gd name="T28" fmla="*/ 2384 w 2930"/>
                <a:gd name="T29" fmla="*/ 1408 h 3284"/>
                <a:gd name="T30" fmla="*/ 2636 w 2930"/>
                <a:gd name="T31" fmla="*/ 1156 h 3284"/>
                <a:gd name="T32" fmla="*/ 2666 w 2930"/>
                <a:gd name="T33" fmla="*/ 1108 h 3284"/>
                <a:gd name="T34" fmla="*/ 2450 w 2930"/>
                <a:gd name="T35" fmla="*/ 977 h 3284"/>
                <a:gd name="T36" fmla="*/ 2294 w 2930"/>
                <a:gd name="T37" fmla="*/ 940 h 3284"/>
                <a:gd name="T38" fmla="*/ 2168 w 2930"/>
                <a:gd name="T39" fmla="*/ 671 h 3284"/>
                <a:gd name="T40" fmla="*/ 2078 w 2930"/>
                <a:gd name="T41" fmla="*/ 347 h 3284"/>
                <a:gd name="T42" fmla="*/ 1833 w 2930"/>
                <a:gd name="T43" fmla="*/ 36 h 3284"/>
                <a:gd name="T44" fmla="*/ 1666 w 2930"/>
                <a:gd name="T45" fmla="*/ 191 h 3284"/>
                <a:gd name="T46" fmla="*/ 1444 w 2930"/>
                <a:gd name="T47" fmla="*/ 413 h 3284"/>
                <a:gd name="T48" fmla="*/ 1468 w 2930"/>
                <a:gd name="T49" fmla="*/ 239 h 3284"/>
                <a:gd name="T50" fmla="*/ 1031 w 2930"/>
                <a:gd name="T51" fmla="*/ 210 h 3284"/>
                <a:gd name="T52" fmla="*/ 761 w 2930"/>
                <a:gd name="T53" fmla="*/ 180 h 3284"/>
                <a:gd name="T54" fmla="*/ 611 w 2930"/>
                <a:gd name="T55" fmla="*/ 96 h 3284"/>
                <a:gd name="T56" fmla="*/ 408 w 2930"/>
                <a:gd name="T57" fmla="*/ 335 h 3284"/>
                <a:gd name="T58" fmla="*/ 12 w 2930"/>
                <a:gd name="T59" fmla="*/ 377 h 3284"/>
                <a:gd name="T60" fmla="*/ 60 w 2930"/>
                <a:gd name="T61" fmla="*/ 521 h 3284"/>
                <a:gd name="T62" fmla="*/ 180 w 2930"/>
                <a:gd name="T63" fmla="*/ 887 h 3284"/>
                <a:gd name="T64" fmla="*/ 150 w 2930"/>
                <a:gd name="T65" fmla="*/ 1150 h 3284"/>
                <a:gd name="T66" fmla="*/ 174 w 2930"/>
                <a:gd name="T67" fmla="*/ 1402 h 3284"/>
                <a:gd name="T68" fmla="*/ 270 w 2930"/>
                <a:gd name="T69" fmla="*/ 1731 h 3284"/>
                <a:gd name="T70" fmla="*/ 503 w 2930"/>
                <a:gd name="T71" fmla="*/ 1851 h 3284"/>
                <a:gd name="T72" fmla="*/ 467 w 2930"/>
                <a:gd name="T73" fmla="*/ 2055 h 3284"/>
                <a:gd name="T74" fmla="*/ 371 w 2930"/>
                <a:gd name="T75" fmla="*/ 2205 h 3284"/>
                <a:gd name="T76" fmla="*/ 186 w 2930"/>
                <a:gd name="T77" fmla="*/ 2498 h 3284"/>
                <a:gd name="T78" fmla="*/ 132 w 2930"/>
                <a:gd name="T79" fmla="*/ 2744 h 3284"/>
                <a:gd name="T80" fmla="*/ 479 w 2930"/>
                <a:gd name="T81" fmla="*/ 3079 h 3284"/>
                <a:gd name="T82" fmla="*/ 689 w 2930"/>
                <a:gd name="T83" fmla="*/ 3235 h 3284"/>
                <a:gd name="T84" fmla="*/ 2678 w 2930"/>
                <a:gd name="T85" fmla="*/ 1132 h 3284"/>
                <a:gd name="T86" fmla="*/ 2780 w 2930"/>
                <a:gd name="T87" fmla="*/ 1060 h 3284"/>
                <a:gd name="T88" fmla="*/ 2833 w 2930"/>
                <a:gd name="T89" fmla="*/ 1216 h 3284"/>
                <a:gd name="T90" fmla="*/ 2678 w 2930"/>
                <a:gd name="T91" fmla="*/ 1132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0" h="3284">
                  <a:moveTo>
                    <a:pt x="929" y="3193"/>
                  </a:moveTo>
                  <a:lnTo>
                    <a:pt x="929" y="3193"/>
                  </a:lnTo>
                  <a:cubicBezTo>
                    <a:pt x="947" y="3169"/>
                    <a:pt x="935" y="3133"/>
                    <a:pt x="965" y="3109"/>
                  </a:cubicBezTo>
                  <a:cubicBezTo>
                    <a:pt x="1019" y="3067"/>
                    <a:pt x="869" y="2924"/>
                    <a:pt x="899" y="2858"/>
                  </a:cubicBezTo>
                  <a:cubicBezTo>
                    <a:pt x="905" y="2822"/>
                    <a:pt x="941" y="2828"/>
                    <a:pt x="947" y="2804"/>
                  </a:cubicBezTo>
                  <a:cubicBezTo>
                    <a:pt x="959" y="2762"/>
                    <a:pt x="995" y="2750"/>
                    <a:pt x="1007" y="2702"/>
                  </a:cubicBezTo>
                  <a:cubicBezTo>
                    <a:pt x="1013" y="2654"/>
                    <a:pt x="989" y="2606"/>
                    <a:pt x="995" y="2564"/>
                  </a:cubicBezTo>
                  <a:cubicBezTo>
                    <a:pt x="1013" y="2535"/>
                    <a:pt x="983" y="2505"/>
                    <a:pt x="1031" y="2505"/>
                  </a:cubicBezTo>
                  <a:cubicBezTo>
                    <a:pt x="1085" y="2505"/>
                    <a:pt x="1061" y="2421"/>
                    <a:pt x="1103" y="2421"/>
                  </a:cubicBezTo>
                  <a:cubicBezTo>
                    <a:pt x="1139" y="2421"/>
                    <a:pt x="1186" y="2427"/>
                    <a:pt x="1169" y="2475"/>
                  </a:cubicBezTo>
                  <a:cubicBezTo>
                    <a:pt x="1162" y="2487"/>
                    <a:pt x="1157" y="2553"/>
                    <a:pt x="1181" y="2522"/>
                  </a:cubicBezTo>
                  <a:cubicBezTo>
                    <a:pt x="1234" y="2475"/>
                    <a:pt x="1246" y="2379"/>
                    <a:pt x="1312" y="2325"/>
                  </a:cubicBezTo>
                  <a:cubicBezTo>
                    <a:pt x="1330" y="2313"/>
                    <a:pt x="1438" y="2247"/>
                    <a:pt x="1420" y="2223"/>
                  </a:cubicBezTo>
                  <a:cubicBezTo>
                    <a:pt x="1330" y="2097"/>
                    <a:pt x="1396" y="2127"/>
                    <a:pt x="1474" y="2049"/>
                  </a:cubicBezTo>
                  <a:cubicBezTo>
                    <a:pt x="1528" y="2001"/>
                    <a:pt x="1522" y="2049"/>
                    <a:pt x="1564" y="2061"/>
                  </a:cubicBezTo>
                  <a:cubicBezTo>
                    <a:pt x="1588" y="2073"/>
                    <a:pt x="1654" y="2055"/>
                    <a:pt x="1678" y="2049"/>
                  </a:cubicBezTo>
                  <a:cubicBezTo>
                    <a:pt x="1701" y="2025"/>
                    <a:pt x="1701" y="2025"/>
                    <a:pt x="1701" y="2025"/>
                  </a:cubicBezTo>
                  <a:lnTo>
                    <a:pt x="1701" y="2025"/>
                  </a:lnTo>
                  <a:cubicBezTo>
                    <a:pt x="1654" y="1977"/>
                    <a:pt x="1654" y="1977"/>
                    <a:pt x="1654" y="1977"/>
                  </a:cubicBezTo>
                  <a:cubicBezTo>
                    <a:pt x="1654" y="1941"/>
                    <a:pt x="1666" y="1893"/>
                    <a:pt x="1713" y="1893"/>
                  </a:cubicBezTo>
                  <a:cubicBezTo>
                    <a:pt x="1737" y="1893"/>
                    <a:pt x="1749" y="1947"/>
                    <a:pt x="1779" y="1935"/>
                  </a:cubicBezTo>
                  <a:cubicBezTo>
                    <a:pt x="1809" y="1923"/>
                    <a:pt x="1809" y="1887"/>
                    <a:pt x="1839" y="1869"/>
                  </a:cubicBezTo>
                  <a:cubicBezTo>
                    <a:pt x="1875" y="1845"/>
                    <a:pt x="1905" y="1875"/>
                    <a:pt x="1947" y="1887"/>
                  </a:cubicBezTo>
                  <a:cubicBezTo>
                    <a:pt x="1965" y="1887"/>
                    <a:pt x="2066" y="1863"/>
                    <a:pt x="2078" y="1851"/>
                  </a:cubicBezTo>
                  <a:cubicBezTo>
                    <a:pt x="2156" y="1923"/>
                    <a:pt x="2156" y="1923"/>
                    <a:pt x="2156" y="1923"/>
                  </a:cubicBezTo>
                  <a:cubicBezTo>
                    <a:pt x="2300" y="1726"/>
                    <a:pt x="2300" y="1726"/>
                    <a:pt x="2300" y="1726"/>
                  </a:cubicBezTo>
                  <a:cubicBezTo>
                    <a:pt x="2354" y="1726"/>
                    <a:pt x="2372" y="1726"/>
                    <a:pt x="2372" y="1779"/>
                  </a:cubicBezTo>
                  <a:cubicBezTo>
                    <a:pt x="2372" y="1803"/>
                    <a:pt x="2360" y="1857"/>
                    <a:pt x="2378" y="1875"/>
                  </a:cubicBezTo>
                  <a:cubicBezTo>
                    <a:pt x="2390" y="1887"/>
                    <a:pt x="2444" y="1851"/>
                    <a:pt x="2462" y="1851"/>
                  </a:cubicBezTo>
                  <a:cubicBezTo>
                    <a:pt x="2492" y="1851"/>
                    <a:pt x="2534" y="1899"/>
                    <a:pt x="2540" y="1845"/>
                  </a:cubicBezTo>
                  <a:cubicBezTo>
                    <a:pt x="2540" y="1833"/>
                    <a:pt x="2540" y="1810"/>
                    <a:pt x="2540" y="1791"/>
                  </a:cubicBezTo>
                  <a:cubicBezTo>
                    <a:pt x="2534" y="1773"/>
                    <a:pt x="2546" y="1762"/>
                    <a:pt x="2546" y="1744"/>
                  </a:cubicBezTo>
                  <a:cubicBezTo>
                    <a:pt x="2564" y="1738"/>
                    <a:pt x="2630" y="1768"/>
                    <a:pt x="2648" y="1773"/>
                  </a:cubicBezTo>
                  <a:cubicBezTo>
                    <a:pt x="2672" y="1779"/>
                    <a:pt x="2720" y="1786"/>
                    <a:pt x="2738" y="1797"/>
                  </a:cubicBezTo>
                  <a:cubicBezTo>
                    <a:pt x="2738" y="1827"/>
                    <a:pt x="2714" y="1863"/>
                    <a:pt x="2714" y="1893"/>
                  </a:cubicBezTo>
                  <a:cubicBezTo>
                    <a:pt x="2708" y="1911"/>
                    <a:pt x="2708" y="1911"/>
                    <a:pt x="2708" y="1911"/>
                  </a:cubicBezTo>
                  <a:lnTo>
                    <a:pt x="2708" y="1911"/>
                  </a:lnTo>
                  <a:cubicBezTo>
                    <a:pt x="2732" y="1917"/>
                    <a:pt x="2756" y="1893"/>
                    <a:pt x="2780" y="1881"/>
                  </a:cubicBezTo>
                  <a:cubicBezTo>
                    <a:pt x="2828" y="1869"/>
                    <a:pt x="2870" y="1857"/>
                    <a:pt x="2899" y="1821"/>
                  </a:cubicBezTo>
                  <a:cubicBezTo>
                    <a:pt x="2911" y="1803"/>
                    <a:pt x="2929" y="1762"/>
                    <a:pt x="2929" y="1744"/>
                  </a:cubicBezTo>
                  <a:cubicBezTo>
                    <a:pt x="2929" y="1690"/>
                    <a:pt x="2851" y="1690"/>
                    <a:pt x="2822" y="1654"/>
                  </a:cubicBezTo>
                  <a:cubicBezTo>
                    <a:pt x="2768" y="1600"/>
                    <a:pt x="2726" y="1540"/>
                    <a:pt x="2660" y="1492"/>
                  </a:cubicBezTo>
                  <a:cubicBezTo>
                    <a:pt x="2606" y="1444"/>
                    <a:pt x="2588" y="1444"/>
                    <a:pt x="2516" y="1456"/>
                  </a:cubicBezTo>
                  <a:cubicBezTo>
                    <a:pt x="2480" y="1462"/>
                    <a:pt x="2420" y="1486"/>
                    <a:pt x="2390" y="1456"/>
                  </a:cubicBezTo>
                  <a:cubicBezTo>
                    <a:pt x="2378" y="1438"/>
                    <a:pt x="2378" y="1426"/>
                    <a:pt x="2384" y="1408"/>
                  </a:cubicBezTo>
                  <a:cubicBezTo>
                    <a:pt x="2396" y="1378"/>
                    <a:pt x="2432" y="1390"/>
                    <a:pt x="2444" y="1366"/>
                  </a:cubicBezTo>
                  <a:cubicBezTo>
                    <a:pt x="2462" y="1336"/>
                    <a:pt x="2468" y="1258"/>
                    <a:pt x="2498" y="1240"/>
                  </a:cubicBezTo>
                  <a:cubicBezTo>
                    <a:pt x="2636" y="1156"/>
                    <a:pt x="2636" y="1156"/>
                    <a:pt x="2636" y="1156"/>
                  </a:cubicBezTo>
                  <a:cubicBezTo>
                    <a:pt x="2678" y="1132"/>
                    <a:pt x="2678" y="1132"/>
                    <a:pt x="2678" y="1132"/>
                  </a:cubicBezTo>
                  <a:lnTo>
                    <a:pt x="2678" y="1132"/>
                  </a:lnTo>
                  <a:cubicBezTo>
                    <a:pt x="2666" y="1108"/>
                    <a:pt x="2666" y="1108"/>
                    <a:pt x="2666" y="1108"/>
                  </a:cubicBezTo>
                  <a:cubicBezTo>
                    <a:pt x="2666" y="1090"/>
                    <a:pt x="2678" y="1000"/>
                    <a:pt x="2630" y="1019"/>
                  </a:cubicBezTo>
                  <a:cubicBezTo>
                    <a:pt x="2582" y="1042"/>
                    <a:pt x="2546" y="1084"/>
                    <a:pt x="2492" y="1042"/>
                  </a:cubicBezTo>
                  <a:cubicBezTo>
                    <a:pt x="2474" y="1024"/>
                    <a:pt x="2462" y="1000"/>
                    <a:pt x="2450" y="977"/>
                  </a:cubicBezTo>
                  <a:lnTo>
                    <a:pt x="2450" y="977"/>
                  </a:lnTo>
                  <a:cubicBezTo>
                    <a:pt x="2342" y="977"/>
                    <a:pt x="2342" y="977"/>
                    <a:pt x="2342" y="977"/>
                  </a:cubicBezTo>
                  <a:cubicBezTo>
                    <a:pt x="2324" y="964"/>
                    <a:pt x="2324" y="947"/>
                    <a:pt x="2294" y="940"/>
                  </a:cubicBezTo>
                  <a:cubicBezTo>
                    <a:pt x="2270" y="935"/>
                    <a:pt x="2264" y="905"/>
                    <a:pt x="2258" y="887"/>
                  </a:cubicBezTo>
                  <a:cubicBezTo>
                    <a:pt x="2192" y="761"/>
                    <a:pt x="2192" y="761"/>
                    <a:pt x="2192" y="761"/>
                  </a:cubicBezTo>
                  <a:cubicBezTo>
                    <a:pt x="2174" y="725"/>
                    <a:pt x="2180" y="707"/>
                    <a:pt x="2168" y="671"/>
                  </a:cubicBezTo>
                  <a:cubicBezTo>
                    <a:pt x="2168" y="659"/>
                    <a:pt x="2150" y="635"/>
                    <a:pt x="2144" y="623"/>
                  </a:cubicBezTo>
                  <a:cubicBezTo>
                    <a:pt x="2126" y="605"/>
                    <a:pt x="2126" y="575"/>
                    <a:pt x="2132" y="551"/>
                  </a:cubicBezTo>
                  <a:cubicBezTo>
                    <a:pt x="2096" y="473"/>
                    <a:pt x="2078" y="431"/>
                    <a:pt x="2078" y="347"/>
                  </a:cubicBezTo>
                  <a:cubicBezTo>
                    <a:pt x="2072" y="281"/>
                    <a:pt x="1989" y="245"/>
                    <a:pt x="1983" y="186"/>
                  </a:cubicBezTo>
                  <a:cubicBezTo>
                    <a:pt x="1983" y="144"/>
                    <a:pt x="2024" y="126"/>
                    <a:pt x="1976" y="96"/>
                  </a:cubicBezTo>
                  <a:cubicBezTo>
                    <a:pt x="1947" y="78"/>
                    <a:pt x="1839" y="54"/>
                    <a:pt x="1833" y="36"/>
                  </a:cubicBezTo>
                  <a:cubicBezTo>
                    <a:pt x="1809" y="0"/>
                    <a:pt x="1791" y="48"/>
                    <a:pt x="1773" y="66"/>
                  </a:cubicBezTo>
                  <a:cubicBezTo>
                    <a:pt x="1755" y="78"/>
                    <a:pt x="1749" y="138"/>
                    <a:pt x="1731" y="132"/>
                  </a:cubicBezTo>
                  <a:cubicBezTo>
                    <a:pt x="1666" y="120"/>
                    <a:pt x="1684" y="132"/>
                    <a:pt x="1666" y="191"/>
                  </a:cubicBezTo>
                  <a:cubicBezTo>
                    <a:pt x="1654" y="239"/>
                    <a:pt x="1600" y="275"/>
                    <a:pt x="1600" y="305"/>
                  </a:cubicBezTo>
                  <a:cubicBezTo>
                    <a:pt x="1594" y="347"/>
                    <a:pt x="1582" y="359"/>
                    <a:pt x="1594" y="401"/>
                  </a:cubicBezTo>
                  <a:cubicBezTo>
                    <a:pt x="1600" y="407"/>
                    <a:pt x="1474" y="461"/>
                    <a:pt x="1444" y="413"/>
                  </a:cubicBezTo>
                  <a:cubicBezTo>
                    <a:pt x="1438" y="395"/>
                    <a:pt x="1384" y="371"/>
                    <a:pt x="1396" y="359"/>
                  </a:cubicBezTo>
                  <a:cubicBezTo>
                    <a:pt x="1420" y="341"/>
                    <a:pt x="1462" y="347"/>
                    <a:pt x="1486" y="323"/>
                  </a:cubicBezTo>
                  <a:cubicBezTo>
                    <a:pt x="1498" y="311"/>
                    <a:pt x="1468" y="257"/>
                    <a:pt x="1468" y="239"/>
                  </a:cubicBezTo>
                  <a:cubicBezTo>
                    <a:pt x="1444" y="233"/>
                    <a:pt x="1348" y="281"/>
                    <a:pt x="1312" y="281"/>
                  </a:cubicBezTo>
                  <a:cubicBezTo>
                    <a:pt x="1228" y="317"/>
                    <a:pt x="1199" y="323"/>
                    <a:pt x="1157" y="239"/>
                  </a:cubicBezTo>
                  <a:cubicBezTo>
                    <a:pt x="1139" y="191"/>
                    <a:pt x="1073" y="156"/>
                    <a:pt x="1031" y="210"/>
                  </a:cubicBezTo>
                  <a:cubicBezTo>
                    <a:pt x="995" y="257"/>
                    <a:pt x="941" y="186"/>
                    <a:pt x="959" y="252"/>
                  </a:cubicBezTo>
                  <a:cubicBezTo>
                    <a:pt x="971" y="317"/>
                    <a:pt x="893" y="317"/>
                    <a:pt x="845" y="311"/>
                  </a:cubicBezTo>
                  <a:cubicBezTo>
                    <a:pt x="755" y="293"/>
                    <a:pt x="791" y="245"/>
                    <a:pt x="761" y="180"/>
                  </a:cubicBezTo>
                  <a:cubicBezTo>
                    <a:pt x="755" y="168"/>
                    <a:pt x="737" y="156"/>
                    <a:pt x="731" y="144"/>
                  </a:cubicBezTo>
                  <a:cubicBezTo>
                    <a:pt x="725" y="126"/>
                    <a:pt x="725" y="108"/>
                    <a:pt x="713" y="90"/>
                  </a:cubicBezTo>
                  <a:cubicBezTo>
                    <a:pt x="689" y="48"/>
                    <a:pt x="647" y="84"/>
                    <a:pt x="611" y="96"/>
                  </a:cubicBezTo>
                  <a:cubicBezTo>
                    <a:pt x="587" y="102"/>
                    <a:pt x="569" y="84"/>
                    <a:pt x="545" y="84"/>
                  </a:cubicBezTo>
                  <a:cubicBezTo>
                    <a:pt x="431" y="126"/>
                    <a:pt x="515" y="156"/>
                    <a:pt x="533" y="215"/>
                  </a:cubicBezTo>
                  <a:cubicBezTo>
                    <a:pt x="545" y="281"/>
                    <a:pt x="461" y="317"/>
                    <a:pt x="408" y="335"/>
                  </a:cubicBezTo>
                  <a:cubicBezTo>
                    <a:pt x="354" y="347"/>
                    <a:pt x="329" y="293"/>
                    <a:pt x="270" y="299"/>
                  </a:cubicBezTo>
                  <a:cubicBezTo>
                    <a:pt x="234" y="305"/>
                    <a:pt x="198" y="323"/>
                    <a:pt x="156" y="335"/>
                  </a:cubicBezTo>
                  <a:cubicBezTo>
                    <a:pt x="114" y="347"/>
                    <a:pt x="48" y="359"/>
                    <a:pt x="12" y="377"/>
                  </a:cubicBezTo>
                  <a:lnTo>
                    <a:pt x="12" y="377"/>
                  </a:lnTo>
                  <a:cubicBezTo>
                    <a:pt x="6" y="401"/>
                    <a:pt x="0" y="407"/>
                    <a:pt x="12" y="431"/>
                  </a:cubicBezTo>
                  <a:cubicBezTo>
                    <a:pt x="24" y="461"/>
                    <a:pt x="42" y="491"/>
                    <a:pt x="60" y="521"/>
                  </a:cubicBezTo>
                  <a:cubicBezTo>
                    <a:pt x="78" y="569"/>
                    <a:pt x="78" y="623"/>
                    <a:pt x="126" y="653"/>
                  </a:cubicBezTo>
                  <a:cubicBezTo>
                    <a:pt x="186" y="695"/>
                    <a:pt x="192" y="725"/>
                    <a:pt x="168" y="797"/>
                  </a:cubicBezTo>
                  <a:cubicBezTo>
                    <a:pt x="174" y="827"/>
                    <a:pt x="168" y="857"/>
                    <a:pt x="180" y="887"/>
                  </a:cubicBezTo>
                  <a:cubicBezTo>
                    <a:pt x="198" y="929"/>
                    <a:pt x="252" y="977"/>
                    <a:pt x="216" y="1030"/>
                  </a:cubicBezTo>
                  <a:cubicBezTo>
                    <a:pt x="198" y="1060"/>
                    <a:pt x="138" y="1060"/>
                    <a:pt x="126" y="1084"/>
                  </a:cubicBezTo>
                  <a:cubicBezTo>
                    <a:pt x="108" y="1114"/>
                    <a:pt x="144" y="1126"/>
                    <a:pt x="150" y="1150"/>
                  </a:cubicBezTo>
                  <a:cubicBezTo>
                    <a:pt x="162" y="1168"/>
                    <a:pt x="150" y="1186"/>
                    <a:pt x="150" y="1204"/>
                  </a:cubicBezTo>
                  <a:cubicBezTo>
                    <a:pt x="150" y="1234"/>
                    <a:pt x="180" y="1246"/>
                    <a:pt x="180" y="1282"/>
                  </a:cubicBezTo>
                  <a:cubicBezTo>
                    <a:pt x="180" y="1324"/>
                    <a:pt x="180" y="1360"/>
                    <a:pt x="174" y="1402"/>
                  </a:cubicBezTo>
                  <a:cubicBezTo>
                    <a:pt x="156" y="1438"/>
                    <a:pt x="132" y="1456"/>
                    <a:pt x="138" y="1504"/>
                  </a:cubicBezTo>
                  <a:cubicBezTo>
                    <a:pt x="144" y="1582"/>
                    <a:pt x="222" y="1606"/>
                    <a:pt x="246" y="1672"/>
                  </a:cubicBezTo>
                  <a:cubicBezTo>
                    <a:pt x="252" y="1690"/>
                    <a:pt x="270" y="1714"/>
                    <a:pt x="270" y="1731"/>
                  </a:cubicBezTo>
                  <a:cubicBezTo>
                    <a:pt x="276" y="1773"/>
                    <a:pt x="270" y="1839"/>
                    <a:pt x="329" y="1803"/>
                  </a:cubicBezTo>
                  <a:cubicBezTo>
                    <a:pt x="384" y="1773"/>
                    <a:pt x="366" y="1815"/>
                    <a:pt x="402" y="1821"/>
                  </a:cubicBezTo>
                  <a:cubicBezTo>
                    <a:pt x="431" y="1833"/>
                    <a:pt x="509" y="1791"/>
                    <a:pt x="503" y="1851"/>
                  </a:cubicBezTo>
                  <a:cubicBezTo>
                    <a:pt x="503" y="1869"/>
                    <a:pt x="473" y="1887"/>
                    <a:pt x="485" y="1905"/>
                  </a:cubicBezTo>
                  <a:cubicBezTo>
                    <a:pt x="491" y="1929"/>
                    <a:pt x="503" y="1947"/>
                    <a:pt x="497" y="1971"/>
                  </a:cubicBezTo>
                  <a:cubicBezTo>
                    <a:pt x="467" y="1995"/>
                    <a:pt x="485" y="2043"/>
                    <a:pt x="467" y="2055"/>
                  </a:cubicBezTo>
                  <a:cubicBezTo>
                    <a:pt x="443" y="2067"/>
                    <a:pt x="431" y="2067"/>
                    <a:pt x="419" y="2097"/>
                  </a:cubicBezTo>
                  <a:cubicBezTo>
                    <a:pt x="413" y="2121"/>
                    <a:pt x="437" y="2145"/>
                    <a:pt x="408" y="2163"/>
                  </a:cubicBezTo>
                  <a:cubicBezTo>
                    <a:pt x="384" y="2181"/>
                    <a:pt x="384" y="2169"/>
                    <a:pt x="371" y="2205"/>
                  </a:cubicBezTo>
                  <a:cubicBezTo>
                    <a:pt x="360" y="2259"/>
                    <a:pt x="354" y="2283"/>
                    <a:pt x="288" y="2265"/>
                  </a:cubicBezTo>
                  <a:cubicBezTo>
                    <a:pt x="258" y="2259"/>
                    <a:pt x="156" y="2313"/>
                    <a:pt x="138" y="2343"/>
                  </a:cubicBezTo>
                  <a:cubicBezTo>
                    <a:pt x="102" y="2391"/>
                    <a:pt x="228" y="2415"/>
                    <a:pt x="186" y="2498"/>
                  </a:cubicBezTo>
                  <a:cubicBezTo>
                    <a:pt x="174" y="2522"/>
                    <a:pt x="162" y="2558"/>
                    <a:pt x="126" y="2564"/>
                  </a:cubicBezTo>
                  <a:cubicBezTo>
                    <a:pt x="54" y="2582"/>
                    <a:pt x="90" y="2600"/>
                    <a:pt x="96" y="2654"/>
                  </a:cubicBezTo>
                  <a:cubicBezTo>
                    <a:pt x="96" y="2684"/>
                    <a:pt x="132" y="2708"/>
                    <a:pt x="132" y="2744"/>
                  </a:cubicBezTo>
                  <a:cubicBezTo>
                    <a:pt x="126" y="2816"/>
                    <a:pt x="138" y="2858"/>
                    <a:pt x="198" y="2894"/>
                  </a:cubicBezTo>
                  <a:cubicBezTo>
                    <a:pt x="395" y="3025"/>
                    <a:pt x="395" y="3025"/>
                    <a:pt x="395" y="3025"/>
                  </a:cubicBezTo>
                  <a:cubicBezTo>
                    <a:pt x="419" y="3037"/>
                    <a:pt x="461" y="3055"/>
                    <a:pt x="479" y="3079"/>
                  </a:cubicBezTo>
                  <a:cubicBezTo>
                    <a:pt x="509" y="3133"/>
                    <a:pt x="497" y="3157"/>
                    <a:pt x="551" y="3193"/>
                  </a:cubicBezTo>
                  <a:cubicBezTo>
                    <a:pt x="581" y="3217"/>
                    <a:pt x="581" y="3259"/>
                    <a:pt x="617" y="3271"/>
                  </a:cubicBezTo>
                  <a:cubicBezTo>
                    <a:pt x="647" y="3283"/>
                    <a:pt x="671" y="3259"/>
                    <a:pt x="689" y="3235"/>
                  </a:cubicBezTo>
                  <a:cubicBezTo>
                    <a:pt x="719" y="3205"/>
                    <a:pt x="779" y="3187"/>
                    <a:pt x="821" y="3187"/>
                  </a:cubicBezTo>
                  <a:cubicBezTo>
                    <a:pt x="863" y="3193"/>
                    <a:pt x="887" y="3211"/>
                    <a:pt x="929" y="3193"/>
                  </a:cubicBezTo>
                  <a:close/>
                  <a:moveTo>
                    <a:pt x="2678" y="1132"/>
                  </a:moveTo>
                  <a:lnTo>
                    <a:pt x="2678" y="1132"/>
                  </a:lnTo>
                  <a:lnTo>
                    <a:pt x="2678" y="1132"/>
                  </a:lnTo>
                  <a:cubicBezTo>
                    <a:pt x="2780" y="1060"/>
                    <a:pt x="2780" y="1060"/>
                    <a:pt x="2780" y="1060"/>
                  </a:cubicBezTo>
                  <a:cubicBezTo>
                    <a:pt x="2833" y="1132"/>
                    <a:pt x="2833" y="1132"/>
                    <a:pt x="2833" y="1132"/>
                  </a:cubicBezTo>
                  <a:cubicBezTo>
                    <a:pt x="2833" y="1216"/>
                    <a:pt x="2833" y="1216"/>
                    <a:pt x="2833" y="1216"/>
                  </a:cubicBezTo>
                  <a:lnTo>
                    <a:pt x="2833" y="1216"/>
                  </a:lnTo>
                  <a:cubicBezTo>
                    <a:pt x="2762" y="1144"/>
                    <a:pt x="2762" y="1144"/>
                    <a:pt x="2762" y="1144"/>
                  </a:cubicBezTo>
                  <a:cubicBezTo>
                    <a:pt x="2762" y="1144"/>
                    <a:pt x="2762" y="1138"/>
                    <a:pt x="2756" y="1138"/>
                  </a:cubicBezTo>
                  <a:lnTo>
                    <a:pt x="2678" y="1132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7" name="Freeform 126">
              <a:extLst>
                <a:ext uri="{FF2B5EF4-FFF2-40B4-BE49-F238E27FC236}">
                  <a16:creationId xmlns:a16="http://schemas.microsoft.com/office/drawing/2014/main" id="{E49C06A8-551C-7241-97D8-DBB6FB09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515" y="5023849"/>
              <a:ext cx="2043715" cy="2246118"/>
            </a:xfrm>
            <a:custGeom>
              <a:avLst/>
              <a:gdLst>
                <a:gd name="T0" fmla="*/ 1408 w 3830"/>
                <a:gd name="T1" fmla="*/ 2553 h 4213"/>
                <a:gd name="T2" fmla="*/ 1690 w 3830"/>
                <a:gd name="T3" fmla="*/ 2756 h 4213"/>
                <a:gd name="T4" fmla="*/ 1492 w 3830"/>
                <a:gd name="T5" fmla="*/ 3140 h 4213"/>
                <a:gd name="T6" fmla="*/ 1966 w 3830"/>
                <a:gd name="T7" fmla="*/ 3385 h 4213"/>
                <a:gd name="T8" fmla="*/ 1971 w 3830"/>
                <a:gd name="T9" fmla="*/ 3835 h 4213"/>
                <a:gd name="T10" fmla="*/ 2133 w 3830"/>
                <a:gd name="T11" fmla="*/ 3985 h 4213"/>
                <a:gd name="T12" fmla="*/ 2547 w 3830"/>
                <a:gd name="T13" fmla="*/ 4045 h 4213"/>
                <a:gd name="T14" fmla="*/ 2912 w 3830"/>
                <a:gd name="T15" fmla="*/ 4063 h 4213"/>
                <a:gd name="T16" fmla="*/ 3086 w 3830"/>
                <a:gd name="T17" fmla="*/ 3691 h 4213"/>
                <a:gd name="T18" fmla="*/ 3194 w 3830"/>
                <a:gd name="T19" fmla="*/ 3475 h 4213"/>
                <a:gd name="T20" fmla="*/ 2966 w 3830"/>
                <a:gd name="T21" fmla="*/ 3086 h 4213"/>
                <a:gd name="T22" fmla="*/ 3086 w 3830"/>
                <a:gd name="T23" fmla="*/ 2511 h 4213"/>
                <a:gd name="T24" fmla="*/ 3110 w 3830"/>
                <a:gd name="T25" fmla="*/ 1893 h 4213"/>
                <a:gd name="T26" fmla="*/ 3206 w 3830"/>
                <a:gd name="T27" fmla="*/ 1636 h 4213"/>
                <a:gd name="T28" fmla="*/ 3685 w 3830"/>
                <a:gd name="T29" fmla="*/ 1042 h 4213"/>
                <a:gd name="T30" fmla="*/ 3697 w 3830"/>
                <a:gd name="T31" fmla="*/ 563 h 4213"/>
                <a:gd name="T32" fmla="*/ 3458 w 3830"/>
                <a:gd name="T33" fmla="*/ 419 h 4213"/>
                <a:gd name="T34" fmla="*/ 3314 w 3830"/>
                <a:gd name="T35" fmla="*/ 215 h 4213"/>
                <a:gd name="T36" fmla="*/ 2948 w 3830"/>
                <a:gd name="T37" fmla="*/ 275 h 4213"/>
                <a:gd name="T38" fmla="*/ 2834 w 3830"/>
                <a:gd name="T39" fmla="*/ 197 h 4213"/>
                <a:gd name="T40" fmla="*/ 2781 w 3830"/>
                <a:gd name="T41" fmla="*/ 156 h 4213"/>
                <a:gd name="T42" fmla="*/ 2583 w 3830"/>
                <a:gd name="T43" fmla="*/ 347 h 4213"/>
                <a:gd name="T44" fmla="*/ 2421 w 3830"/>
                <a:gd name="T45" fmla="*/ 102 h 4213"/>
                <a:gd name="T46" fmla="*/ 2223 w 3830"/>
                <a:gd name="T47" fmla="*/ 18 h 4213"/>
                <a:gd name="T48" fmla="*/ 2229 w 3830"/>
                <a:gd name="T49" fmla="*/ 191 h 4213"/>
                <a:gd name="T50" fmla="*/ 1995 w 3830"/>
                <a:gd name="T51" fmla="*/ 359 h 4213"/>
                <a:gd name="T52" fmla="*/ 1600 w 3830"/>
                <a:gd name="T53" fmla="*/ 221 h 4213"/>
                <a:gd name="T54" fmla="*/ 1258 w 3830"/>
                <a:gd name="T55" fmla="*/ 263 h 4213"/>
                <a:gd name="T56" fmla="*/ 959 w 3830"/>
                <a:gd name="T57" fmla="*/ 251 h 4213"/>
                <a:gd name="T58" fmla="*/ 1061 w 3830"/>
                <a:gd name="T59" fmla="*/ 461 h 4213"/>
                <a:gd name="T60" fmla="*/ 851 w 3830"/>
                <a:gd name="T61" fmla="*/ 713 h 4213"/>
                <a:gd name="T62" fmla="*/ 671 w 3830"/>
                <a:gd name="T63" fmla="*/ 977 h 4213"/>
                <a:gd name="T64" fmla="*/ 773 w 3830"/>
                <a:gd name="T65" fmla="*/ 1168 h 4213"/>
                <a:gd name="T66" fmla="*/ 731 w 3830"/>
                <a:gd name="T67" fmla="*/ 1444 h 4213"/>
                <a:gd name="T68" fmla="*/ 659 w 3830"/>
                <a:gd name="T69" fmla="*/ 1630 h 4213"/>
                <a:gd name="T70" fmla="*/ 312 w 3830"/>
                <a:gd name="T71" fmla="*/ 1839 h 4213"/>
                <a:gd name="T72" fmla="*/ 0 w 3830"/>
                <a:gd name="T73" fmla="*/ 1863 h 4213"/>
                <a:gd name="T74" fmla="*/ 773 w 3830"/>
                <a:gd name="T75" fmla="*/ 2049 h 4213"/>
                <a:gd name="T76" fmla="*/ 2367 w 3830"/>
                <a:gd name="T77" fmla="*/ 1803 h 4213"/>
                <a:gd name="T78" fmla="*/ 2163 w 3830"/>
                <a:gd name="T79" fmla="*/ 1731 h 4213"/>
                <a:gd name="T80" fmla="*/ 1894 w 3830"/>
                <a:gd name="T81" fmla="*/ 1696 h 4213"/>
                <a:gd name="T82" fmla="*/ 1828 w 3830"/>
                <a:gd name="T83" fmla="*/ 1432 h 4213"/>
                <a:gd name="T84" fmla="*/ 1732 w 3830"/>
                <a:gd name="T85" fmla="*/ 1120 h 4213"/>
                <a:gd name="T86" fmla="*/ 1894 w 3830"/>
                <a:gd name="T87" fmla="*/ 923 h 4213"/>
                <a:gd name="T88" fmla="*/ 2373 w 3830"/>
                <a:gd name="T89" fmla="*/ 845 h 4213"/>
                <a:gd name="T90" fmla="*/ 2781 w 3830"/>
                <a:gd name="T91" fmla="*/ 671 h 4213"/>
                <a:gd name="T92" fmla="*/ 3170 w 3830"/>
                <a:gd name="T93" fmla="*/ 437 h 4213"/>
                <a:gd name="T94" fmla="*/ 3482 w 3830"/>
                <a:gd name="T95" fmla="*/ 485 h 4213"/>
                <a:gd name="T96" fmla="*/ 3572 w 3830"/>
                <a:gd name="T97" fmla="*/ 593 h 4213"/>
                <a:gd name="T98" fmla="*/ 3464 w 3830"/>
                <a:gd name="T99" fmla="*/ 671 h 4213"/>
                <a:gd name="T100" fmla="*/ 3398 w 3830"/>
                <a:gd name="T101" fmla="*/ 791 h 4213"/>
                <a:gd name="T102" fmla="*/ 3260 w 3830"/>
                <a:gd name="T103" fmla="*/ 881 h 4213"/>
                <a:gd name="T104" fmla="*/ 3086 w 3830"/>
                <a:gd name="T105" fmla="*/ 869 h 4213"/>
                <a:gd name="T106" fmla="*/ 3062 w 3830"/>
                <a:gd name="T107" fmla="*/ 1156 h 4213"/>
                <a:gd name="T108" fmla="*/ 3032 w 3830"/>
                <a:gd name="T109" fmla="*/ 1390 h 4213"/>
                <a:gd name="T110" fmla="*/ 2966 w 3830"/>
                <a:gd name="T111" fmla="*/ 1630 h 4213"/>
                <a:gd name="T112" fmla="*/ 2403 w 3830"/>
                <a:gd name="T113" fmla="*/ 1827 h 4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0" h="4213">
                  <a:moveTo>
                    <a:pt x="905" y="2295"/>
                  </a:moveTo>
                  <a:lnTo>
                    <a:pt x="905" y="2295"/>
                  </a:lnTo>
                  <a:cubicBezTo>
                    <a:pt x="1025" y="2349"/>
                    <a:pt x="1085" y="2516"/>
                    <a:pt x="1192" y="2570"/>
                  </a:cubicBezTo>
                  <a:cubicBezTo>
                    <a:pt x="1246" y="2594"/>
                    <a:pt x="1348" y="2564"/>
                    <a:pt x="1408" y="2553"/>
                  </a:cubicBezTo>
                  <a:cubicBezTo>
                    <a:pt x="1492" y="2540"/>
                    <a:pt x="1558" y="2576"/>
                    <a:pt x="1636" y="2588"/>
                  </a:cubicBezTo>
                  <a:cubicBezTo>
                    <a:pt x="1654" y="2588"/>
                    <a:pt x="1714" y="2588"/>
                    <a:pt x="1720" y="2600"/>
                  </a:cubicBezTo>
                  <a:lnTo>
                    <a:pt x="1720" y="2600"/>
                  </a:lnTo>
                  <a:cubicBezTo>
                    <a:pt x="1720" y="2654"/>
                    <a:pt x="1678" y="2690"/>
                    <a:pt x="1690" y="2756"/>
                  </a:cubicBezTo>
                  <a:cubicBezTo>
                    <a:pt x="1696" y="2798"/>
                    <a:pt x="1720" y="2834"/>
                    <a:pt x="1720" y="2882"/>
                  </a:cubicBezTo>
                  <a:cubicBezTo>
                    <a:pt x="1720" y="2948"/>
                    <a:pt x="1690" y="3014"/>
                    <a:pt x="1630" y="3056"/>
                  </a:cubicBezTo>
                  <a:cubicBezTo>
                    <a:pt x="1606" y="3074"/>
                    <a:pt x="1582" y="3092"/>
                    <a:pt x="1552" y="3104"/>
                  </a:cubicBezTo>
                  <a:cubicBezTo>
                    <a:pt x="1540" y="3110"/>
                    <a:pt x="1492" y="3134"/>
                    <a:pt x="1492" y="3140"/>
                  </a:cubicBezTo>
                  <a:cubicBezTo>
                    <a:pt x="1522" y="3170"/>
                    <a:pt x="1570" y="3176"/>
                    <a:pt x="1600" y="3206"/>
                  </a:cubicBezTo>
                  <a:cubicBezTo>
                    <a:pt x="1654" y="3260"/>
                    <a:pt x="1702" y="3182"/>
                    <a:pt x="1750" y="3176"/>
                  </a:cubicBezTo>
                  <a:cubicBezTo>
                    <a:pt x="1804" y="3164"/>
                    <a:pt x="1852" y="3188"/>
                    <a:pt x="1887" y="3224"/>
                  </a:cubicBezTo>
                  <a:cubicBezTo>
                    <a:pt x="1935" y="3254"/>
                    <a:pt x="1948" y="3337"/>
                    <a:pt x="1966" y="3385"/>
                  </a:cubicBezTo>
                  <a:cubicBezTo>
                    <a:pt x="1977" y="3433"/>
                    <a:pt x="1942" y="3457"/>
                    <a:pt x="1948" y="3499"/>
                  </a:cubicBezTo>
                  <a:cubicBezTo>
                    <a:pt x="1948" y="3535"/>
                    <a:pt x="1948" y="3571"/>
                    <a:pt x="1948" y="3607"/>
                  </a:cubicBezTo>
                  <a:cubicBezTo>
                    <a:pt x="1935" y="3655"/>
                    <a:pt x="1894" y="3673"/>
                    <a:pt x="1906" y="3727"/>
                  </a:cubicBezTo>
                  <a:cubicBezTo>
                    <a:pt x="1911" y="3787"/>
                    <a:pt x="1966" y="3769"/>
                    <a:pt x="1971" y="3835"/>
                  </a:cubicBezTo>
                  <a:cubicBezTo>
                    <a:pt x="1983" y="3913"/>
                    <a:pt x="1983" y="3913"/>
                    <a:pt x="1983" y="3913"/>
                  </a:cubicBezTo>
                  <a:lnTo>
                    <a:pt x="1983" y="3913"/>
                  </a:lnTo>
                  <a:cubicBezTo>
                    <a:pt x="1990" y="3943"/>
                    <a:pt x="2013" y="3961"/>
                    <a:pt x="2025" y="3985"/>
                  </a:cubicBezTo>
                  <a:cubicBezTo>
                    <a:pt x="2043" y="4039"/>
                    <a:pt x="2073" y="3949"/>
                    <a:pt x="2133" y="3985"/>
                  </a:cubicBezTo>
                  <a:cubicBezTo>
                    <a:pt x="2163" y="4003"/>
                    <a:pt x="2205" y="3967"/>
                    <a:pt x="2247" y="3991"/>
                  </a:cubicBezTo>
                  <a:cubicBezTo>
                    <a:pt x="2283" y="4021"/>
                    <a:pt x="2301" y="4003"/>
                    <a:pt x="2337" y="4009"/>
                  </a:cubicBezTo>
                  <a:cubicBezTo>
                    <a:pt x="2367" y="4009"/>
                    <a:pt x="2379" y="4027"/>
                    <a:pt x="2403" y="4032"/>
                  </a:cubicBezTo>
                  <a:cubicBezTo>
                    <a:pt x="2439" y="4045"/>
                    <a:pt x="2505" y="4039"/>
                    <a:pt x="2547" y="4045"/>
                  </a:cubicBezTo>
                  <a:cubicBezTo>
                    <a:pt x="2589" y="4045"/>
                    <a:pt x="2631" y="4074"/>
                    <a:pt x="2679" y="4087"/>
                  </a:cubicBezTo>
                  <a:cubicBezTo>
                    <a:pt x="2733" y="4080"/>
                    <a:pt x="2781" y="4134"/>
                    <a:pt x="2816" y="4176"/>
                  </a:cubicBezTo>
                  <a:cubicBezTo>
                    <a:pt x="2852" y="4212"/>
                    <a:pt x="2852" y="4152"/>
                    <a:pt x="2882" y="4134"/>
                  </a:cubicBezTo>
                  <a:cubicBezTo>
                    <a:pt x="2924" y="4104"/>
                    <a:pt x="2924" y="4098"/>
                    <a:pt x="2912" y="4063"/>
                  </a:cubicBezTo>
                  <a:cubicBezTo>
                    <a:pt x="2888" y="3991"/>
                    <a:pt x="2972" y="3997"/>
                    <a:pt x="2996" y="3955"/>
                  </a:cubicBezTo>
                  <a:cubicBezTo>
                    <a:pt x="3014" y="3931"/>
                    <a:pt x="2978" y="3931"/>
                    <a:pt x="2972" y="3919"/>
                  </a:cubicBezTo>
                  <a:cubicBezTo>
                    <a:pt x="2948" y="3889"/>
                    <a:pt x="2978" y="3865"/>
                    <a:pt x="2978" y="3835"/>
                  </a:cubicBezTo>
                  <a:cubicBezTo>
                    <a:pt x="3020" y="3805"/>
                    <a:pt x="3038" y="3709"/>
                    <a:pt x="3086" y="3691"/>
                  </a:cubicBezTo>
                  <a:cubicBezTo>
                    <a:pt x="3104" y="3685"/>
                    <a:pt x="3122" y="3691"/>
                    <a:pt x="3128" y="3667"/>
                  </a:cubicBezTo>
                  <a:cubicBezTo>
                    <a:pt x="3128" y="3631"/>
                    <a:pt x="3104" y="3571"/>
                    <a:pt x="3164" y="3571"/>
                  </a:cubicBezTo>
                  <a:cubicBezTo>
                    <a:pt x="3182" y="3571"/>
                    <a:pt x="3236" y="3565"/>
                    <a:pt x="3248" y="3553"/>
                  </a:cubicBezTo>
                  <a:cubicBezTo>
                    <a:pt x="3260" y="3541"/>
                    <a:pt x="3206" y="3487"/>
                    <a:pt x="3194" y="3475"/>
                  </a:cubicBezTo>
                  <a:cubicBezTo>
                    <a:pt x="3176" y="3451"/>
                    <a:pt x="3164" y="3433"/>
                    <a:pt x="3152" y="3409"/>
                  </a:cubicBezTo>
                  <a:cubicBezTo>
                    <a:pt x="3134" y="3379"/>
                    <a:pt x="3104" y="3355"/>
                    <a:pt x="3086" y="3320"/>
                  </a:cubicBezTo>
                  <a:cubicBezTo>
                    <a:pt x="2966" y="3086"/>
                    <a:pt x="2966" y="3086"/>
                    <a:pt x="2966" y="3086"/>
                  </a:cubicBezTo>
                  <a:lnTo>
                    <a:pt x="2966" y="3086"/>
                  </a:lnTo>
                  <a:cubicBezTo>
                    <a:pt x="2942" y="3050"/>
                    <a:pt x="2924" y="3008"/>
                    <a:pt x="2942" y="2966"/>
                  </a:cubicBezTo>
                  <a:cubicBezTo>
                    <a:pt x="2954" y="2930"/>
                    <a:pt x="3008" y="2918"/>
                    <a:pt x="3038" y="2900"/>
                  </a:cubicBezTo>
                  <a:cubicBezTo>
                    <a:pt x="3098" y="2858"/>
                    <a:pt x="3134" y="2816"/>
                    <a:pt x="3134" y="2744"/>
                  </a:cubicBezTo>
                  <a:cubicBezTo>
                    <a:pt x="3134" y="2678"/>
                    <a:pt x="3110" y="2576"/>
                    <a:pt x="3086" y="2511"/>
                  </a:cubicBezTo>
                  <a:cubicBezTo>
                    <a:pt x="3068" y="2451"/>
                    <a:pt x="3020" y="2403"/>
                    <a:pt x="3008" y="2343"/>
                  </a:cubicBezTo>
                  <a:cubicBezTo>
                    <a:pt x="3002" y="2295"/>
                    <a:pt x="2990" y="2247"/>
                    <a:pt x="2990" y="2205"/>
                  </a:cubicBezTo>
                  <a:cubicBezTo>
                    <a:pt x="2990" y="2133"/>
                    <a:pt x="3050" y="2103"/>
                    <a:pt x="3050" y="2031"/>
                  </a:cubicBezTo>
                  <a:cubicBezTo>
                    <a:pt x="3056" y="1977"/>
                    <a:pt x="3086" y="1947"/>
                    <a:pt x="3110" y="1893"/>
                  </a:cubicBezTo>
                  <a:cubicBezTo>
                    <a:pt x="3134" y="1863"/>
                    <a:pt x="3146" y="1827"/>
                    <a:pt x="3158" y="1791"/>
                  </a:cubicBezTo>
                  <a:cubicBezTo>
                    <a:pt x="3176" y="1755"/>
                    <a:pt x="3170" y="1702"/>
                    <a:pt x="3182" y="1666"/>
                  </a:cubicBezTo>
                  <a:lnTo>
                    <a:pt x="3182" y="1666"/>
                  </a:lnTo>
                  <a:cubicBezTo>
                    <a:pt x="3188" y="1654"/>
                    <a:pt x="3194" y="1642"/>
                    <a:pt x="3206" y="1636"/>
                  </a:cubicBezTo>
                  <a:cubicBezTo>
                    <a:pt x="3284" y="1576"/>
                    <a:pt x="3266" y="1486"/>
                    <a:pt x="3356" y="1450"/>
                  </a:cubicBezTo>
                  <a:cubicBezTo>
                    <a:pt x="3458" y="1408"/>
                    <a:pt x="3446" y="1306"/>
                    <a:pt x="3482" y="1222"/>
                  </a:cubicBezTo>
                  <a:cubicBezTo>
                    <a:pt x="3500" y="1162"/>
                    <a:pt x="3530" y="1138"/>
                    <a:pt x="3565" y="1102"/>
                  </a:cubicBezTo>
                  <a:cubicBezTo>
                    <a:pt x="3601" y="1066"/>
                    <a:pt x="3625" y="1042"/>
                    <a:pt x="3685" y="1042"/>
                  </a:cubicBezTo>
                  <a:cubicBezTo>
                    <a:pt x="3715" y="1042"/>
                    <a:pt x="3757" y="1030"/>
                    <a:pt x="3781" y="1006"/>
                  </a:cubicBezTo>
                  <a:cubicBezTo>
                    <a:pt x="3829" y="947"/>
                    <a:pt x="3817" y="911"/>
                    <a:pt x="3769" y="863"/>
                  </a:cubicBezTo>
                  <a:cubicBezTo>
                    <a:pt x="3733" y="827"/>
                    <a:pt x="3721" y="785"/>
                    <a:pt x="3715" y="743"/>
                  </a:cubicBezTo>
                  <a:cubicBezTo>
                    <a:pt x="3703" y="695"/>
                    <a:pt x="3673" y="599"/>
                    <a:pt x="3697" y="563"/>
                  </a:cubicBezTo>
                  <a:cubicBezTo>
                    <a:pt x="3709" y="551"/>
                    <a:pt x="3721" y="545"/>
                    <a:pt x="3727" y="539"/>
                  </a:cubicBezTo>
                  <a:cubicBezTo>
                    <a:pt x="3709" y="515"/>
                    <a:pt x="3685" y="485"/>
                    <a:pt x="3655" y="473"/>
                  </a:cubicBezTo>
                  <a:cubicBezTo>
                    <a:pt x="3637" y="455"/>
                    <a:pt x="3607" y="455"/>
                    <a:pt x="3578" y="449"/>
                  </a:cubicBezTo>
                  <a:cubicBezTo>
                    <a:pt x="3541" y="443"/>
                    <a:pt x="3476" y="449"/>
                    <a:pt x="3458" y="419"/>
                  </a:cubicBezTo>
                  <a:cubicBezTo>
                    <a:pt x="3440" y="395"/>
                    <a:pt x="3428" y="371"/>
                    <a:pt x="3422" y="341"/>
                  </a:cubicBezTo>
                  <a:cubicBezTo>
                    <a:pt x="3410" y="311"/>
                    <a:pt x="3380" y="275"/>
                    <a:pt x="3350" y="257"/>
                  </a:cubicBezTo>
                  <a:cubicBezTo>
                    <a:pt x="3314" y="215"/>
                    <a:pt x="3314" y="215"/>
                    <a:pt x="3314" y="215"/>
                  </a:cubicBezTo>
                  <a:lnTo>
                    <a:pt x="3314" y="215"/>
                  </a:lnTo>
                  <a:cubicBezTo>
                    <a:pt x="3308" y="180"/>
                    <a:pt x="3266" y="245"/>
                    <a:pt x="3260" y="257"/>
                  </a:cubicBezTo>
                  <a:cubicBezTo>
                    <a:pt x="3230" y="299"/>
                    <a:pt x="3224" y="311"/>
                    <a:pt x="3170" y="323"/>
                  </a:cubicBezTo>
                  <a:cubicBezTo>
                    <a:pt x="3074" y="341"/>
                    <a:pt x="2990" y="347"/>
                    <a:pt x="2948" y="275"/>
                  </a:cubicBezTo>
                  <a:lnTo>
                    <a:pt x="2948" y="275"/>
                  </a:lnTo>
                  <a:cubicBezTo>
                    <a:pt x="2924" y="287"/>
                    <a:pt x="2906" y="311"/>
                    <a:pt x="2888" y="305"/>
                  </a:cubicBezTo>
                  <a:cubicBezTo>
                    <a:pt x="2858" y="305"/>
                    <a:pt x="2840" y="281"/>
                    <a:pt x="2828" y="257"/>
                  </a:cubicBezTo>
                  <a:cubicBezTo>
                    <a:pt x="2822" y="239"/>
                    <a:pt x="2834" y="215"/>
                    <a:pt x="2834" y="197"/>
                  </a:cubicBezTo>
                  <a:lnTo>
                    <a:pt x="2834" y="197"/>
                  </a:lnTo>
                  <a:cubicBezTo>
                    <a:pt x="2828" y="186"/>
                    <a:pt x="2822" y="180"/>
                    <a:pt x="2822" y="162"/>
                  </a:cubicBezTo>
                  <a:lnTo>
                    <a:pt x="2822" y="162"/>
                  </a:lnTo>
                  <a:cubicBezTo>
                    <a:pt x="2810" y="162"/>
                    <a:pt x="2805" y="167"/>
                    <a:pt x="2792" y="167"/>
                  </a:cubicBezTo>
                  <a:cubicBezTo>
                    <a:pt x="2786" y="167"/>
                    <a:pt x="2781" y="162"/>
                    <a:pt x="2781" y="156"/>
                  </a:cubicBezTo>
                  <a:lnTo>
                    <a:pt x="2781" y="156"/>
                  </a:lnTo>
                  <a:cubicBezTo>
                    <a:pt x="2750" y="167"/>
                    <a:pt x="2709" y="215"/>
                    <a:pt x="2673" y="228"/>
                  </a:cubicBezTo>
                  <a:cubicBezTo>
                    <a:pt x="2631" y="239"/>
                    <a:pt x="2643" y="293"/>
                    <a:pt x="2625" y="329"/>
                  </a:cubicBezTo>
                  <a:cubicBezTo>
                    <a:pt x="2619" y="353"/>
                    <a:pt x="2595" y="383"/>
                    <a:pt x="2583" y="347"/>
                  </a:cubicBezTo>
                  <a:cubicBezTo>
                    <a:pt x="2571" y="311"/>
                    <a:pt x="2565" y="311"/>
                    <a:pt x="2529" y="305"/>
                  </a:cubicBezTo>
                  <a:cubicBezTo>
                    <a:pt x="2451" y="305"/>
                    <a:pt x="2499" y="239"/>
                    <a:pt x="2511" y="197"/>
                  </a:cubicBezTo>
                  <a:cubicBezTo>
                    <a:pt x="2523" y="149"/>
                    <a:pt x="2349" y="251"/>
                    <a:pt x="2355" y="173"/>
                  </a:cubicBezTo>
                  <a:cubicBezTo>
                    <a:pt x="2361" y="138"/>
                    <a:pt x="2391" y="114"/>
                    <a:pt x="2421" y="102"/>
                  </a:cubicBezTo>
                  <a:cubicBezTo>
                    <a:pt x="2475" y="72"/>
                    <a:pt x="2385" y="72"/>
                    <a:pt x="2379" y="72"/>
                  </a:cubicBezTo>
                  <a:cubicBezTo>
                    <a:pt x="2367" y="66"/>
                    <a:pt x="2367" y="54"/>
                    <a:pt x="2361" y="42"/>
                  </a:cubicBezTo>
                  <a:cubicBezTo>
                    <a:pt x="2349" y="30"/>
                    <a:pt x="2325" y="18"/>
                    <a:pt x="2307" y="12"/>
                  </a:cubicBezTo>
                  <a:cubicBezTo>
                    <a:pt x="2277" y="0"/>
                    <a:pt x="2241" y="6"/>
                    <a:pt x="2223" y="18"/>
                  </a:cubicBezTo>
                  <a:cubicBezTo>
                    <a:pt x="2187" y="54"/>
                    <a:pt x="2145" y="36"/>
                    <a:pt x="2121" y="60"/>
                  </a:cubicBezTo>
                  <a:cubicBezTo>
                    <a:pt x="2061" y="114"/>
                    <a:pt x="2061" y="186"/>
                    <a:pt x="2169" y="149"/>
                  </a:cubicBezTo>
                  <a:cubicBezTo>
                    <a:pt x="2199" y="144"/>
                    <a:pt x="2241" y="84"/>
                    <a:pt x="2247" y="144"/>
                  </a:cubicBezTo>
                  <a:cubicBezTo>
                    <a:pt x="2247" y="156"/>
                    <a:pt x="2223" y="186"/>
                    <a:pt x="2229" y="191"/>
                  </a:cubicBezTo>
                  <a:cubicBezTo>
                    <a:pt x="2235" y="209"/>
                    <a:pt x="2265" y="204"/>
                    <a:pt x="2271" y="228"/>
                  </a:cubicBezTo>
                  <a:cubicBezTo>
                    <a:pt x="2289" y="251"/>
                    <a:pt x="2247" y="305"/>
                    <a:pt x="2229" y="323"/>
                  </a:cubicBezTo>
                  <a:cubicBezTo>
                    <a:pt x="2187" y="365"/>
                    <a:pt x="2157" y="305"/>
                    <a:pt x="2115" y="311"/>
                  </a:cubicBezTo>
                  <a:cubicBezTo>
                    <a:pt x="2061" y="311"/>
                    <a:pt x="2073" y="389"/>
                    <a:pt x="1995" y="359"/>
                  </a:cubicBezTo>
                  <a:cubicBezTo>
                    <a:pt x="1953" y="347"/>
                    <a:pt x="1918" y="293"/>
                    <a:pt x="1858" y="305"/>
                  </a:cubicBezTo>
                  <a:cubicBezTo>
                    <a:pt x="1840" y="305"/>
                    <a:pt x="1792" y="341"/>
                    <a:pt x="1786" y="311"/>
                  </a:cubicBezTo>
                  <a:cubicBezTo>
                    <a:pt x="1768" y="233"/>
                    <a:pt x="1696" y="263"/>
                    <a:pt x="1654" y="204"/>
                  </a:cubicBezTo>
                  <a:cubicBezTo>
                    <a:pt x="1612" y="149"/>
                    <a:pt x="1612" y="197"/>
                    <a:pt x="1600" y="221"/>
                  </a:cubicBezTo>
                  <a:cubicBezTo>
                    <a:pt x="1558" y="311"/>
                    <a:pt x="1462" y="287"/>
                    <a:pt x="1372" y="293"/>
                  </a:cubicBezTo>
                  <a:cubicBezTo>
                    <a:pt x="1360" y="293"/>
                    <a:pt x="1342" y="293"/>
                    <a:pt x="1330" y="293"/>
                  </a:cubicBezTo>
                  <a:cubicBezTo>
                    <a:pt x="1312" y="299"/>
                    <a:pt x="1300" y="311"/>
                    <a:pt x="1288" y="317"/>
                  </a:cubicBezTo>
                  <a:cubicBezTo>
                    <a:pt x="1264" y="323"/>
                    <a:pt x="1258" y="275"/>
                    <a:pt x="1258" y="263"/>
                  </a:cubicBezTo>
                  <a:cubicBezTo>
                    <a:pt x="1252" y="167"/>
                    <a:pt x="1168" y="305"/>
                    <a:pt x="1138" y="287"/>
                  </a:cubicBezTo>
                  <a:cubicBezTo>
                    <a:pt x="1120" y="281"/>
                    <a:pt x="1127" y="263"/>
                    <a:pt x="1120" y="251"/>
                  </a:cubicBezTo>
                  <a:cubicBezTo>
                    <a:pt x="1091" y="204"/>
                    <a:pt x="1067" y="233"/>
                    <a:pt x="1019" y="239"/>
                  </a:cubicBezTo>
                  <a:cubicBezTo>
                    <a:pt x="1001" y="245"/>
                    <a:pt x="971" y="228"/>
                    <a:pt x="959" y="251"/>
                  </a:cubicBezTo>
                  <a:cubicBezTo>
                    <a:pt x="941" y="281"/>
                    <a:pt x="929" y="305"/>
                    <a:pt x="917" y="335"/>
                  </a:cubicBezTo>
                  <a:cubicBezTo>
                    <a:pt x="905" y="371"/>
                    <a:pt x="941" y="377"/>
                    <a:pt x="959" y="395"/>
                  </a:cubicBezTo>
                  <a:cubicBezTo>
                    <a:pt x="977" y="389"/>
                    <a:pt x="995" y="425"/>
                    <a:pt x="1007" y="437"/>
                  </a:cubicBezTo>
                  <a:cubicBezTo>
                    <a:pt x="1019" y="449"/>
                    <a:pt x="1043" y="455"/>
                    <a:pt x="1061" y="461"/>
                  </a:cubicBezTo>
                  <a:cubicBezTo>
                    <a:pt x="1091" y="479"/>
                    <a:pt x="1109" y="497"/>
                    <a:pt x="1133" y="509"/>
                  </a:cubicBezTo>
                  <a:cubicBezTo>
                    <a:pt x="1186" y="545"/>
                    <a:pt x="1072" y="593"/>
                    <a:pt x="1043" y="599"/>
                  </a:cubicBezTo>
                  <a:cubicBezTo>
                    <a:pt x="1001" y="605"/>
                    <a:pt x="989" y="533"/>
                    <a:pt x="947" y="599"/>
                  </a:cubicBezTo>
                  <a:cubicBezTo>
                    <a:pt x="899" y="659"/>
                    <a:pt x="821" y="611"/>
                    <a:pt x="851" y="713"/>
                  </a:cubicBezTo>
                  <a:cubicBezTo>
                    <a:pt x="857" y="743"/>
                    <a:pt x="863" y="779"/>
                    <a:pt x="821" y="779"/>
                  </a:cubicBezTo>
                  <a:cubicBezTo>
                    <a:pt x="755" y="779"/>
                    <a:pt x="773" y="803"/>
                    <a:pt x="773" y="857"/>
                  </a:cubicBezTo>
                  <a:cubicBezTo>
                    <a:pt x="773" y="899"/>
                    <a:pt x="749" y="923"/>
                    <a:pt x="707" y="935"/>
                  </a:cubicBezTo>
                  <a:cubicBezTo>
                    <a:pt x="689" y="940"/>
                    <a:pt x="683" y="958"/>
                    <a:pt x="671" y="977"/>
                  </a:cubicBezTo>
                  <a:lnTo>
                    <a:pt x="671" y="977"/>
                  </a:lnTo>
                  <a:cubicBezTo>
                    <a:pt x="671" y="995"/>
                    <a:pt x="683" y="1024"/>
                    <a:pt x="683" y="1042"/>
                  </a:cubicBezTo>
                  <a:lnTo>
                    <a:pt x="683" y="1048"/>
                  </a:lnTo>
                  <a:cubicBezTo>
                    <a:pt x="701" y="1096"/>
                    <a:pt x="755" y="1120"/>
                    <a:pt x="773" y="1168"/>
                  </a:cubicBezTo>
                  <a:cubicBezTo>
                    <a:pt x="779" y="1204"/>
                    <a:pt x="779" y="1234"/>
                    <a:pt x="779" y="1276"/>
                  </a:cubicBezTo>
                  <a:cubicBezTo>
                    <a:pt x="779" y="1294"/>
                    <a:pt x="791" y="1348"/>
                    <a:pt x="815" y="1348"/>
                  </a:cubicBezTo>
                  <a:cubicBezTo>
                    <a:pt x="815" y="1378"/>
                    <a:pt x="803" y="1390"/>
                    <a:pt x="791" y="1414"/>
                  </a:cubicBezTo>
                  <a:cubicBezTo>
                    <a:pt x="773" y="1444"/>
                    <a:pt x="755" y="1438"/>
                    <a:pt x="731" y="1444"/>
                  </a:cubicBezTo>
                  <a:cubicBezTo>
                    <a:pt x="677" y="1450"/>
                    <a:pt x="695" y="1498"/>
                    <a:pt x="659" y="1528"/>
                  </a:cubicBezTo>
                  <a:cubicBezTo>
                    <a:pt x="641" y="1552"/>
                    <a:pt x="629" y="1534"/>
                    <a:pt x="605" y="1534"/>
                  </a:cubicBezTo>
                  <a:cubicBezTo>
                    <a:pt x="605" y="1546"/>
                    <a:pt x="617" y="1564"/>
                    <a:pt x="617" y="1564"/>
                  </a:cubicBezTo>
                  <a:cubicBezTo>
                    <a:pt x="635" y="1594"/>
                    <a:pt x="689" y="1588"/>
                    <a:pt x="659" y="1630"/>
                  </a:cubicBezTo>
                  <a:cubicBezTo>
                    <a:pt x="641" y="1654"/>
                    <a:pt x="659" y="1666"/>
                    <a:pt x="641" y="1690"/>
                  </a:cubicBezTo>
                  <a:cubicBezTo>
                    <a:pt x="605" y="1725"/>
                    <a:pt x="527" y="1773"/>
                    <a:pt x="485" y="1755"/>
                  </a:cubicBezTo>
                  <a:cubicBezTo>
                    <a:pt x="461" y="1744"/>
                    <a:pt x="389" y="1773"/>
                    <a:pt x="365" y="1791"/>
                  </a:cubicBezTo>
                  <a:cubicBezTo>
                    <a:pt x="347" y="1809"/>
                    <a:pt x="347" y="1845"/>
                    <a:pt x="312" y="1839"/>
                  </a:cubicBezTo>
                  <a:cubicBezTo>
                    <a:pt x="281" y="1839"/>
                    <a:pt x="270" y="1815"/>
                    <a:pt x="240" y="1815"/>
                  </a:cubicBezTo>
                  <a:cubicBezTo>
                    <a:pt x="204" y="1815"/>
                    <a:pt x="186" y="1827"/>
                    <a:pt x="156" y="1809"/>
                  </a:cubicBezTo>
                  <a:cubicBezTo>
                    <a:pt x="126" y="1797"/>
                    <a:pt x="108" y="1786"/>
                    <a:pt x="72" y="1803"/>
                  </a:cubicBezTo>
                  <a:cubicBezTo>
                    <a:pt x="54" y="1809"/>
                    <a:pt x="0" y="1839"/>
                    <a:pt x="0" y="1863"/>
                  </a:cubicBezTo>
                  <a:cubicBezTo>
                    <a:pt x="6" y="1899"/>
                    <a:pt x="30" y="1929"/>
                    <a:pt x="48" y="1965"/>
                  </a:cubicBezTo>
                  <a:cubicBezTo>
                    <a:pt x="42" y="1965"/>
                    <a:pt x="42" y="1965"/>
                    <a:pt x="42" y="1965"/>
                  </a:cubicBezTo>
                  <a:cubicBezTo>
                    <a:pt x="162" y="2163"/>
                    <a:pt x="431" y="2007"/>
                    <a:pt x="611" y="2007"/>
                  </a:cubicBezTo>
                  <a:cubicBezTo>
                    <a:pt x="635" y="2007"/>
                    <a:pt x="815" y="1989"/>
                    <a:pt x="773" y="2049"/>
                  </a:cubicBezTo>
                  <a:cubicBezTo>
                    <a:pt x="725" y="2121"/>
                    <a:pt x="707" y="2145"/>
                    <a:pt x="731" y="2235"/>
                  </a:cubicBezTo>
                  <a:cubicBezTo>
                    <a:pt x="863" y="2247"/>
                    <a:pt x="863" y="2247"/>
                    <a:pt x="863" y="2247"/>
                  </a:cubicBezTo>
                  <a:cubicBezTo>
                    <a:pt x="905" y="2295"/>
                    <a:pt x="905" y="2295"/>
                    <a:pt x="905" y="2295"/>
                  </a:cubicBezTo>
                  <a:close/>
                  <a:moveTo>
                    <a:pt x="2367" y="1803"/>
                  </a:moveTo>
                  <a:lnTo>
                    <a:pt x="2367" y="1803"/>
                  </a:lnTo>
                  <a:lnTo>
                    <a:pt x="2367" y="1803"/>
                  </a:lnTo>
                  <a:cubicBezTo>
                    <a:pt x="2325" y="1815"/>
                    <a:pt x="2265" y="1815"/>
                    <a:pt x="2241" y="1773"/>
                  </a:cubicBezTo>
                  <a:cubicBezTo>
                    <a:pt x="2217" y="1731"/>
                    <a:pt x="2223" y="1725"/>
                    <a:pt x="2163" y="1731"/>
                  </a:cubicBezTo>
                  <a:cubicBezTo>
                    <a:pt x="2139" y="1738"/>
                    <a:pt x="2115" y="1702"/>
                    <a:pt x="2097" y="1696"/>
                  </a:cubicBezTo>
                  <a:cubicBezTo>
                    <a:pt x="2061" y="1683"/>
                    <a:pt x="2043" y="1666"/>
                    <a:pt x="2019" y="1707"/>
                  </a:cubicBezTo>
                  <a:cubicBezTo>
                    <a:pt x="2007" y="1720"/>
                    <a:pt x="1977" y="1696"/>
                    <a:pt x="1959" y="1696"/>
                  </a:cubicBezTo>
                  <a:cubicBezTo>
                    <a:pt x="1924" y="1696"/>
                    <a:pt x="1935" y="1714"/>
                    <a:pt x="1894" y="1696"/>
                  </a:cubicBezTo>
                  <a:cubicBezTo>
                    <a:pt x="1864" y="1678"/>
                    <a:pt x="1840" y="1660"/>
                    <a:pt x="1816" y="1648"/>
                  </a:cubicBezTo>
                  <a:cubicBezTo>
                    <a:pt x="1768" y="1624"/>
                    <a:pt x="1810" y="1600"/>
                    <a:pt x="1822" y="1576"/>
                  </a:cubicBezTo>
                  <a:cubicBezTo>
                    <a:pt x="1840" y="1558"/>
                    <a:pt x="1864" y="1528"/>
                    <a:pt x="1852" y="1498"/>
                  </a:cubicBezTo>
                  <a:cubicBezTo>
                    <a:pt x="1840" y="1480"/>
                    <a:pt x="1810" y="1456"/>
                    <a:pt x="1828" y="1432"/>
                  </a:cubicBezTo>
                  <a:cubicBezTo>
                    <a:pt x="1870" y="1390"/>
                    <a:pt x="1744" y="1342"/>
                    <a:pt x="1828" y="1312"/>
                  </a:cubicBezTo>
                  <a:cubicBezTo>
                    <a:pt x="1870" y="1300"/>
                    <a:pt x="1876" y="1270"/>
                    <a:pt x="1876" y="1234"/>
                  </a:cubicBezTo>
                  <a:cubicBezTo>
                    <a:pt x="1882" y="1168"/>
                    <a:pt x="1792" y="1228"/>
                    <a:pt x="1762" y="1204"/>
                  </a:cubicBezTo>
                  <a:cubicBezTo>
                    <a:pt x="1744" y="1192"/>
                    <a:pt x="1744" y="1144"/>
                    <a:pt x="1732" y="1120"/>
                  </a:cubicBezTo>
                  <a:cubicBezTo>
                    <a:pt x="1708" y="1090"/>
                    <a:pt x="1696" y="1072"/>
                    <a:pt x="1744" y="1078"/>
                  </a:cubicBezTo>
                  <a:cubicBezTo>
                    <a:pt x="1762" y="1084"/>
                    <a:pt x="1780" y="1078"/>
                    <a:pt x="1786" y="1078"/>
                  </a:cubicBezTo>
                  <a:cubicBezTo>
                    <a:pt x="1810" y="1078"/>
                    <a:pt x="1846" y="1000"/>
                    <a:pt x="1846" y="982"/>
                  </a:cubicBezTo>
                  <a:cubicBezTo>
                    <a:pt x="1846" y="916"/>
                    <a:pt x="1840" y="929"/>
                    <a:pt x="1894" y="923"/>
                  </a:cubicBezTo>
                  <a:cubicBezTo>
                    <a:pt x="1929" y="916"/>
                    <a:pt x="1918" y="863"/>
                    <a:pt x="1953" y="845"/>
                  </a:cubicBezTo>
                  <a:cubicBezTo>
                    <a:pt x="2001" y="827"/>
                    <a:pt x="2079" y="839"/>
                    <a:pt x="2127" y="851"/>
                  </a:cubicBezTo>
                  <a:cubicBezTo>
                    <a:pt x="2193" y="869"/>
                    <a:pt x="2217" y="869"/>
                    <a:pt x="2271" y="845"/>
                  </a:cubicBezTo>
                  <a:cubicBezTo>
                    <a:pt x="2313" y="827"/>
                    <a:pt x="2337" y="851"/>
                    <a:pt x="2373" y="845"/>
                  </a:cubicBezTo>
                  <a:cubicBezTo>
                    <a:pt x="2427" y="833"/>
                    <a:pt x="2499" y="761"/>
                    <a:pt x="2553" y="797"/>
                  </a:cubicBezTo>
                  <a:cubicBezTo>
                    <a:pt x="2577" y="809"/>
                    <a:pt x="2571" y="827"/>
                    <a:pt x="2601" y="839"/>
                  </a:cubicBezTo>
                  <a:cubicBezTo>
                    <a:pt x="2619" y="845"/>
                    <a:pt x="2685" y="815"/>
                    <a:pt x="2697" y="803"/>
                  </a:cubicBezTo>
                  <a:cubicBezTo>
                    <a:pt x="2763" y="779"/>
                    <a:pt x="2750" y="725"/>
                    <a:pt x="2781" y="671"/>
                  </a:cubicBezTo>
                  <a:cubicBezTo>
                    <a:pt x="2805" y="617"/>
                    <a:pt x="2834" y="641"/>
                    <a:pt x="2882" y="623"/>
                  </a:cubicBezTo>
                  <a:cubicBezTo>
                    <a:pt x="2948" y="599"/>
                    <a:pt x="3014" y="581"/>
                    <a:pt x="3068" y="539"/>
                  </a:cubicBezTo>
                  <a:cubicBezTo>
                    <a:pt x="3098" y="521"/>
                    <a:pt x="3128" y="521"/>
                    <a:pt x="3158" y="509"/>
                  </a:cubicBezTo>
                  <a:cubicBezTo>
                    <a:pt x="3182" y="503"/>
                    <a:pt x="3158" y="455"/>
                    <a:pt x="3170" y="437"/>
                  </a:cubicBezTo>
                  <a:cubicBezTo>
                    <a:pt x="3188" y="413"/>
                    <a:pt x="3206" y="389"/>
                    <a:pt x="3242" y="395"/>
                  </a:cubicBezTo>
                  <a:cubicBezTo>
                    <a:pt x="3266" y="395"/>
                    <a:pt x="3278" y="401"/>
                    <a:pt x="3302" y="413"/>
                  </a:cubicBezTo>
                  <a:cubicBezTo>
                    <a:pt x="3332" y="431"/>
                    <a:pt x="3368" y="431"/>
                    <a:pt x="3398" y="443"/>
                  </a:cubicBezTo>
                  <a:cubicBezTo>
                    <a:pt x="3428" y="455"/>
                    <a:pt x="3452" y="473"/>
                    <a:pt x="3482" y="485"/>
                  </a:cubicBezTo>
                  <a:cubicBezTo>
                    <a:pt x="3494" y="485"/>
                    <a:pt x="3506" y="497"/>
                    <a:pt x="3517" y="497"/>
                  </a:cubicBezTo>
                  <a:cubicBezTo>
                    <a:pt x="3541" y="509"/>
                    <a:pt x="3589" y="521"/>
                    <a:pt x="3601" y="545"/>
                  </a:cubicBezTo>
                  <a:cubicBezTo>
                    <a:pt x="3601" y="557"/>
                    <a:pt x="3589" y="569"/>
                    <a:pt x="3583" y="581"/>
                  </a:cubicBezTo>
                  <a:cubicBezTo>
                    <a:pt x="3578" y="581"/>
                    <a:pt x="3578" y="587"/>
                    <a:pt x="3572" y="593"/>
                  </a:cubicBezTo>
                  <a:lnTo>
                    <a:pt x="3548" y="611"/>
                  </a:lnTo>
                  <a:lnTo>
                    <a:pt x="3548" y="611"/>
                  </a:lnTo>
                  <a:cubicBezTo>
                    <a:pt x="3530" y="641"/>
                    <a:pt x="3530" y="641"/>
                    <a:pt x="3530" y="641"/>
                  </a:cubicBezTo>
                  <a:cubicBezTo>
                    <a:pt x="3524" y="653"/>
                    <a:pt x="3482" y="659"/>
                    <a:pt x="3464" y="671"/>
                  </a:cubicBezTo>
                  <a:cubicBezTo>
                    <a:pt x="3446" y="683"/>
                    <a:pt x="3446" y="695"/>
                    <a:pt x="3464" y="719"/>
                  </a:cubicBezTo>
                  <a:cubicBezTo>
                    <a:pt x="3464" y="725"/>
                    <a:pt x="3494" y="731"/>
                    <a:pt x="3494" y="743"/>
                  </a:cubicBezTo>
                  <a:cubicBezTo>
                    <a:pt x="3494" y="755"/>
                    <a:pt x="3476" y="767"/>
                    <a:pt x="3464" y="767"/>
                  </a:cubicBezTo>
                  <a:cubicBezTo>
                    <a:pt x="3446" y="773"/>
                    <a:pt x="3416" y="797"/>
                    <a:pt x="3398" y="791"/>
                  </a:cubicBezTo>
                  <a:lnTo>
                    <a:pt x="3398" y="791"/>
                  </a:lnTo>
                  <a:cubicBezTo>
                    <a:pt x="3296" y="869"/>
                    <a:pt x="3296" y="869"/>
                    <a:pt x="3296" y="869"/>
                  </a:cubicBezTo>
                  <a:lnTo>
                    <a:pt x="3296" y="869"/>
                  </a:lnTo>
                  <a:cubicBezTo>
                    <a:pt x="3302" y="875"/>
                    <a:pt x="3272" y="881"/>
                    <a:pt x="3260" y="881"/>
                  </a:cubicBezTo>
                  <a:cubicBezTo>
                    <a:pt x="3254" y="881"/>
                    <a:pt x="3248" y="881"/>
                    <a:pt x="3242" y="875"/>
                  </a:cubicBezTo>
                  <a:cubicBezTo>
                    <a:pt x="3230" y="863"/>
                    <a:pt x="3236" y="845"/>
                    <a:pt x="3212" y="845"/>
                  </a:cubicBezTo>
                  <a:cubicBezTo>
                    <a:pt x="3170" y="851"/>
                    <a:pt x="3134" y="887"/>
                    <a:pt x="3086" y="869"/>
                  </a:cubicBezTo>
                  <a:lnTo>
                    <a:pt x="3086" y="869"/>
                  </a:lnTo>
                  <a:cubicBezTo>
                    <a:pt x="3074" y="881"/>
                    <a:pt x="3068" y="916"/>
                    <a:pt x="3068" y="940"/>
                  </a:cubicBezTo>
                  <a:cubicBezTo>
                    <a:pt x="3068" y="964"/>
                    <a:pt x="3080" y="988"/>
                    <a:pt x="3068" y="1012"/>
                  </a:cubicBezTo>
                  <a:cubicBezTo>
                    <a:pt x="3062" y="1030"/>
                    <a:pt x="3050" y="1042"/>
                    <a:pt x="3050" y="1060"/>
                  </a:cubicBezTo>
                  <a:cubicBezTo>
                    <a:pt x="3062" y="1156"/>
                    <a:pt x="3062" y="1156"/>
                    <a:pt x="3062" y="1156"/>
                  </a:cubicBezTo>
                  <a:lnTo>
                    <a:pt x="3062" y="1156"/>
                  </a:lnTo>
                  <a:cubicBezTo>
                    <a:pt x="3062" y="1228"/>
                    <a:pt x="3062" y="1228"/>
                    <a:pt x="3062" y="1228"/>
                  </a:cubicBezTo>
                  <a:cubicBezTo>
                    <a:pt x="3062" y="1318"/>
                    <a:pt x="3062" y="1318"/>
                    <a:pt x="3062" y="1318"/>
                  </a:cubicBezTo>
                  <a:cubicBezTo>
                    <a:pt x="3062" y="1336"/>
                    <a:pt x="3044" y="1378"/>
                    <a:pt x="3032" y="1390"/>
                  </a:cubicBezTo>
                  <a:cubicBezTo>
                    <a:pt x="3032" y="1396"/>
                    <a:pt x="3026" y="1396"/>
                    <a:pt x="3026" y="1402"/>
                  </a:cubicBezTo>
                  <a:cubicBezTo>
                    <a:pt x="3020" y="1420"/>
                    <a:pt x="3032" y="1426"/>
                    <a:pt x="3032" y="1444"/>
                  </a:cubicBezTo>
                  <a:cubicBezTo>
                    <a:pt x="3002" y="1474"/>
                    <a:pt x="3014" y="1510"/>
                    <a:pt x="3008" y="1546"/>
                  </a:cubicBezTo>
                  <a:cubicBezTo>
                    <a:pt x="3002" y="1570"/>
                    <a:pt x="2978" y="1606"/>
                    <a:pt x="2966" y="1630"/>
                  </a:cubicBezTo>
                  <a:cubicBezTo>
                    <a:pt x="2930" y="1678"/>
                    <a:pt x="2846" y="1738"/>
                    <a:pt x="2798" y="1786"/>
                  </a:cubicBezTo>
                  <a:cubicBezTo>
                    <a:pt x="2768" y="1815"/>
                    <a:pt x="2733" y="1803"/>
                    <a:pt x="2691" y="1827"/>
                  </a:cubicBezTo>
                  <a:cubicBezTo>
                    <a:pt x="2637" y="1857"/>
                    <a:pt x="2625" y="1911"/>
                    <a:pt x="2547" y="1893"/>
                  </a:cubicBezTo>
                  <a:cubicBezTo>
                    <a:pt x="2487" y="1875"/>
                    <a:pt x="2475" y="1827"/>
                    <a:pt x="2403" y="1827"/>
                  </a:cubicBezTo>
                  <a:cubicBezTo>
                    <a:pt x="2403" y="1821"/>
                    <a:pt x="2373" y="1809"/>
                    <a:pt x="2367" y="180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" name="Freeform 127">
              <a:extLst>
                <a:ext uri="{FF2B5EF4-FFF2-40B4-BE49-F238E27FC236}">
                  <a16:creationId xmlns:a16="http://schemas.microsoft.com/office/drawing/2014/main" id="{24987C98-2E85-144A-A9CF-B575EA0A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958" y="5230820"/>
              <a:ext cx="1015978" cy="762034"/>
            </a:xfrm>
            <a:custGeom>
              <a:avLst/>
              <a:gdLst>
                <a:gd name="T0" fmla="*/ 671 w 1906"/>
                <a:gd name="T1" fmla="*/ 1414 h 1427"/>
                <a:gd name="T2" fmla="*/ 569 w 1906"/>
                <a:gd name="T3" fmla="*/ 1175 h 1427"/>
                <a:gd name="T4" fmla="*/ 563 w 1906"/>
                <a:gd name="T5" fmla="*/ 935 h 1427"/>
                <a:gd name="T6" fmla="*/ 659 w 1906"/>
                <a:gd name="T7" fmla="*/ 815 h 1427"/>
                <a:gd name="T8" fmla="*/ 743 w 1906"/>
                <a:gd name="T9" fmla="*/ 611 h 1427"/>
                <a:gd name="T10" fmla="*/ 833 w 1906"/>
                <a:gd name="T11" fmla="*/ 582 h 1427"/>
                <a:gd name="T12" fmla="*/ 1019 w 1906"/>
                <a:gd name="T13" fmla="*/ 623 h 1427"/>
                <a:gd name="T14" fmla="*/ 1186 w 1906"/>
                <a:gd name="T15" fmla="*/ 773 h 1427"/>
                <a:gd name="T16" fmla="*/ 1366 w 1906"/>
                <a:gd name="T17" fmla="*/ 767 h 1427"/>
                <a:gd name="T18" fmla="*/ 1372 w 1906"/>
                <a:gd name="T19" fmla="*/ 623 h 1427"/>
                <a:gd name="T20" fmla="*/ 1390 w 1906"/>
                <a:gd name="T21" fmla="*/ 480 h 1427"/>
                <a:gd name="T22" fmla="*/ 1432 w 1906"/>
                <a:gd name="T23" fmla="*/ 408 h 1427"/>
                <a:gd name="T24" fmla="*/ 1456 w 1906"/>
                <a:gd name="T25" fmla="*/ 324 h 1427"/>
                <a:gd name="T26" fmla="*/ 1528 w 1906"/>
                <a:gd name="T27" fmla="*/ 264 h 1427"/>
                <a:gd name="T28" fmla="*/ 1588 w 1906"/>
                <a:gd name="T29" fmla="*/ 384 h 1427"/>
                <a:gd name="T30" fmla="*/ 1600 w 1906"/>
                <a:gd name="T31" fmla="*/ 480 h 1427"/>
                <a:gd name="T32" fmla="*/ 1702 w 1906"/>
                <a:gd name="T33" fmla="*/ 402 h 1427"/>
                <a:gd name="T34" fmla="*/ 1702 w 1906"/>
                <a:gd name="T35" fmla="*/ 330 h 1427"/>
                <a:gd name="T36" fmla="*/ 1660 w 1906"/>
                <a:gd name="T37" fmla="*/ 270 h 1427"/>
                <a:gd name="T38" fmla="*/ 1714 w 1906"/>
                <a:gd name="T39" fmla="*/ 204 h 1427"/>
                <a:gd name="T40" fmla="*/ 1852 w 1906"/>
                <a:gd name="T41" fmla="*/ 222 h 1427"/>
                <a:gd name="T42" fmla="*/ 1876 w 1906"/>
                <a:gd name="T43" fmla="*/ 204 h 1427"/>
                <a:gd name="T44" fmla="*/ 1905 w 1906"/>
                <a:gd name="T45" fmla="*/ 156 h 1427"/>
                <a:gd name="T46" fmla="*/ 1786 w 1906"/>
                <a:gd name="T47" fmla="*/ 96 h 1427"/>
                <a:gd name="T48" fmla="*/ 1606 w 1906"/>
                <a:gd name="T49" fmla="*/ 24 h 1427"/>
                <a:gd name="T50" fmla="*/ 1474 w 1906"/>
                <a:gd name="T51" fmla="*/ 48 h 1427"/>
                <a:gd name="T52" fmla="*/ 1372 w 1906"/>
                <a:gd name="T53" fmla="*/ 150 h 1427"/>
                <a:gd name="T54" fmla="*/ 1085 w 1906"/>
                <a:gd name="T55" fmla="*/ 282 h 1427"/>
                <a:gd name="T56" fmla="*/ 905 w 1906"/>
                <a:gd name="T57" fmla="*/ 450 h 1427"/>
                <a:gd name="T58" fmla="*/ 677 w 1906"/>
                <a:gd name="T59" fmla="*/ 456 h 1427"/>
                <a:gd name="T60" fmla="*/ 431 w 1906"/>
                <a:gd name="T61" fmla="*/ 462 h 1427"/>
                <a:gd name="T62" fmla="*/ 198 w 1906"/>
                <a:gd name="T63" fmla="*/ 534 h 1427"/>
                <a:gd name="T64" fmla="*/ 90 w 1906"/>
                <a:gd name="T65" fmla="*/ 689 h 1427"/>
                <a:gd name="T66" fmla="*/ 36 w 1906"/>
                <a:gd name="T67" fmla="*/ 731 h 1427"/>
                <a:gd name="T68" fmla="*/ 180 w 1906"/>
                <a:gd name="T69" fmla="*/ 845 h 1427"/>
                <a:gd name="T70" fmla="*/ 132 w 1906"/>
                <a:gd name="T71" fmla="*/ 1043 h 1427"/>
                <a:gd name="T72" fmla="*/ 126 w 1906"/>
                <a:gd name="T73" fmla="*/ 1187 h 1427"/>
                <a:gd name="T74" fmla="*/ 198 w 1906"/>
                <a:gd name="T75" fmla="*/ 1307 h 1427"/>
                <a:gd name="T76" fmla="*/ 323 w 1906"/>
                <a:gd name="T77" fmla="*/ 1318 h 1427"/>
                <a:gd name="T78" fmla="*/ 467 w 1906"/>
                <a:gd name="T79" fmla="*/ 1342 h 1427"/>
                <a:gd name="T80" fmla="*/ 671 w 1906"/>
                <a:gd name="T81" fmla="*/ 1414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6" h="1427">
                  <a:moveTo>
                    <a:pt x="671" y="1414"/>
                  </a:moveTo>
                  <a:lnTo>
                    <a:pt x="671" y="1414"/>
                  </a:lnTo>
                  <a:cubicBezTo>
                    <a:pt x="641" y="1289"/>
                    <a:pt x="641" y="1289"/>
                    <a:pt x="641" y="1289"/>
                  </a:cubicBezTo>
                  <a:cubicBezTo>
                    <a:pt x="641" y="1241"/>
                    <a:pt x="593" y="1211"/>
                    <a:pt x="569" y="1175"/>
                  </a:cubicBezTo>
                  <a:cubicBezTo>
                    <a:pt x="545" y="1139"/>
                    <a:pt x="551" y="1127"/>
                    <a:pt x="569" y="1085"/>
                  </a:cubicBezTo>
                  <a:cubicBezTo>
                    <a:pt x="587" y="1037"/>
                    <a:pt x="551" y="983"/>
                    <a:pt x="563" y="935"/>
                  </a:cubicBezTo>
                  <a:cubicBezTo>
                    <a:pt x="569" y="905"/>
                    <a:pt x="599" y="923"/>
                    <a:pt x="617" y="905"/>
                  </a:cubicBezTo>
                  <a:cubicBezTo>
                    <a:pt x="635" y="881"/>
                    <a:pt x="641" y="839"/>
                    <a:pt x="659" y="815"/>
                  </a:cubicBezTo>
                  <a:cubicBezTo>
                    <a:pt x="683" y="803"/>
                    <a:pt x="737" y="737"/>
                    <a:pt x="755" y="713"/>
                  </a:cubicBezTo>
                  <a:cubicBezTo>
                    <a:pt x="785" y="677"/>
                    <a:pt x="779" y="647"/>
                    <a:pt x="743" y="611"/>
                  </a:cubicBezTo>
                  <a:cubicBezTo>
                    <a:pt x="725" y="593"/>
                    <a:pt x="701" y="527"/>
                    <a:pt x="749" y="540"/>
                  </a:cubicBezTo>
                  <a:cubicBezTo>
                    <a:pt x="785" y="546"/>
                    <a:pt x="803" y="569"/>
                    <a:pt x="833" y="582"/>
                  </a:cubicBezTo>
                  <a:cubicBezTo>
                    <a:pt x="863" y="593"/>
                    <a:pt x="875" y="582"/>
                    <a:pt x="905" y="575"/>
                  </a:cubicBezTo>
                  <a:cubicBezTo>
                    <a:pt x="929" y="569"/>
                    <a:pt x="959" y="635"/>
                    <a:pt x="1019" y="623"/>
                  </a:cubicBezTo>
                  <a:cubicBezTo>
                    <a:pt x="1061" y="611"/>
                    <a:pt x="1054" y="653"/>
                    <a:pt x="1072" y="677"/>
                  </a:cubicBezTo>
                  <a:cubicBezTo>
                    <a:pt x="1096" y="707"/>
                    <a:pt x="1150" y="761"/>
                    <a:pt x="1186" y="773"/>
                  </a:cubicBezTo>
                  <a:cubicBezTo>
                    <a:pt x="1234" y="791"/>
                    <a:pt x="1318" y="767"/>
                    <a:pt x="1366" y="767"/>
                  </a:cubicBezTo>
                  <a:lnTo>
                    <a:pt x="1366" y="767"/>
                  </a:lnTo>
                  <a:cubicBezTo>
                    <a:pt x="1354" y="671"/>
                    <a:pt x="1354" y="671"/>
                    <a:pt x="1354" y="671"/>
                  </a:cubicBezTo>
                  <a:cubicBezTo>
                    <a:pt x="1354" y="653"/>
                    <a:pt x="1366" y="641"/>
                    <a:pt x="1372" y="623"/>
                  </a:cubicBezTo>
                  <a:cubicBezTo>
                    <a:pt x="1384" y="599"/>
                    <a:pt x="1372" y="575"/>
                    <a:pt x="1372" y="551"/>
                  </a:cubicBezTo>
                  <a:cubicBezTo>
                    <a:pt x="1372" y="527"/>
                    <a:pt x="1378" y="492"/>
                    <a:pt x="1390" y="480"/>
                  </a:cubicBezTo>
                  <a:lnTo>
                    <a:pt x="1390" y="480"/>
                  </a:lnTo>
                  <a:cubicBezTo>
                    <a:pt x="1390" y="432"/>
                    <a:pt x="1390" y="426"/>
                    <a:pt x="1432" y="408"/>
                  </a:cubicBezTo>
                  <a:cubicBezTo>
                    <a:pt x="1450" y="402"/>
                    <a:pt x="1474" y="402"/>
                    <a:pt x="1474" y="378"/>
                  </a:cubicBezTo>
                  <a:cubicBezTo>
                    <a:pt x="1468" y="366"/>
                    <a:pt x="1444" y="342"/>
                    <a:pt x="1456" y="324"/>
                  </a:cubicBezTo>
                  <a:cubicBezTo>
                    <a:pt x="1462" y="312"/>
                    <a:pt x="1492" y="318"/>
                    <a:pt x="1504" y="306"/>
                  </a:cubicBezTo>
                  <a:cubicBezTo>
                    <a:pt x="1516" y="294"/>
                    <a:pt x="1516" y="276"/>
                    <a:pt x="1528" y="264"/>
                  </a:cubicBezTo>
                  <a:cubicBezTo>
                    <a:pt x="1552" y="246"/>
                    <a:pt x="1654" y="348"/>
                    <a:pt x="1666" y="372"/>
                  </a:cubicBezTo>
                  <a:cubicBezTo>
                    <a:pt x="1690" y="408"/>
                    <a:pt x="1600" y="390"/>
                    <a:pt x="1588" y="384"/>
                  </a:cubicBezTo>
                  <a:cubicBezTo>
                    <a:pt x="1540" y="384"/>
                    <a:pt x="1576" y="432"/>
                    <a:pt x="1588" y="444"/>
                  </a:cubicBezTo>
                  <a:cubicBezTo>
                    <a:pt x="1600" y="480"/>
                    <a:pt x="1600" y="480"/>
                    <a:pt x="1600" y="480"/>
                  </a:cubicBezTo>
                  <a:lnTo>
                    <a:pt x="1600" y="480"/>
                  </a:lnTo>
                  <a:cubicBezTo>
                    <a:pt x="1702" y="402"/>
                    <a:pt x="1702" y="402"/>
                    <a:pt x="1702" y="402"/>
                  </a:cubicBezTo>
                  <a:lnTo>
                    <a:pt x="1702" y="402"/>
                  </a:lnTo>
                  <a:cubicBezTo>
                    <a:pt x="1708" y="390"/>
                    <a:pt x="1714" y="342"/>
                    <a:pt x="1702" y="330"/>
                  </a:cubicBezTo>
                  <a:cubicBezTo>
                    <a:pt x="1690" y="318"/>
                    <a:pt x="1684" y="324"/>
                    <a:pt x="1672" y="318"/>
                  </a:cubicBezTo>
                  <a:cubicBezTo>
                    <a:pt x="1660" y="306"/>
                    <a:pt x="1660" y="288"/>
                    <a:pt x="1660" y="270"/>
                  </a:cubicBezTo>
                  <a:cubicBezTo>
                    <a:pt x="1654" y="258"/>
                    <a:pt x="1642" y="240"/>
                    <a:pt x="1642" y="222"/>
                  </a:cubicBezTo>
                  <a:cubicBezTo>
                    <a:pt x="1642" y="186"/>
                    <a:pt x="1690" y="204"/>
                    <a:pt x="1714" y="204"/>
                  </a:cubicBezTo>
                  <a:cubicBezTo>
                    <a:pt x="1732" y="210"/>
                    <a:pt x="1798" y="210"/>
                    <a:pt x="1810" y="222"/>
                  </a:cubicBezTo>
                  <a:cubicBezTo>
                    <a:pt x="1852" y="222"/>
                    <a:pt x="1852" y="222"/>
                    <a:pt x="1852" y="222"/>
                  </a:cubicBezTo>
                  <a:lnTo>
                    <a:pt x="1852" y="222"/>
                  </a:lnTo>
                  <a:lnTo>
                    <a:pt x="1876" y="204"/>
                  </a:lnTo>
                  <a:cubicBezTo>
                    <a:pt x="1882" y="198"/>
                    <a:pt x="1882" y="192"/>
                    <a:pt x="1887" y="192"/>
                  </a:cubicBezTo>
                  <a:cubicBezTo>
                    <a:pt x="1893" y="180"/>
                    <a:pt x="1905" y="168"/>
                    <a:pt x="1905" y="156"/>
                  </a:cubicBezTo>
                  <a:cubicBezTo>
                    <a:pt x="1893" y="132"/>
                    <a:pt x="1845" y="120"/>
                    <a:pt x="1821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56" y="84"/>
                    <a:pt x="1732" y="66"/>
                    <a:pt x="1702" y="54"/>
                  </a:cubicBezTo>
                  <a:cubicBezTo>
                    <a:pt x="1672" y="42"/>
                    <a:pt x="1636" y="42"/>
                    <a:pt x="1606" y="24"/>
                  </a:cubicBezTo>
                  <a:cubicBezTo>
                    <a:pt x="1582" y="12"/>
                    <a:pt x="1570" y="6"/>
                    <a:pt x="1546" y="6"/>
                  </a:cubicBezTo>
                  <a:cubicBezTo>
                    <a:pt x="1510" y="0"/>
                    <a:pt x="1492" y="24"/>
                    <a:pt x="1474" y="48"/>
                  </a:cubicBezTo>
                  <a:cubicBezTo>
                    <a:pt x="1462" y="66"/>
                    <a:pt x="1486" y="114"/>
                    <a:pt x="1462" y="120"/>
                  </a:cubicBezTo>
                  <a:cubicBezTo>
                    <a:pt x="1432" y="132"/>
                    <a:pt x="1402" y="132"/>
                    <a:pt x="1372" y="150"/>
                  </a:cubicBezTo>
                  <a:cubicBezTo>
                    <a:pt x="1318" y="192"/>
                    <a:pt x="1252" y="210"/>
                    <a:pt x="1186" y="234"/>
                  </a:cubicBezTo>
                  <a:cubicBezTo>
                    <a:pt x="1138" y="252"/>
                    <a:pt x="1109" y="228"/>
                    <a:pt x="1085" y="282"/>
                  </a:cubicBezTo>
                  <a:cubicBezTo>
                    <a:pt x="1054" y="336"/>
                    <a:pt x="1067" y="390"/>
                    <a:pt x="1001" y="414"/>
                  </a:cubicBezTo>
                  <a:cubicBezTo>
                    <a:pt x="989" y="426"/>
                    <a:pt x="923" y="456"/>
                    <a:pt x="905" y="450"/>
                  </a:cubicBezTo>
                  <a:cubicBezTo>
                    <a:pt x="875" y="438"/>
                    <a:pt x="881" y="420"/>
                    <a:pt x="857" y="408"/>
                  </a:cubicBezTo>
                  <a:cubicBezTo>
                    <a:pt x="803" y="372"/>
                    <a:pt x="731" y="444"/>
                    <a:pt x="677" y="456"/>
                  </a:cubicBezTo>
                  <a:cubicBezTo>
                    <a:pt x="641" y="462"/>
                    <a:pt x="617" y="438"/>
                    <a:pt x="575" y="456"/>
                  </a:cubicBezTo>
                  <a:cubicBezTo>
                    <a:pt x="521" y="480"/>
                    <a:pt x="497" y="480"/>
                    <a:pt x="431" y="462"/>
                  </a:cubicBezTo>
                  <a:cubicBezTo>
                    <a:pt x="383" y="450"/>
                    <a:pt x="305" y="438"/>
                    <a:pt x="257" y="456"/>
                  </a:cubicBezTo>
                  <a:cubicBezTo>
                    <a:pt x="222" y="474"/>
                    <a:pt x="233" y="527"/>
                    <a:pt x="198" y="534"/>
                  </a:cubicBezTo>
                  <a:cubicBezTo>
                    <a:pt x="144" y="540"/>
                    <a:pt x="150" y="527"/>
                    <a:pt x="150" y="593"/>
                  </a:cubicBezTo>
                  <a:cubicBezTo>
                    <a:pt x="150" y="611"/>
                    <a:pt x="114" y="689"/>
                    <a:pt x="90" y="689"/>
                  </a:cubicBezTo>
                  <a:cubicBezTo>
                    <a:pt x="84" y="689"/>
                    <a:pt x="66" y="695"/>
                    <a:pt x="48" y="689"/>
                  </a:cubicBezTo>
                  <a:cubicBezTo>
                    <a:pt x="0" y="683"/>
                    <a:pt x="12" y="701"/>
                    <a:pt x="36" y="731"/>
                  </a:cubicBezTo>
                  <a:cubicBezTo>
                    <a:pt x="48" y="755"/>
                    <a:pt x="48" y="803"/>
                    <a:pt x="66" y="815"/>
                  </a:cubicBezTo>
                  <a:cubicBezTo>
                    <a:pt x="96" y="839"/>
                    <a:pt x="186" y="779"/>
                    <a:pt x="180" y="845"/>
                  </a:cubicBezTo>
                  <a:cubicBezTo>
                    <a:pt x="180" y="881"/>
                    <a:pt x="174" y="911"/>
                    <a:pt x="132" y="923"/>
                  </a:cubicBezTo>
                  <a:cubicBezTo>
                    <a:pt x="48" y="953"/>
                    <a:pt x="174" y="1001"/>
                    <a:pt x="132" y="1043"/>
                  </a:cubicBezTo>
                  <a:cubicBezTo>
                    <a:pt x="114" y="1067"/>
                    <a:pt x="144" y="1091"/>
                    <a:pt x="156" y="1109"/>
                  </a:cubicBezTo>
                  <a:cubicBezTo>
                    <a:pt x="168" y="1139"/>
                    <a:pt x="144" y="1169"/>
                    <a:pt x="126" y="1187"/>
                  </a:cubicBezTo>
                  <a:cubicBezTo>
                    <a:pt x="114" y="1211"/>
                    <a:pt x="72" y="1235"/>
                    <a:pt x="120" y="1259"/>
                  </a:cubicBezTo>
                  <a:cubicBezTo>
                    <a:pt x="144" y="1271"/>
                    <a:pt x="168" y="1289"/>
                    <a:pt x="198" y="1307"/>
                  </a:cubicBezTo>
                  <a:cubicBezTo>
                    <a:pt x="239" y="1325"/>
                    <a:pt x="228" y="1307"/>
                    <a:pt x="263" y="1307"/>
                  </a:cubicBezTo>
                  <a:cubicBezTo>
                    <a:pt x="281" y="1307"/>
                    <a:pt x="311" y="1331"/>
                    <a:pt x="323" y="1318"/>
                  </a:cubicBezTo>
                  <a:cubicBezTo>
                    <a:pt x="347" y="1277"/>
                    <a:pt x="365" y="1294"/>
                    <a:pt x="401" y="1307"/>
                  </a:cubicBezTo>
                  <a:cubicBezTo>
                    <a:pt x="419" y="1313"/>
                    <a:pt x="443" y="1349"/>
                    <a:pt x="467" y="1342"/>
                  </a:cubicBezTo>
                  <a:cubicBezTo>
                    <a:pt x="527" y="1336"/>
                    <a:pt x="521" y="1342"/>
                    <a:pt x="545" y="1384"/>
                  </a:cubicBezTo>
                  <a:cubicBezTo>
                    <a:pt x="569" y="1426"/>
                    <a:pt x="629" y="1426"/>
                    <a:pt x="671" y="141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9" name="Freeform 128">
              <a:extLst>
                <a:ext uri="{FF2B5EF4-FFF2-40B4-BE49-F238E27FC236}">
                  <a16:creationId xmlns:a16="http://schemas.microsoft.com/office/drawing/2014/main" id="{BC9EB79C-4650-114D-81F9-0D6E8FF4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581" y="5329602"/>
              <a:ext cx="698486" cy="712643"/>
            </a:xfrm>
            <a:custGeom>
              <a:avLst/>
              <a:gdLst>
                <a:gd name="T0" fmla="*/ 1157 w 1308"/>
                <a:gd name="T1" fmla="*/ 216 h 1337"/>
                <a:gd name="T2" fmla="*/ 1157 w 1308"/>
                <a:gd name="T3" fmla="*/ 216 h 1337"/>
                <a:gd name="T4" fmla="*/ 1223 w 1308"/>
                <a:gd name="T5" fmla="*/ 192 h 1337"/>
                <a:gd name="T6" fmla="*/ 1253 w 1308"/>
                <a:gd name="T7" fmla="*/ 168 h 1337"/>
                <a:gd name="T8" fmla="*/ 1223 w 1308"/>
                <a:gd name="T9" fmla="*/ 144 h 1337"/>
                <a:gd name="T10" fmla="*/ 1223 w 1308"/>
                <a:gd name="T11" fmla="*/ 96 h 1337"/>
                <a:gd name="T12" fmla="*/ 1289 w 1308"/>
                <a:gd name="T13" fmla="*/ 66 h 1337"/>
                <a:gd name="T14" fmla="*/ 1307 w 1308"/>
                <a:gd name="T15" fmla="*/ 36 h 1337"/>
                <a:gd name="T16" fmla="*/ 1307 w 1308"/>
                <a:gd name="T17" fmla="*/ 36 h 1337"/>
                <a:gd name="T18" fmla="*/ 1265 w 1308"/>
                <a:gd name="T19" fmla="*/ 36 h 1337"/>
                <a:gd name="T20" fmla="*/ 1169 w 1308"/>
                <a:gd name="T21" fmla="*/ 18 h 1337"/>
                <a:gd name="T22" fmla="*/ 1097 w 1308"/>
                <a:gd name="T23" fmla="*/ 36 h 1337"/>
                <a:gd name="T24" fmla="*/ 1115 w 1308"/>
                <a:gd name="T25" fmla="*/ 84 h 1337"/>
                <a:gd name="T26" fmla="*/ 1127 w 1308"/>
                <a:gd name="T27" fmla="*/ 132 h 1337"/>
                <a:gd name="T28" fmla="*/ 1157 w 1308"/>
                <a:gd name="T29" fmla="*/ 144 h 1337"/>
                <a:gd name="T30" fmla="*/ 1157 w 1308"/>
                <a:gd name="T31" fmla="*/ 216 h 1337"/>
                <a:gd name="T32" fmla="*/ 845 w 1308"/>
                <a:gd name="T33" fmla="*/ 294 h 1337"/>
                <a:gd name="T34" fmla="*/ 845 w 1308"/>
                <a:gd name="T35" fmla="*/ 294 h 1337"/>
                <a:gd name="T36" fmla="*/ 845 w 1308"/>
                <a:gd name="T37" fmla="*/ 294 h 1337"/>
                <a:gd name="T38" fmla="*/ 887 w 1308"/>
                <a:gd name="T39" fmla="*/ 222 h 1337"/>
                <a:gd name="T40" fmla="*/ 929 w 1308"/>
                <a:gd name="T41" fmla="*/ 192 h 1337"/>
                <a:gd name="T42" fmla="*/ 911 w 1308"/>
                <a:gd name="T43" fmla="*/ 138 h 1337"/>
                <a:gd name="T44" fmla="*/ 959 w 1308"/>
                <a:gd name="T45" fmla="*/ 120 h 1337"/>
                <a:gd name="T46" fmla="*/ 983 w 1308"/>
                <a:gd name="T47" fmla="*/ 78 h 1337"/>
                <a:gd name="T48" fmla="*/ 1121 w 1308"/>
                <a:gd name="T49" fmla="*/ 186 h 1337"/>
                <a:gd name="T50" fmla="*/ 1043 w 1308"/>
                <a:gd name="T51" fmla="*/ 198 h 1337"/>
                <a:gd name="T52" fmla="*/ 1043 w 1308"/>
                <a:gd name="T53" fmla="*/ 258 h 1337"/>
                <a:gd name="T54" fmla="*/ 1055 w 1308"/>
                <a:gd name="T55" fmla="*/ 294 h 1337"/>
                <a:gd name="T56" fmla="*/ 1055 w 1308"/>
                <a:gd name="T57" fmla="*/ 294 h 1337"/>
                <a:gd name="T58" fmla="*/ 1019 w 1308"/>
                <a:gd name="T59" fmla="*/ 306 h 1337"/>
                <a:gd name="T60" fmla="*/ 1001 w 1308"/>
                <a:gd name="T61" fmla="*/ 300 h 1337"/>
                <a:gd name="T62" fmla="*/ 971 w 1308"/>
                <a:gd name="T63" fmla="*/ 270 h 1337"/>
                <a:gd name="T64" fmla="*/ 845 w 1308"/>
                <a:gd name="T65" fmla="*/ 294 h 1337"/>
                <a:gd name="T66" fmla="*/ 126 w 1308"/>
                <a:gd name="T67" fmla="*/ 1228 h 1337"/>
                <a:gd name="T68" fmla="*/ 126 w 1308"/>
                <a:gd name="T69" fmla="*/ 1228 h 1337"/>
                <a:gd name="T70" fmla="*/ 162 w 1308"/>
                <a:gd name="T71" fmla="*/ 1252 h 1337"/>
                <a:gd name="T72" fmla="*/ 306 w 1308"/>
                <a:gd name="T73" fmla="*/ 1318 h 1337"/>
                <a:gd name="T74" fmla="*/ 450 w 1308"/>
                <a:gd name="T75" fmla="*/ 1252 h 1337"/>
                <a:gd name="T76" fmla="*/ 557 w 1308"/>
                <a:gd name="T77" fmla="*/ 1211 h 1337"/>
                <a:gd name="T78" fmla="*/ 725 w 1308"/>
                <a:gd name="T79" fmla="*/ 1055 h 1337"/>
                <a:gd name="T80" fmla="*/ 767 w 1308"/>
                <a:gd name="T81" fmla="*/ 971 h 1337"/>
                <a:gd name="T82" fmla="*/ 791 w 1308"/>
                <a:gd name="T83" fmla="*/ 869 h 1337"/>
                <a:gd name="T84" fmla="*/ 785 w 1308"/>
                <a:gd name="T85" fmla="*/ 827 h 1337"/>
                <a:gd name="T86" fmla="*/ 791 w 1308"/>
                <a:gd name="T87" fmla="*/ 815 h 1337"/>
                <a:gd name="T88" fmla="*/ 821 w 1308"/>
                <a:gd name="T89" fmla="*/ 743 h 1337"/>
                <a:gd name="T90" fmla="*/ 821 w 1308"/>
                <a:gd name="T91" fmla="*/ 653 h 1337"/>
                <a:gd name="T92" fmla="*/ 821 w 1308"/>
                <a:gd name="T93" fmla="*/ 581 h 1337"/>
                <a:gd name="T94" fmla="*/ 821 w 1308"/>
                <a:gd name="T95" fmla="*/ 581 h 1337"/>
                <a:gd name="T96" fmla="*/ 641 w 1308"/>
                <a:gd name="T97" fmla="*/ 587 h 1337"/>
                <a:gd name="T98" fmla="*/ 527 w 1308"/>
                <a:gd name="T99" fmla="*/ 491 h 1337"/>
                <a:gd name="T100" fmla="*/ 474 w 1308"/>
                <a:gd name="T101" fmla="*/ 437 h 1337"/>
                <a:gd name="T102" fmla="*/ 360 w 1308"/>
                <a:gd name="T103" fmla="*/ 389 h 1337"/>
                <a:gd name="T104" fmla="*/ 288 w 1308"/>
                <a:gd name="T105" fmla="*/ 396 h 1337"/>
                <a:gd name="T106" fmla="*/ 204 w 1308"/>
                <a:gd name="T107" fmla="*/ 354 h 1337"/>
                <a:gd name="T108" fmla="*/ 198 w 1308"/>
                <a:gd name="T109" fmla="*/ 425 h 1337"/>
                <a:gd name="T110" fmla="*/ 210 w 1308"/>
                <a:gd name="T111" fmla="*/ 527 h 1337"/>
                <a:gd name="T112" fmla="*/ 114 w 1308"/>
                <a:gd name="T113" fmla="*/ 629 h 1337"/>
                <a:gd name="T114" fmla="*/ 72 w 1308"/>
                <a:gd name="T115" fmla="*/ 719 h 1337"/>
                <a:gd name="T116" fmla="*/ 18 w 1308"/>
                <a:gd name="T117" fmla="*/ 749 h 1337"/>
                <a:gd name="T118" fmla="*/ 24 w 1308"/>
                <a:gd name="T119" fmla="*/ 899 h 1337"/>
                <a:gd name="T120" fmla="*/ 24 w 1308"/>
                <a:gd name="T121" fmla="*/ 989 h 1337"/>
                <a:gd name="T122" fmla="*/ 96 w 1308"/>
                <a:gd name="T123" fmla="*/ 1103 h 1337"/>
                <a:gd name="T124" fmla="*/ 126 w 1308"/>
                <a:gd name="T125" fmla="*/ 122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8" h="1337">
                  <a:moveTo>
                    <a:pt x="1157" y="216"/>
                  </a:moveTo>
                  <a:lnTo>
                    <a:pt x="1157" y="216"/>
                  </a:lnTo>
                  <a:cubicBezTo>
                    <a:pt x="1175" y="222"/>
                    <a:pt x="1205" y="198"/>
                    <a:pt x="1223" y="192"/>
                  </a:cubicBezTo>
                  <a:cubicBezTo>
                    <a:pt x="1235" y="192"/>
                    <a:pt x="1253" y="180"/>
                    <a:pt x="1253" y="168"/>
                  </a:cubicBezTo>
                  <a:cubicBezTo>
                    <a:pt x="1253" y="156"/>
                    <a:pt x="1223" y="150"/>
                    <a:pt x="1223" y="144"/>
                  </a:cubicBezTo>
                  <a:cubicBezTo>
                    <a:pt x="1205" y="120"/>
                    <a:pt x="1205" y="108"/>
                    <a:pt x="1223" y="96"/>
                  </a:cubicBezTo>
                  <a:cubicBezTo>
                    <a:pt x="1241" y="84"/>
                    <a:pt x="1283" y="78"/>
                    <a:pt x="1289" y="66"/>
                  </a:cubicBezTo>
                  <a:cubicBezTo>
                    <a:pt x="1307" y="36"/>
                    <a:pt x="1307" y="36"/>
                    <a:pt x="1307" y="36"/>
                  </a:cubicBezTo>
                  <a:lnTo>
                    <a:pt x="1307" y="36"/>
                  </a:lnTo>
                  <a:cubicBezTo>
                    <a:pt x="1265" y="36"/>
                    <a:pt x="1265" y="36"/>
                    <a:pt x="1265" y="36"/>
                  </a:cubicBezTo>
                  <a:cubicBezTo>
                    <a:pt x="1253" y="24"/>
                    <a:pt x="1187" y="24"/>
                    <a:pt x="1169" y="18"/>
                  </a:cubicBezTo>
                  <a:cubicBezTo>
                    <a:pt x="1145" y="18"/>
                    <a:pt x="1097" y="0"/>
                    <a:pt x="1097" y="36"/>
                  </a:cubicBezTo>
                  <a:cubicBezTo>
                    <a:pt x="1097" y="54"/>
                    <a:pt x="1109" y="72"/>
                    <a:pt x="1115" y="84"/>
                  </a:cubicBezTo>
                  <a:cubicBezTo>
                    <a:pt x="1115" y="102"/>
                    <a:pt x="1115" y="120"/>
                    <a:pt x="1127" y="132"/>
                  </a:cubicBezTo>
                  <a:cubicBezTo>
                    <a:pt x="1139" y="138"/>
                    <a:pt x="1145" y="132"/>
                    <a:pt x="1157" y="144"/>
                  </a:cubicBezTo>
                  <a:cubicBezTo>
                    <a:pt x="1169" y="156"/>
                    <a:pt x="1163" y="204"/>
                    <a:pt x="1157" y="216"/>
                  </a:cubicBezTo>
                  <a:close/>
                  <a:moveTo>
                    <a:pt x="845" y="294"/>
                  </a:moveTo>
                  <a:lnTo>
                    <a:pt x="845" y="294"/>
                  </a:lnTo>
                  <a:lnTo>
                    <a:pt x="845" y="294"/>
                  </a:lnTo>
                  <a:cubicBezTo>
                    <a:pt x="845" y="246"/>
                    <a:pt x="845" y="240"/>
                    <a:pt x="887" y="222"/>
                  </a:cubicBezTo>
                  <a:cubicBezTo>
                    <a:pt x="905" y="216"/>
                    <a:pt x="929" y="216"/>
                    <a:pt x="929" y="192"/>
                  </a:cubicBezTo>
                  <a:cubicBezTo>
                    <a:pt x="923" y="180"/>
                    <a:pt x="899" y="156"/>
                    <a:pt x="911" y="138"/>
                  </a:cubicBezTo>
                  <a:cubicBezTo>
                    <a:pt x="917" y="126"/>
                    <a:pt x="947" y="132"/>
                    <a:pt x="959" y="120"/>
                  </a:cubicBezTo>
                  <a:cubicBezTo>
                    <a:pt x="971" y="108"/>
                    <a:pt x="971" y="90"/>
                    <a:pt x="983" y="78"/>
                  </a:cubicBezTo>
                  <a:cubicBezTo>
                    <a:pt x="1007" y="60"/>
                    <a:pt x="1109" y="162"/>
                    <a:pt x="1121" y="186"/>
                  </a:cubicBezTo>
                  <a:cubicBezTo>
                    <a:pt x="1145" y="222"/>
                    <a:pt x="1055" y="204"/>
                    <a:pt x="1043" y="198"/>
                  </a:cubicBezTo>
                  <a:cubicBezTo>
                    <a:pt x="995" y="198"/>
                    <a:pt x="1031" y="246"/>
                    <a:pt x="1043" y="258"/>
                  </a:cubicBezTo>
                  <a:cubicBezTo>
                    <a:pt x="1055" y="294"/>
                    <a:pt x="1055" y="294"/>
                    <a:pt x="1055" y="294"/>
                  </a:cubicBezTo>
                  <a:lnTo>
                    <a:pt x="1055" y="294"/>
                  </a:lnTo>
                  <a:cubicBezTo>
                    <a:pt x="1061" y="300"/>
                    <a:pt x="1031" y="306"/>
                    <a:pt x="1019" y="306"/>
                  </a:cubicBezTo>
                  <a:cubicBezTo>
                    <a:pt x="1013" y="306"/>
                    <a:pt x="1007" y="306"/>
                    <a:pt x="1001" y="300"/>
                  </a:cubicBezTo>
                  <a:cubicBezTo>
                    <a:pt x="989" y="288"/>
                    <a:pt x="995" y="270"/>
                    <a:pt x="971" y="270"/>
                  </a:cubicBezTo>
                  <a:cubicBezTo>
                    <a:pt x="929" y="276"/>
                    <a:pt x="893" y="312"/>
                    <a:pt x="845" y="294"/>
                  </a:cubicBezTo>
                  <a:close/>
                  <a:moveTo>
                    <a:pt x="126" y="1228"/>
                  </a:moveTo>
                  <a:lnTo>
                    <a:pt x="126" y="1228"/>
                  </a:lnTo>
                  <a:cubicBezTo>
                    <a:pt x="132" y="1234"/>
                    <a:pt x="162" y="1246"/>
                    <a:pt x="162" y="1252"/>
                  </a:cubicBezTo>
                  <a:cubicBezTo>
                    <a:pt x="234" y="1252"/>
                    <a:pt x="246" y="1300"/>
                    <a:pt x="306" y="1318"/>
                  </a:cubicBezTo>
                  <a:cubicBezTo>
                    <a:pt x="384" y="1336"/>
                    <a:pt x="396" y="1282"/>
                    <a:pt x="450" y="1252"/>
                  </a:cubicBezTo>
                  <a:cubicBezTo>
                    <a:pt x="492" y="1228"/>
                    <a:pt x="527" y="1240"/>
                    <a:pt x="557" y="1211"/>
                  </a:cubicBezTo>
                  <a:cubicBezTo>
                    <a:pt x="605" y="1163"/>
                    <a:pt x="689" y="1103"/>
                    <a:pt x="725" y="1055"/>
                  </a:cubicBezTo>
                  <a:cubicBezTo>
                    <a:pt x="737" y="1031"/>
                    <a:pt x="761" y="995"/>
                    <a:pt x="767" y="971"/>
                  </a:cubicBezTo>
                  <a:cubicBezTo>
                    <a:pt x="773" y="935"/>
                    <a:pt x="761" y="899"/>
                    <a:pt x="791" y="869"/>
                  </a:cubicBezTo>
                  <a:cubicBezTo>
                    <a:pt x="791" y="851"/>
                    <a:pt x="779" y="845"/>
                    <a:pt x="785" y="827"/>
                  </a:cubicBezTo>
                  <a:cubicBezTo>
                    <a:pt x="785" y="821"/>
                    <a:pt x="791" y="821"/>
                    <a:pt x="791" y="815"/>
                  </a:cubicBezTo>
                  <a:cubicBezTo>
                    <a:pt x="803" y="803"/>
                    <a:pt x="821" y="761"/>
                    <a:pt x="821" y="743"/>
                  </a:cubicBezTo>
                  <a:cubicBezTo>
                    <a:pt x="821" y="653"/>
                    <a:pt x="821" y="653"/>
                    <a:pt x="821" y="653"/>
                  </a:cubicBezTo>
                  <a:cubicBezTo>
                    <a:pt x="821" y="581"/>
                    <a:pt x="821" y="581"/>
                    <a:pt x="821" y="581"/>
                  </a:cubicBezTo>
                  <a:lnTo>
                    <a:pt x="821" y="581"/>
                  </a:lnTo>
                  <a:cubicBezTo>
                    <a:pt x="773" y="581"/>
                    <a:pt x="689" y="605"/>
                    <a:pt x="641" y="587"/>
                  </a:cubicBezTo>
                  <a:cubicBezTo>
                    <a:pt x="605" y="575"/>
                    <a:pt x="551" y="521"/>
                    <a:pt x="527" y="491"/>
                  </a:cubicBezTo>
                  <a:cubicBezTo>
                    <a:pt x="509" y="467"/>
                    <a:pt x="516" y="425"/>
                    <a:pt x="474" y="437"/>
                  </a:cubicBezTo>
                  <a:cubicBezTo>
                    <a:pt x="414" y="449"/>
                    <a:pt x="384" y="383"/>
                    <a:pt x="360" y="389"/>
                  </a:cubicBezTo>
                  <a:cubicBezTo>
                    <a:pt x="330" y="396"/>
                    <a:pt x="318" y="407"/>
                    <a:pt x="288" y="396"/>
                  </a:cubicBezTo>
                  <a:cubicBezTo>
                    <a:pt x="258" y="383"/>
                    <a:pt x="240" y="360"/>
                    <a:pt x="204" y="354"/>
                  </a:cubicBezTo>
                  <a:cubicBezTo>
                    <a:pt x="156" y="341"/>
                    <a:pt x="180" y="407"/>
                    <a:pt x="198" y="425"/>
                  </a:cubicBezTo>
                  <a:cubicBezTo>
                    <a:pt x="234" y="461"/>
                    <a:pt x="240" y="491"/>
                    <a:pt x="210" y="527"/>
                  </a:cubicBezTo>
                  <a:cubicBezTo>
                    <a:pt x="192" y="551"/>
                    <a:pt x="138" y="617"/>
                    <a:pt x="114" y="629"/>
                  </a:cubicBezTo>
                  <a:cubicBezTo>
                    <a:pt x="96" y="653"/>
                    <a:pt x="90" y="695"/>
                    <a:pt x="72" y="719"/>
                  </a:cubicBezTo>
                  <a:cubicBezTo>
                    <a:pt x="54" y="737"/>
                    <a:pt x="24" y="719"/>
                    <a:pt x="18" y="749"/>
                  </a:cubicBezTo>
                  <a:cubicBezTo>
                    <a:pt x="6" y="797"/>
                    <a:pt x="42" y="851"/>
                    <a:pt x="24" y="899"/>
                  </a:cubicBezTo>
                  <a:cubicBezTo>
                    <a:pt x="6" y="941"/>
                    <a:pt x="0" y="953"/>
                    <a:pt x="24" y="989"/>
                  </a:cubicBezTo>
                  <a:cubicBezTo>
                    <a:pt x="48" y="1025"/>
                    <a:pt x="96" y="1055"/>
                    <a:pt x="96" y="1103"/>
                  </a:cubicBezTo>
                  <a:cubicBezTo>
                    <a:pt x="126" y="1228"/>
                    <a:pt x="126" y="1228"/>
                    <a:pt x="126" y="122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" name="Freeform 129">
              <a:extLst>
                <a:ext uri="{FF2B5EF4-FFF2-40B4-BE49-F238E27FC236}">
                  <a16:creationId xmlns:a16="http://schemas.microsoft.com/office/drawing/2014/main" id="{82A66939-BE55-694C-84E5-112A3655C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133" y="4461732"/>
              <a:ext cx="1876737" cy="1084251"/>
            </a:xfrm>
            <a:custGeom>
              <a:avLst/>
              <a:gdLst>
                <a:gd name="T0" fmla="*/ 3499 w 3518"/>
                <a:gd name="T1" fmla="*/ 1294 h 2033"/>
                <a:gd name="T2" fmla="*/ 3397 w 3518"/>
                <a:gd name="T3" fmla="*/ 1312 h 2033"/>
                <a:gd name="T4" fmla="*/ 1240 w 3518"/>
                <a:gd name="T5" fmla="*/ 2032 h 2033"/>
                <a:gd name="T6" fmla="*/ 1342 w 3518"/>
                <a:gd name="T7" fmla="*/ 1912 h 2033"/>
                <a:gd name="T8" fmla="*/ 1516 w 3518"/>
                <a:gd name="T9" fmla="*/ 1654 h 2033"/>
                <a:gd name="T10" fmla="*/ 1630 w 3518"/>
                <a:gd name="T11" fmla="*/ 1516 h 2033"/>
                <a:gd name="T12" fmla="*/ 1486 w 3518"/>
                <a:gd name="T13" fmla="*/ 1390 h 2033"/>
                <a:gd name="T14" fmla="*/ 1689 w 3518"/>
                <a:gd name="T15" fmla="*/ 1306 h 2033"/>
                <a:gd name="T16" fmla="*/ 1857 w 3518"/>
                <a:gd name="T17" fmla="*/ 1372 h 2033"/>
                <a:gd name="T18" fmla="*/ 2169 w 3518"/>
                <a:gd name="T19" fmla="*/ 1276 h 2033"/>
                <a:gd name="T20" fmla="*/ 2427 w 3518"/>
                <a:gd name="T21" fmla="*/ 1360 h 2033"/>
                <a:gd name="T22" fmla="*/ 2798 w 3518"/>
                <a:gd name="T23" fmla="*/ 1378 h 2033"/>
                <a:gd name="T24" fmla="*/ 2816 w 3518"/>
                <a:gd name="T25" fmla="*/ 1199 h 2033"/>
                <a:gd name="T26" fmla="*/ 2792 w 3518"/>
                <a:gd name="T27" fmla="*/ 1073 h 2033"/>
                <a:gd name="T28" fmla="*/ 2948 w 3518"/>
                <a:gd name="T29" fmla="*/ 1127 h 2033"/>
                <a:gd name="T30" fmla="*/ 3080 w 3518"/>
                <a:gd name="T31" fmla="*/ 1252 h 2033"/>
                <a:gd name="T32" fmla="*/ 3194 w 3518"/>
                <a:gd name="T33" fmla="*/ 1384 h 2033"/>
                <a:gd name="T34" fmla="*/ 3350 w 3518"/>
                <a:gd name="T35" fmla="*/ 1211 h 2033"/>
                <a:gd name="T36" fmla="*/ 3367 w 3518"/>
                <a:gd name="T37" fmla="*/ 1181 h 2033"/>
                <a:gd name="T38" fmla="*/ 3134 w 3518"/>
                <a:gd name="T39" fmla="*/ 941 h 2033"/>
                <a:gd name="T40" fmla="*/ 2810 w 3518"/>
                <a:gd name="T41" fmla="*/ 599 h 2033"/>
                <a:gd name="T42" fmla="*/ 2456 w 3518"/>
                <a:gd name="T43" fmla="*/ 390 h 2033"/>
                <a:gd name="T44" fmla="*/ 2241 w 3518"/>
                <a:gd name="T45" fmla="*/ 204 h 2033"/>
                <a:gd name="T46" fmla="*/ 2175 w 3518"/>
                <a:gd name="T47" fmla="*/ 174 h 2033"/>
                <a:gd name="T48" fmla="*/ 2013 w 3518"/>
                <a:gd name="T49" fmla="*/ 180 h 2033"/>
                <a:gd name="T50" fmla="*/ 1384 w 3518"/>
                <a:gd name="T51" fmla="*/ 138 h 2033"/>
                <a:gd name="T52" fmla="*/ 1030 w 3518"/>
                <a:gd name="T53" fmla="*/ 300 h 2033"/>
                <a:gd name="T54" fmla="*/ 826 w 3518"/>
                <a:gd name="T55" fmla="*/ 270 h 2033"/>
                <a:gd name="T56" fmla="*/ 641 w 3518"/>
                <a:gd name="T57" fmla="*/ 114 h 2033"/>
                <a:gd name="T58" fmla="*/ 569 w 3518"/>
                <a:gd name="T59" fmla="*/ 138 h 2033"/>
                <a:gd name="T60" fmla="*/ 287 w 3518"/>
                <a:gd name="T61" fmla="*/ 24 h 2033"/>
                <a:gd name="T62" fmla="*/ 125 w 3518"/>
                <a:gd name="T63" fmla="*/ 12 h 2033"/>
                <a:gd name="T64" fmla="*/ 0 w 3518"/>
                <a:gd name="T65" fmla="*/ 36 h 2033"/>
                <a:gd name="T66" fmla="*/ 0 w 3518"/>
                <a:gd name="T67" fmla="*/ 114 h 2033"/>
                <a:gd name="T68" fmla="*/ 263 w 3518"/>
                <a:gd name="T69" fmla="*/ 336 h 2033"/>
                <a:gd name="T70" fmla="*/ 611 w 3518"/>
                <a:gd name="T71" fmla="*/ 192 h 2033"/>
                <a:gd name="T72" fmla="*/ 623 w 3518"/>
                <a:gd name="T73" fmla="*/ 527 h 2033"/>
                <a:gd name="T74" fmla="*/ 371 w 3518"/>
                <a:gd name="T75" fmla="*/ 497 h 2033"/>
                <a:gd name="T76" fmla="*/ 599 w 3518"/>
                <a:gd name="T77" fmla="*/ 713 h 2033"/>
                <a:gd name="T78" fmla="*/ 749 w 3518"/>
                <a:gd name="T79" fmla="*/ 929 h 2033"/>
                <a:gd name="T80" fmla="*/ 1000 w 3518"/>
                <a:gd name="T81" fmla="*/ 1300 h 2033"/>
                <a:gd name="T82" fmla="*/ 1102 w 3518"/>
                <a:gd name="T83" fmla="*/ 1654 h 2033"/>
                <a:gd name="T84" fmla="*/ 1072 w 3518"/>
                <a:gd name="T85" fmla="*/ 1678 h 2033"/>
                <a:gd name="T86" fmla="*/ 1168 w 3518"/>
                <a:gd name="T87" fmla="*/ 1942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18" h="2033">
                  <a:moveTo>
                    <a:pt x="3517" y="1330"/>
                  </a:moveTo>
                  <a:lnTo>
                    <a:pt x="3517" y="1330"/>
                  </a:lnTo>
                  <a:cubicBezTo>
                    <a:pt x="3511" y="1318"/>
                    <a:pt x="3505" y="1306"/>
                    <a:pt x="3499" y="1294"/>
                  </a:cubicBezTo>
                  <a:cubicBezTo>
                    <a:pt x="3487" y="1264"/>
                    <a:pt x="3433" y="1276"/>
                    <a:pt x="3403" y="1252"/>
                  </a:cubicBezTo>
                  <a:lnTo>
                    <a:pt x="3403" y="1252"/>
                  </a:lnTo>
                  <a:cubicBezTo>
                    <a:pt x="3403" y="1270"/>
                    <a:pt x="3391" y="1294"/>
                    <a:pt x="3397" y="1312"/>
                  </a:cubicBezTo>
                  <a:cubicBezTo>
                    <a:pt x="3409" y="1336"/>
                    <a:pt x="3427" y="1360"/>
                    <a:pt x="3457" y="1360"/>
                  </a:cubicBezTo>
                  <a:cubicBezTo>
                    <a:pt x="3475" y="1366"/>
                    <a:pt x="3493" y="1342"/>
                    <a:pt x="3517" y="1330"/>
                  </a:cubicBezTo>
                  <a:close/>
                  <a:moveTo>
                    <a:pt x="1240" y="2032"/>
                  </a:moveTo>
                  <a:lnTo>
                    <a:pt x="1240" y="2032"/>
                  </a:lnTo>
                  <a:cubicBezTo>
                    <a:pt x="1252" y="2013"/>
                    <a:pt x="1258" y="1995"/>
                    <a:pt x="1276" y="1990"/>
                  </a:cubicBezTo>
                  <a:cubicBezTo>
                    <a:pt x="1318" y="1978"/>
                    <a:pt x="1342" y="1954"/>
                    <a:pt x="1342" y="1912"/>
                  </a:cubicBezTo>
                  <a:cubicBezTo>
                    <a:pt x="1342" y="1858"/>
                    <a:pt x="1324" y="1834"/>
                    <a:pt x="1390" y="1834"/>
                  </a:cubicBezTo>
                  <a:cubicBezTo>
                    <a:pt x="1432" y="1834"/>
                    <a:pt x="1426" y="1798"/>
                    <a:pt x="1420" y="1768"/>
                  </a:cubicBezTo>
                  <a:cubicBezTo>
                    <a:pt x="1390" y="1666"/>
                    <a:pt x="1468" y="1714"/>
                    <a:pt x="1516" y="1654"/>
                  </a:cubicBezTo>
                  <a:cubicBezTo>
                    <a:pt x="1558" y="1588"/>
                    <a:pt x="1570" y="1660"/>
                    <a:pt x="1612" y="1654"/>
                  </a:cubicBezTo>
                  <a:cubicBezTo>
                    <a:pt x="1641" y="1648"/>
                    <a:pt x="1755" y="1600"/>
                    <a:pt x="1702" y="1564"/>
                  </a:cubicBezTo>
                  <a:cubicBezTo>
                    <a:pt x="1678" y="1552"/>
                    <a:pt x="1660" y="1534"/>
                    <a:pt x="1630" y="1516"/>
                  </a:cubicBezTo>
                  <a:cubicBezTo>
                    <a:pt x="1612" y="1510"/>
                    <a:pt x="1588" y="1504"/>
                    <a:pt x="1576" y="1492"/>
                  </a:cubicBezTo>
                  <a:cubicBezTo>
                    <a:pt x="1564" y="1480"/>
                    <a:pt x="1546" y="1444"/>
                    <a:pt x="1528" y="1450"/>
                  </a:cubicBezTo>
                  <a:cubicBezTo>
                    <a:pt x="1510" y="1432"/>
                    <a:pt x="1474" y="1426"/>
                    <a:pt x="1486" y="1390"/>
                  </a:cubicBezTo>
                  <a:cubicBezTo>
                    <a:pt x="1498" y="1360"/>
                    <a:pt x="1510" y="1336"/>
                    <a:pt x="1528" y="1306"/>
                  </a:cubicBezTo>
                  <a:cubicBezTo>
                    <a:pt x="1540" y="1283"/>
                    <a:pt x="1570" y="1300"/>
                    <a:pt x="1588" y="1294"/>
                  </a:cubicBezTo>
                  <a:cubicBezTo>
                    <a:pt x="1636" y="1288"/>
                    <a:pt x="1660" y="1259"/>
                    <a:pt x="1689" y="1306"/>
                  </a:cubicBezTo>
                  <a:cubicBezTo>
                    <a:pt x="1696" y="1318"/>
                    <a:pt x="1689" y="1336"/>
                    <a:pt x="1707" y="1342"/>
                  </a:cubicBezTo>
                  <a:cubicBezTo>
                    <a:pt x="1737" y="1360"/>
                    <a:pt x="1821" y="1222"/>
                    <a:pt x="1827" y="1318"/>
                  </a:cubicBezTo>
                  <a:cubicBezTo>
                    <a:pt x="1827" y="1330"/>
                    <a:pt x="1833" y="1378"/>
                    <a:pt x="1857" y="1372"/>
                  </a:cubicBezTo>
                  <a:cubicBezTo>
                    <a:pt x="1869" y="1366"/>
                    <a:pt x="1881" y="1354"/>
                    <a:pt x="1899" y="1348"/>
                  </a:cubicBezTo>
                  <a:cubicBezTo>
                    <a:pt x="1911" y="1348"/>
                    <a:pt x="1929" y="1348"/>
                    <a:pt x="1941" y="1348"/>
                  </a:cubicBezTo>
                  <a:cubicBezTo>
                    <a:pt x="2031" y="1342"/>
                    <a:pt x="2127" y="1366"/>
                    <a:pt x="2169" y="1276"/>
                  </a:cubicBezTo>
                  <a:cubicBezTo>
                    <a:pt x="2181" y="1252"/>
                    <a:pt x="2181" y="1204"/>
                    <a:pt x="2223" y="1259"/>
                  </a:cubicBezTo>
                  <a:cubicBezTo>
                    <a:pt x="2265" y="1318"/>
                    <a:pt x="2337" y="1288"/>
                    <a:pt x="2355" y="1366"/>
                  </a:cubicBezTo>
                  <a:cubicBezTo>
                    <a:pt x="2361" y="1396"/>
                    <a:pt x="2409" y="1360"/>
                    <a:pt x="2427" y="1360"/>
                  </a:cubicBezTo>
                  <a:cubicBezTo>
                    <a:pt x="2487" y="1348"/>
                    <a:pt x="2522" y="1402"/>
                    <a:pt x="2564" y="1414"/>
                  </a:cubicBezTo>
                  <a:cubicBezTo>
                    <a:pt x="2642" y="1444"/>
                    <a:pt x="2630" y="1366"/>
                    <a:pt x="2684" y="1366"/>
                  </a:cubicBezTo>
                  <a:cubicBezTo>
                    <a:pt x="2726" y="1360"/>
                    <a:pt x="2756" y="1420"/>
                    <a:pt x="2798" y="1378"/>
                  </a:cubicBezTo>
                  <a:cubicBezTo>
                    <a:pt x="2816" y="1360"/>
                    <a:pt x="2858" y="1306"/>
                    <a:pt x="2840" y="1283"/>
                  </a:cubicBezTo>
                  <a:cubicBezTo>
                    <a:pt x="2834" y="1259"/>
                    <a:pt x="2804" y="1264"/>
                    <a:pt x="2798" y="1246"/>
                  </a:cubicBezTo>
                  <a:cubicBezTo>
                    <a:pt x="2792" y="1241"/>
                    <a:pt x="2816" y="1211"/>
                    <a:pt x="2816" y="1199"/>
                  </a:cubicBezTo>
                  <a:cubicBezTo>
                    <a:pt x="2810" y="1139"/>
                    <a:pt x="2768" y="1199"/>
                    <a:pt x="2738" y="1204"/>
                  </a:cubicBezTo>
                  <a:cubicBezTo>
                    <a:pt x="2630" y="1241"/>
                    <a:pt x="2630" y="1169"/>
                    <a:pt x="2690" y="1115"/>
                  </a:cubicBezTo>
                  <a:cubicBezTo>
                    <a:pt x="2714" y="1091"/>
                    <a:pt x="2756" y="1109"/>
                    <a:pt x="2792" y="1073"/>
                  </a:cubicBezTo>
                  <a:cubicBezTo>
                    <a:pt x="2810" y="1061"/>
                    <a:pt x="2846" y="1055"/>
                    <a:pt x="2876" y="1067"/>
                  </a:cubicBezTo>
                  <a:cubicBezTo>
                    <a:pt x="2894" y="1073"/>
                    <a:pt x="2918" y="1085"/>
                    <a:pt x="2930" y="1097"/>
                  </a:cubicBezTo>
                  <a:cubicBezTo>
                    <a:pt x="2936" y="1109"/>
                    <a:pt x="2936" y="1121"/>
                    <a:pt x="2948" y="1127"/>
                  </a:cubicBezTo>
                  <a:cubicBezTo>
                    <a:pt x="2954" y="1127"/>
                    <a:pt x="3044" y="1127"/>
                    <a:pt x="2990" y="1157"/>
                  </a:cubicBezTo>
                  <a:cubicBezTo>
                    <a:pt x="2960" y="1169"/>
                    <a:pt x="2930" y="1193"/>
                    <a:pt x="2924" y="1228"/>
                  </a:cubicBezTo>
                  <a:cubicBezTo>
                    <a:pt x="2918" y="1306"/>
                    <a:pt x="3092" y="1204"/>
                    <a:pt x="3080" y="1252"/>
                  </a:cubicBezTo>
                  <a:cubicBezTo>
                    <a:pt x="3068" y="1294"/>
                    <a:pt x="3020" y="1360"/>
                    <a:pt x="3098" y="1360"/>
                  </a:cubicBezTo>
                  <a:cubicBezTo>
                    <a:pt x="3134" y="1366"/>
                    <a:pt x="3140" y="1366"/>
                    <a:pt x="3152" y="1402"/>
                  </a:cubicBezTo>
                  <a:cubicBezTo>
                    <a:pt x="3164" y="1438"/>
                    <a:pt x="3188" y="1408"/>
                    <a:pt x="3194" y="1384"/>
                  </a:cubicBezTo>
                  <a:cubicBezTo>
                    <a:pt x="3212" y="1348"/>
                    <a:pt x="3200" y="1294"/>
                    <a:pt x="3242" y="1283"/>
                  </a:cubicBezTo>
                  <a:cubicBezTo>
                    <a:pt x="3278" y="1270"/>
                    <a:pt x="3319" y="1222"/>
                    <a:pt x="3350" y="1211"/>
                  </a:cubicBezTo>
                  <a:lnTo>
                    <a:pt x="3350" y="1211"/>
                  </a:lnTo>
                  <a:cubicBezTo>
                    <a:pt x="3350" y="1204"/>
                    <a:pt x="3355" y="1193"/>
                    <a:pt x="3350" y="1193"/>
                  </a:cubicBezTo>
                  <a:cubicBezTo>
                    <a:pt x="3350" y="1187"/>
                    <a:pt x="3355" y="1181"/>
                    <a:pt x="3361" y="1181"/>
                  </a:cubicBezTo>
                  <a:lnTo>
                    <a:pt x="3367" y="1181"/>
                  </a:lnTo>
                  <a:cubicBezTo>
                    <a:pt x="3379" y="1127"/>
                    <a:pt x="3302" y="1133"/>
                    <a:pt x="3278" y="1091"/>
                  </a:cubicBezTo>
                  <a:cubicBezTo>
                    <a:pt x="3254" y="1061"/>
                    <a:pt x="3224" y="1031"/>
                    <a:pt x="3194" y="1007"/>
                  </a:cubicBezTo>
                  <a:cubicBezTo>
                    <a:pt x="3170" y="995"/>
                    <a:pt x="3152" y="953"/>
                    <a:pt x="3134" y="941"/>
                  </a:cubicBezTo>
                  <a:cubicBezTo>
                    <a:pt x="3104" y="929"/>
                    <a:pt x="3104" y="821"/>
                    <a:pt x="3134" y="815"/>
                  </a:cubicBezTo>
                  <a:cubicBezTo>
                    <a:pt x="3002" y="731"/>
                    <a:pt x="3002" y="731"/>
                    <a:pt x="3002" y="731"/>
                  </a:cubicBezTo>
                  <a:cubicBezTo>
                    <a:pt x="2942" y="695"/>
                    <a:pt x="2852" y="659"/>
                    <a:pt x="2810" y="599"/>
                  </a:cubicBezTo>
                  <a:cubicBezTo>
                    <a:pt x="2768" y="569"/>
                    <a:pt x="2738" y="527"/>
                    <a:pt x="2690" y="503"/>
                  </a:cubicBezTo>
                  <a:cubicBezTo>
                    <a:pt x="2642" y="479"/>
                    <a:pt x="2588" y="461"/>
                    <a:pt x="2546" y="432"/>
                  </a:cubicBezTo>
                  <a:cubicBezTo>
                    <a:pt x="2511" y="408"/>
                    <a:pt x="2498" y="402"/>
                    <a:pt x="2456" y="390"/>
                  </a:cubicBezTo>
                  <a:cubicBezTo>
                    <a:pt x="2421" y="378"/>
                    <a:pt x="2397" y="330"/>
                    <a:pt x="2367" y="330"/>
                  </a:cubicBezTo>
                  <a:cubicBezTo>
                    <a:pt x="2319" y="330"/>
                    <a:pt x="2259" y="294"/>
                    <a:pt x="2247" y="240"/>
                  </a:cubicBezTo>
                  <a:cubicBezTo>
                    <a:pt x="2241" y="222"/>
                    <a:pt x="2241" y="210"/>
                    <a:pt x="2241" y="204"/>
                  </a:cubicBezTo>
                  <a:cubicBezTo>
                    <a:pt x="2247" y="204"/>
                    <a:pt x="2241" y="204"/>
                    <a:pt x="2241" y="198"/>
                  </a:cubicBezTo>
                  <a:cubicBezTo>
                    <a:pt x="2235" y="192"/>
                    <a:pt x="2229" y="186"/>
                    <a:pt x="2223" y="186"/>
                  </a:cubicBezTo>
                  <a:cubicBezTo>
                    <a:pt x="2205" y="180"/>
                    <a:pt x="2193" y="174"/>
                    <a:pt x="2175" y="174"/>
                  </a:cubicBezTo>
                  <a:cubicBezTo>
                    <a:pt x="2163" y="174"/>
                    <a:pt x="2151" y="174"/>
                    <a:pt x="2139" y="180"/>
                  </a:cubicBezTo>
                  <a:cubicBezTo>
                    <a:pt x="2115" y="186"/>
                    <a:pt x="2067" y="228"/>
                    <a:pt x="2043" y="198"/>
                  </a:cubicBezTo>
                  <a:cubicBezTo>
                    <a:pt x="2037" y="192"/>
                    <a:pt x="2025" y="186"/>
                    <a:pt x="2013" y="180"/>
                  </a:cubicBezTo>
                  <a:cubicBezTo>
                    <a:pt x="1977" y="168"/>
                    <a:pt x="1899" y="120"/>
                    <a:pt x="1869" y="108"/>
                  </a:cubicBezTo>
                  <a:cubicBezTo>
                    <a:pt x="1821" y="90"/>
                    <a:pt x="1767" y="108"/>
                    <a:pt x="1725" y="84"/>
                  </a:cubicBezTo>
                  <a:cubicBezTo>
                    <a:pt x="1618" y="24"/>
                    <a:pt x="1474" y="90"/>
                    <a:pt x="1384" y="138"/>
                  </a:cubicBezTo>
                  <a:cubicBezTo>
                    <a:pt x="1324" y="174"/>
                    <a:pt x="1276" y="228"/>
                    <a:pt x="1216" y="252"/>
                  </a:cubicBezTo>
                  <a:cubicBezTo>
                    <a:pt x="1192" y="264"/>
                    <a:pt x="1144" y="288"/>
                    <a:pt x="1114" y="288"/>
                  </a:cubicBezTo>
                  <a:cubicBezTo>
                    <a:pt x="1084" y="288"/>
                    <a:pt x="1060" y="294"/>
                    <a:pt x="1030" y="300"/>
                  </a:cubicBezTo>
                  <a:cubicBezTo>
                    <a:pt x="982" y="306"/>
                    <a:pt x="958" y="258"/>
                    <a:pt x="916" y="258"/>
                  </a:cubicBezTo>
                  <a:lnTo>
                    <a:pt x="916" y="258"/>
                  </a:lnTo>
                  <a:cubicBezTo>
                    <a:pt x="905" y="264"/>
                    <a:pt x="839" y="282"/>
                    <a:pt x="826" y="270"/>
                  </a:cubicBezTo>
                  <a:cubicBezTo>
                    <a:pt x="803" y="258"/>
                    <a:pt x="815" y="240"/>
                    <a:pt x="815" y="222"/>
                  </a:cubicBezTo>
                  <a:cubicBezTo>
                    <a:pt x="821" y="192"/>
                    <a:pt x="749" y="150"/>
                    <a:pt x="725" y="138"/>
                  </a:cubicBezTo>
                  <a:cubicBezTo>
                    <a:pt x="701" y="126"/>
                    <a:pt x="677" y="114"/>
                    <a:pt x="641" y="114"/>
                  </a:cubicBezTo>
                  <a:cubicBezTo>
                    <a:pt x="575" y="102"/>
                    <a:pt x="575" y="102"/>
                    <a:pt x="575" y="102"/>
                  </a:cubicBezTo>
                  <a:lnTo>
                    <a:pt x="575" y="102"/>
                  </a:lnTo>
                  <a:cubicBezTo>
                    <a:pt x="575" y="114"/>
                    <a:pt x="575" y="126"/>
                    <a:pt x="569" y="138"/>
                  </a:cubicBezTo>
                  <a:cubicBezTo>
                    <a:pt x="551" y="138"/>
                    <a:pt x="533" y="132"/>
                    <a:pt x="509" y="120"/>
                  </a:cubicBezTo>
                  <a:cubicBezTo>
                    <a:pt x="431" y="72"/>
                    <a:pt x="431" y="36"/>
                    <a:pt x="329" y="24"/>
                  </a:cubicBezTo>
                  <a:cubicBezTo>
                    <a:pt x="317" y="24"/>
                    <a:pt x="305" y="24"/>
                    <a:pt x="287" y="24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21" y="42"/>
                    <a:pt x="197" y="42"/>
                    <a:pt x="185" y="36"/>
                  </a:cubicBezTo>
                  <a:cubicBezTo>
                    <a:pt x="167" y="24"/>
                    <a:pt x="143" y="0"/>
                    <a:pt x="125" y="12"/>
                  </a:cubicBezTo>
                  <a:cubicBezTo>
                    <a:pt x="95" y="24"/>
                    <a:pt x="77" y="72"/>
                    <a:pt x="42" y="72"/>
                  </a:cubicBezTo>
                  <a:cubicBezTo>
                    <a:pt x="42" y="72"/>
                    <a:pt x="6" y="66"/>
                    <a:pt x="18" y="66"/>
                  </a:cubicBezTo>
                  <a:cubicBezTo>
                    <a:pt x="12" y="54"/>
                    <a:pt x="6" y="48"/>
                    <a:pt x="0" y="36"/>
                  </a:cubicBezTo>
                  <a:lnTo>
                    <a:pt x="0" y="36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6" y="114"/>
                    <a:pt x="0" y="114"/>
                  </a:cubicBezTo>
                  <a:cubicBezTo>
                    <a:pt x="6" y="132"/>
                    <a:pt x="48" y="144"/>
                    <a:pt x="59" y="150"/>
                  </a:cubicBezTo>
                  <a:cubicBezTo>
                    <a:pt x="66" y="198"/>
                    <a:pt x="143" y="300"/>
                    <a:pt x="179" y="324"/>
                  </a:cubicBezTo>
                  <a:cubicBezTo>
                    <a:pt x="191" y="336"/>
                    <a:pt x="251" y="342"/>
                    <a:pt x="263" y="336"/>
                  </a:cubicBezTo>
                  <a:cubicBezTo>
                    <a:pt x="305" y="330"/>
                    <a:pt x="299" y="330"/>
                    <a:pt x="335" y="360"/>
                  </a:cubicBezTo>
                  <a:cubicBezTo>
                    <a:pt x="347" y="366"/>
                    <a:pt x="491" y="294"/>
                    <a:pt x="503" y="276"/>
                  </a:cubicBezTo>
                  <a:cubicBezTo>
                    <a:pt x="545" y="216"/>
                    <a:pt x="521" y="192"/>
                    <a:pt x="611" y="192"/>
                  </a:cubicBezTo>
                  <a:cubicBezTo>
                    <a:pt x="635" y="192"/>
                    <a:pt x="617" y="282"/>
                    <a:pt x="665" y="294"/>
                  </a:cubicBezTo>
                  <a:cubicBezTo>
                    <a:pt x="761" y="330"/>
                    <a:pt x="677" y="413"/>
                    <a:pt x="653" y="468"/>
                  </a:cubicBezTo>
                  <a:cubicBezTo>
                    <a:pt x="623" y="527"/>
                    <a:pt x="623" y="527"/>
                    <a:pt x="623" y="527"/>
                  </a:cubicBezTo>
                  <a:cubicBezTo>
                    <a:pt x="617" y="545"/>
                    <a:pt x="599" y="659"/>
                    <a:pt x="557" y="599"/>
                  </a:cubicBezTo>
                  <a:cubicBezTo>
                    <a:pt x="551" y="587"/>
                    <a:pt x="551" y="539"/>
                    <a:pt x="539" y="539"/>
                  </a:cubicBezTo>
                  <a:cubicBezTo>
                    <a:pt x="491" y="539"/>
                    <a:pt x="413" y="474"/>
                    <a:pt x="371" y="497"/>
                  </a:cubicBezTo>
                  <a:cubicBezTo>
                    <a:pt x="347" y="509"/>
                    <a:pt x="335" y="563"/>
                    <a:pt x="347" y="581"/>
                  </a:cubicBezTo>
                  <a:cubicBezTo>
                    <a:pt x="365" y="623"/>
                    <a:pt x="431" y="641"/>
                    <a:pt x="461" y="665"/>
                  </a:cubicBezTo>
                  <a:cubicBezTo>
                    <a:pt x="497" y="659"/>
                    <a:pt x="575" y="695"/>
                    <a:pt x="599" y="713"/>
                  </a:cubicBezTo>
                  <a:cubicBezTo>
                    <a:pt x="635" y="743"/>
                    <a:pt x="593" y="767"/>
                    <a:pt x="665" y="761"/>
                  </a:cubicBezTo>
                  <a:cubicBezTo>
                    <a:pt x="701" y="761"/>
                    <a:pt x="845" y="827"/>
                    <a:pt x="785" y="851"/>
                  </a:cubicBezTo>
                  <a:cubicBezTo>
                    <a:pt x="719" y="881"/>
                    <a:pt x="725" y="863"/>
                    <a:pt x="749" y="929"/>
                  </a:cubicBezTo>
                  <a:cubicBezTo>
                    <a:pt x="773" y="1019"/>
                    <a:pt x="749" y="1067"/>
                    <a:pt x="868" y="1067"/>
                  </a:cubicBezTo>
                  <a:cubicBezTo>
                    <a:pt x="940" y="1073"/>
                    <a:pt x="1048" y="1055"/>
                    <a:pt x="1018" y="1151"/>
                  </a:cubicBezTo>
                  <a:cubicBezTo>
                    <a:pt x="1012" y="1199"/>
                    <a:pt x="1000" y="1259"/>
                    <a:pt x="1000" y="1300"/>
                  </a:cubicBezTo>
                  <a:cubicBezTo>
                    <a:pt x="1000" y="1342"/>
                    <a:pt x="988" y="1354"/>
                    <a:pt x="970" y="1384"/>
                  </a:cubicBezTo>
                  <a:cubicBezTo>
                    <a:pt x="952" y="1408"/>
                    <a:pt x="1018" y="1504"/>
                    <a:pt x="1024" y="1534"/>
                  </a:cubicBezTo>
                  <a:cubicBezTo>
                    <a:pt x="1036" y="1600"/>
                    <a:pt x="1030" y="1642"/>
                    <a:pt x="1102" y="1654"/>
                  </a:cubicBezTo>
                  <a:cubicBezTo>
                    <a:pt x="1120" y="1654"/>
                    <a:pt x="1144" y="1648"/>
                    <a:pt x="1156" y="1660"/>
                  </a:cubicBezTo>
                  <a:cubicBezTo>
                    <a:pt x="1174" y="1678"/>
                    <a:pt x="1138" y="1684"/>
                    <a:pt x="1126" y="1684"/>
                  </a:cubicBezTo>
                  <a:cubicBezTo>
                    <a:pt x="1108" y="1684"/>
                    <a:pt x="1090" y="1678"/>
                    <a:pt x="1072" y="1678"/>
                  </a:cubicBezTo>
                  <a:cubicBezTo>
                    <a:pt x="1072" y="1714"/>
                    <a:pt x="1096" y="1744"/>
                    <a:pt x="1078" y="1786"/>
                  </a:cubicBezTo>
                  <a:cubicBezTo>
                    <a:pt x="1072" y="1804"/>
                    <a:pt x="1048" y="1840"/>
                    <a:pt x="1048" y="1858"/>
                  </a:cubicBezTo>
                  <a:cubicBezTo>
                    <a:pt x="1042" y="1900"/>
                    <a:pt x="1144" y="1900"/>
                    <a:pt x="1168" y="1942"/>
                  </a:cubicBezTo>
                  <a:cubicBezTo>
                    <a:pt x="1174" y="1954"/>
                    <a:pt x="1228" y="2013"/>
                    <a:pt x="1240" y="203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1" name="Freeform 130">
              <a:extLst>
                <a:ext uri="{FF2B5EF4-FFF2-40B4-BE49-F238E27FC236}">
                  <a16:creationId xmlns:a16="http://schemas.microsoft.com/office/drawing/2014/main" id="{742A0C35-D759-2544-A877-93B8F5E9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29" y="4468788"/>
              <a:ext cx="1460469" cy="1822766"/>
            </a:xfrm>
            <a:custGeom>
              <a:avLst/>
              <a:gdLst>
                <a:gd name="T0" fmla="*/ 1199 w 2740"/>
                <a:gd name="T1" fmla="*/ 258 h 3417"/>
                <a:gd name="T2" fmla="*/ 1073 w 2740"/>
                <a:gd name="T3" fmla="*/ 324 h 3417"/>
                <a:gd name="T4" fmla="*/ 1007 w 2740"/>
                <a:gd name="T5" fmla="*/ 599 h 3417"/>
                <a:gd name="T6" fmla="*/ 989 w 2740"/>
                <a:gd name="T7" fmla="*/ 761 h 3417"/>
                <a:gd name="T8" fmla="*/ 857 w 2740"/>
                <a:gd name="T9" fmla="*/ 833 h 3417"/>
                <a:gd name="T10" fmla="*/ 833 w 2740"/>
                <a:gd name="T11" fmla="*/ 659 h 3417"/>
                <a:gd name="T12" fmla="*/ 929 w 2740"/>
                <a:gd name="T13" fmla="*/ 581 h 3417"/>
                <a:gd name="T14" fmla="*/ 821 w 2740"/>
                <a:gd name="T15" fmla="*/ 414 h 3417"/>
                <a:gd name="T16" fmla="*/ 594 w 2740"/>
                <a:gd name="T17" fmla="*/ 515 h 3417"/>
                <a:gd name="T18" fmla="*/ 522 w 2740"/>
                <a:gd name="T19" fmla="*/ 695 h 3417"/>
                <a:gd name="T20" fmla="*/ 599 w 2740"/>
                <a:gd name="T21" fmla="*/ 743 h 3417"/>
                <a:gd name="T22" fmla="*/ 306 w 2740"/>
                <a:gd name="T23" fmla="*/ 803 h 3417"/>
                <a:gd name="T24" fmla="*/ 234 w 2740"/>
                <a:gd name="T25" fmla="*/ 983 h 3417"/>
                <a:gd name="T26" fmla="*/ 42 w 2740"/>
                <a:gd name="T27" fmla="*/ 1264 h 3417"/>
                <a:gd name="T28" fmla="*/ 120 w 2740"/>
                <a:gd name="T29" fmla="*/ 1498 h 3417"/>
                <a:gd name="T30" fmla="*/ 162 w 2740"/>
                <a:gd name="T31" fmla="*/ 1768 h 3417"/>
                <a:gd name="T32" fmla="*/ 180 w 2740"/>
                <a:gd name="T33" fmla="*/ 1959 h 3417"/>
                <a:gd name="T34" fmla="*/ 324 w 2740"/>
                <a:gd name="T35" fmla="*/ 2349 h 3417"/>
                <a:gd name="T36" fmla="*/ 312 w 2740"/>
                <a:gd name="T37" fmla="*/ 2553 h 3417"/>
                <a:gd name="T38" fmla="*/ 186 w 2740"/>
                <a:gd name="T39" fmla="*/ 2583 h 3417"/>
                <a:gd name="T40" fmla="*/ 228 w 2740"/>
                <a:gd name="T41" fmla="*/ 2763 h 3417"/>
                <a:gd name="T42" fmla="*/ 264 w 2740"/>
                <a:gd name="T43" fmla="*/ 2864 h 3417"/>
                <a:gd name="T44" fmla="*/ 312 w 2740"/>
                <a:gd name="T45" fmla="*/ 3008 h 3417"/>
                <a:gd name="T46" fmla="*/ 995 w 2740"/>
                <a:gd name="T47" fmla="*/ 3056 h 3417"/>
                <a:gd name="T48" fmla="*/ 1211 w 2740"/>
                <a:gd name="T49" fmla="*/ 3344 h 3417"/>
                <a:gd name="T50" fmla="*/ 1492 w 2740"/>
                <a:gd name="T51" fmla="*/ 3398 h 3417"/>
                <a:gd name="T52" fmla="*/ 1642 w 2740"/>
                <a:gd name="T53" fmla="*/ 3110 h 3417"/>
                <a:gd name="T54" fmla="*/ 1924 w 2740"/>
                <a:gd name="T55" fmla="*/ 2906 h 3417"/>
                <a:gd name="T56" fmla="*/ 2164 w 2740"/>
                <a:gd name="T57" fmla="*/ 2858 h 3417"/>
                <a:gd name="T58" fmla="*/ 2409 w 2740"/>
                <a:gd name="T59" fmla="*/ 2798 h 3417"/>
                <a:gd name="T60" fmla="*/ 2541 w 2740"/>
                <a:gd name="T61" fmla="*/ 2607 h 3417"/>
                <a:gd name="T62" fmla="*/ 2655 w 2740"/>
                <a:gd name="T63" fmla="*/ 2487 h 3417"/>
                <a:gd name="T64" fmla="*/ 2703 w 2740"/>
                <a:gd name="T65" fmla="*/ 2319 h 3417"/>
                <a:gd name="T66" fmla="*/ 2607 w 2740"/>
                <a:gd name="T67" fmla="*/ 2085 h 3417"/>
                <a:gd name="T68" fmla="*/ 2523 w 2740"/>
                <a:gd name="T69" fmla="*/ 1930 h 3417"/>
                <a:gd name="T70" fmla="*/ 2427 w 2740"/>
                <a:gd name="T71" fmla="*/ 1666 h 3417"/>
                <a:gd name="T72" fmla="*/ 2457 w 2740"/>
                <a:gd name="T73" fmla="*/ 1642 h 3417"/>
                <a:gd name="T74" fmla="*/ 2355 w 2740"/>
                <a:gd name="T75" fmla="*/ 1288 h 3417"/>
                <a:gd name="T76" fmla="*/ 2104 w 2740"/>
                <a:gd name="T77" fmla="*/ 917 h 3417"/>
                <a:gd name="T78" fmla="*/ 1954 w 2740"/>
                <a:gd name="T79" fmla="*/ 701 h 3417"/>
                <a:gd name="T80" fmla="*/ 1726 w 2740"/>
                <a:gd name="T81" fmla="*/ 485 h 3417"/>
                <a:gd name="T82" fmla="*/ 1978 w 2740"/>
                <a:gd name="T83" fmla="*/ 515 h 3417"/>
                <a:gd name="T84" fmla="*/ 1966 w 2740"/>
                <a:gd name="T85" fmla="*/ 180 h 3417"/>
                <a:gd name="T86" fmla="*/ 1618 w 2740"/>
                <a:gd name="T87" fmla="*/ 324 h 3417"/>
                <a:gd name="T88" fmla="*/ 1355 w 2740"/>
                <a:gd name="T89" fmla="*/ 102 h 3417"/>
                <a:gd name="T90" fmla="*/ 1355 w 2740"/>
                <a:gd name="T91" fmla="*/ 24 h 3417"/>
                <a:gd name="T92" fmla="*/ 1277 w 2740"/>
                <a:gd name="T93" fmla="*/ 6 h 3417"/>
                <a:gd name="T94" fmla="*/ 1115 w 2740"/>
                <a:gd name="T95" fmla="*/ 138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0" h="3417">
                  <a:moveTo>
                    <a:pt x="1115" y="138"/>
                  </a:moveTo>
                  <a:lnTo>
                    <a:pt x="1115" y="138"/>
                  </a:lnTo>
                  <a:cubicBezTo>
                    <a:pt x="1121" y="210"/>
                    <a:pt x="1145" y="216"/>
                    <a:pt x="1199" y="258"/>
                  </a:cubicBezTo>
                  <a:cubicBezTo>
                    <a:pt x="1247" y="294"/>
                    <a:pt x="1181" y="366"/>
                    <a:pt x="1139" y="366"/>
                  </a:cubicBezTo>
                  <a:cubicBezTo>
                    <a:pt x="1025" y="372"/>
                    <a:pt x="1181" y="324"/>
                    <a:pt x="1133" y="270"/>
                  </a:cubicBezTo>
                  <a:cubicBezTo>
                    <a:pt x="1109" y="246"/>
                    <a:pt x="1079" y="312"/>
                    <a:pt x="1073" y="324"/>
                  </a:cubicBezTo>
                  <a:cubicBezTo>
                    <a:pt x="1031" y="408"/>
                    <a:pt x="1151" y="504"/>
                    <a:pt x="1079" y="563"/>
                  </a:cubicBezTo>
                  <a:cubicBezTo>
                    <a:pt x="1043" y="575"/>
                    <a:pt x="1043" y="575"/>
                    <a:pt x="1043" y="575"/>
                  </a:cubicBezTo>
                  <a:cubicBezTo>
                    <a:pt x="1031" y="581"/>
                    <a:pt x="1019" y="587"/>
                    <a:pt x="1007" y="599"/>
                  </a:cubicBezTo>
                  <a:lnTo>
                    <a:pt x="1007" y="599"/>
                  </a:lnTo>
                  <a:cubicBezTo>
                    <a:pt x="1019" y="629"/>
                    <a:pt x="1019" y="647"/>
                    <a:pt x="1001" y="671"/>
                  </a:cubicBezTo>
                  <a:cubicBezTo>
                    <a:pt x="983" y="701"/>
                    <a:pt x="1013" y="737"/>
                    <a:pt x="989" y="761"/>
                  </a:cubicBezTo>
                  <a:cubicBezTo>
                    <a:pt x="965" y="779"/>
                    <a:pt x="953" y="785"/>
                    <a:pt x="941" y="809"/>
                  </a:cubicBezTo>
                  <a:cubicBezTo>
                    <a:pt x="929" y="833"/>
                    <a:pt x="923" y="881"/>
                    <a:pt x="899" y="893"/>
                  </a:cubicBezTo>
                  <a:cubicBezTo>
                    <a:pt x="875" y="905"/>
                    <a:pt x="869" y="845"/>
                    <a:pt x="857" y="833"/>
                  </a:cubicBezTo>
                  <a:cubicBezTo>
                    <a:pt x="851" y="815"/>
                    <a:pt x="857" y="791"/>
                    <a:pt x="845" y="773"/>
                  </a:cubicBezTo>
                  <a:cubicBezTo>
                    <a:pt x="821" y="749"/>
                    <a:pt x="815" y="755"/>
                    <a:pt x="815" y="713"/>
                  </a:cubicBezTo>
                  <a:cubicBezTo>
                    <a:pt x="815" y="689"/>
                    <a:pt x="809" y="671"/>
                    <a:pt x="833" y="659"/>
                  </a:cubicBezTo>
                  <a:cubicBezTo>
                    <a:pt x="851" y="647"/>
                    <a:pt x="881" y="629"/>
                    <a:pt x="893" y="611"/>
                  </a:cubicBezTo>
                  <a:cubicBezTo>
                    <a:pt x="929" y="581"/>
                    <a:pt x="929" y="581"/>
                    <a:pt x="929" y="581"/>
                  </a:cubicBezTo>
                  <a:lnTo>
                    <a:pt x="929" y="581"/>
                  </a:lnTo>
                  <a:cubicBezTo>
                    <a:pt x="929" y="557"/>
                    <a:pt x="935" y="533"/>
                    <a:pt x="959" y="521"/>
                  </a:cubicBezTo>
                  <a:cubicBezTo>
                    <a:pt x="983" y="515"/>
                    <a:pt x="935" y="521"/>
                    <a:pt x="935" y="504"/>
                  </a:cubicBezTo>
                  <a:cubicBezTo>
                    <a:pt x="929" y="438"/>
                    <a:pt x="863" y="438"/>
                    <a:pt x="821" y="414"/>
                  </a:cubicBezTo>
                  <a:cubicBezTo>
                    <a:pt x="815" y="408"/>
                    <a:pt x="815" y="401"/>
                    <a:pt x="803" y="396"/>
                  </a:cubicBezTo>
                  <a:cubicBezTo>
                    <a:pt x="767" y="390"/>
                    <a:pt x="713" y="366"/>
                    <a:pt x="719" y="425"/>
                  </a:cubicBezTo>
                  <a:cubicBezTo>
                    <a:pt x="731" y="473"/>
                    <a:pt x="630" y="509"/>
                    <a:pt x="594" y="515"/>
                  </a:cubicBezTo>
                  <a:cubicBezTo>
                    <a:pt x="558" y="521"/>
                    <a:pt x="552" y="533"/>
                    <a:pt x="528" y="563"/>
                  </a:cubicBezTo>
                  <a:cubicBezTo>
                    <a:pt x="510" y="593"/>
                    <a:pt x="456" y="575"/>
                    <a:pt x="474" y="617"/>
                  </a:cubicBezTo>
                  <a:cubicBezTo>
                    <a:pt x="492" y="647"/>
                    <a:pt x="486" y="683"/>
                    <a:pt x="522" y="695"/>
                  </a:cubicBezTo>
                  <a:cubicBezTo>
                    <a:pt x="564" y="707"/>
                    <a:pt x="588" y="677"/>
                    <a:pt x="612" y="683"/>
                  </a:cubicBezTo>
                  <a:cubicBezTo>
                    <a:pt x="630" y="689"/>
                    <a:pt x="635" y="719"/>
                    <a:pt x="630" y="737"/>
                  </a:cubicBezTo>
                  <a:cubicBezTo>
                    <a:pt x="617" y="737"/>
                    <a:pt x="612" y="737"/>
                    <a:pt x="599" y="743"/>
                  </a:cubicBezTo>
                  <a:cubicBezTo>
                    <a:pt x="558" y="755"/>
                    <a:pt x="522" y="785"/>
                    <a:pt x="480" y="791"/>
                  </a:cubicBezTo>
                  <a:cubicBezTo>
                    <a:pt x="432" y="797"/>
                    <a:pt x="360" y="833"/>
                    <a:pt x="324" y="809"/>
                  </a:cubicBezTo>
                  <a:cubicBezTo>
                    <a:pt x="318" y="809"/>
                    <a:pt x="312" y="803"/>
                    <a:pt x="306" y="803"/>
                  </a:cubicBezTo>
                  <a:lnTo>
                    <a:pt x="306" y="803"/>
                  </a:lnTo>
                  <a:cubicBezTo>
                    <a:pt x="270" y="893"/>
                    <a:pt x="270" y="893"/>
                    <a:pt x="270" y="893"/>
                  </a:cubicBezTo>
                  <a:cubicBezTo>
                    <a:pt x="234" y="983"/>
                    <a:pt x="234" y="983"/>
                    <a:pt x="234" y="983"/>
                  </a:cubicBezTo>
                  <a:cubicBezTo>
                    <a:pt x="228" y="1007"/>
                    <a:pt x="204" y="1013"/>
                    <a:pt x="198" y="1031"/>
                  </a:cubicBezTo>
                  <a:cubicBezTo>
                    <a:pt x="198" y="1133"/>
                    <a:pt x="132" y="1013"/>
                    <a:pt x="138" y="1103"/>
                  </a:cubicBezTo>
                  <a:cubicBezTo>
                    <a:pt x="138" y="1199"/>
                    <a:pt x="12" y="1133"/>
                    <a:pt x="42" y="1264"/>
                  </a:cubicBezTo>
                  <a:cubicBezTo>
                    <a:pt x="48" y="1306"/>
                    <a:pt x="24" y="1336"/>
                    <a:pt x="66" y="1354"/>
                  </a:cubicBezTo>
                  <a:cubicBezTo>
                    <a:pt x="96" y="1360"/>
                    <a:pt x="132" y="1408"/>
                    <a:pt x="90" y="1432"/>
                  </a:cubicBezTo>
                  <a:cubicBezTo>
                    <a:pt x="48" y="1456"/>
                    <a:pt x="102" y="1480"/>
                    <a:pt x="120" y="1498"/>
                  </a:cubicBezTo>
                  <a:cubicBezTo>
                    <a:pt x="144" y="1516"/>
                    <a:pt x="162" y="1522"/>
                    <a:pt x="144" y="1552"/>
                  </a:cubicBezTo>
                  <a:cubicBezTo>
                    <a:pt x="114" y="1606"/>
                    <a:pt x="102" y="1636"/>
                    <a:pt x="150" y="1684"/>
                  </a:cubicBezTo>
                  <a:cubicBezTo>
                    <a:pt x="186" y="1714"/>
                    <a:pt x="174" y="1732"/>
                    <a:pt x="162" y="1768"/>
                  </a:cubicBezTo>
                  <a:cubicBezTo>
                    <a:pt x="150" y="1792"/>
                    <a:pt x="162" y="1810"/>
                    <a:pt x="138" y="1828"/>
                  </a:cubicBezTo>
                  <a:cubicBezTo>
                    <a:pt x="120" y="1840"/>
                    <a:pt x="108" y="1846"/>
                    <a:pt x="84" y="1852"/>
                  </a:cubicBezTo>
                  <a:cubicBezTo>
                    <a:pt x="0" y="1894"/>
                    <a:pt x="210" y="1912"/>
                    <a:pt x="180" y="1959"/>
                  </a:cubicBezTo>
                  <a:cubicBezTo>
                    <a:pt x="192" y="2014"/>
                    <a:pt x="222" y="2031"/>
                    <a:pt x="258" y="2061"/>
                  </a:cubicBezTo>
                  <a:cubicBezTo>
                    <a:pt x="282" y="2079"/>
                    <a:pt x="216" y="2199"/>
                    <a:pt x="252" y="2235"/>
                  </a:cubicBezTo>
                  <a:cubicBezTo>
                    <a:pt x="282" y="2265"/>
                    <a:pt x="282" y="2349"/>
                    <a:pt x="324" y="2349"/>
                  </a:cubicBezTo>
                  <a:cubicBezTo>
                    <a:pt x="360" y="2349"/>
                    <a:pt x="498" y="2253"/>
                    <a:pt x="432" y="2361"/>
                  </a:cubicBezTo>
                  <a:cubicBezTo>
                    <a:pt x="414" y="2385"/>
                    <a:pt x="366" y="2409"/>
                    <a:pt x="360" y="2445"/>
                  </a:cubicBezTo>
                  <a:cubicBezTo>
                    <a:pt x="354" y="2493"/>
                    <a:pt x="372" y="2511"/>
                    <a:pt x="312" y="2553"/>
                  </a:cubicBezTo>
                  <a:cubicBezTo>
                    <a:pt x="306" y="2553"/>
                    <a:pt x="294" y="2553"/>
                    <a:pt x="288" y="2559"/>
                  </a:cubicBezTo>
                  <a:cubicBezTo>
                    <a:pt x="270" y="2571"/>
                    <a:pt x="270" y="2571"/>
                    <a:pt x="252" y="2583"/>
                  </a:cubicBezTo>
                  <a:cubicBezTo>
                    <a:pt x="234" y="2589"/>
                    <a:pt x="204" y="2577"/>
                    <a:pt x="186" y="2583"/>
                  </a:cubicBezTo>
                  <a:cubicBezTo>
                    <a:pt x="162" y="2589"/>
                    <a:pt x="180" y="2613"/>
                    <a:pt x="192" y="2631"/>
                  </a:cubicBezTo>
                  <a:cubicBezTo>
                    <a:pt x="216" y="2661"/>
                    <a:pt x="222" y="2673"/>
                    <a:pt x="222" y="2715"/>
                  </a:cubicBezTo>
                  <a:cubicBezTo>
                    <a:pt x="222" y="2733"/>
                    <a:pt x="222" y="2750"/>
                    <a:pt x="228" y="2763"/>
                  </a:cubicBezTo>
                  <a:cubicBezTo>
                    <a:pt x="234" y="2787"/>
                    <a:pt x="246" y="2805"/>
                    <a:pt x="240" y="2829"/>
                  </a:cubicBezTo>
                  <a:cubicBezTo>
                    <a:pt x="264" y="2864"/>
                    <a:pt x="264" y="2864"/>
                    <a:pt x="264" y="2864"/>
                  </a:cubicBezTo>
                  <a:lnTo>
                    <a:pt x="264" y="2864"/>
                  </a:lnTo>
                  <a:cubicBezTo>
                    <a:pt x="264" y="2870"/>
                    <a:pt x="276" y="2882"/>
                    <a:pt x="282" y="2888"/>
                  </a:cubicBezTo>
                  <a:cubicBezTo>
                    <a:pt x="282" y="2912"/>
                    <a:pt x="288" y="2930"/>
                    <a:pt x="288" y="2954"/>
                  </a:cubicBezTo>
                  <a:cubicBezTo>
                    <a:pt x="288" y="2966"/>
                    <a:pt x="288" y="3014"/>
                    <a:pt x="312" y="3008"/>
                  </a:cubicBezTo>
                  <a:cubicBezTo>
                    <a:pt x="360" y="3014"/>
                    <a:pt x="402" y="3008"/>
                    <a:pt x="444" y="3038"/>
                  </a:cubicBezTo>
                  <a:cubicBezTo>
                    <a:pt x="522" y="3086"/>
                    <a:pt x="546" y="3146"/>
                    <a:pt x="647" y="3104"/>
                  </a:cubicBezTo>
                  <a:cubicBezTo>
                    <a:pt x="767" y="3062"/>
                    <a:pt x="863" y="2978"/>
                    <a:pt x="995" y="3056"/>
                  </a:cubicBezTo>
                  <a:cubicBezTo>
                    <a:pt x="1031" y="3074"/>
                    <a:pt x="1037" y="3164"/>
                    <a:pt x="1091" y="3146"/>
                  </a:cubicBezTo>
                  <a:cubicBezTo>
                    <a:pt x="1151" y="3128"/>
                    <a:pt x="1175" y="3176"/>
                    <a:pt x="1175" y="3230"/>
                  </a:cubicBezTo>
                  <a:cubicBezTo>
                    <a:pt x="1169" y="3248"/>
                    <a:pt x="1193" y="3338"/>
                    <a:pt x="1211" y="3344"/>
                  </a:cubicBezTo>
                  <a:cubicBezTo>
                    <a:pt x="1229" y="3350"/>
                    <a:pt x="1277" y="3344"/>
                    <a:pt x="1301" y="3344"/>
                  </a:cubicBezTo>
                  <a:cubicBezTo>
                    <a:pt x="1379" y="3344"/>
                    <a:pt x="1319" y="3380"/>
                    <a:pt x="1355" y="3398"/>
                  </a:cubicBezTo>
                  <a:cubicBezTo>
                    <a:pt x="1390" y="3416"/>
                    <a:pt x="1462" y="3416"/>
                    <a:pt x="1492" y="3398"/>
                  </a:cubicBezTo>
                  <a:lnTo>
                    <a:pt x="1492" y="3398"/>
                  </a:lnTo>
                  <a:cubicBezTo>
                    <a:pt x="1474" y="3362"/>
                    <a:pt x="1438" y="3314"/>
                    <a:pt x="1438" y="3272"/>
                  </a:cubicBezTo>
                  <a:cubicBezTo>
                    <a:pt x="1438" y="3188"/>
                    <a:pt x="1582" y="3140"/>
                    <a:pt x="1642" y="3110"/>
                  </a:cubicBezTo>
                  <a:cubicBezTo>
                    <a:pt x="1750" y="3062"/>
                    <a:pt x="1858" y="3038"/>
                    <a:pt x="1966" y="3008"/>
                  </a:cubicBezTo>
                  <a:cubicBezTo>
                    <a:pt x="1972" y="3008"/>
                    <a:pt x="1972" y="3008"/>
                    <a:pt x="1972" y="3008"/>
                  </a:cubicBezTo>
                  <a:cubicBezTo>
                    <a:pt x="1954" y="2972"/>
                    <a:pt x="1930" y="2942"/>
                    <a:pt x="1924" y="2906"/>
                  </a:cubicBezTo>
                  <a:cubicBezTo>
                    <a:pt x="1924" y="2882"/>
                    <a:pt x="1978" y="2852"/>
                    <a:pt x="1996" y="2846"/>
                  </a:cubicBezTo>
                  <a:cubicBezTo>
                    <a:pt x="2032" y="2829"/>
                    <a:pt x="2050" y="2840"/>
                    <a:pt x="2080" y="2852"/>
                  </a:cubicBezTo>
                  <a:cubicBezTo>
                    <a:pt x="2110" y="2870"/>
                    <a:pt x="2128" y="2858"/>
                    <a:pt x="2164" y="2858"/>
                  </a:cubicBezTo>
                  <a:cubicBezTo>
                    <a:pt x="2194" y="2858"/>
                    <a:pt x="2205" y="2882"/>
                    <a:pt x="2236" y="2882"/>
                  </a:cubicBezTo>
                  <a:cubicBezTo>
                    <a:pt x="2271" y="2888"/>
                    <a:pt x="2271" y="2852"/>
                    <a:pt x="2289" y="2834"/>
                  </a:cubicBezTo>
                  <a:cubicBezTo>
                    <a:pt x="2313" y="2816"/>
                    <a:pt x="2385" y="2787"/>
                    <a:pt x="2409" y="2798"/>
                  </a:cubicBezTo>
                  <a:cubicBezTo>
                    <a:pt x="2451" y="2816"/>
                    <a:pt x="2529" y="2768"/>
                    <a:pt x="2565" y="2733"/>
                  </a:cubicBezTo>
                  <a:cubicBezTo>
                    <a:pt x="2583" y="2709"/>
                    <a:pt x="2565" y="2697"/>
                    <a:pt x="2583" y="2673"/>
                  </a:cubicBezTo>
                  <a:cubicBezTo>
                    <a:pt x="2613" y="2631"/>
                    <a:pt x="2559" y="2637"/>
                    <a:pt x="2541" y="2607"/>
                  </a:cubicBezTo>
                  <a:cubicBezTo>
                    <a:pt x="2541" y="2607"/>
                    <a:pt x="2529" y="2589"/>
                    <a:pt x="2529" y="2577"/>
                  </a:cubicBezTo>
                  <a:cubicBezTo>
                    <a:pt x="2553" y="2577"/>
                    <a:pt x="2565" y="2595"/>
                    <a:pt x="2583" y="2571"/>
                  </a:cubicBezTo>
                  <a:cubicBezTo>
                    <a:pt x="2619" y="2541"/>
                    <a:pt x="2601" y="2493"/>
                    <a:pt x="2655" y="2487"/>
                  </a:cubicBezTo>
                  <a:cubicBezTo>
                    <a:pt x="2679" y="2481"/>
                    <a:pt x="2697" y="2487"/>
                    <a:pt x="2715" y="2457"/>
                  </a:cubicBezTo>
                  <a:cubicBezTo>
                    <a:pt x="2727" y="2433"/>
                    <a:pt x="2739" y="2421"/>
                    <a:pt x="2739" y="2391"/>
                  </a:cubicBezTo>
                  <a:cubicBezTo>
                    <a:pt x="2715" y="2391"/>
                    <a:pt x="2703" y="2337"/>
                    <a:pt x="2703" y="2319"/>
                  </a:cubicBezTo>
                  <a:cubicBezTo>
                    <a:pt x="2703" y="2277"/>
                    <a:pt x="2703" y="2247"/>
                    <a:pt x="2697" y="2211"/>
                  </a:cubicBezTo>
                  <a:cubicBezTo>
                    <a:pt x="2679" y="2163"/>
                    <a:pt x="2625" y="2139"/>
                    <a:pt x="2607" y="2091"/>
                  </a:cubicBezTo>
                  <a:lnTo>
                    <a:pt x="2607" y="2085"/>
                  </a:lnTo>
                  <a:cubicBezTo>
                    <a:pt x="2607" y="2067"/>
                    <a:pt x="2595" y="2038"/>
                    <a:pt x="2595" y="2020"/>
                  </a:cubicBezTo>
                  <a:lnTo>
                    <a:pt x="2595" y="2020"/>
                  </a:lnTo>
                  <a:cubicBezTo>
                    <a:pt x="2583" y="2001"/>
                    <a:pt x="2529" y="1942"/>
                    <a:pt x="2523" y="1930"/>
                  </a:cubicBezTo>
                  <a:cubicBezTo>
                    <a:pt x="2499" y="1888"/>
                    <a:pt x="2397" y="1888"/>
                    <a:pt x="2403" y="1846"/>
                  </a:cubicBezTo>
                  <a:cubicBezTo>
                    <a:pt x="2403" y="1828"/>
                    <a:pt x="2427" y="1792"/>
                    <a:pt x="2433" y="1774"/>
                  </a:cubicBezTo>
                  <a:cubicBezTo>
                    <a:pt x="2451" y="1732"/>
                    <a:pt x="2427" y="1702"/>
                    <a:pt x="2427" y="1666"/>
                  </a:cubicBezTo>
                  <a:cubicBezTo>
                    <a:pt x="2445" y="1666"/>
                    <a:pt x="2463" y="1672"/>
                    <a:pt x="2481" y="1672"/>
                  </a:cubicBezTo>
                  <a:cubicBezTo>
                    <a:pt x="2493" y="1672"/>
                    <a:pt x="2529" y="1666"/>
                    <a:pt x="2511" y="1648"/>
                  </a:cubicBezTo>
                  <a:cubicBezTo>
                    <a:pt x="2499" y="1636"/>
                    <a:pt x="2475" y="1642"/>
                    <a:pt x="2457" y="1642"/>
                  </a:cubicBezTo>
                  <a:cubicBezTo>
                    <a:pt x="2385" y="1630"/>
                    <a:pt x="2391" y="1588"/>
                    <a:pt x="2379" y="1522"/>
                  </a:cubicBezTo>
                  <a:cubicBezTo>
                    <a:pt x="2373" y="1492"/>
                    <a:pt x="2307" y="1396"/>
                    <a:pt x="2325" y="1372"/>
                  </a:cubicBezTo>
                  <a:cubicBezTo>
                    <a:pt x="2343" y="1342"/>
                    <a:pt x="2355" y="1330"/>
                    <a:pt x="2355" y="1288"/>
                  </a:cubicBezTo>
                  <a:cubicBezTo>
                    <a:pt x="2355" y="1247"/>
                    <a:pt x="2367" y="1187"/>
                    <a:pt x="2373" y="1139"/>
                  </a:cubicBezTo>
                  <a:cubicBezTo>
                    <a:pt x="2403" y="1043"/>
                    <a:pt x="2295" y="1061"/>
                    <a:pt x="2223" y="1055"/>
                  </a:cubicBezTo>
                  <a:cubicBezTo>
                    <a:pt x="2104" y="1055"/>
                    <a:pt x="2128" y="1007"/>
                    <a:pt x="2104" y="917"/>
                  </a:cubicBezTo>
                  <a:cubicBezTo>
                    <a:pt x="2080" y="851"/>
                    <a:pt x="2074" y="869"/>
                    <a:pt x="2140" y="839"/>
                  </a:cubicBezTo>
                  <a:cubicBezTo>
                    <a:pt x="2200" y="815"/>
                    <a:pt x="2056" y="749"/>
                    <a:pt x="2020" y="749"/>
                  </a:cubicBezTo>
                  <a:cubicBezTo>
                    <a:pt x="1948" y="755"/>
                    <a:pt x="1990" y="731"/>
                    <a:pt x="1954" y="701"/>
                  </a:cubicBezTo>
                  <a:cubicBezTo>
                    <a:pt x="1930" y="683"/>
                    <a:pt x="1852" y="647"/>
                    <a:pt x="1816" y="653"/>
                  </a:cubicBezTo>
                  <a:cubicBezTo>
                    <a:pt x="1786" y="629"/>
                    <a:pt x="1720" y="611"/>
                    <a:pt x="1702" y="569"/>
                  </a:cubicBezTo>
                  <a:cubicBezTo>
                    <a:pt x="1690" y="551"/>
                    <a:pt x="1702" y="497"/>
                    <a:pt x="1726" y="485"/>
                  </a:cubicBezTo>
                  <a:cubicBezTo>
                    <a:pt x="1768" y="462"/>
                    <a:pt x="1846" y="527"/>
                    <a:pt x="1894" y="527"/>
                  </a:cubicBezTo>
                  <a:cubicBezTo>
                    <a:pt x="1906" y="527"/>
                    <a:pt x="1906" y="575"/>
                    <a:pt x="1912" y="587"/>
                  </a:cubicBezTo>
                  <a:cubicBezTo>
                    <a:pt x="1954" y="647"/>
                    <a:pt x="1972" y="533"/>
                    <a:pt x="1978" y="515"/>
                  </a:cubicBezTo>
                  <a:cubicBezTo>
                    <a:pt x="2008" y="456"/>
                    <a:pt x="2008" y="456"/>
                    <a:pt x="2008" y="456"/>
                  </a:cubicBezTo>
                  <a:cubicBezTo>
                    <a:pt x="2032" y="401"/>
                    <a:pt x="2116" y="318"/>
                    <a:pt x="2020" y="282"/>
                  </a:cubicBezTo>
                  <a:cubicBezTo>
                    <a:pt x="1972" y="270"/>
                    <a:pt x="1990" y="180"/>
                    <a:pt x="1966" y="180"/>
                  </a:cubicBezTo>
                  <a:cubicBezTo>
                    <a:pt x="1876" y="180"/>
                    <a:pt x="1900" y="204"/>
                    <a:pt x="1858" y="264"/>
                  </a:cubicBezTo>
                  <a:cubicBezTo>
                    <a:pt x="1846" y="282"/>
                    <a:pt x="1702" y="354"/>
                    <a:pt x="1690" y="348"/>
                  </a:cubicBezTo>
                  <a:cubicBezTo>
                    <a:pt x="1654" y="318"/>
                    <a:pt x="1660" y="318"/>
                    <a:pt x="1618" y="324"/>
                  </a:cubicBezTo>
                  <a:cubicBezTo>
                    <a:pt x="1606" y="330"/>
                    <a:pt x="1546" y="324"/>
                    <a:pt x="1534" y="312"/>
                  </a:cubicBezTo>
                  <a:cubicBezTo>
                    <a:pt x="1498" y="288"/>
                    <a:pt x="1421" y="186"/>
                    <a:pt x="1414" y="138"/>
                  </a:cubicBezTo>
                  <a:cubicBezTo>
                    <a:pt x="1403" y="132"/>
                    <a:pt x="1361" y="120"/>
                    <a:pt x="1355" y="102"/>
                  </a:cubicBezTo>
                  <a:cubicBezTo>
                    <a:pt x="1361" y="102"/>
                    <a:pt x="1355" y="96"/>
                    <a:pt x="1355" y="96"/>
                  </a:cubicBezTo>
                  <a:cubicBezTo>
                    <a:pt x="1355" y="24"/>
                    <a:pt x="1355" y="24"/>
                    <a:pt x="1355" y="24"/>
                  </a:cubicBezTo>
                  <a:lnTo>
                    <a:pt x="1355" y="24"/>
                  </a:lnTo>
                  <a:cubicBezTo>
                    <a:pt x="1343" y="36"/>
                    <a:pt x="1319" y="36"/>
                    <a:pt x="1301" y="36"/>
                  </a:cubicBezTo>
                  <a:cubicBezTo>
                    <a:pt x="1301" y="30"/>
                    <a:pt x="1295" y="30"/>
                    <a:pt x="1295" y="30"/>
                  </a:cubicBezTo>
                  <a:cubicBezTo>
                    <a:pt x="1289" y="24"/>
                    <a:pt x="1283" y="12"/>
                    <a:pt x="1277" y="6"/>
                  </a:cubicBezTo>
                  <a:cubicBezTo>
                    <a:pt x="1265" y="0"/>
                    <a:pt x="1259" y="0"/>
                    <a:pt x="1247" y="0"/>
                  </a:cubicBezTo>
                  <a:cubicBezTo>
                    <a:pt x="1205" y="6"/>
                    <a:pt x="1169" y="84"/>
                    <a:pt x="1151" y="78"/>
                  </a:cubicBezTo>
                  <a:cubicBezTo>
                    <a:pt x="1115" y="138"/>
                    <a:pt x="1115" y="138"/>
                    <a:pt x="1115" y="13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2" name="Freeform 131">
              <a:extLst>
                <a:ext uri="{FF2B5EF4-FFF2-40B4-BE49-F238E27FC236}">
                  <a16:creationId xmlns:a16="http://schemas.microsoft.com/office/drawing/2014/main" id="{ACF13731-9720-DE42-937E-55738B6DD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959" y="4078363"/>
              <a:ext cx="1110050" cy="872576"/>
            </a:xfrm>
            <a:custGeom>
              <a:avLst/>
              <a:gdLst>
                <a:gd name="T0" fmla="*/ 1444 w 2080"/>
                <a:gd name="T1" fmla="*/ 743 h 1637"/>
                <a:gd name="T2" fmla="*/ 1468 w 2080"/>
                <a:gd name="T3" fmla="*/ 593 h 1637"/>
                <a:gd name="T4" fmla="*/ 1402 w 2080"/>
                <a:gd name="T5" fmla="*/ 431 h 1637"/>
                <a:gd name="T6" fmla="*/ 1468 w 2080"/>
                <a:gd name="T7" fmla="*/ 336 h 1637"/>
                <a:gd name="T8" fmla="*/ 1271 w 2080"/>
                <a:gd name="T9" fmla="*/ 318 h 1637"/>
                <a:gd name="T10" fmla="*/ 1247 w 2080"/>
                <a:gd name="T11" fmla="*/ 144 h 1637"/>
                <a:gd name="T12" fmla="*/ 1133 w 2080"/>
                <a:gd name="T13" fmla="*/ 42 h 1637"/>
                <a:gd name="T14" fmla="*/ 1031 w 2080"/>
                <a:gd name="T15" fmla="*/ 306 h 1637"/>
                <a:gd name="T16" fmla="*/ 965 w 2080"/>
                <a:gd name="T17" fmla="*/ 144 h 1637"/>
                <a:gd name="T18" fmla="*/ 893 w 2080"/>
                <a:gd name="T19" fmla="*/ 42 h 1637"/>
                <a:gd name="T20" fmla="*/ 767 w 2080"/>
                <a:gd name="T21" fmla="*/ 6 h 1637"/>
                <a:gd name="T22" fmla="*/ 779 w 2080"/>
                <a:gd name="T23" fmla="*/ 120 h 1637"/>
                <a:gd name="T24" fmla="*/ 659 w 2080"/>
                <a:gd name="T25" fmla="*/ 156 h 1637"/>
                <a:gd name="T26" fmla="*/ 491 w 2080"/>
                <a:gd name="T27" fmla="*/ 210 h 1637"/>
                <a:gd name="T28" fmla="*/ 300 w 2080"/>
                <a:gd name="T29" fmla="*/ 354 h 1637"/>
                <a:gd name="T30" fmla="*/ 270 w 2080"/>
                <a:gd name="T31" fmla="*/ 503 h 1637"/>
                <a:gd name="T32" fmla="*/ 132 w 2080"/>
                <a:gd name="T33" fmla="*/ 617 h 1637"/>
                <a:gd name="T34" fmla="*/ 108 w 2080"/>
                <a:gd name="T35" fmla="*/ 809 h 1637"/>
                <a:gd name="T36" fmla="*/ 144 w 2080"/>
                <a:gd name="T37" fmla="*/ 917 h 1637"/>
                <a:gd name="T38" fmla="*/ 282 w 2080"/>
                <a:gd name="T39" fmla="*/ 989 h 1637"/>
                <a:gd name="T40" fmla="*/ 306 w 2080"/>
                <a:gd name="T41" fmla="*/ 971 h 1637"/>
                <a:gd name="T42" fmla="*/ 330 w 2080"/>
                <a:gd name="T43" fmla="*/ 1073 h 1637"/>
                <a:gd name="T44" fmla="*/ 348 w 2080"/>
                <a:gd name="T45" fmla="*/ 1037 h 1637"/>
                <a:gd name="T46" fmla="*/ 437 w 2080"/>
                <a:gd name="T47" fmla="*/ 1043 h 1637"/>
                <a:gd name="T48" fmla="*/ 575 w 2080"/>
                <a:gd name="T49" fmla="*/ 941 h 1637"/>
                <a:gd name="T50" fmla="*/ 635 w 2080"/>
                <a:gd name="T51" fmla="*/ 941 h 1637"/>
                <a:gd name="T52" fmla="*/ 689 w 2080"/>
                <a:gd name="T53" fmla="*/ 893 h 1637"/>
                <a:gd name="T54" fmla="*/ 773 w 2080"/>
                <a:gd name="T55" fmla="*/ 917 h 1637"/>
                <a:gd name="T56" fmla="*/ 851 w 2080"/>
                <a:gd name="T57" fmla="*/ 893 h 1637"/>
                <a:gd name="T58" fmla="*/ 917 w 2080"/>
                <a:gd name="T59" fmla="*/ 869 h 1637"/>
                <a:gd name="T60" fmla="*/ 1049 w 2080"/>
                <a:gd name="T61" fmla="*/ 731 h 1637"/>
                <a:gd name="T62" fmla="*/ 1097 w 2080"/>
                <a:gd name="T63" fmla="*/ 761 h 1637"/>
                <a:gd name="T64" fmla="*/ 1157 w 2080"/>
                <a:gd name="T65" fmla="*/ 755 h 1637"/>
                <a:gd name="T66" fmla="*/ 1169 w 2080"/>
                <a:gd name="T67" fmla="*/ 743 h 1637"/>
                <a:gd name="T68" fmla="*/ 1187 w 2080"/>
                <a:gd name="T69" fmla="*/ 611 h 1637"/>
                <a:gd name="T70" fmla="*/ 1354 w 2080"/>
                <a:gd name="T71" fmla="*/ 623 h 1637"/>
                <a:gd name="T72" fmla="*/ 1390 w 2080"/>
                <a:gd name="T73" fmla="*/ 725 h 1637"/>
                <a:gd name="T74" fmla="*/ 1396 w 2080"/>
                <a:gd name="T75" fmla="*/ 755 h 1637"/>
                <a:gd name="T76" fmla="*/ 809 w 2080"/>
                <a:gd name="T77" fmla="*/ 1330 h 1637"/>
                <a:gd name="T78" fmla="*/ 767 w 2080"/>
                <a:gd name="T79" fmla="*/ 1360 h 1637"/>
                <a:gd name="T80" fmla="*/ 731 w 2080"/>
                <a:gd name="T81" fmla="*/ 1312 h 1637"/>
                <a:gd name="T82" fmla="*/ 635 w 2080"/>
                <a:gd name="T83" fmla="*/ 1390 h 1637"/>
                <a:gd name="T84" fmla="*/ 647 w 2080"/>
                <a:gd name="T85" fmla="*/ 1504 h 1637"/>
                <a:gd name="T86" fmla="*/ 701 w 2080"/>
                <a:gd name="T87" fmla="*/ 1624 h 1637"/>
                <a:gd name="T88" fmla="*/ 791 w 2080"/>
                <a:gd name="T89" fmla="*/ 1492 h 1637"/>
                <a:gd name="T90" fmla="*/ 809 w 2080"/>
                <a:gd name="T91" fmla="*/ 1330 h 1637"/>
                <a:gd name="T92" fmla="*/ 1732 w 2080"/>
                <a:gd name="T93" fmla="*/ 821 h 1637"/>
                <a:gd name="T94" fmla="*/ 1882 w 2080"/>
                <a:gd name="T95" fmla="*/ 857 h 1637"/>
                <a:gd name="T96" fmla="*/ 1983 w 2080"/>
                <a:gd name="T97" fmla="*/ 989 h 1637"/>
                <a:gd name="T98" fmla="*/ 2073 w 2080"/>
                <a:gd name="T99" fmla="*/ 977 h 1637"/>
                <a:gd name="T100" fmla="*/ 1972 w 2080"/>
                <a:gd name="T101" fmla="*/ 791 h 1637"/>
                <a:gd name="T102" fmla="*/ 2031 w 2080"/>
                <a:gd name="T103" fmla="*/ 707 h 1637"/>
                <a:gd name="T104" fmla="*/ 1978 w 2080"/>
                <a:gd name="T105" fmla="*/ 659 h 1637"/>
                <a:gd name="T106" fmla="*/ 1846 w 2080"/>
                <a:gd name="T107" fmla="*/ 605 h 1637"/>
                <a:gd name="T108" fmla="*/ 1822 w 2080"/>
                <a:gd name="T109" fmla="*/ 563 h 1637"/>
                <a:gd name="T110" fmla="*/ 1768 w 2080"/>
                <a:gd name="T111" fmla="*/ 473 h 1637"/>
                <a:gd name="T112" fmla="*/ 1672 w 2080"/>
                <a:gd name="T113" fmla="*/ 539 h 1637"/>
                <a:gd name="T114" fmla="*/ 1630 w 2080"/>
                <a:gd name="T115" fmla="*/ 641 h 1637"/>
                <a:gd name="T116" fmla="*/ 1744 w 2080"/>
                <a:gd name="T117" fmla="*/ 707 h 1637"/>
                <a:gd name="T118" fmla="*/ 1744 w 2080"/>
                <a:gd name="T119" fmla="*/ 75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0" h="1637">
                  <a:moveTo>
                    <a:pt x="1444" y="743"/>
                  </a:moveTo>
                  <a:lnTo>
                    <a:pt x="1444" y="743"/>
                  </a:lnTo>
                  <a:cubicBezTo>
                    <a:pt x="1432" y="689"/>
                    <a:pt x="1432" y="689"/>
                    <a:pt x="1432" y="689"/>
                  </a:cubicBezTo>
                  <a:cubicBezTo>
                    <a:pt x="1444" y="677"/>
                    <a:pt x="1462" y="611"/>
                    <a:pt x="1468" y="593"/>
                  </a:cubicBezTo>
                  <a:cubicBezTo>
                    <a:pt x="1474" y="521"/>
                    <a:pt x="1396" y="569"/>
                    <a:pt x="1378" y="515"/>
                  </a:cubicBezTo>
                  <a:cubicBezTo>
                    <a:pt x="1366" y="479"/>
                    <a:pt x="1372" y="461"/>
                    <a:pt x="1402" y="431"/>
                  </a:cubicBezTo>
                  <a:cubicBezTo>
                    <a:pt x="1432" y="396"/>
                    <a:pt x="1444" y="396"/>
                    <a:pt x="1486" y="384"/>
                  </a:cubicBezTo>
                  <a:cubicBezTo>
                    <a:pt x="1516" y="384"/>
                    <a:pt x="1480" y="342"/>
                    <a:pt x="1468" y="336"/>
                  </a:cubicBezTo>
                  <a:cubicBezTo>
                    <a:pt x="1444" y="312"/>
                    <a:pt x="1426" y="282"/>
                    <a:pt x="1396" y="276"/>
                  </a:cubicBezTo>
                  <a:cubicBezTo>
                    <a:pt x="1360" y="258"/>
                    <a:pt x="1318" y="318"/>
                    <a:pt x="1271" y="318"/>
                  </a:cubicBezTo>
                  <a:cubicBezTo>
                    <a:pt x="1252" y="288"/>
                    <a:pt x="1229" y="240"/>
                    <a:pt x="1264" y="216"/>
                  </a:cubicBezTo>
                  <a:cubicBezTo>
                    <a:pt x="1264" y="198"/>
                    <a:pt x="1247" y="174"/>
                    <a:pt x="1247" y="144"/>
                  </a:cubicBezTo>
                  <a:cubicBezTo>
                    <a:pt x="1210" y="138"/>
                    <a:pt x="1205" y="138"/>
                    <a:pt x="1169" y="120"/>
                  </a:cubicBezTo>
                  <a:cubicBezTo>
                    <a:pt x="1127" y="90"/>
                    <a:pt x="1151" y="78"/>
                    <a:pt x="1133" y="42"/>
                  </a:cubicBezTo>
                  <a:cubicBezTo>
                    <a:pt x="1097" y="42"/>
                    <a:pt x="1097" y="150"/>
                    <a:pt x="1103" y="174"/>
                  </a:cubicBezTo>
                  <a:cubicBezTo>
                    <a:pt x="1115" y="234"/>
                    <a:pt x="1097" y="276"/>
                    <a:pt x="1031" y="306"/>
                  </a:cubicBezTo>
                  <a:cubicBezTo>
                    <a:pt x="1001" y="318"/>
                    <a:pt x="1001" y="282"/>
                    <a:pt x="989" y="258"/>
                  </a:cubicBezTo>
                  <a:cubicBezTo>
                    <a:pt x="977" y="228"/>
                    <a:pt x="959" y="180"/>
                    <a:pt x="965" y="144"/>
                  </a:cubicBezTo>
                  <a:cubicBezTo>
                    <a:pt x="971" y="126"/>
                    <a:pt x="989" y="84"/>
                    <a:pt x="977" y="72"/>
                  </a:cubicBezTo>
                  <a:cubicBezTo>
                    <a:pt x="959" y="54"/>
                    <a:pt x="923" y="30"/>
                    <a:pt x="893" y="42"/>
                  </a:cubicBezTo>
                  <a:cubicBezTo>
                    <a:pt x="845" y="66"/>
                    <a:pt x="857" y="24"/>
                    <a:pt x="797" y="36"/>
                  </a:cubicBezTo>
                  <a:cubicBezTo>
                    <a:pt x="773" y="42"/>
                    <a:pt x="785" y="0"/>
                    <a:pt x="767" y="6"/>
                  </a:cubicBezTo>
                  <a:cubicBezTo>
                    <a:pt x="737" y="6"/>
                    <a:pt x="737" y="42"/>
                    <a:pt x="725" y="66"/>
                  </a:cubicBezTo>
                  <a:cubicBezTo>
                    <a:pt x="725" y="120"/>
                    <a:pt x="755" y="96"/>
                    <a:pt x="779" y="120"/>
                  </a:cubicBezTo>
                  <a:cubicBezTo>
                    <a:pt x="791" y="132"/>
                    <a:pt x="797" y="156"/>
                    <a:pt x="785" y="168"/>
                  </a:cubicBezTo>
                  <a:cubicBezTo>
                    <a:pt x="719" y="222"/>
                    <a:pt x="725" y="120"/>
                    <a:pt x="659" y="156"/>
                  </a:cubicBezTo>
                  <a:cubicBezTo>
                    <a:pt x="635" y="168"/>
                    <a:pt x="575" y="180"/>
                    <a:pt x="569" y="210"/>
                  </a:cubicBezTo>
                  <a:cubicBezTo>
                    <a:pt x="545" y="264"/>
                    <a:pt x="521" y="198"/>
                    <a:pt x="491" y="210"/>
                  </a:cubicBezTo>
                  <a:cubicBezTo>
                    <a:pt x="473" y="216"/>
                    <a:pt x="449" y="246"/>
                    <a:pt x="432" y="234"/>
                  </a:cubicBezTo>
                  <a:cubicBezTo>
                    <a:pt x="384" y="204"/>
                    <a:pt x="318" y="324"/>
                    <a:pt x="300" y="354"/>
                  </a:cubicBezTo>
                  <a:cubicBezTo>
                    <a:pt x="288" y="365"/>
                    <a:pt x="246" y="437"/>
                    <a:pt x="246" y="449"/>
                  </a:cubicBezTo>
                  <a:cubicBezTo>
                    <a:pt x="252" y="467"/>
                    <a:pt x="258" y="485"/>
                    <a:pt x="270" y="503"/>
                  </a:cubicBezTo>
                  <a:cubicBezTo>
                    <a:pt x="252" y="545"/>
                    <a:pt x="240" y="545"/>
                    <a:pt x="204" y="569"/>
                  </a:cubicBezTo>
                  <a:cubicBezTo>
                    <a:pt x="186" y="581"/>
                    <a:pt x="150" y="605"/>
                    <a:pt x="132" y="617"/>
                  </a:cubicBezTo>
                  <a:cubicBezTo>
                    <a:pt x="114" y="623"/>
                    <a:pt x="96" y="623"/>
                    <a:pt x="90" y="635"/>
                  </a:cubicBezTo>
                  <a:cubicBezTo>
                    <a:pt x="30" y="713"/>
                    <a:pt x="120" y="749"/>
                    <a:pt x="108" y="809"/>
                  </a:cubicBezTo>
                  <a:cubicBezTo>
                    <a:pt x="108" y="839"/>
                    <a:pt x="0" y="839"/>
                    <a:pt x="72" y="893"/>
                  </a:cubicBezTo>
                  <a:cubicBezTo>
                    <a:pt x="96" y="911"/>
                    <a:pt x="114" y="911"/>
                    <a:pt x="144" y="917"/>
                  </a:cubicBezTo>
                  <a:cubicBezTo>
                    <a:pt x="174" y="923"/>
                    <a:pt x="168" y="959"/>
                    <a:pt x="192" y="977"/>
                  </a:cubicBezTo>
                  <a:cubicBezTo>
                    <a:pt x="204" y="983"/>
                    <a:pt x="264" y="995"/>
                    <a:pt x="282" y="989"/>
                  </a:cubicBezTo>
                  <a:cubicBezTo>
                    <a:pt x="294" y="989"/>
                    <a:pt x="294" y="965"/>
                    <a:pt x="306" y="965"/>
                  </a:cubicBezTo>
                  <a:cubicBezTo>
                    <a:pt x="306" y="965"/>
                    <a:pt x="306" y="965"/>
                    <a:pt x="306" y="971"/>
                  </a:cubicBezTo>
                  <a:cubicBezTo>
                    <a:pt x="312" y="971"/>
                    <a:pt x="300" y="1013"/>
                    <a:pt x="300" y="1019"/>
                  </a:cubicBezTo>
                  <a:cubicBezTo>
                    <a:pt x="300" y="1037"/>
                    <a:pt x="318" y="1061"/>
                    <a:pt x="330" y="1073"/>
                  </a:cubicBezTo>
                  <a:cubicBezTo>
                    <a:pt x="342" y="1085"/>
                    <a:pt x="372" y="1079"/>
                    <a:pt x="354" y="1067"/>
                  </a:cubicBezTo>
                  <a:cubicBezTo>
                    <a:pt x="348" y="1061"/>
                    <a:pt x="324" y="1043"/>
                    <a:pt x="348" y="1037"/>
                  </a:cubicBezTo>
                  <a:cubicBezTo>
                    <a:pt x="354" y="1019"/>
                    <a:pt x="372" y="1001"/>
                    <a:pt x="377" y="1043"/>
                  </a:cubicBezTo>
                  <a:cubicBezTo>
                    <a:pt x="384" y="1055"/>
                    <a:pt x="432" y="1061"/>
                    <a:pt x="437" y="1043"/>
                  </a:cubicBezTo>
                  <a:cubicBezTo>
                    <a:pt x="449" y="983"/>
                    <a:pt x="569" y="1073"/>
                    <a:pt x="593" y="1031"/>
                  </a:cubicBezTo>
                  <a:cubicBezTo>
                    <a:pt x="611" y="995"/>
                    <a:pt x="575" y="971"/>
                    <a:pt x="575" y="941"/>
                  </a:cubicBezTo>
                  <a:cubicBezTo>
                    <a:pt x="593" y="935"/>
                    <a:pt x="611" y="923"/>
                    <a:pt x="617" y="947"/>
                  </a:cubicBezTo>
                  <a:cubicBezTo>
                    <a:pt x="623" y="989"/>
                    <a:pt x="635" y="965"/>
                    <a:pt x="635" y="941"/>
                  </a:cubicBezTo>
                  <a:cubicBezTo>
                    <a:pt x="635" y="911"/>
                    <a:pt x="635" y="911"/>
                    <a:pt x="635" y="911"/>
                  </a:cubicBezTo>
                  <a:cubicBezTo>
                    <a:pt x="653" y="905"/>
                    <a:pt x="671" y="899"/>
                    <a:pt x="689" y="893"/>
                  </a:cubicBezTo>
                  <a:cubicBezTo>
                    <a:pt x="725" y="881"/>
                    <a:pt x="725" y="863"/>
                    <a:pt x="737" y="911"/>
                  </a:cubicBezTo>
                  <a:cubicBezTo>
                    <a:pt x="737" y="923"/>
                    <a:pt x="767" y="917"/>
                    <a:pt x="773" y="917"/>
                  </a:cubicBezTo>
                  <a:cubicBezTo>
                    <a:pt x="785" y="923"/>
                    <a:pt x="785" y="929"/>
                    <a:pt x="791" y="929"/>
                  </a:cubicBezTo>
                  <a:cubicBezTo>
                    <a:pt x="809" y="929"/>
                    <a:pt x="839" y="905"/>
                    <a:pt x="851" y="893"/>
                  </a:cubicBezTo>
                  <a:cubicBezTo>
                    <a:pt x="881" y="875"/>
                    <a:pt x="869" y="857"/>
                    <a:pt x="917" y="869"/>
                  </a:cubicBezTo>
                  <a:lnTo>
                    <a:pt x="917" y="869"/>
                  </a:lnTo>
                  <a:cubicBezTo>
                    <a:pt x="953" y="809"/>
                    <a:pt x="953" y="809"/>
                    <a:pt x="953" y="809"/>
                  </a:cubicBezTo>
                  <a:cubicBezTo>
                    <a:pt x="971" y="815"/>
                    <a:pt x="1007" y="737"/>
                    <a:pt x="1049" y="731"/>
                  </a:cubicBezTo>
                  <a:cubicBezTo>
                    <a:pt x="1061" y="731"/>
                    <a:pt x="1067" y="731"/>
                    <a:pt x="1079" y="737"/>
                  </a:cubicBezTo>
                  <a:cubicBezTo>
                    <a:pt x="1085" y="743"/>
                    <a:pt x="1091" y="755"/>
                    <a:pt x="1097" y="761"/>
                  </a:cubicBezTo>
                  <a:cubicBezTo>
                    <a:pt x="1097" y="761"/>
                    <a:pt x="1103" y="761"/>
                    <a:pt x="1103" y="767"/>
                  </a:cubicBezTo>
                  <a:cubicBezTo>
                    <a:pt x="1121" y="767"/>
                    <a:pt x="1145" y="767"/>
                    <a:pt x="1157" y="755"/>
                  </a:cubicBezTo>
                  <a:lnTo>
                    <a:pt x="1157" y="755"/>
                  </a:lnTo>
                  <a:cubicBezTo>
                    <a:pt x="1157" y="749"/>
                    <a:pt x="1157" y="743"/>
                    <a:pt x="1169" y="743"/>
                  </a:cubicBezTo>
                  <a:cubicBezTo>
                    <a:pt x="1187" y="737"/>
                    <a:pt x="1216" y="719"/>
                    <a:pt x="1216" y="701"/>
                  </a:cubicBezTo>
                  <a:cubicBezTo>
                    <a:pt x="1216" y="671"/>
                    <a:pt x="1163" y="647"/>
                    <a:pt x="1187" y="611"/>
                  </a:cubicBezTo>
                  <a:cubicBezTo>
                    <a:pt x="1199" y="587"/>
                    <a:pt x="1234" y="629"/>
                    <a:pt x="1252" y="629"/>
                  </a:cubicBezTo>
                  <a:cubicBezTo>
                    <a:pt x="1271" y="629"/>
                    <a:pt x="1348" y="575"/>
                    <a:pt x="1354" y="623"/>
                  </a:cubicBezTo>
                  <a:cubicBezTo>
                    <a:pt x="1360" y="647"/>
                    <a:pt x="1348" y="665"/>
                    <a:pt x="1366" y="683"/>
                  </a:cubicBezTo>
                  <a:cubicBezTo>
                    <a:pt x="1378" y="701"/>
                    <a:pt x="1390" y="707"/>
                    <a:pt x="1390" y="725"/>
                  </a:cubicBezTo>
                  <a:cubicBezTo>
                    <a:pt x="1396" y="755"/>
                    <a:pt x="1396" y="755"/>
                    <a:pt x="1396" y="755"/>
                  </a:cubicBezTo>
                  <a:lnTo>
                    <a:pt x="1396" y="755"/>
                  </a:lnTo>
                  <a:cubicBezTo>
                    <a:pt x="1444" y="743"/>
                    <a:pt x="1444" y="743"/>
                    <a:pt x="1444" y="743"/>
                  </a:cubicBezTo>
                  <a:close/>
                  <a:moveTo>
                    <a:pt x="809" y="1330"/>
                  </a:moveTo>
                  <a:lnTo>
                    <a:pt x="809" y="1330"/>
                  </a:lnTo>
                  <a:cubicBezTo>
                    <a:pt x="797" y="1342"/>
                    <a:pt x="785" y="1360"/>
                    <a:pt x="767" y="1360"/>
                  </a:cubicBezTo>
                  <a:cubicBezTo>
                    <a:pt x="731" y="1360"/>
                    <a:pt x="743" y="1312"/>
                    <a:pt x="731" y="1312"/>
                  </a:cubicBezTo>
                  <a:lnTo>
                    <a:pt x="731" y="1312"/>
                  </a:lnTo>
                  <a:cubicBezTo>
                    <a:pt x="695" y="1342"/>
                    <a:pt x="695" y="1342"/>
                    <a:pt x="695" y="1342"/>
                  </a:cubicBezTo>
                  <a:cubicBezTo>
                    <a:pt x="683" y="1360"/>
                    <a:pt x="653" y="1378"/>
                    <a:pt x="635" y="1390"/>
                  </a:cubicBezTo>
                  <a:cubicBezTo>
                    <a:pt x="611" y="1402"/>
                    <a:pt x="617" y="1420"/>
                    <a:pt x="617" y="1444"/>
                  </a:cubicBezTo>
                  <a:cubicBezTo>
                    <a:pt x="617" y="1486"/>
                    <a:pt x="623" y="1480"/>
                    <a:pt x="647" y="1504"/>
                  </a:cubicBezTo>
                  <a:cubicBezTo>
                    <a:pt x="659" y="1522"/>
                    <a:pt x="653" y="1546"/>
                    <a:pt x="659" y="1564"/>
                  </a:cubicBezTo>
                  <a:cubicBezTo>
                    <a:pt x="671" y="1576"/>
                    <a:pt x="677" y="1636"/>
                    <a:pt x="701" y="1624"/>
                  </a:cubicBezTo>
                  <a:cubicBezTo>
                    <a:pt x="725" y="1612"/>
                    <a:pt x="731" y="1564"/>
                    <a:pt x="743" y="1540"/>
                  </a:cubicBezTo>
                  <a:cubicBezTo>
                    <a:pt x="755" y="1516"/>
                    <a:pt x="767" y="1510"/>
                    <a:pt x="791" y="1492"/>
                  </a:cubicBezTo>
                  <a:cubicBezTo>
                    <a:pt x="815" y="1468"/>
                    <a:pt x="785" y="1432"/>
                    <a:pt x="803" y="1402"/>
                  </a:cubicBezTo>
                  <a:cubicBezTo>
                    <a:pt x="821" y="1378"/>
                    <a:pt x="821" y="1360"/>
                    <a:pt x="809" y="1330"/>
                  </a:cubicBezTo>
                  <a:close/>
                  <a:moveTo>
                    <a:pt x="1732" y="821"/>
                  </a:moveTo>
                  <a:lnTo>
                    <a:pt x="1732" y="821"/>
                  </a:lnTo>
                  <a:cubicBezTo>
                    <a:pt x="1798" y="833"/>
                    <a:pt x="1798" y="833"/>
                    <a:pt x="1798" y="833"/>
                  </a:cubicBezTo>
                  <a:cubicBezTo>
                    <a:pt x="1834" y="833"/>
                    <a:pt x="1858" y="845"/>
                    <a:pt x="1882" y="857"/>
                  </a:cubicBezTo>
                  <a:cubicBezTo>
                    <a:pt x="1906" y="869"/>
                    <a:pt x="1978" y="911"/>
                    <a:pt x="1972" y="941"/>
                  </a:cubicBezTo>
                  <a:cubicBezTo>
                    <a:pt x="1972" y="959"/>
                    <a:pt x="1960" y="977"/>
                    <a:pt x="1983" y="989"/>
                  </a:cubicBezTo>
                  <a:cubicBezTo>
                    <a:pt x="1996" y="1001"/>
                    <a:pt x="2062" y="983"/>
                    <a:pt x="2073" y="977"/>
                  </a:cubicBezTo>
                  <a:lnTo>
                    <a:pt x="2073" y="977"/>
                  </a:lnTo>
                  <a:cubicBezTo>
                    <a:pt x="2062" y="941"/>
                    <a:pt x="2049" y="845"/>
                    <a:pt x="2014" y="827"/>
                  </a:cubicBezTo>
                  <a:cubicBezTo>
                    <a:pt x="2002" y="821"/>
                    <a:pt x="1966" y="803"/>
                    <a:pt x="1972" y="791"/>
                  </a:cubicBezTo>
                  <a:cubicBezTo>
                    <a:pt x="1978" y="761"/>
                    <a:pt x="2007" y="767"/>
                    <a:pt x="1990" y="737"/>
                  </a:cubicBezTo>
                  <a:cubicBezTo>
                    <a:pt x="1978" y="707"/>
                    <a:pt x="2020" y="695"/>
                    <a:pt x="2031" y="707"/>
                  </a:cubicBezTo>
                  <a:cubicBezTo>
                    <a:pt x="2079" y="755"/>
                    <a:pt x="2067" y="695"/>
                    <a:pt x="2055" y="665"/>
                  </a:cubicBezTo>
                  <a:cubicBezTo>
                    <a:pt x="2055" y="653"/>
                    <a:pt x="1990" y="659"/>
                    <a:pt x="1978" y="659"/>
                  </a:cubicBezTo>
                  <a:cubicBezTo>
                    <a:pt x="1942" y="653"/>
                    <a:pt x="1948" y="629"/>
                    <a:pt x="1930" y="611"/>
                  </a:cubicBezTo>
                  <a:cubicBezTo>
                    <a:pt x="1906" y="587"/>
                    <a:pt x="1846" y="635"/>
                    <a:pt x="1846" y="605"/>
                  </a:cubicBezTo>
                  <a:cubicBezTo>
                    <a:pt x="1846" y="599"/>
                    <a:pt x="1858" y="575"/>
                    <a:pt x="1852" y="569"/>
                  </a:cubicBezTo>
                  <a:cubicBezTo>
                    <a:pt x="1840" y="569"/>
                    <a:pt x="1822" y="581"/>
                    <a:pt x="1822" y="563"/>
                  </a:cubicBezTo>
                  <a:cubicBezTo>
                    <a:pt x="1816" y="545"/>
                    <a:pt x="1798" y="545"/>
                    <a:pt x="1786" y="533"/>
                  </a:cubicBezTo>
                  <a:cubicBezTo>
                    <a:pt x="1756" y="515"/>
                    <a:pt x="1816" y="455"/>
                    <a:pt x="1768" y="473"/>
                  </a:cubicBezTo>
                  <a:cubicBezTo>
                    <a:pt x="1744" y="479"/>
                    <a:pt x="1762" y="515"/>
                    <a:pt x="1726" y="515"/>
                  </a:cubicBezTo>
                  <a:cubicBezTo>
                    <a:pt x="1690" y="515"/>
                    <a:pt x="1696" y="509"/>
                    <a:pt x="1672" y="539"/>
                  </a:cubicBezTo>
                  <a:cubicBezTo>
                    <a:pt x="1660" y="551"/>
                    <a:pt x="1618" y="569"/>
                    <a:pt x="1618" y="575"/>
                  </a:cubicBezTo>
                  <a:cubicBezTo>
                    <a:pt x="1618" y="599"/>
                    <a:pt x="1630" y="617"/>
                    <a:pt x="1630" y="641"/>
                  </a:cubicBezTo>
                  <a:cubicBezTo>
                    <a:pt x="1654" y="647"/>
                    <a:pt x="1684" y="653"/>
                    <a:pt x="1708" y="659"/>
                  </a:cubicBezTo>
                  <a:cubicBezTo>
                    <a:pt x="1768" y="665"/>
                    <a:pt x="1720" y="683"/>
                    <a:pt x="1744" y="707"/>
                  </a:cubicBezTo>
                  <a:cubicBezTo>
                    <a:pt x="1756" y="719"/>
                    <a:pt x="1780" y="713"/>
                    <a:pt x="1792" y="719"/>
                  </a:cubicBezTo>
                  <a:cubicBezTo>
                    <a:pt x="1810" y="731"/>
                    <a:pt x="1750" y="749"/>
                    <a:pt x="1744" y="755"/>
                  </a:cubicBezTo>
                  <a:cubicBezTo>
                    <a:pt x="1726" y="773"/>
                    <a:pt x="1732" y="797"/>
                    <a:pt x="1732" y="82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3" name="Freeform 132">
              <a:extLst>
                <a:ext uri="{FF2B5EF4-FFF2-40B4-BE49-F238E27FC236}">
                  <a16:creationId xmlns:a16="http://schemas.microsoft.com/office/drawing/2014/main" id="{7E71A9C4-53EB-A741-9A22-4612D6746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900" y="4703983"/>
              <a:ext cx="1737982" cy="1660481"/>
            </a:xfrm>
            <a:custGeom>
              <a:avLst/>
              <a:gdLst>
                <a:gd name="T0" fmla="*/ 3031 w 3260"/>
                <a:gd name="T1" fmla="*/ 2895 h 3112"/>
                <a:gd name="T2" fmla="*/ 2965 w 3260"/>
                <a:gd name="T3" fmla="*/ 2529 h 3112"/>
                <a:gd name="T4" fmla="*/ 3025 w 3260"/>
                <a:gd name="T5" fmla="*/ 2421 h 3112"/>
                <a:gd name="T6" fmla="*/ 2983 w 3260"/>
                <a:gd name="T7" fmla="*/ 2272 h 3112"/>
                <a:gd name="T8" fmla="*/ 3013 w 3260"/>
                <a:gd name="T9" fmla="*/ 2140 h 3112"/>
                <a:gd name="T10" fmla="*/ 3121 w 3260"/>
                <a:gd name="T11" fmla="*/ 2002 h 3112"/>
                <a:gd name="T12" fmla="*/ 3013 w 3260"/>
                <a:gd name="T13" fmla="*/ 1792 h 3112"/>
                <a:gd name="T14" fmla="*/ 2845 w 3260"/>
                <a:gd name="T15" fmla="*/ 1409 h 3112"/>
                <a:gd name="T16" fmla="*/ 2911 w 3260"/>
                <a:gd name="T17" fmla="*/ 1241 h 3112"/>
                <a:gd name="T18" fmla="*/ 2851 w 3260"/>
                <a:gd name="T19" fmla="*/ 989 h 3112"/>
                <a:gd name="T20" fmla="*/ 2899 w 3260"/>
                <a:gd name="T21" fmla="*/ 660 h 3112"/>
                <a:gd name="T22" fmla="*/ 3031 w 3260"/>
                <a:gd name="T23" fmla="*/ 450 h 3112"/>
                <a:gd name="T24" fmla="*/ 2911 w 3260"/>
                <a:gd name="T25" fmla="*/ 372 h 3112"/>
                <a:gd name="T26" fmla="*/ 2569 w 3260"/>
                <a:gd name="T27" fmla="*/ 258 h 3112"/>
                <a:gd name="T28" fmla="*/ 2528 w 3260"/>
                <a:gd name="T29" fmla="*/ 108 h 3112"/>
                <a:gd name="T30" fmla="*/ 2366 w 3260"/>
                <a:gd name="T31" fmla="*/ 61 h 3112"/>
                <a:gd name="T32" fmla="*/ 2217 w 3260"/>
                <a:gd name="T33" fmla="*/ 126 h 3112"/>
                <a:gd name="T34" fmla="*/ 2037 w 3260"/>
                <a:gd name="T35" fmla="*/ 132 h 3112"/>
                <a:gd name="T36" fmla="*/ 1749 w 3260"/>
                <a:gd name="T37" fmla="*/ 264 h 3112"/>
                <a:gd name="T38" fmla="*/ 1432 w 3260"/>
                <a:gd name="T39" fmla="*/ 456 h 3112"/>
                <a:gd name="T40" fmla="*/ 1030 w 3260"/>
                <a:gd name="T41" fmla="*/ 486 h 3112"/>
                <a:gd name="T42" fmla="*/ 863 w 3260"/>
                <a:gd name="T43" fmla="*/ 372 h 3112"/>
                <a:gd name="T44" fmla="*/ 617 w 3260"/>
                <a:gd name="T45" fmla="*/ 258 h 3112"/>
                <a:gd name="T46" fmla="*/ 305 w 3260"/>
                <a:gd name="T47" fmla="*/ 462 h 3112"/>
                <a:gd name="T48" fmla="*/ 0 w 3260"/>
                <a:gd name="T49" fmla="*/ 546 h 3112"/>
                <a:gd name="T50" fmla="*/ 96 w 3260"/>
                <a:gd name="T51" fmla="*/ 606 h 3112"/>
                <a:gd name="T52" fmla="*/ 269 w 3260"/>
                <a:gd name="T53" fmla="*/ 642 h 3112"/>
                <a:gd name="T54" fmla="*/ 341 w 3260"/>
                <a:gd name="T55" fmla="*/ 845 h 3112"/>
                <a:gd name="T56" fmla="*/ 647 w 3260"/>
                <a:gd name="T57" fmla="*/ 624 h 3112"/>
                <a:gd name="T58" fmla="*/ 755 w 3260"/>
                <a:gd name="T59" fmla="*/ 744 h 3112"/>
                <a:gd name="T60" fmla="*/ 916 w 3260"/>
                <a:gd name="T61" fmla="*/ 917 h 3112"/>
                <a:gd name="T62" fmla="*/ 995 w 3260"/>
                <a:gd name="T63" fmla="*/ 1001 h 3112"/>
                <a:gd name="T64" fmla="*/ 1048 w 3260"/>
                <a:gd name="T65" fmla="*/ 1037 h 3112"/>
                <a:gd name="T66" fmla="*/ 1126 w 3260"/>
                <a:gd name="T67" fmla="*/ 1037 h 3112"/>
                <a:gd name="T68" fmla="*/ 1168 w 3260"/>
                <a:gd name="T69" fmla="*/ 1199 h 3112"/>
                <a:gd name="T70" fmla="*/ 1084 w 3260"/>
                <a:gd name="T71" fmla="*/ 1295 h 3112"/>
                <a:gd name="T72" fmla="*/ 1222 w 3260"/>
                <a:gd name="T73" fmla="*/ 1361 h 3112"/>
                <a:gd name="T74" fmla="*/ 1360 w 3260"/>
                <a:gd name="T75" fmla="*/ 1475 h 3112"/>
                <a:gd name="T76" fmla="*/ 1270 w 3260"/>
                <a:gd name="T77" fmla="*/ 1810 h 3112"/>
                <a:gd name="T78" fmla="*/ 887 w 3260"/>
                <a:gd name="T79" fmla="*/ 1864 h 3112"/>
                <a:gd name="T80" fmla="*/ 641 w 3260"/>
                <a:gd name="T81" fmla="*/ 2062 h 3112"/>
                <a:gd name="T82" fmla="*/ 497 w 3260"/>
                <a:gd name="T83" fmla="*/ 2307 h 3112"/>
                <a:gd name="T84" fmla="*/ 557 w 3260"/>
                <a:gd name="T85" fmla="*/ 2511 h 3112"/>
                <a:gd name="T86" fmla="*/ 815 w 3260"/>
                <a:gd name="T87" fmla="*/ 2433 h 3112"/>
                <a:gd name="T88" fmla="*/ 1090 w 3260"/>
                <a:gd name="T89" fmla="*/ 2218 h 3112"/>
                <a:gd name="T90" fmla="*/ 1276 w 3260"/>
                <a:gd name="T91" fmla="*/ 2278 h 3112"/>
                <a:gd name="T92" fmla="*/ 1504 w 3260"/>
                <a:gd name="T93" fmla="*/ 2386 h 3112"/>
                <a:gd name="T94" fmla="*/ 1857 w 3260"/>
                <a:gd name="T95" fmla="*/ 2415 h 3112"/>
                <a:gd name="T96" fmla="*/ 1941 w 3260"/>
                <a:gd name="T97" fmla="*/ 2493 h 3112"/>
                <a:gd name="T98" fmla="*/ 2145 w 3260"/>
                <a:gd name="T99" fmla="*/ 2439 h 3112"/>
                <a:gd name="T100" fmla="*/ 2318 w 3260"/>
                <a:gd name="T101" fmla="*/ 2200 h 3112"/>
                <a:gd name="T102" fmla="*/ 2528 w 3260"/>
                <a:gd name="T103" fmla="*/ 2320 h 3112"/>
                <a:gd name="T104" fmla="*/ 2689 w 3260"/>
                <a:gd name="T105" fmla="*/ 2757 h 3112"/>
                <a:gd name="T106" fmla="*/ 2803 w 3260"/>
                <a:gd name="T107" fmla="*/ 3021 h 3112"/>
                <a:gd name="T108" fmla="*/ 2995 w 3260"/>
                <a:gd name="T109" fmla="*/ 311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0" h="3112">
                  <a:moveTo>
                    <a:pt x="2995" y="3111"/>
                  </a:moveTo>
                  <a:lnTo>
                    <a:pt x="2995" y="3111"/>
                  </a:lnTo>
                  <a:cubicBezTo>
                    <a:pt x="3013" y="3051"/>
                    <a:pt x="3085" y="2955"/>
                    <a:pt x="3031" y="2895"/>
                  </a:cubicBezTo>
                  <a:cubicBezTo>
                    <a:pt x="2995" y="2859"/>
                    <a:pt x="2971" y="2871"/>
                    <a:pt x="2971" y="2805"/>
                  </a:cubicBezTo>
                  <a:cubicBezTo>
                    <a:pt x="2971" y="2745"/>
                    <a:pt x="3001" y="2697"/>
                    <a:pt x="2971" y="2637"/>
                  </a:cubicBezTo>
                  <a:cubicBezTo>
                    <a:pt x="2971" y="2601"/>
                    <a:pt x="2947" y="2565"/>
                    <a:pt x="2965" y="2529"/>
                  </a:cubicBezTo>
                  <a:cubicBezTo>
                    <a:pt x="2977" y="2511"/>
                    <a:pt x="2977" y="2493"/>
                    <a:pt x="2989" y="2481"/>
                  </a:cubicBezTo>
                  <a:cubicBezTo>
                    <a:pt x="3001" y="2463"/>
                    <a:pt x="3007" y="2433"/>
                    <a:pt x="3025" y="2421"/>
                  </a:cubicBezTo>
                  <a:lnTo>
                    <a:pt x="3025" y="2421"/>
                  </a:lnTo>
                  <a:cubicBezTo>
                    <a:pt x="3001" y="2386"/>
                    <a:pt x="3001" y="2386"/>
                    <a:pt x="3001" y="2386"/>
                  </a:cubicBezTo>
                  <a:cubicBezTo>
                    <a:pt x="3007" y="2362"/>
                    <a:pt x="2995" y="2344"/>
                    <a:pt x="2989" y="2320"/>
                  </a:cubicBezTo>
                  <a:cubicBezTo>
                    <a:pt x="2983" y="2307"/>
                    <a:pt x="2983" y="2290"/>
                    <a:pt x="2983" y="2272"/>
                  </a:cubicBezTo>
                  <a:cubicBezTo>
                    <a:pt x="2983" y="2230"/>
                    <a:pt x="2977" y="2218"/>
                    <a:pt x="2953" y="2188"/>
                  </a:cubicBezTo>
                  <a:cubicBezTo>
                    <a:pt x="2941" y="2170"/>
                    <a:pt x="2923" y="2146"/>
                    <a:pt x="2947" y="2140"/>
                  </a:cubicBezTo>
                  <a:cubicBezTo>
                    <a:pt x="2965" y="2134"/>
                    <a:pt x="2995" y="2146"/>
                    <a:pt x="3013" y="2140"/>
                  </a:cubicBezTo>
                  <a:cubicBezTo>
                    <a:pt x="3031" y="2128"/>
                    <a:pt x="3031" y="2128"/>
                    <a:pt x="3049" y="2116"/>
                  </a:cubicBezTo>
                  <a:cubicBezTo>
                    <a:pt x="3055" y="2110"/>
                    <a:pt x="3067" y="2110"/>
                    <a:pt x="3073" y="2110"/>
                  </a:cubicBezTo>
                  <a:cubicBezTo>
                    <a:pt x="3133" y="2068"/>
                    <a:pt x="3115" y="2050"/>
                    <a:pt x="3121" y="2002"/>
                  </a:cubicBezTo>
                  <a:cubicBezTo>
                    <a:pt x="3127" y="1966"/>
                    <a:pt x="3175" y="1942"/>
                    <a:pt x="3193" y="1918"/>
                  </a:cubicBezTo>
                  <a:cubicBezTo>
                    <a:pt x="3259" y="1810"/>
                    <a:pt x="3121" y="1906"/>
                    <a:pt x="3085" y="1906"/>
                  </a:cubicBezTo>
                  <a:cubicBezTo>
                    <a:pt x="3043" y="1906"/>
                    <a:pt x="3043" y="1822"/>
                    <a:pt x="3013" y="1792"/>
                  </a:cubicBezTo>
                  <a:cubicBezTo>
                    <a:pt x="2977" y="1756"/>
                    <a:pt x="3043" y="1636"/>
                    <a:pt x="3019" y="1618"/>
                  </a:cubicBezTo>
                  <a:cubicBezTo>
                    <a:pt x="2983" y="1588"/>
                    <a:pt x="2953" y="1571"/>
                    <a:pt x="2941" y="1516"/>
                  </a:cubicBezTo>
                  <a:cubicBezTo>
                    <a:pt x="2971" y="1469"/>
                    <a:pt x="2761" y="1451"/>
                    <a:pt x="2845" y="1409"/>
                  </a:cubicBezTo>
                  <a:cubicBezTo>
                    <a:pt x="2869" y="1403"/>
                    <a:pt x="2881" y="1397"/>
                    <a:pt x="2899" y="1385"/>
                  </a:cubicBezTo>
                  <a:cubicBezTo>
                    <a:pt x="2923" y="1367"/>
                    <a:pt x="2911" y="1349"/>
                    <a:pt x="2923" y="1325"/>
                  </a:cubicBezTo>
                  <a:cubicBezTo>
                    <a:pt x="2935" y="1289"/>
                    <a:pt x="2947" y="1271"/>
                    <a:pt x="2911" y="1241"/>
                  </a:cubicBezTo>
                  <a:cubicBezTo>
                    <a:pt x="2863" y="1193"/>
                    <a:pt x="2875" y="1163"/>
                    <a:pt x="2905" y="1109"/>
                  </a:cubicBezTo>
                  <a:cubicBezTo>
                    <a:pt x="2923" y="1079"/>
                    <a:pt x="2905" y="1073"/>
                    <a:pt x="2881" y="1055"/>
                  </a:cubicBezTo>
                  <a:cubicBezTo>
                    <a:pt x="2863" y="1037"/>
                    <a:pt x="2809" y="1013"/>
                    <a:pt x="2851" y="989"/>
                  </a:cubicBezTo>
                  <a:cubicBezTo>
                    <a:pt x="2893" y="965"/>
                    <a:pt x="2857" y="917"/>
                    <a:pt x="2827" y="911"/>
                  </a:cubicBezTo>
                  <a:cubicBezTo>
                    <a:pt x="2785" y="893"/>
                    <a:pt x="2809" y="863"/>
                    <a:pt x="2803" y="821"/>
                  </a:cubicBezTo>
                  <a:cubicBezTo>
                    <a:pt x="2773" y="690"/>
                    <a:pt x="2899" y="756"/>
                    <a:pt x="2899" y="660"/>
                  </a:cubicBezTo>
                  <a:cubicBezTo>
                    <a:pt x="2893" y="570"/>
                    <a:pt x="2959" y="690"/>
                    <a:pt x="2959" y="588"/>
                  </a:cubicBezTo>
                  <a:cubicBezTo>
                    <a:pt x="2965" y="570"/>
                    <a:pt x="2989" y="564"/>
                    <a:pt x="2995" y="540"/>
                  </a:cubicBezTo>
                  <a:cubicBezTo>
                    <a:pt x="3031" y="450"/>
                    <a:pt x="3031" y="450"/>
                    <a:pt x="3031" y="450"/>
                  </a:cubicBezTo>
                  <a:cubicBezTo>
                    <a:pt x="3067" y="360"/>
                    <a:pt x="3067" y="360"/>
                    <a:pt x="3067" y="360"/>
                  </a:cubicBezTo>
                  <a:lnTo>
                    <a:pt x="3067" y="360"/>
                  </a:lnTo>
                  <a:cubicBezTo>
                    <a:pt x="2995" y="312"/>
                    <a:pt x="2965" y="276"/>
                    <a:pt x="2911" y="372"/>
                  </a:cubicBezTo>
                  <a:cubicBezTo>
                    <a:pt x="2899" y="390"/>
                    <a:pt x="2833" y="354"/>
                    <a:pt x="2809" y="354"/>
                  </a:cubicBezTo>
                  <a:cubicBezTo>
                    <a:pt x="2743" y="348"/>
                    <a:pt x="2695" y="366"/>
                    <a:pt x="2635" y="330"/>
                  </a:cubicBezTo>
                  <a:cubicBezTo>
                    <a:pt x="2600" y="312"/>
                    <a:pt x="2617" y="270"/>
                    <a:pt x="2569" y="258"/>
                  </a:cubicBezTo>
                  <a:cubicBezTo>
                    <a:pt x="2528" y="246"/>
                    <a:pt x="2516" y="210"/>
                    <a:pt x="2528" y="174"/>
                  </a:cubicBezTo>
                  <a:cubicBezTo>
                    <a:pt x="2528" y="168"/>
                    <a:pt x="2540" y="114"/>
                    <a:pt x="2528" y="114"/>
                  </a:cubicBezTo>
                  <a:cubicBezTo>
                    <a:pt x="2528" y="108"/>
                    <a:pt x="2528" y="108"/>
                    <a:pt x="2528" y="108"/>
                  </a:cubicBezTo>
                  <a:cubicBezTo>
                    <a:pt x="2521" y="90"/>
                    <a:pt x="2450" y="90"/>
                    <a:pt x="2432" y="90"/>
                  </a:cubicBezTo>
                  <a:cubicBezTo>
                    <a:pt x="2390" y="96"/>
                    <a:pt x="2378" y="114"/>
                    <a:pt x="2366" y="61"/>
                  </a:cubicBezTo>
                  <a:lnTo>
                    <a:pt x="2366" y="61"/>
                  </a:lnTo>
                  <a:cubicBezTo>
                    <a:pt x="2348" y="61"/>
                    <a:pt x="2336" y="72"/>
                    <a:pt x="2324" y="78"/>
                  </a:cubicBezTo>
                  <a:cubicBezTo>
                    <a:pt x="2306" y="90"/>
                    <a:pt x="2300" y="78"/>
                    <a:pt x="2288" y="84"/>
                  </a:cubicBezTo>
                  <a:cubicBezTo>
                    <a:pt x="2258" y="96"/>
                    <a:pt x="2235" y="156"/>
                    <a:pt x="2217" y="126"/>
                  </a:cubicBezTo>
                  <a:cubicBezTo>
                    <a:pt x="2199" y="90"/>
                    <a:pt x="2223" y="54"/>
                    <a:pt x="2187" y="30"/>
                  </a:cubicBezTo>
                  <a:cubicBezTo>
                    <a:pt x="2157" y="0"/>
                    <a:pt x="2109" y="30"/>
                    <a:pt x="2091" y="66"/>
                  </a:cubicBezTo>
                  <a:cubicBezTo>
                    <a:pt x="2079" y="90"/>
                    <a:pt x="2061" y="120"/>
                    <a:pt x="2037" y="132"/>
                  </a:cubicBezTo>
                  <a:cubicBezTo>
                    <a:pt x="2007" y="150"/>
                    <a:pt x="1977" y="186"/>
                    <a:pt x="1941" y="186"/>
                  </a:cubicBezTo>
                  <a:cubicBezTo>
                    <a:pt x="1917" y="192"/>
                    <a:pt x="1863" y="174"/>
                    <a:pt x="1857" y="216"/>
                  </a:cubicBezTo>
                  <a:cubicBezTo>
                    <a:pt x="1839" y="294"/>
                    <a:pt x="1810" y="252"/>
                    <a:pt x="1749" y="264"/>
                  </a:cubicBezTo>
                  <a:cubicBezTo>
                    <a:pt x="1690" y="276"/>
                    <a:pt x="1702" y="330"/>
                    <a:pt x="1690" y="372"/>
                  </a:cubicBezTo>
                  <a:cubicBezTo>
                    <a:pt x="1678" y="402"/>
                    <a:pt x="1642" y="450"/>
                    <a:pt x="1606" y="426"/>
                  </a:cubicBezTo>
                  <a:cubicBezTo>
                    <a:pt x="1534" y="354"/>
                    <a:pt x="1510" y="438"/>
                    <a:pt x="1432" y="456"/>
                  </a:cubicBezTo>
                  <a:cubicBezTo>
                    <a:pt x="1366" y="468"/>
                    <a:pt x="1336" y="504"/>
                    <a:pt x="1288" y="450"/>
                  </a:cubicBezTo>
                  <a:cubicBezTo>
                    <a:pt x="1270" y="426"/>
                    <a:pt x="1198" y="456"/>
                    <a:pt x="1168" y="456"/>
                  </a:cubicBezTo>
                  <a:cubicBezTo>
                    <a:pt x="1096" y="456"/>
                    <a:pt x="1072" y="390"/>
                    <a:pt x="1030" y="486"/>
                  </a:cubicBezTo>
                  <a:cubicBezTo>
                    <a:pt x="1006" y="546"/>
                    <a:pt x="892" y="510"/>
                    <a:pt x="869" y="468"/>
                  </a:cubicBezTo>
                  <a:cubicBezTo>
                    <a:pt x="857" y="450"/>
                    <a:pt x="851" y="438"/>
                    <a:pt x="851" y="408"/>
                  </a:cubicBezTo>
                  <a:cubicBezTo>
                    <a:pt x="851" y="396"/>
                    <a:pt x="863" y="384"/>
                    <a:pt x="863" y="372"/>
                  </a:cubicBezTo>
                  <a:cubicBezTo>
                    <a:pt x="869" y="342"/>
                    <a:pt x="839" y="288"/>
                    <a:pt x="815" y="276"/>
                  </a:cubicBezTo>
                  <a:cubicBezTo>
                    <a:pt x="791" y="252"/>
                    <a:pt x="779" y="240"/>
                    <a:pt x="743" y="234"/>
                  </a:cubicBezTo>
                  <a:cubicBezTo>
                    <a:pt x="689" y="222"/>
                    <a:pt x="659" y="222"/>
                    <a:pt x="617" y="258"/>
                  </a:cubicBezTo>
                  <a:cubicBezTo>
                    <a:pt x="563" y="306"/>
                    <a:pt x="539" y="228"/>
                    <a:pt x="491" y="240"/>
                  </a:cubicBezTo>
                  <a:cubicBezTo>
                    <a:pt x="425" y="258"/>
                    <a:pt x="455" y="300"/>
                    <a:pt x="431" y="348"/>
                  </a:cubicBezTo>
                  <a:cubicBezTo>
                    <a:pt x="413" y="390"/>
                    <a:pt x="347" y="438"/>
                    <a:pt x="305" y="462"/>
                  </a:cubicBezTo>
                  <a:cubicBezTo>
                    <a:pt x="269" y="480"/>
                    <a:pt x="227" y="486"/>
                    <a:pt x="191" y="510"/>
                  </a:cubicBezTo>
                  <a:cubicBezTo>
                    <a:pt x="156" y="534"/>
                    <a:pt x="96" y="522"/>
                    <a:pt x="54" y="522"/>
                  </a:cubicBezTo>
                  <a:cubicBezTo>
                    <a:pt x="35" y="528"/>
                    <a:pt x="18" y="534"/>
                    <a:pt x="0" y="546"/>
                  </a:cubicBezTo>
                  <a:lnTo>
                    <a:pt x="0" y="546"/>
                  </a:lnTo>
                  <a:cubicBezTo>
                    <a:pt x="77" y="594"/>
                    <a:pt x="77" y="594"/>
                    <a:pt x="77" y="594"/>
                  </a:cubicBezTo>
                  <a:cubicBezTo>
                    <a:pt x="84" y="600"/>
                    <a:pt x="90" y="600"/>
                    <a:pt x="96" y="606"/>
                  </a:cubicBezTo>
                  <a:cubicBezTo>
                    <a:pt x="107" y="606"/>
                    <a:pt x="119" y="618"/>
                    <a:pt x="138" y="618"/>
                  </a:cubicBezTo>
                  <a:cubicBezTo>
                    <a:pt x="227" y="636"/>
                    <a:pt x="227" y="636"/>
                    <a:pt x="227" y="636"/>
                  </a:cubicBezTo>
                  <a:cubicBezTo>
                    <a:pt x="239" y="636"/>
                    <a:pt x="257" y="642"/>
                    <a:pt x="269" y="642"/>
                  </a:cubicBezTo>
                  <a:cubicBezTo>
                    <a:pt x="287" y="648"/>
                    <a:pt x="299" y="660"/>
                    <a:pt x="317" y="660"/>
                  </a:cubicBezTo>
                  <a:cubicBezTo>
                    <a:pt x="323" y="696"/>
                    <a:pt x="371" y="756"/>
                    <a:pt x="341" y="791"/>
                  </a:cubicBezTo>
                  <a:cubicBezTo>
                    <a:pt x="335" y="797"/>
                    <a:pt x="329" y="833"/>
                    <a:pt x="341" y="845"/>
                  </a:cubicBezTo>
                  <a:cubicBezTo>
                    <a:pt x="341" y="845"/>
                    <a:pt x="365" y="821"/>
                    <a:pt x="377" y="821"/>
                  </a:cubicBezTo>
                  <a:cubicBezTo>
                    <a:pt x="443" y="821"/>
                    <a:pt x="521" y="702"/>
                    <a:pt x="527" y="636"/>
                  </a:cubicBezTo>
                  <a:cubicBezTo>
                    <a:pt x="533" y="564"/>
                    <a:pt x="629" y="576"/>
                    <a:pt x="647" y="624"/>
                  </a:cubicBezTo>
                  <a:cubicBezTo>
                    <a:pt x="653" y="642"/>
                    <a:pt x="653" y="678"/>
                    <a:pt x="653" y="684"/>
                  </a:cubicBezTo>
                  <a:cubicBezTo>
                    <a:pt x="677" y="720"/>
                    <a:pt x="701" y="606"/>
                    <a:pt x="719" y="678"/>
                  </a:cubicBezTo>
                  <a:cubicBezTo>
                    <a:pt x="725" y="707"/>
                    <a:pt x="725" y="744"/>
                    <a:pt x="755" y="744"/>
                  </a:cubicBezTo>
                  <a:cubicBezTo>
                    <a:pt x="785" y="749"/>
                    <a:pt x="815" y="815"/>
                    <a:pt x="827" y="839"/>
                  </a:cubicBezTo>
                  <a:cubicBezTo>
                    <a:pt x="827" y="851"/>
                    <a:pt x="827" y="887"/>
                    <a:pt x="833" y="893"/>
                  </a:cubicBezTo>
                  <a:cubicBezTo>
                    <a:pt x="851" y="911"/>
                    <a:pt x="892" y="905"/>
                    <a:pt x="916" y="917"/>
                  </a:cubicBezTo>
                  <a:cubicBezTo>
                    <a:pt x="934" y="911"/>
                    <a:pt x="947" y="917"/>
                    <a:pt x="964" y="911"/>
                  </a:cubicBezTo>
                  <a:cubicBezTo>
                    <a:pt x="976" y="905"/>
                    <a:pt x="1018" y="863"/>
                    <a:pt x="1024" y="887"/>
                  </a:cubicBezTo>
                  <a:cubicBezTo>
                    <a:pt x="1030" y="929"/>
                    <a:pt x="1006" y="965"/>
                    <a:pt x="995" y="1001"/>
                  </a:cubicBezTo>
                  <a:cubicBezTo>
                    <a:pt x="988" y="1007"/>
                    <a:pt x="976" y="1043"/>
                    <a:pt x="995" y="1043"/>
                  </a:cubicBezTo>
                  <a:cubicBezTo>
                    <a:pt x="1006" y="1043"/>
                    <a:pt x="1006" y="1031"/>
                    <a:pt x="1018" y="1031"/>
                  </a:cubicBezTo>
                  <a:cubicBezTo>
                    <a:pt x="1030" y="1031"/>
                    <a:pt x="1036" y="1037"/>
                    <a:pt x="1048" y="1037"/>
                  </a:cubicBezTo>
                  <a:cubicBezTo>
                    <a:pt x="1072" y="1055"/>
                    <a:pt x="1072" y="1055"/>
                    <a:pt x="1072" y="1055"/>
                  </a:cubicBezTo>
                  <a:lnTo>
                    <a:pt x="1072" y="1055"/>
                  </a:lnTo>
                  <a:cubicBezTo>
                    <a:pt x="1090" y="1055"/>
                    <a:pt x="1108" y="1037"/>
                    <a:pt x="1126" y="1037"/>
                  </a:cubicBezTo>
                  <a:cubicBezTo>
                    <a:pt x="1126" y="1055"/>
                    <a:pt x="1126" y="1079"/>
                    <a:pt x="1132" y="1103"/>
                  </a:cubicBezTo>
                  <a:cubicBezTo>
                    <a:pt x="1132" y="1121"/>
                    <a:pt x="1144" y="1139"/>
                    <a:pt x="1150" y="1157"/>
                  </a:cubicBezTo>
                  <a:cubicBezTo>
                    <a:pt x="1156" y="1169"/>
                    <a:pt x="1162" y="1187"/>
                    <a:pt x="1168" y="1199"/>
                  </a:cubicBezTo>
                  <a:cubicBezTo>
                    <a:pt x="1174" y="1217"/>
                    <a:pt x="1192" y="1235"/>
                    <a:pt x="1180" y="1253"/>
                  </a:cubicBezTo>
                  <a:cubicBezTo>
                    <a:pt x="1162" y="1271"/>
                    <a:pt x="1132" y="1277"/>
                    <a:pt x="1108" y="1283"/>
                  </a:cubicBezTo>
                  <a:cubicBezTo>
                    <a:pt x="1084" y="1295"/>
                    <a:pt x="1084" y="1295"/>
                    <a:pt x="1084" y="1295"/>
                  </a:cubicBezTo>
                  <a:lnTo>
                    <a:pt x="1084" y="1295"/>
                  </a:lnTo>
                  <a:cubicBezTo>
                    <a:pt x="1102" y="1307"/>
                    <a:pt x="1126" y="1307"/>
                    <a:pt x="1132" y="1319"/>
                  </a:cubicBezTo>
                  <a:cubicBezTo>
                    <a:pt x="1168" y="1361"/>
                    <a:pt x="1174" y="1355"/>
                    <a:pt x="1222" y="1361"/>
                  </a:cubicBezTo>
                  <a:cubicBezTo>
                    <a:pt x="1246" y="1367"/>
                    <a:pt x="1264" y="1391"/>
                    <a:pt x="1276" y="1409"/>
                  </a:cubicBezTo>
                  <a:cubicBezTo>
                    <a:pt x="1288" y="1421"/>
                    <a:pt x="1282" y="1439"/>
                    <a:pt x="1288" y="1457"/>
                  </a:cubicBezTo>
                  <a:cubicBezTo>
                    <a:pt x="1294" y="1487"/>
                    <a:pt x="1342" y="1457"/>
                    <a:pt x="1360" y="1475"/>
                  </a:cubicBezTo>
                  <a:cubicBezTo>
                    <a:pt x="1372" y="1481"/>
                    <a:pt x="1372" y="1535"/>
                    <a:pt x="1378" y="1547"/>
                  </a:cubicBezTo>
                  <a:cubicBezTo>
                    <a:pt x="1378" y="1588"/>
                    <a:pt x="1366" y="1630"/>
                    <a:pt x="1336" y="1660"/>
                  </a:cubicBezTo>
                  <a:cubicBezTo>
                    <a:pt x="1294" y="1696"/>
                    <a:pt x="1252" y="1756"/>
                    <a:pt x="1270" y="1810"/>
                  </a:cubicBezTo>
                  <a:cubicBezTo>
                    <a:pt x="1282" y="1840"/>
                    <a:pt x="1114" y="1924"/>
                    <a:pt x="1078" y="1936"/>
                  </a:cubicBezTo>
                  <a:cubicBezTo>
                    <a:pt x="1018" y="1960"/>
                    <a:pt x="1030" y="1978"/>
                    <a:pt x="1036" y="1900"/>
                  </a:cubicBezTo>
                  <a:cubicBezTo>
                    <a:pt x="1036" y="1852"/>
                    <a:pt x="923" y="1870"/>
                    <a:pt x="887" y="1864"/>
                  </a:cubicBezTo>
                  <a:cubicBezTo>
                    <a:pt x="869" y="1858"/>
                    <a:pt x="857" y="1834"/>
                    <a:pt x="839" y="1846"/>
                  </a:cubicBezTo>
                  <a:cubicBezTo>
                    <a:pt x="797" y="1870"/>
                    <a:pt x="833" y="1942"/>
                    <a:pt x="797" y="1966"/>
                  </a:cubicBezTo>
                  <a:cubicBezTo>
                    <a:pt x="731" y="2020"/>
                    <a:pt x="677" y="1972"/>
                    <a:pt x="641" y="2062"/>
                  </a:cubicBezTo>
                  <a:cubicBezTo>
                    <a:pt x="605" y="2152"/>
                    <a:pt x="581" y="2218"/>
                    <a:pt x="509" y="2283"/>
                  </a:cubicBezTo>
                  <a:cubicBezTo>
                    <a:pt x="497" y="2307"/>
                    <a:pt x="497" y="2307"/>
                    <a:pt x="497" y="2307"/>
                  </a:cubicBezTo>
                  <a:lnTo>
                    <a:pt x="497" y="2307"/>
                  </a:lnTo>
                  <a:cubicBezTo>
                    <a:pt x="527" y="2331"/>
                    <a:pt x="509" y="2373"/>
                    <a:pt x="509" y="2409"/>
                  </a:cubicBezTo>
                  <a:cubicBezTo>
                    <a:pt x="509" y="2427"/>
                    <a:pt x="521" y="2439"/>
                    <a:pt x="533" y="2451"/>
                  </a:cubicBezTo>
                  <a:cubicBezTo>
                    <a:pt x="545" y="2469"/>
                    <a:pt x="551" y="2493"/>
                    <a:pt x="557" y="2511"/>
                  </a:cubicBezTo>
                  <a:lnTo>
                    <a:pt x="557" y="2511"/>
                  </a:lnTo>
                  <a:cubicBezTo>
                    <a:pt x="593" y="2493"/>
                    <a:pt x="659" y="2481"/>
                    <a:pt x="701" y="2469"/>
                  </a:cubicBezTo>
                  <a:cubicBezTo>
                    <a:pt x="743" y="2457"/>
                    <a:pt x="779" y="2439"/>
                    <a:pt x="815" y="2433"/>
                  </a:cubicBezTo>
                  <a:cubicBezTo>
                    <a:pt x="874" y="2427"/>
                    <a:pt x="899" y="2481"/>
                    <a:pt x="953" y="2469"/>
                  </a:cubicBezTo>
                  <a:cubicBezTo>
                    <a:pt x="1006" y="2451"/>
                    <a:pt x="1090" y="2415"/>
                    <a:pt x="1078" y="2349"/>
                  </a:cubicBezTo>
                  <a:cubicBezTo>
                    <a:pt x="1060" y="2290"/>
                    <a:pt x="976" y="2260"/>
                    <a:pt x="1090" y="2218"/>
                  </a:cubicBezTo>
                  <a:cubicBezTo>
                    <a:pt x="1114" y="2218"/>
                    <a:pt x="1132" y="2236"/>
                    <a:pt x="1156" y="2230"/>
                  </a:cubicBezTo>
                  <a:cubicBezTo>
                    <a:pt x="1192" y="2218"/>
                    <a:pt x="1234" y="2182"/>
                    <a:pt x="1258" y="2224"/>
                  </a:cubicBezTo>
                  <a:cubicBezTo>
                    <a:pt x="1270" y="2242"/>
                    <a:pt x="1270" y="2260"/>
                    <a:pt x="1276" y="2278"/>
                  </a:cubicBezTo>
                  <a:cubicBezTo>
                    <a:pt x="1282" y="2290"/>
                    <a:pt x="1300" y="2302"/>
                    <a:pt x="1306" y="2314"/>
                  </a:cubicBezTo>
                  <a:cubicBezTo>
                    <a:pt x="1336" y="2379"/>
                    <a:pt x="1300" y="2427"/>
                    <a:pt x="1390" y="2445"/>
                  </a:cubicBezTo>
                  <a:cubicBezTo>
                    <a:pt x="1438" y="2451"/>
                    <a:pt x="1516" y="2451"/>
                    <a:pt x="1504" y="2386"/>
                  </a:cubicBezTo>
                  <a:cubicBezTo>
                    <a:pt x="1486" y="2320"/>
                    <a:pt x="1540" y="2391"/>
                    <a:pt x="1576" y="2344"/>
                  </a:cubicBezTo>
                  <a:cubicBezTo>
                    <a:pt x="1618" y="2290"/>
                    <a:pt x="1684" y="2325"/>
                    <a:pt x="1702" y="2373"/>
                  </a:cubicBezTo>
                  <a:cubicBezTo>
                    <a:pt x="1744" y="2457"/>
                    <a:pt x="1773" y="2451"/>
                    <a:pt x="1857" y="2415"/>
                  </a:cubicBezTo>
                  <a:cubicBezTo>
                    <a:pt x="1893" y="2415"/>
                    <a:pt x="1989" y="2367"/>
                    <a:pt x="2013" y="2373"/>
                  </a:cubicBezTo>
                  <a:cubicBezTo>
                    <a:pt x="2013" y="2391"/>
                    <a:pt x="2043" y="2445"/>
                    <a:pt x="2031" y="2457"/>
                  </a:cubicBezTo>
                  <a:cubicBezTo>
                    <a:pt x="2007" y="2481"/>
                    <a:pt x="1965" y="2475"/>
                    <a:pt x="1941" y="2493"/>
                  </a:cubicBezTo>
                  <a:cubicBezTo>
                    <a:pt x="1929" y="2505"/>
                    <a:pt x="1983" y="2529"/>
                    <a:pt x="1989" y="2547"/>
                  </a:cubicBezTo>
                  <a:cubicBezTo>
                    <a:pt x="2019" y="2595"/>
                    <a:pt x="2145" y="2541"/>
                    <a:pt x="2139" y="2535"/>
                  </a:cubicBezTo>
                  <a:cubicBezTo>
                    <a:pt x="2127" y="2493"/>
                    <a:pt x="2139" y="2481"/>
                    <a:pt x="2145" y="2439"/>
                  </a:cubicBezTo>
                  <a:cubicBezTo>
                    <a:pt x="2145" y="2409"/>
                    <a:pt x="2199" y="2373"/>
                    <a:pt x="2211" y="2325"/>
                  </a:cubicBezTo>
                  <a:cubicBezTo>
                    <a:pt x="2229" y="2266"/>
                    <a:pt x="2211" y="2254"/>
                    <a:pt x="2276" y="2266"/>
                  </a:cubicBezTo>
                  <a:cubicBezTo>
                    <a:pt x="2294" y="2272"/>
                    <a:pt x="2300" y="2212"/>
                    <a:pt x="2318" y="2200"/>
                  </a:cubicBezTo>
                  <a:cubicBezTo>
                    <a:pt x="2336" y="2182"/>
                    <a:pt x="2354" y="2134"/>
                    <a:pt x="2378" y="2170"/>
                  </a:cubicBezTo>
                  <a:cubicBezTo>
                    <a:pt x="2384" y="2188"/>
                    <a:pt x="2492" y="2212"/>
                    <a:pt x="2521" y="2230"/>
                  </a:cubicBezTo>
                  <a:cubicBezTo>
                    <a:pt x="2569" y="2260"/>
                    <a:pt x="2528" y="2278"/>
                    <a:pt x="2528" y="2320"/>
                  </a:cubicBezTo>
                  <a:cubicBezTo>
                    <a:pt x="2534" y="2379"/>
                    <a:pt x="2617" y="2415"/>
                    <a:pt x="2623" y="2481"/>
                  </a:cubicBezTo>
                  <a:cubicBezTo>
                    <a:pt x="2623" y="2565"/>
                    <a:pt x="2641" y="2607"/>
                    <a:pt x="2677" y="2685"/>
                  </a:cubicBezTo>
                  <a:cubicBezTo>
                    <a:pt x="2671" y="2709"/>
                    <a:pt x="2671" y="2739"/>
                    <a:pt x="2689" y="2757"/>
                  </a:cubicBezTo>
                  <a:cubicBezTo>
                    <a:pt x="2695" y="2769"/>
                    <a:pt x="2713" y="2793"/>
                    <a:pt x="2713" y="2805"/>
                  </a:cubicBezTo>
                  <a:cubicBezTo>
                    <a:pt x="2725" y="2841"/>
                    <a:pt x="2719" y="2859"/>
                    <a:pt x="2737" y="2895"/>
                  </a:cubicBezTo>
                  <a:cubicBezTo>
                    <a:pt x="2803" y="3021"/>
                    <a:pt x="2803" y="3021"/>
                    <a:pt x="2803" y="3021"/>
                  </a:cubicBezTo>
                  <a:cubicBezTo>
                    <a:pt x="2809" y="3039"/>
                    <a:pt x="2815" y="3069"/>
                    <a:pt x="2839" y="3074"/>
                  </a:cubicBezTo>
                  <a:cubicBezTo>
                    <a:pt x="2869" y="3081"/>
                    <a:pt x="2869" y="3098"/>
                    <a:pt x="2887" y="3111"/>
                  </a:cubicBezTo>
                  <a:cubicBezTo>
                    <a:pt x="2995" y="3111"/>
                    <a:pt x="2995" y="3111"/>
                    <a:pt x="2995" y="31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4" name="Freeform 133">
              <a:extLst>
                <a:ext uri="{FF2B5EF4-FFF2-40B4-BE49-F238E27FC236}">
                  <a16:creationId xmlns:a16="http://schemas.microsoft.com/office/drawing/2014/main" id="{DD54E593-D3EB-5F4D-BD62-EAA79A46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567" y="4906251"/>
              <a:ext cx="1469877" cy="785553"/>
            </a:xfrm>
            <a:custGeom>
              <a:avLst/>
              <a:gdLst>
                <a:gd name="T0" fmla="*/ 233 w 2757"/>
                <a:gd name="T1" fmla="*/ 947 h 1475"/>
                <a:gd name="T2" fmla="*/ 239 w 2757"/>
                <a:gd name="T3" fmla="*/ 845 h 1475"/>
                <a:gd name="T4" fmla="*/ 54 w 2757"/>
                <a:gd name="T5" fmla="*/ 809 h 1475"/>
                <a:gd name="T6" fmla="*/ 12 w 2757"/>
                <a:gd name="T7" fmla="*/ 851 h 1475"/>
                <a:gd name="T8" fmla="*/ 126 w 2757"/>
                <a:gd name="T9" fmla="*/ 935 h 1475"/>
                <a:gd name="T10" fmla="*/ 995 w 2757"/>
                <a:gd name="T11" fmla="*/ 0 h 1475"/>
                <a:gd name="T12" fmla="*/ 1018 w 2757"/>
                <a:gd name="T13" fmla="*/ 126 h 1475"/>
                <a:gd name="T14" fmla="*/ 1156 w 2757"/>
                <a:gd name="T15" fmla="*/ 312 h 1475"/>
                <a:gd name="T16" fmla="*/ 1414 w 2757"/>
                <a:gd name="T17" fmla="*/ 96 h 1475"/>
                <a:gd name="T18" fmla="*/ 1672 w 2757"/>
                <a:gd name="T19" fmla="*/ 168 h 1475"/>
                <a:gd name="T20" fmla="*/ 1768 w 2757"/>
                <a:gd name="T21" fmla="*/ 228 h 1475"/>
                <a:gd name="T22" fmla="*/ 1941 w 2757"/>
                <a:gd name="T23" fmla="*/ 264 h 1475"/>
                <a:gd name="T24" fmla="*/ 2013 w 2757"/>
                <a:gd name="T25" fmla="*/ 467 h 1475"/>
                <a:gd name="T26" fmla="*/ 2319 w 2757"/>
                <a:gd name="T27" fmla="*/ 246 h 1475"/>
                <a:gd name="T28" fmla="*/ 2427 w 2757"/>
                <a:gd name="T29" fmla="*/ 366 h 1475"/>
                <a:gd name="T30" fmla="*/ 2588 w 2757"/>
                <a:gd name="T31" fmla="*/ 539 h 1475"/>
                <a:gd name="T32" fmla="*/ 2667 w 2757"/>
                <a:gd name="T33" fmla="*/ 623 h 1475"/>
                <a:gd name="T34" fmla="*/ 2720 w 2757"/>
                <a:gd name="T35" fmla="*/ 659 h 1475"/>
                <a:gd name="T36" fmla="*/ 2732 w 2757"/>
                <a:gd name="T37" fmla="*/ 737 h 1475"/>
                <a:gd name="T38" fmla="*/ 2720 w 2757"/>
                <a:gd name="T39" fmla="*/ 869 h 1475"/>
                <a:gd name="T40" fmla="*/ 2720 w 2757"/>
                <a:gd name="T41" fmla="*/ 959 h 1475"/>
                <a:gd name="T42" fmla="*/ 2505 w 2757"/>
                <a:gd name="T43" fmla="*/ 1055 h 1475"/>
                <a:gd name="T44" fmla="*/ 2379 w 2757"/>
                <a:gd name="T45" fmla="*/ 1169 h 1475"/>
                <a:gd name="T46" fmla="*/ 1983 w 2757"/>
                <a:gd name="T47" fmla="*/ 1468 h 1475"/>
                <a:gd name="T48" fmla="*/ 1414 w 2757"/>
                <a:gd name="T49" fmla="*/ 1264 h 1475"/>
                <a:gd name="T50" fmla="*/ 1330 w 2757"/>
                <a:gd name="T51" fmla="*/ 995 h 1475"/>
                <a:gd name="T52" fmla="*/ 1552 w 2757"/>
                <a:gd name="T53" fmla="*/ 863 h 1475"/>
                <a:gd name="T54" fmla="*/ 1618 w 2757"/>
                <a:gd name="T55" fmla="*/ 557 h 1475"/>
                <a:gd name="T56" fmla="*/ 1432 w 2757"/>
                <a:gd name="T57" fmla="*/ 461 h 1475"/>
                <a:gd name="T58" fmla="*/ 1234 w 2757"/>
                <a:gd name="T59" fmla="*/ 485 h 1475"/>
                <a:gd name="T60" fmla="*/ 1240 w 2757"/>
                <a:gd name="T61" fmla="*/ 839 h 1475"/>
                <a:gd name="T62" fmla="*/ 1060 w 2757"/>
                <a:gd name="T63" fmla="*/ 917 h 1475"/>
                <a:gd name="T64" fmla="*/ 881 w 2757"/>
                <a:gd name="T65" fmla="*/ 1001 h 1475"/>
                <a:gd name="T66" fmla="*/ 635 w 2757"/>
                <a:gd name="T67" fmla="*/ 1049 h 1475"/>
                <a:gd name="T68" fmla="*/ 491 w 2757"/>
                <a:gd name="T69" fmla="*/ 1199 h 1475"/>
                <a:gd name="T70" fmla="*/ 305 w 2757"/>
                <a:gd name="T71" fmla="*/ 1073 h 1475"/>
                <a:gd name="T72" fmla="*/ 222 w 2757"/>
                <a:gd name="T73" fmla="*/ 977 h 1475"/>
                <a:gd name="T74" fmla="*/ 443 w 2757"/>
                <a:gd name="T75" fmla="*/ 971 h 1475"/>
                <a:gd name="T76" fmla="*/ 425 w 2757"/>
                <a:gd name="T77" fmla="*/ 755 h 1475"/>
                <a:gd name="T78" fmla="*/ 527 w 2757"/>
                <a:gd name="T79" fmla="*/ 653 h 1475"/>
                <a:gd name="T80" fmla="*/ 617 w 2757"/>
                <a:gd name="T81" fmla="*/ 719 h 1475"/>
                <a:gd name="T82" fmla="*/ 881 w 2757"/>
                <a:gd name="T83" fmla="*/ 587 h 1475"/>
                <a:gd name="T84" fmla="*/ 791 w 2757"/>
                <a:gd name="T85" fmla="*/ 419 h 1475"/>
                <a:gd name="T86" fmla="*/ 803 w 2757"/>
                <a:gd name="T87" fmla="*/ 282 h 1475"/>
                <a:gd name="T88" fmla="*/ 761 w 2757"/>
                <a:gd name="T89" fmla="*/ 186 h 1475"/>
                <a:gd name="T90" fmla="*/ 995 w 2757"/>
                <a:gd name="T91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7" h="1475">
                  <a:moveTo>
                    <a:pt x="222" y="977"/>
                  </a:moveTo>
                  <a:lnTo>
                    <a:pt x="222" y="977"/>
                  </a:lnTo>
                  <a:cubicBezTo>
                    <a:pt x="227" y="965"/>
                    <a:pt x="233" y="959"/>
                    <a:pt x="233" y="947"/>
                  </a:cubicBezTo>
                  <a:cubicBezTo>
                    <a:pt x="233" y="929"/>
                    <a:pt x="233" y="923"/>
                    <a:pt x="239" y="911"/>
                  </a:cubicBezTo>
                  <a:cubicBezTo>
                    <a:pt x="245" y="905"/>
                    <a:pt x="245" y="893"/>
                    <a:pt x="245" y="887"/>
                  </a:cubicBezTo>
                  <a:cubicBezTo>
                    <a:pt x="245" y="881"/>
                    <a:pt x="239" y="851"/>
                    <a:pt x="239" y="845"/>
                  </a:cubicBezTo>
                  <a:lnTo>
                    <a:pt x="239" y="845"/>
                  </a:lnTo>
                  <a:cubicBezTo>
                    <a:pt x="227" y="851"/>
                    <a:pt x="209" y="851"/>
                    <a:pt x="198" y="851"/>
                  </a:cubicBezTo>
                  <a:cubicBezTo>
                    <a:pt x="143" y="857"/>
                    <a:pt x="96" y="839"/>
                    <a:pt x="54" y="809"/>
                  </a:cubicBezTo>
                  <a:cubicBezTo>
                    <a:pt x="30" y="791"/>
                    <a:pt x="24" y="797"/>
                    <a:pt x="0" y="803"/>
                  </a:cubicBezTo>
                  <a:lnTo>
                    <a:pt x="0" y="803"/>
                  </a:lnTo>
                  <a:cubicBezTo>
                    <a:pt x="12" y="851"/>
                    <a:pt x="12" y="851"/>
                    <a:pt x="12" y="851"/>
                  </a:cubicBezTo>
                  <a:cubicBezTo>
                    <a:pt x="30" y="869"/>
                    <a:pt x="42" y="881"/>
                    <a:pt x="60" y="893"/>
                  </a:cubicBezTo>
                  <a:cubicBezTo>
                    <a:pt x="78" y="905"/>
                    <a:pt x="90" y="905"/>
                    <a:pt x="108" y="911"/>
                  </a:cubicBezTo>
                  <a:cubicBezTo>
                    <a:pt x="114" y="917"/>
                    <a:pt x="120" y="929"/>
                    <a:pt x="126" y="935"/>
                  </a:cubicBezTo>
                  <a:cubicBezTo>
                    <a:pt x="150" y="971"/>
                    <a:pt x="180" y="965"/>
                    <a:pt x="222" y="977"/>
                  </a:cubicBezTo>
                  <a:close/>
                  <a:moveTo>
                    <a:pt x="995" y="0"/>
                  </a:moveTo>
                  <a:lnTo>
                    <a:pt x="995" y="0"/>
                  </a:lnTo>
                  <a:cubicBezTo>
                    <a:pt x="1018" y="48"/>
                    <a:pt x="1018" y="48"/>
                    <a:pt x="1018" y="48"/>
                  </a:cubicBezTo>
                  <a:cubicBezTo>
                    <a:pt x="1018" y="54"/>
                    <a:pt x="1018" y="54"/>
                    <a:pt x="1024" y="54"/>
                  </a:cubicBezTo>
                  <a:cubicBezTo>
                    <a:pt x="1018" y="78"/>
                    <a:pt x="982" y="120"/>
                    <a:pt x="1018" y="126"/>
                  </a:cubicBezTo>
                  <a:cubicBezTo>
                    <a:pt x="1037" y="126"/>
                    <a:pt x="1114" y="126"/>
                    <a:pt x="1120" y="138"/>
                  </a:cubicBezTo>
                  <a:cubicBezTo>
                    <a:pt x="1126" y="150"/>
                    <a:pt x="1114" y="198"/>
                    <a:pt x="1114" y="216"/>
                  </a:cubicBezTo>
                  <a:cubicBezTo>
                    <a:pt x="1114" y="234"/>
                    <a:pt x="1120" y="336"/>
                    <a:pt x="1156" y="312"/>
                  </a:cubicBezTo>
                  <a:cubicBezTo>
                    <a:pt x="1186" y="300"/>
                    <a:pt x="1216" y="234"/>
                    <a:pt x="1228" y="204"/>
                  </a:cubicBezTo>
                  <a:cubicBezTo>
                    <a:pt x="1234" y="162"/>
                    <a:pt x="1234" y="60"/>
                    <a:pt x="1264" y="36"/>
                  </a:cubicBezTo>
                  <a:cubicBezTo>
                    <a:pt x="1312" y="0"/>
                    <a:pt x="1378" y="90"/>
                    <a:pt x="1414" y="96"/>
                  </a:cubicBezTo>
                  <a:lnTo>
                    <a:pt x="1414" y="96"/>
                  </a:lnTo>
                  <a:cubicBezTo>
                    <a:pt x="1432" y="102"/>
                    <a:pt x="1444" y="108"/>
                    <a:pt x="1462" y="138"/>
                  </a:cubicBezTo>
                  <a:cubicBezTo>
                    <a:pt x="1522" y="258"/>
                    <a:pt x="1606" y="204"/>
                    <a:pt x="1672" y="168"/>
                  </a:cubicBezTo>
                  <a:lnTo>
                    <a:pt x="1672" y="168"/>
                  </a:lnTo>
                  <a:cubicBezTo>
                    <a:pt x="1749" y="216"/>
                    <a:pt x="1749" y="216"/>
                    <a:pt x="1749" y="216"/>
                  </a:cubicBezTo>
                  <a:cubicBezTo>
                    <a:pt x="1756" y="222"/>
                    <a:pt x="1762" y="222"/>
                    <a:pt x="1768" y="228"/>
                  </a:cubicBezTo>
                  <a:cubicBezTo>
                    <a:pt x="1779" y="228"/>
                    <a:pt x="1791" y="240"/>
                    <a:pt x="1810" y="240"/>
                  </a:cubicBezTo>
                  <a:cubicBezTo>
                    <a:pt x="1899" y="258"/>
                    <a:pt x="1899" y="258"/>
                    <a:pt x="1899" y="258"/>
                  </a:cubicBezTo>
                  <a:cubicBezTo>
                    <a:pt x="1911" y="258"/>
                    <a:pt x="1929" y="264"/>
                    <a:pt x="1941" y="264"/>
                  </a:cubicBezTo>
                  <a:cubicBezTo>
                    <a:pt x="1959" y="270"/>
                    <a:pt x="1971" y="282"/>
                    <a:pt x="1989" y="282"/>
                  </a:cubicBezTo>
                  <a:cubicBezTo>
                    <a:pt x="1995" y="318"/>
                    <a:pt x="2043" y="378"/>
                    <a:pt x="2013" y="413"/>
                  </a:cubicBezTo>
                  <a:cubicBezTo>
                    <a:pt x="2007" y="419"/>
                    <a:pt x="2001" y="455"/>
                    <a:pt x="2013" y="467"/>
                  </a:cubicBezTo>
                  <a:cubicBezTo>
                    <a:pt x="2013" y="467"/>
                    <a:pt x="2037" y="443"/>
                    <a:pt x="2049" y="443"/>
                  </a:cubicBezTo>
                  <a:cubicBezTo>
                    <a:pt x="2115" y="443"/>
                    <a:pt x="2193" y="324"/>
                    <a:pt x="2199" y="258"/>
                  </a:cubicBezTo>
                  <a:cubicBezTo>
                    <a:pt x="2205" y="186"/>
                    <a:pt x="2301" y="198"/>
                    <a:pt x="2319" y="246"/>
                  </a:cubicBezTo>
                  <a:cubicBezTo>
                    <a:pt x="2325" y="264"/>
                    <a:pt x="2325" y="300"/>
                    <a:pt x="2325" y="306"/>
                  </a:cubicBezTo>
                  <a:cubicBezTo>
                    <a:pt x="2349" y="342"/>
                    <a:pt x="2373" y="228"/>
                    <a:pt x="2391" y="300"/>
                  </a:cubicBezTo>
                  <a:cubicBezTo>
                    <a:pt x="2397" y="329"/>
                    <a:pt x="2397" y="366"/>
                    <a:pt x="2427" y="366"/>
                  </a:cubicBezTo>
                  <a:cubicBezTo>
                    <a:pt x="2457" y="371"/>
                    <a:pt x="2487" y="437"/>
                    <a:pt x="2499" y="461"/>
                  </a:cubicBezTo>
                  <a:cubicBezTo>
                    <a:pt x="2499" y="473"/>
                    <a:pt x="2499" y="509"/>
                    <a:pt x="2505" y="515"/>
                  </a:cubicBezTo>
                  <a:cubicBezTo>
                    <a:pt x="2523" y="533"/>
                    <a:pt x="2564" y="527"/>
                    <a:pt x="2588" y="539"/>
                  </a:cubicBezTo>
                  <a:cubicBezTo>
                    <a:pt x="2606" y="533"/>
                    <a:pt x="2619" y="539"/>
                    <a:pt x="2636" y="533"/>
                  </a:cubicBezTo>
                  <a:cubicBezTo>
                    <a:pt x="2648" y="527"/>
                    <a:pt x="2690" y="485"/>
                    <a:pt x="2696" y="509"/>
                  </a:cubicBezTo>
                  <a:cubicBezTo>
                    <a:pt x="2702" y="551"/>
                    <a:pt x="2678" y="587"/>
                    <a:pt x="2667" y="623"/>
                  </a:cubicBezTo>
                  <a:cubicBezTo>
                    <a:pt x="2660" y="629"/>
                    <a:pt x="2648" y="665"/>
                    <a:pt x="2667" y="665"/>
                  </a:cubicBezTo>
                  <a:cubicBezTo>
                    <a:pt x="2678" y="665"/>
                    <a:pt x="2678" y="653"/>
                    <a:pt x="2690" y="653"/>
                  </a:cubicBezTo>
                  <a:cubicBezTo>
                    <a:pt x="2702" y="653"/>
                    <a:pt x="2708" y="659"/>
                    <a:pt x="2720" y="659"/>
                  </a:cubicBezTo>
                  <a:cubicBezTo>
                    <a:pt x="2744" y="677"/>
                    <a:pt x="2744" y="677"/>
                    <a:pt x="2744" y="677"/>
                  </a:cubicBezTo>
                  <a:lnTo>
                    <a:pt x="2744" y="677"/>
                  </a:lnTo>
                  <a:cubicBezTo>
                    <a:pt x="2744" y="701"/>
                    <a:pt x="2744" y="719"/>
                    <a:pt x="2732" y="737"/>
                  </a:cubicBezTo>
                  <a:cubicBezTo>
                    <a:pt x="2726" y="749"/>
                    <a:pt x="2702" y="773"/>
                    <a:pt x="2702" y="785"/>
                  </a:cubicBezTo>
                  <a:cubicBezTo>
                    <a:pt x="2708" y="791"/>
                    <a:pt x="2714" y="815"/>
                    <a:pt x="2708" y="821"/>
                  </a:cubicBezTo>
                  <a:cubicBezTo>
                    <a:pt x="2708" y="839"/>
                    <a:pt x="2708" y="851"/>
                    <a:pt x="2720" y="869"/>
                  </a:cubicBezTo>
                  <a:cubicBezTo>
                    <a:pt x="2732" y="887"/>
                    <a:pt x="2744" y="899"/>
                    <a:pt x="2756" y="917"/>
                  </a:cubicBezTo>
                  <a:lnTo>
                    <a:pt x="2756" y="917"/>
                  </a:lnTo>
                  <a:cubicBezTo>
                    <a:pt x="2720" y="959"/>
                    <a:pt x="2720" y="959"/>
                    <a:pt x="2720" y="959"/>
                  </a:cubicBezTo>
                  <a:cubicBezTo>
                    <a:pt x="2702" y="971"/>
                    <a:pt x="2643" y="977"/>
                    <a:pt x="2643" y="1001"/>
                  </a:cubicBezTo>
                  <a:cubicBezTo>
                    <a:pt x="2636" y="1043"/>
                    <a:pt x="2625" y="1037"/>
                    <a:pt x="2577" y="1049"/>
                  </a:cubicBezTo>
                  <a:cubicBezTo>
                    <a:pt x="2541" y="1061"/>
                    <a:pt x="2541" y="1073"/>
                    <a:pt x="2505" y="1055"/>
                  </a:cubicBezTo>
                  <a:cubicBezTo>
                    <a:pt x="2487" y="1049"/>
                    <a:pt x="2445" y="1007"/>
                    <a:pt x="2433" y="1007"/>
                  </a:cubicBezTo>
                  <a:cubicBezTo>
                    <a:pt x="2427" y="1025"/>
                    <a:pt x="2391" y="1073"/>
                    <a:pt x="2379" y="1085"/>
                  </a:cubicBezTo>
                  <a:cubicBezTo>
                    <a:pt x="2331" y="1133"/>
                    <a:pt x="2379" y="1133"/>
                    <a:pt x="2379" y="1169"/>
                  </a:cubicBezTo>
                  <a:cubicBezTo>
                    <a:pt x="2337" y="1199"/>
                    <a:pt x="2283" y="1186"/>
                    <a:pt x="2235" y="1210"/>
                  </a:cubicBezTo>
                  <a:cubicBezTo>
                    <a:pt x="2169" y="1240"/>
                    <a:pt x="2211" y="1294"/>
                    <a:pt x="2127" y="1306"/>
                  </a:cubicBezTo>
                  <a:cubicBezTo>
                    <a:pt x="1995" y="1312"/>
                    <a:pt x="2061" y="1456"/>
                    <a:pt x="1983" y="1468"/>
                  </a:cubicBezTo>
                  <a:cubicBezTo>
                    <a:pt x="1947" y="1474"/>
                    <a:pt x="1810" y="1390"/>
                    <a:pt x="1786" y="1366"/>
                  </a:cubicBezTo>
                  <a:cubicBezTo>
                    <a:pt x="1756" y="1330"/>
                    <a:pt x="1768" y="1258"/>
                    <a:pt x="1720" y="1252"/>
                  </a:cubicBezTo>
                  <a:cubicBezTo>
                    <a:pt x="1612" y="1234"/>
                    <a:pt x="1516" y="1276"/>
                    <a:pt x="1414" y="1264"/>
                  </a:cubicBezTo>
                  <a:cubicBezTo>
                    <a:pt x="1360" y="1258"/>
                    <a:pt x="1360" y="1240"/>
                    <a:pt x="1360" y="1193"/>
                  </a:cubicBezTo>
                  <a:cubicBezTo>
                    <a:pt x="1348" y="1162"/>
                    <a:pt x="1348" y="1115"/>
                    <a:pt x="1342" y="1079"/>
                  </a:cubicBezTo>
                  <a:cubicBezTo>
                    <a:pt x="1342" y="1055"/>
                    <a:pt x="1330" y="1025"/>
                    <a:pt x="1330" y="995"/>
                  </a:cubicBezTo>
                  <a:cubicBezTo>
                    <a:pt x="1336" y="995"/>
                    <a:pt x="1396" y="1001"/>
                    <a:pt x="1402" y="1001"/>
                  </a:cubicBezTo>
                  <a:cubicBezTo>
                    <a:pt x="1432" y="1001"/>
                    <a:pt x="1456" y="1001"/>
                    <a:pt x="1480" y="995"/>
                  </a:cubicBezTo>
                  <a:cubicBezTo>
                    <a:pt x="1540" y="971"/>
                    <a:pt x="1540" y="911"/>
                    <a:pt x="1552" y="863"/>
                  </a:cubicBezTo>
                  <a:cubicBezTo>
                    <a:pt x="1552" y="797"/>
                    <a:pt x="1546" y="767"/>
                    <a:pt x="1588" y="719"/>
                  </a:cubicBezTo>
                  <a:cubicBezTo>
                    <a:pt x="1618" y="683"/>
                    <a:pt x="1636" y="635"/>
                    <a:pt x="1660" y="599"/>
                  </a:cubicBezTo>
                  <a:cubicBezTo>
                    <a:pt x="1678" y="569"/>
                    <a:pt x="1642" y="569"/>
                    <a:pt x="1618" y="557"/>
                  </a:cubicBezTo>
                  <a:cubicBezTo>
                    <a:pt x="1576" y="545"/>
                    <a:pt x="1528" y="527"/>
                    <a:pt x="1492" y="503"/>
                  </a:cubicBezTo>
                  <a:cubicBezTo>
                    <a:pt x="1468" y="497"/>
                    <a:pt x="1492" y="467"/>
                    <a:pt x="1492" y="450"/>
                  </a:cubicBezTo>
                  <a:cubicBezTo>
                    <a:pt x="1492" y="437"/>
                    <a:pt x="1438" y="455"/>
                    <a:pt x="1432" y="461"/>
                  </a:cubicBezTo>
                  <a:cubicBezTo>
                    <a:pt x="1402" y="485"/>
                    <a:pt x="1462" y="503"/>
                    <a:pt x="1408" y="521"/>
                  </a:cubicBezTo>
                  <a:cubicBezTo>
                    <a:pt x="1360" y="533"/>
                    <a:pt x="1318" y="527"/>
                    <a:pt x="1276" y="509"/>
                  </a:cubicBezTo>
                  <a:cubicBezTo>
                    <a:pt x="1270" y="509"/>
                    <a:pt x="1234" y="485"/>
                    <a:pt x="1234" y="485"/>
                  </a:cubicBezTo>
                  <a:cubicBezTo>
                    <a:pt x="1222" y="491"/>
                    <a:pt x="1210" y="581"/>
                    <a:pt x="1210" y="599"/>
                  </a:cubicBezTo>
                  <a:cubicBezTo>
                    <a:pt x="1210" y="635"/>
                    <a:pt x="1306" y="617"/>
                    <a:pt x="1300" y="659"/>
                  </a:cubicBezTo>
                  <a:cubicBezTo>
                    <a:pt x="1288" y="719"/>
                    <a:pt x="1270" y="785"/>
                    <a:pt x="1240" y="839"/>
                  </a:cubicBezTo>
                  <a:cubicBezTo>
                    <a:pt x="1216" y="875"/>
                    <a:pt x="1204" y="857"/>
                    <a:pt x="1168" y="857"/>
                  </a:cubicBezTo>
                  <a:cubicBezTo>
                    <a:pt x="1084" y="899"/>
                    <a:pt x="1114" y="803"/>
                    <a:pt x="1066" y="827"/>
                  </a:cubicBezTo>
                  <a:cubicBezTo>
                    <a:pt x="1060" y="917"/>
                    <a:pt x="1060" y="917"/>
                    <a:pt x="1060" y="917"/>
                  </a:cubicBezTo>
                  <a:cubicBezTo>
                    <a:pt x="1060" y="953"/>
                    <a:pt x="1144" y="959"/>
                    <a:pt x="1078" y="965"/>
                  </a:cubicBezTo>
                  <a:cubicBezTo>
                    <a:pt x="1048" y="971"/>
                    <a:pt x="1013" y="977"/>
                    <a:pt x="989" y="977"/>
                  </a:cubicBezTo>
                  <a:cubicBezTo>
                    <a:pt x="971" y="971"/>
                    <a:pt x="863" y="965"/>
                    <a:pt x="881" y="1001"/>
                  </a:cubicBezTo>
                  <a:cubicBezTo>
                    <a:pt x="917" y="1079"/>
                    <a:pt x="887" y="1055"/>
                    <a:pt x="857" y="1127"/>
                  </a:cubicBezTo>
                  <a:cubicBezTo>
                    <a:pt x="845" y="1151"/>
                    <a:pt x="803" y="1133"/>
                    <a:pt x="785" y="1145"/>
                  </a:cubicBezTo>
                  <a:cubicBezTo>
                    <a:pt x="701" y="1199"/>
                    <a:pt x="653" y="1127"/>
                    <a:pt x="635" y="1049"/>
                  </a:cubicBezTo>
                  <a:cubicBezTo>
                    <a:pt x="617" y="1049"/>
                    <a:pt x="491" y="1037"/>
                    <a:pt x="509" y="1079"/>
                  </a:cubicBezTo>
                  <a:cubicBezTo>
                    <a:pt x="527" y="1133"/>
                    <a:pt x="497" y="1138"/>
                    <a:pt x="491" y="1199"/>
                  </a:cubicBezTo>
                  <a:lnTo>
                    <a:pt x="491" y="1199"/>
                  </a:lnTo>
                  <a:cubicBezTo>
                    <a:pt x="443" y="1186"/>
                    <a:pt x="353" y="1222"/>
                    <a:pt x="377" y="1138"/>
                  </a:cubicBezTo>
                  <a:cubicBezTo>
                    <a:pt x="383" y="1133"/>
                    <a:pt x="389" y="1097"/>
                    <a:pt x="377" y="1091"/>
                  </a:cubicBezTo>
                  <a:cubicBezTo>
                    <a:pt x="353" y="1085"/>
                    <a:pt x="329" y="1091"/>
                    <a:pt x="305" y="1073"/>
                  </a:cubicBezTo>
                  <a:cubicBezTo>
                    <a:pt x="293" y="1061"/>
                    <a:pt x="299" y="1049"/>
                    <a:pt x="281" y="1043"/>
                  </a:cubicBezTo>
                  <a:cubicBezTo>
                    <a:pt x="222" y="977"/>
                    <a:pt x="222" y="977"/>
                    <a:pt x="222" y="977"/>
                  </a:cubicBezTo>
                  <a:lnTo>
                    <a:pt x="222" y="977"/>
                  </a:lnTo>
                  <a:cubicBezTo>
                    <a:pt x="329" y="977"/>
                    <a:pt x="329" y="977"/>
                    <a:pt x="329" y="977"/>
                  </a:cubicBezTo>
                  <a:cubicBezTo>
                    <a:pt x="347" y="983"/>
                    <a:pt x="365" y="995"/>
                    <a:pt x="383" y="995"/>
                  </a:cubicBezTo>
                  <a:cubicBezTo>
                    <a:pt x="407" y="989"/>
                    <a:pt x="425" y="977"/>
                    <a:pt x="443" y="971"/>
                  </a:cubicBezTo>
                  <a:cubicBezTo>
                    <a:pt x="473" y="965"/>
                    <a:pt x="503" y="995"/>
                    <a:pt x="521" y="977"/>
                  </a:cubicBezTo>
                  <a:cubicBezTo>
                    <a:pt x="551" y="953"/>
                    <a:pt x="557" y="881"/>
                    <a:pt x="551" y="845"/>
                  </a:cubicBezTo>
                  <a:cubicBezTo>
                    <a:pt x="533" y="791"/>
                    <a:pt x="479" y="755"/>
                    <a:pt x="425" y="755"/>
                  </a:cubicBezTo>
                  <a:lnTo>
                    <a:pt x="425" y="755"/>
                  </a:lnTo>
                  <a:cubicBezTo>
                    <a:pt x="449" y="719"/>
                    <a:pt x="461" y="665"/>
                    <a:pt x="509" y="659"/>
                  </a:cubicBezTo>
                  <a:cubicBezTo>
                    <a:pt x="509" y="659"/>
                    <a:pt x="515" y="653"/>
                    <a:pt x="527" y="653"/>
                  </a:cubicBezTo>
                  <a:lnTo>
                    <a:pt x="527" y="653"/>
                  </a:lnTo>
                  <a:cubicBezTo>
                    <a:pt x="551" y="743"/>
                    <a:pt x="551" y="743"/>
                    <a:pt x="551" y="743"/>
                  </a:cubicBezTo>
                  <a:cubicBezTo>
                    <a:pt x="581" y="767"/>
                    <a:pt x="593" y="737"/>
                    <a:pt x="617" y="719"/>
                  </a:cubicBezTo>
                  <a:cubicBezTo>
                    <a:pt x="671" y="695"/>
                    <a:pt x="737" y="701"/>
                    <a:pt x="797" y="689"/>
                  </a:cubicBezTo>
                  <a:cubicBezTo>
                    <a:pt x="821" y="683"/>
                    <a:pt x="893" y="683"/>
                    <a:pt x="905" y="653"/>
                  </a:cubicBezTo>
                  <a:cubicBezTo>
                    <a:pt x="911" y="629"/>
                    <a:pt x="881" y="611"/>
                    <a:pt x="881" y="587"/>
                  </a:cubicBezTo>
                  <a:cubicBezTo>
                    <a:pt x="881" y="575"/>
                    <a:pt x="905" y="563"/>
                    <a:pt x="911" y="545"/>
                  </a:cubicBezTo>
                  <a:cubicBezTo>
                    <a:pt x="917" y="527"/>
                    <a:pt x="923" y="485"/>
                    <a:pt x="911" y="467"/>
                  </a:cubicBezTo>
                  <a:cubicBezTo>
                    <a:pt x="899" y="455"/>
                    <a:pt x="809" y="419"/>
                    <a:pt x="791" y="419"/>
                  </a:cubicBezTo>
                  <a:lnTo>
                    <a:pt x="791" y="419"/>
                  </a:lnTo>
                  <a:cubicBezTo>
                    <a:pt x="809" y="384"/>
                    <a:pt x="809" y="342"/>
                    <a:pt x="785" y="312"/>
                  </a:cubicBezTo>
                  <a:cubicBezTo>
                    <a:pt x="761" y="288"/>
                    <a:pt x="755" y="258"/>
                    <a:pt x="803" y="282"/>
                  </a:cubicBezTo>
                  <a:cubicBezTo>
                    <a:pt x="809" y="288"/>
                    <a:pt x="869" y="354"/>
                    <a:pt x="869" y="312"/>
                  </a:cubicBezTo>
                  <a:cubicBezTo>
                    <a:pt x="875" y="264"/>
                    <a:pt x="905" y="252"/>
                    <a:pt x="869" y="222"/>
                  </a:cubicBezTo>
                  <a:cubicBezTo>
                    <a:pt x="839" y="222"/>
                    <a:pt x="725" y="258"/>
                    <a:pt x="761" y="186"/>
                  </a:cubicBezTo>
                  <a:cubicBezTo>
                    <a:pt x="785" y="144"/>
                    <a:pt x="821" y="138"/>
                    <a:pt x="857" y="120"/>
                  </a:cubicBezTo>
                  <a:cubicBezTo>
                    <a:pt x="887" y="108"/>
                    <a:pt x="911" y="78"/>
                    <a:pt x="929" y="60"/>
                  </a:cubicBezTo>
                  <a:cubicBezTo>
                    <a:pt x="953" y="42"/>
                    <a:pt x="971" y="24"/>
                    <a:pt x="995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5" name="Freeform 134">
              <a:extLst>
                <a:ext uri="{FF2B5EF4-FFF2-40B4-BE49-F238E27FC236}">
                  <a16:creationId xmlns:a16="http://schemas.microsoft.com/office/drawing/2014/main" id="{6E01A22C-3754-3343-9071-5906E1B20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667" y="4793356"/>
              <a:ext cx="317494" cy="291642"/>
            </a:xfrm>
            <a:custGeom>
              <a:avLst/>
              <a:gdLst>
                <a:gd name="T0" fmla="*/ 13 w 595"/>
                <a:gd name="T1" fmla="*/ 210 h 547"/>
                <a:gd name="T2" fmla="*/ 13 w 595"/>
                <a:gd name="T3" fmla="*/ 210 h 547"/>
                <a:gd name="T4" fmla="*/ 36 w 595"/>
                <a:gd name="T5" fmla="*/ 258 h 547"/>
                <a:gd name="T6" fmla="*/ 42 w 595"/>
                <a:gd name="T7" fmla="*/ 264 h 547"/>
                <a:gd name="T8" fmla="*/ 36 w 595"/>
                <a:gd name="T9" fmla="*/ 336 h 547"/>
                <a:gd name="T10" fmla="*/ 138 w 595"/>
                <a:gd name="T11" fmla="*/ 348 h 547"/>
                <a:gd name="T12" fmla="*/ 132 w 595"/>
                <a:gd name="T13" fmla="*/ 426 h 547"/>
                <a:gd name="T14" fmla="*/ 174 w 595"/>
                <a:gd name="T15" fmla="*/ 522 h 547"/>
                <a:gd name="T16" fmla="*/ 246 w 595"/>
                <a:gd name="T17" fmla="*/ 414 h 547"/>
                <a:gd name="T18" fmla="*/ 282 w 595"/>
                <a:gd name="T19" fmla="*/ 246 h 547"/>
                <a:gd name="T20" fmla="*/ 432 w 595"/>
                <a:gd name="T21" fmla="*/ 306 h 547"/>
                <a:gd name="T22" fmla="*/ 432 w 595"/>
                <a:gd name="T23" fmla="*/ 306 h 547"/>
                <a:gd name="T24" fmla="*/ 438 w 595"/>
                <a:gd name="T25" fmla="*/ 294 h 547"/>
                <a:gd name="T26" fmla="*/ 480 w 595"/>
                <a:gd name="T27" fmla="*/ 258 h 547"/>
                <a:gd name="T28" fmla="*/ 504 w 595"/>
                <a:gd name="T29" fmla="*/ 222 h 547"/>
                <a:gd name="T30" fmla="*/ 570 w 595"/>
                <a:gd name="T31" fmla="*/ 216 h 547"/>
                <a:gd name="T32" fmla="*/ 552 w 595"/>
                <a:gd name="T33" fmla="*/ 180 h 547"/>
                <a:gd name="T34" fmla="*/ 588 w 595"/>
                <a:gd name="T35" fmla="*/ 162 h 547"/>
                <a:gd name="T36" fmla="*/ 582 w 595"/>
                <a:gd name="T37" fmla="*/ 132 h 547"/>
                <a:gd name="T38" fmla="*/ 546 w 595"/>
                <a:gd name="T39" fmla="*/ 54 h 547"/>
                <a:gd name="T40" fmla="*/ 594 w 595"/>
                <a:gd name="T41" fmla="*/ 12 h 547"/>
                <a:gd name="T42" fmla="*/ 522 w 595"/>
                <a:gd name="T43" fmla="*/ 36 h 547"/>
                <a:gd name="T44" fmla="*/ 420 w 595"/>
                <a:gd name="T45" fmla="*/ 72 h 547"/>
                <a:gd name="T46" fmla="*/ 378 w 595"/>
                <a:gd name="T47" fmla="*/ 60 h 547"/>
                <a:gd name="T48" fmla="*/ 294 w 595"/>
                <a:gd name="T49" fmla="*/ 126 h 547"/>
                <a:gd name="T50" fmla="*/ 240 w 595"/>
                <a:gd name="T51" fmla="*/ 114 h 547"/>
                <a:gd name="T52" fmla="*/ 186 w 595"/>
                <a:gd name="T53" fmla="*/ 24 h 547"/>
                <a:gd name="T54" fmla="*/ 186 w 595"/>
                <a:gd name="T55" fmla="*/ 24 h 547"/>
                <a:gd name="T56" fmla="*/ 132 w 595"/>
                <a:gd name="T57" fmla="*/ 144 h 547"/>
                <a:gd name="T58" fmla="*/ 66 w 595"/>
                <a:gd name="T59" fmla="*/ 144 h 547"/>
                <a:gd name="T60" fmla="*/ 31 w 595"/>
                <a:gd name="T61" fmla="*/ 180 h 547"/>
                <a:gd name="T62" fmla="*/ 13 w 595"/>
                <a:gd name="T63" fmla="*/ 2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547">
                  <a:moveTo>
                    <a:pt x="13" y="210"/>
                  </a:moveTo>
                  <a:lnTo>
                    <a:pt x="13" y="210"/>
                  </a:lnTo>
                  <a:cubicBezTo>
                    <a:pt x="36" y="258"/>
                    <a:pt x="36" y="258"/>
                    <a:pt x="36" y="258"/>
                  </a:cubicBezTo>
                  <a:cubicBezTo>
                    <a:pt x="36" y="264"/>
                    <a:pt x="36" y="264"/>
                    <a:pt x="42" y="264"/>
                  </a:cubicBezTo>
                  <a:cubicBezTo>
                    <a:pt x="36" y="288"/>
                    <a:pt x="0" y="330"/>
                    <a:pt x="36" y="336"/>
                  </a:cubicBezTo>
                  <a:cubicBezTo>
                    <a:pt x="55" y="336"/>
                    <a:pt x="132" y="336"/>
                    <a:pt x="138" y="348"/>
                  </a:cubicBezTo>
                  <a:cubicBezTo>
                    <a:pt x="144" y="360"/>
                    <a:pt x="132" y="408"/>
                    <a:pt x="132" y="426"/>
                  </a:cubicBezTo>
                  <a:cubicBezTo>
                    <a:pt x="132" y="444"/>
                    <a:pt x="138" y="546"/>
                    <a:pt x="174" y="522"/>
                  </a:cubicBezTo>
                  <a:cubicBezTo>
                    <a:pt x="204" y="510"/>
                    <a:pt x="234" y="444"/>
                    <a:pt x="246" y="414"/>
                  </a:cubicBezTo>
                  <a:cubicBezTo>
                    <a:pt x="252" y="372"/>
                    <a:pt x="252" y="270"/>
                    <a:pt x="282" y="246"/>
                  </a:cubicBezTo>
                  <a:cubicBezTo>
                    <a:pt x="330" y="210"/>
                    <a:pt x="396" y="300"/>
                    <a:pt x="432" y="306"/>
                  </a:cubicBezTo>
                  <a:lnTo>
                    <a:pt x="432" y="306"/>
                  </a:lnTo>
                  <a:cubicBezTo>
                    <a:pt x="438" y="294"/>
                    <a:pt x="438" y="294"/>
                    <a:pt x="438" y="294"/>
                  </a:cubicBezTo>
                  <a:cubicBezTo>
                    <a:pt x="450" y="282"/>
                    <a:pt x="462" y="270"/>
                    <a:pt x="480" y="258"/>
                  </a:cubicBezTo>
                  <a:cubicBezTo>
                    <a:pt x="498" y="246"/>
                    <a:pt x="498" y="228"/>
                    <a:pt x="504" y="222"/>
                  </a:cubicBezTo>
                  <a:cubicBezTo>
                    <a:pt x="534" y="198"/>
                    <a:pt x="552" y="234"/>
                    <a:pt x="570" y="216"/>
                  </a:cubicBezTo>
                  <a:cubicBezTo>
                    <a:pt x="582" y="204"/>
                    <a:pt x="564" y="180"/>
                    <a:pt x="552" y="180"/>
                  </a:cubicBezTo>
                  <a:cubicBezTo>
                    <a:pt x="558" y="162"/>
                    <a:pt x="588" y="174"/>
                    <a:pt x="588" y="162"/>
                  </a:cubicBezTo>
                  <a:cubicBezTo>
                    <a:pt x="594" y="156"/>
                    <a:pt x="588" y="138"/>
                    <a:pt x="582" y="132"/>
                  </a:cubicBezTo>
                  <a:cubicBezTo>
                    <a:pt x="570" y="108"/>
                    <a:pt x="528" y="84"/>
                    <a:pt x="546" y="54"/>
                  </a:cubicBezTo>
                  <a:cubicBezTo>
                    <a:pt x="558" y="42"/>
                    <a:pt x="594" y="24"/>
                    <a:pt x="594" y="12"/>
                  </a:cubicBezTo>
                  <a:cubicBezTo>
                    <a:pt x="558" y="0"/>
                    <a:pt x="552" y="18"/>
                    <a:pt x="522" y="36"/>
                  </a:cubicBezTo>
                  <a:cubicBezTo>
                    <a:pt x="486" y="48"/>
                    <a:pt x="456" y="72"/>
                    <a:pt x="420" y="72"/>
                  </a:cubicBezTo>
                  <a:cubicBezTo>
                    <a:pt x="402" y="72"/>
                    <a:pt x="396" y="54"/>
                    <a:pt x="378" y="60"/>
                  </a:cubicBezTo>
                  <a:cubicBezTo>
                    <a:pt x="342" y="72"/>
                    <a:pt x="324" y="126"/>
                    <a:pt x="294" y="126"/>
                  </a:cubicBezTo>
                  <a:cubicBezTo>
                    <a:pt x="276" y="126"/>
                    <a:pt x="258" y="126"/>
                    <a:pt x="240" y="114"/>
                  </a:cubicBezTo>
                  <a:cubicBezTo>
                    <a:pt x="210" y="90"/>
                    <a:pt x="222" y="42"/>
                    <a:pt x="186" y="24"/>
                  </a:cubicBezTo>
                  <a:lnTo>
                    <a:pt x="186" y="24"/>
                  </a:lnTo>
                  <a:cubicBezTo>
                    <a:pt x="132" y="144"/>
                    <a:pt x="132" y="144"/>
                    <a:pt x="132" y="144"/>
                  </a:cubicBezTo>
                  <a:cubicBezTo>
                    <a:pt x="114" y="162"/>
                    <a:pt x="90" y="138"/>
                    <a:pt x="66" y="144"/>
                  </a:cubicBezTo>
                  <a:cubicBezTo>
                    <a:pt x="36" y="144"/>
                    <a:pt x="42" y="168"/>
                    <a:pt x="31" y="180"/>
                  </a:cubicBezTo>
                  <a:cubicBezTo>
                    <a:pt x="24" y="192"/>
                    <a:pt x="18" y="204"/>
                    <a:pt x="13" y="21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C8FB1128-787F-124C-B90D-AD116EF87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032" y="5129686"/>
              <a:ext cx="1610983" cy="1451156"/>
            </a:xfrm>
            <a:custGeom>
              <a:avLst/>
              <a:gdLst>
                <a:gd name="T0" fmla="*/ 1534 w 3021"/>
                <a:gd name="T1" fmla="*/ 2146 h 2722"/>
                <a:gd name="T2" fmla="*/ 1540 w 3021"/>
                <a:gd name="T3" fmla="*/ 2212 h 2722"/>
                <a:gd name="T4" fmla="*/ 1576 w 3021"/>
                <a:gd name="T5" fmla="*/ 2164 h 2722"/>
                <a:gd name="T6" fmla="*/ 209 w 3021"/>
                <a:gd name="T7" fmla="*/ 426 h 2722"/>
                <a:gd name="T8" fmla="*/ 203 w 3021"/>
                <a:gd name="T9" fmla="*/ 528 h 2722"/>
                <a:gd name="T10" fmla="*/ 353 w 3021"/>
                <a:gd name="T11" fmla="*/ 576 h 2722"/>
                <a:gd name="T12" fmla="*/ 395 w 3021"/>
                <a:gd name="T13" fmla="*/ 336 h 2722"/>
                <a:gd name="T14" fmla="*/ 881 w 3021"/>
                <a:gd name="T15" fmla="*/ 48 h 2722"/>
                <a:gd name="T16" fmla="*/ 767 w 3021"/>
                <a:gd name="T17" fmla="*/ 270 h 2722"/>
                <a:gd name="T18" fmla="*/ 497 w 3021"/>
                <a:gd name="T19" fmla="*/ 234 h 2722"/>
                <a:gd name="T20" fmla="*/ 419 w 3021"/>
                <a:gd name="T21" fmla="*/ 66 h 2722"/>
                <a:gd name="T22" fmla="*/ 761 w 3021"/>
                <a:gd name="T23" fmla="*/ 0 h 2722"/>
                <a:gd name="T24" fmla="*/ 988 w 3021"/>
                <a:gd name="T25" fmla="*/ 1145 h 2722"/>
                <a:gd name="T26" fmla="*/ 965 w 3021"/>
                <a:gd name="T27" fmla="*/ 995 h 2722"/>
                <a:gd name="T28" fmla="*/ 839 w 3021"/>
                <a:gd name="T29" fmla="*/ 845 h 2722"/>
                <a:gd name="T30" fmla="*/ 461 w 3021"/>
                <a:gd name="T31" fmla="*/ 780 h 2722"/>
                <a:gd name="T32" fmla="*/ 755 w 3021"/>
                <a:gd name="T33" fmla="*/ 726 h 2722"/>
                <a:gd name="T34" fmla="*/ 1048 w 3021"/>
                <a:gd name="T35" fmla="*/ 546 h 2722"/>
                <a:gd name="T36" fmla="*/ 1210 w 3021"/>
                <a:gd name="T37" fmla="*/ 420 h 2722"/>
                <a:gd name="T38" fmla="*/ 1246 w 3021"/>
                <a:gd name="T39" fmla="*/ 90 h 2722"/>
                <a:gd name="T40" fmla="*/ 1462 w 3021"/>
                <a:gd name="T41" fmla="*/ 84 h 2722"/>
                <a:gd name="T42" fmla="*/ 1522 w 3021"/>
                <a:gd name="T43" fmla="*/ 444 h 2722"/>
                <a:gd name="T44" fmla="*/ 1312 w 3021"/>
                <a:gd name="T45" fmla="*/ 660 h 2722"/>
                <a:gd name="T46" fmla="*/ 1756 w 3021"/>
                <a:gd name="T47" fmla="*/ 947 h 2722"/>
                <a:gd name="T48" fmla="*/ 2349 w 3021"/>
                <a:gd name="T49" fmla="*/ 750 h 2722"/>
                <a:gd name="T50" fmla="*/ 2547 w 3021"/>
                <a:gd name="T51" fmla="*/ 630 h 2722"/>
                <a:gd name="T52" fmla="*/ 2726 w 3021"/>
                <a:gd name="T53" fmla="*/ 498 h 2722"/>
                <a:gd name="T54" fmla="*/ 2930 w 3021"/>
                <a:gd name="T55" fmla="*/ 660 h 2722"/>
                <a:gd name="T56" fmla="*/ 2912 w 3021"/>
                <a:gd name="T57" fmla="*/ 1013 h 2722"/>
                <a:gd name="T58" fmla="*/ 2481 w 3021"/>
                <a:gd name="T59" fmla="*/ 1049 h 2722"/>
                <a:gd name="T60" fmla="*/ 2139 w 3021"/>
                <a:gd name="T61" fmla="*/ 1510 h 2722"/>
                <a:gd name="T62" fmla="*/ 1971 w 3021"/>
                <a:gd name="T63" fmla="*/ 1547 h 2722"/>
                <a:gd name="T64" fmla="*/ 1558 w 3021"/>
                <a:gd name="T65" fmla="*/ 1343 h 2722"/>
                <a:gd name="T66" fmla="*/ 1144 w 3021"/>
                <a:gd name="T67" fmla="*/ 1541 h 2722"/>
                <a:gd name="T68" fmla="*/ 1390 w 3021"/>
                <a:gd name="T69" fmla="*/ 1894 h 2722"/>
                <a:gd name="T70" fmla="*/ 1432 w 3021"/>
                <a:gd name="T71" fmla="*/ 2122 h 2722"/>
                <a:gd name="T72" fmla="*/ 1096 w 3021"/>
                <a:gd name="T73" fmla="*/ 2242 h 2722"/>
                <a:gd name="T74" fmla="*/ 815 w 3021"/>
                <a:gd name="T75" fmla="*/ 2200 h 2722"/>
                <a:gd name="T76" fmla="*/ 605 w 3021"/>
                <a:gd name="T77" fmla="*/ 2655 h 2722"/>
                <a:gd name="T78" fmla="*/ 341 w 3021"/>
                <a:gd name="T79" fmla="*/ 2565 h 2722"/>
                <a:gd name="T80" fmla="*/ 245 w 3021"/>
                <a:gd name="T81" fmla="*/ 2421 h 2722"/>
                <a:gd name="T82" fmla="*/ 473 w 3021"/>
                <a:gd name="T83" fmla="*/ 2260 h 2722"/>
                <a:gd name="T84" fmla="*/ 707 w 3021"/>
                <a:gd name="T85" fmla="*/ 2098 h 2722"/>
                <a:gd name="T86" fmla="*/ 569 w 3021"/>
                <a:gd name="T87" fmla="*/ 2002 h 2722"/>
                <a:gd name="T88" fmla="*/ 365 w 3021"/>
                <a:gd name="T89" fmla="*/ 2128 h 2722"/>
                <a:gd name="T90" fmla="*/ 137 w 3021"/>
                <a:gd name="T91" fmla="*/ 1960 h 2722"/>
                <a:gd name="T92" fmla="*/ 150 w 3021"/>
                <a:gd name="T93" fmla="*/ 1786 h 2722"/>
                <a:gd name="T94" fmla="*/ 509 w 3021"/>
                <a:gd name="T95" fmla="*/ 1517 h 2722"/>
                <a:gd name="T96" fmla="*/ 2726 w 3021"/>
                <a:gd name="T97" fmla="*/ 498 h 2722"/>
                <a:gd name="T98" fmla="*/ 2822 w 3021"/>
                <a:gd name="T99" fmla="*/ 456 h 2722"/>
                <a:gd name="T100" fmla="*/ 2768 w 3021"/>
                <a:gd name="T101" fmla="*/ 240 h 2722"/>
                <a:gd name="T102" fmla="*/ 2672 w 3021"/>
                <a:gd name="T103" fmla="*/ 366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1" h="2722">
                  <a:moveTo>
                    <a:pt x="1564" y="2158"/>
                  </a:moveTo>
                  <a:lnTo>
                    <a:pt x="1564" y="2158"/>
                  </a:lnTo>
                  <a:cubicBezTo>
                    <a:pt x="1564" y="2146"/>
                    <a:pt x="1564" y="2134"/>
                    <a:pt x="1552" y="2134"/>
                  </a:cubicBezTo>
                  <a:cubicBezTo>
                    <a:pt x="1546" y="2134"/>
                    <a:pt x="1534" y="2146"/>
                    <a:pt x="1534" y="2146"/>
                  </a:cubicBezTo>
                  <a:cubicBezTo>
                    <a:pt x="1516" y="2164"/>
                    <a:pt x="1492" y="2152"/>
                    <a:pt x="1492" y="2176"/>
                  </a:cubicBezTo>
                  <a:cubicBezTo>
                    <a:pt x="1486" y="2182"/>
                    <a:pt x="1492" y="2188"/>
                    <a:pt x="1492" y="2188"/>
                  </a:cubicBezTo>
                  <a:cubicBezTo>
                    <a:pt x="1492" y="2206"/>
                    <a:pt x="1492" y="2218"/>
                    <a:pt x="1510" y="2218"/>
                  </a:cubicBezTo>
                  <a:cubicBezTo>
                    <a:pt x="1522" y="2224"/>
                    <a:pt x="1522" y="2218"/>
                    <a:pt x="1540" y="2212"/>
                  </a:cubicBezTo>
                  <a:cubicBezTo>
                    <a:pt x="1540" y="2212"/>
                    <a:pt x="1540" y="2218"/>
                    <a:pt x="1552" y="2218"/>
                  </a:cubicBezTo>
                  <a:cubicBezTo>
                    <a:pt x="1558" y="2212"/>
                    <a:pt x="1576" y="2200"/>
                    <a:pt x="1582" y="2194"/>
                  </a:cubicBezTo>
                  <a:cubicBezTo>
                    <a:pt x="1582" y="2188"/>
                    <a:pt x="1588" y="2182"/>
                    <a:pt x="1588" y="2182"/>
                  </a:cubicBezTo>
                  <a:cubicBezTo>
                    <a:pt x="1582" y="2170"/>
                    <a:pt x="1576" y="2170"/>
                    <a:pt x="1576" y="2164"/>
                  </a:cubicBezTo>
                  <a:cubicBezTo>
                    <a:pt x="1564" y="2158"/>
                    <a:pt x="1564" y="2158"/>
                    <a:pt x="1564" y="2158"/>
                  </a:cubicBezTo>
                  <a:close/>
                  <a:moveTo>
                    <a:pt x="395" y="336"/>
                  </a:moveTo>
                  <a:lnTo>
                    <a:pt x="395" y="336"/>
                  </a:lnTo>
                  <a:cubicBezTo>
                    <a:pt x="353" y="390"/>
                    <a:pt x="281" y="420"/>
                    <a:pt x="209" y="426"/>
                  </a:cubicBezTo>
                  <a:lnTo>
                    <a:pt x="209" y="426"/>
                  </a:lnTo>
                  <a:cubicBezTo>
                    <a:pt x="209" y="432"/>
                    <a:pt x="215" y="462"/>
                    <a:pt x="215" y="468"/>
                  </a:cubicBezTo>
                  <a:cubicBezTo>
                    <a:pt x="215" y="474"/>
                    <a:pt x="215" y="486"/>
                    <a:pt x="209" y="492"/>
                  </a:cubicBezTo>
                  <a:cubicBezTo>
                    <a:pt x="203" y="504"/>
                    <a:pt x="203" y="510"/>
                    <a:pt x="203" y="528"/>
                  </a:cubicBezTo>
                  <a:cubicBezTo>
                    <a:pt x="203" y="540"/>
                    <a:pt x="197" y="546"/>
                    <a:pt x="192" y="558"/>
                  </a:cubicBezTo>
                  <a:lnTo>
                    <a:pt x="192" y="558"/>
                  </a:lnTo>
                  <a:cubicBezTo>
                    <a:pt x="299" y="558"/>
                    <a:pt x="299" y="558"/>
                    <a:pt x="299" y="558"/>
                  </a:cubicBezTo>
                  <a:cubicBezTo>
                    <a:pt x="317" y="564"/>
                    <a:pt x="335" y="576"/>
                    <a:pt x="353" y="576"/>
                  </a:cubicBezTo>
                  <a:cubicBezTo>
                    <a:pt x="377" y="570"/>
                    <a:pt x="395" y="558"/>
                    <a:pt x="413" y="552"/>
                  </a:cubicBezTo>
                  <a:cubicBezTo>
                    <a:pt x="443" y="546"/>
                    <a:pt x="473" y="576"/>
                    <a:pt x="491" y="558"/>
                  </a:cubicBezTo>
                  <a:cubicBezTo>
                    <a:pt x="521" y="534"/>
                    <a:pt x="527" y="462"/>
                    <a:pt x="521" y="426"/>
                  </a:cubicBezTo>
                  <a:cubicBezTo>
                    <a:pt x="503" y="372"/>
                    <a:pt x="449" y="336"/>
                    <a:pt x="395" y="336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761" y="0"/>
                  </a:lnTo>
                  <a:cubicBezTo>
                    <a:pt x="779" y="0"/>
                    <a:pt x="869" y="36"/>
                    <a:pt x="881" y="48"/>
                  </a:cubicBezTo>
                  <a:cubicBezTo>
                    <a:pt x="893" y="66"/>
                    <a:pt x="887" y="108"/>
                    <a:pt x="881" y="126"/>
                  </a:cubicBezTo>
                  <a:cubicBezTo>
                    <a:pt x="875" y="144"/>
                    <a:pt x="851" y="156"/>
                    <a:pt x="851" y="168"/>
                  </a:cubicBezTo>
                  <a:cubicBezTo>
                    <a:pt x="851" y="192"/>
                    <a:pt x="881" y="210"/>
                    <a:pt x="875" y="234"/>
                  </a:cubicBezTo>
                  <a:cubicBezTo>
                    <a:pt x="863" y="264"/>
                    <a:pt x="791" y="264"/>
                    <a:pt x="767" y="270"/>
                  </a:cubicBezTo>
                  <a:cubicBezTo>
                    <a:pt x="707" y="282"/>
                    <a:pt x="641" y="276"/>
                    <a:pt x="587" y="300"/>
                  </a:cubicBezTo>
                  <a:cubicBezTo>
                    <a:pt x="563" y="318"/>
                    <a:pt x="551" y="348"/>
                    <a:pt x="521" y="324"/>
                  </a:cubicBezTo>
                  <a:cubicBezTo>
                    <a:pt x="497" y="234"/>
                    <a:pt x="497" y="234"/>
                    <a:pt x="497" y="234"/>
                  </a:cubicBezTo>
                  <a:lnTo>
                    <a:pt x="497" y="234"/>
                  </a:lnTo>
                  <a:cubicBezTo>
                    <a:pt x="515" y="222"/>
                    <a:pt x="545" y="204"/>
                    <a:pt x="521" y="180"/>
                  </a:cubicBezTo>
                  <a:cubicBezTo>
                    <a:pt x="461" y="120"/>
                    <a:pt x="461" y="120"/>
                    <a:pt x="461" y="120"/>
                  </a:cubicBezTo>
                  <a:cubicBezTo>
                    <a:pt x="437" y="96"/>
                    <a:pt x="413" y="114"/>
                    <a:pt x="389" y="114"/>
                  </a:cubicBezTo>
                  <a:cubicBezTo>
                    <a:pt x="389" y="102"/>
                    <a:pt x="413" y="72"/>
                    <a:pt x="419" y="66"/>
                  </a:cubicBezTo>
                  <a:cubicBezTo>
                    <a:pt x="425" y="60"/>
                    <a:pt x="437" y="24"/>
                    <a:pt x="443" y="24"/>
                  </a:cubicBezTo>
                  <a:cubicBezTo>
                    <a:pt x="467" y="24"/>
                    <a:pt x="533" y="66"/>
                    <a:pt x="557" y="78"/>
                  </a:cubicBezTo>
                  <a:cubicBezTo>
                    <a:pt x="581" y="96"/>
                    <a:pt x="599" y="132"/>
                    <a:pt x="635" y="132"/>
                  </a:cubicBezTo>
                  <a:cubicBezTo>
                    <a:pt x="689" y="120"/>
                    <a:pt x="743" y="66"/>
                    <a:pt x="761" y="0"/>
                  </a:cubicBezTo>
                  <a:close/>
                  <a:moveTo>
                    <a:pt x="965" y="1151"/>
                  </a:moveTo>
                  <a:lnTo>
                    <a:pt x="965" y="1151"/>
                  </a:lnTo>
                  <a:lnTo>
                    <a:pt x="965" y="1151"/>
                  </a:lnTo>
                  <a:cubicBezTo>
                    <a:pt x="988" y="1145"/>
                    <a:pt x="988" y="1145"/>
                    <a:pt x="988" y="1145"/>
                  </a:cubicBezTo>
                  <a:cubicBezTo>
                    <a:pt x="1036" y="1139"/>
                    <a:pt x="1030" y="1097"/>
                    <a:pt x="1012" y="1061"/>
                  </a:cubicBezTo>
                  <a:cubicBezTo>
                    <a:pt x="1007" y="1055"/>
                    <a:pt x="1000" y="1043"/>
                    <a:pt x="1000" y="1031"/>
                  </a:cubicBezTo>
                  <a:cubicBezTo>
                    <a:pt x="988" y="1013"/>
                    <a:pt x="983" y="1007"/>
                    <a:pt x="965" y="995"/>
                  </a:cubicBezTo>
                  <a:lnTo>
                    <a:pt x="965" y="995"/>
                  </a:lnTo>
                  <a:cubicBezTo>
                    <a:pt x="917" y="983"/>
                    <a:pt x="917" y="983"/>
                    <a:pt x="917" y="983"/>
                  </a:cubicBezTo>
                  <a:cubicBezTo>
                    <a:pt x="904" y="989"/>
                    <a:pt x="881" y="959"/>
                    <a:pt x="881" y="947"/>
                  </a:cubicBezTo>
                  <a:cubicBezTo>
                    <a:pt x="881" y="929"/>
                    <a:pt x="899" y="917"/>
                    <a:pt x="893" y="899"/>
                  </a:cubicBezTo>
                  <a:cubicBezTo>
                    <a:pt x="881" y="863"/>
                    <a:pt x="809" y="893"/>
                    <a:pt x="839" y="845"/>
                  </a:cubicBezTo>
                  <a:cubicBezTo>
                    <a:pt x="851" y="815"/>
                    <a:pt x="821" y="803"/>
                    <a:pt x="797" y="803"/>
                  </a:cubicBezTo>
                  <a:cubicBezTo>
                    <a:pt x="749" y="803"/>
                    <a:pt x="725" y="827"/>
                    <a:pt x="683" y="845"/>
                  </a:cubicBezTo>
                  <a:cubicBezTo>
                    <a:pt x="659" y="851"/>
                    <a:pt x="557" y="833"/>
                    <a:pt x="539" y="815"/>
                  </a:cubicBezTo>
                  <a:cubicBezTo>
                    <a:pt x="515" y="803"/>
                    <a:pt x="485" y="791"/>
                    <a:pt x="461" y="780"/>
                  </a:cubicBezTo>
                  <a:lnTo>
                    <a:pt x="461" y="780"/>
                  </a:lnTo>
                  <a:cubicBezTo>
                    <a:pt x="467" y="719"/>
                    <a:pt x="497" y="714"/>
                    <a:pt x="479" y="660"/>
                  </a:cubicBezTo>
                  <a:cubicBezTo>
                    <a:pt x="461" y="618"/>
                    <a:pt x="587" y="630"/>
                    <a:pt x="605" y="630"/>
                  </a:cubicBezTo>
                  <a:cubicBezTo>
                    <a:pt x="623" y="708"/>
                    <a:pt x="671" y="780"/>
                    <a:pt x="755" y="726"/>
                  </a:cubicBezTo>
                  <a:cubicBezTo>
                    <a:pt x="773" y="714"/>
                    <a:pt x="815" y="732"/>
                    <a:pt x="827" y="708"/>
                  </a:cubicBezTo>
                  <a:cubicBezTo>
                    <a:pt x="857" y="636"/>
                    <a:pt x="887" y="660"/>
                    <a:pt x="851" y="582"/>
                  </a:cubicBezTo>
                  <a:cubicBezTo>
                    <a:pt x="833" y="546"/>
                    <a:pt x="941" y="552"/>
                    <a:pt x="959" y="558"/>
                  </a:cubicBezTo>
                  <a:cubicBezTo>
                    <a:pt x="983" y="558"/>
                    <a:pt x="1018" y="552"/>
                    <a:pt x="1048" y="546"/>
                  </a:cubicBezTo>
                  <a:cubicBezTo>
                    <a:pt x="1114" y="540"/>
                    <a:pt x="1030" y="534"/>
                    <a:pt x="1030" y="498"/>
                  </a:cubicBezTo>
                  <a:cubicBezTo>
                    <a:pt x="1036" y="408"/>
                    <a:pt x="1036" y="408"/>
                    <a:pt x="1036" y="408"/>
                  </a:cubicBezTo>
                  <a:cubicBezTo>
                    <a:pt x="1084" y="384"/>
                    <a:pt x="1054" y="480"/>
                    <a:pt x="1138" y="438"/>
                  </a:cubicBezTo>
                  <a:cubicBezTo>
                    <a:pt x="1174" y="438"/>
                    <a:pt x="1186" y="456"/>
                    <a:pt x="1210" y="420"/>
                  </a:cubicBezTo>
                  <a:cubicBezTo>
                    <a:pt x="1240" y="366"/>
                    <a:pt x="1258" y="300"/>
                    <a:pt x="1270" y="240"/>
                  </a:cubicBezTo>
                  <a:cubicBezTo>
                    <a:pt x="1276" y="198"/>
                    <a:pt x="1180" y="216"/>
                    <a:pt x="1180" y="180"/>
                  </a:cubicBezTo>
                  <a:cubicBezTo>
                    <a:pt x="1180" y="162"/>
                    <a:pt x="1192" y="72"/>
                    <a:pt x="1204" y="66"/>
                  </a:cubicBezTo>
                  <a:cubicBezTo>
                    <a:pt x="1204" y="66"/>
                    <a:pt x="1240" y="90"/>
                    <a:pt x="1246" y="90"/>
                  </a:cubicBezTo>
                  <a:cubicBezTo>
                    <a:pt x="1288" y="108"/>
                    <a:pt x="1330" y="114"/>
                    <a:pt x="1378" y="102"/>
                  </a:cubicBezTo>
                  <a:cubicBezTo>
                    <a:pt x="1432" y="84"/>
                    <a:pt x="1372" y="66"/>
                    <a:pt x="1402" y="42"/>
                  </a:cubicBezTo>
                  <a:cubicBezTo>
                    <a:pt x="1408" y="36"/>
                    <a:pt x="1462" y="18"/>
                    <a:pt x="1462" y="31"/>
                  </a:cubicBezTo>
                  <a:cubicBezTo>
                    <a:pt x="1462" y="48"/>
                    <a:pt x="1438" y="78"/>
                    <a:pt x="1462" y="84"/>
                  </a:cubicBezTo>
                  <a:cubicBezTo>
                    <a:pt x="1498" y="108"/>
                    <a:pt x="1546" y="126"/>
                    <a:pt x="1588" y="138"/>
                  </a:cubicBezTo>
                  <a:cubicBezTo>
                    <a:pt x="1612" y="150"/>
                    <a:pt x="1648" y="150"/>
                    <a:pt x="1630" y="180"/>
                  </a:cubicBezTo>
                  <a:cubicBezTo>
                    <a:pt x="1606" y="216"/>
                    <a:pt x="1588" y="264"/>
                    <a:pt x="1558" y="300"/>
                  </a:cubicBezTo>
                  <a:cubicBezTo>
                    <a:pt x="1516" y="348"/>
                    <a:pt x="1522" y="378"/>
                    <a:pt x="1522" y="444"/>
                  </a:cubicBezTo>
                  <a:cubicBezTo>
                    <a:pt x="1510" y="492"/>
                    <a:pt x="1510" y="552"/>
                    <a:pt x="1450" y="576"/>
                  </a:cubicBezTo>
                  <a:cubicBezTo>
                    <a:pt x="1426" y="582"/>
                    <a:pt x="1402" y="582"/>
                    <a:pt x="1372" y="582"/>
                  </a:cubicBezTo>
                  <a:cubicBezTo>
                    <a:pt x="1366" y="582"/>
                    <a:pt x="1306" y="576"/>
                    <a:pt x="1300" y="576"/>
                  </a:cubicBezTo>
                  <a:cubicBezTo>
                    <a:pt x="1300" y="606"/>
                    <a:pt x="1312" y="636"/>
                    <a:pt x="1312" y="660"/>
                  </a:cubicBezTo>
                  <a:cubicBezTo>
                    <a:pt x="1318" y="696"/>
                    <a:pt x="1318" y="743"/>
                    <a:pt x="1330" y="774"/>
                  </a:cubicBezTo>
                  <a:cubicBezTo>
                    <a:pt x="1330" y="821"/>
                    <a:pt x="1330" y="839"/>
                    <a:pt x="1384" y="845"/>
                  </a:cubicBezTo>
                  <a:cubicBezTo>
                    <a:pt x="1486" y="857"/>
                    <a:pt x="1582" y="815"/>
                    <a:pt x="1690" y="833"/>
                  </a:cubicBezTo>
                  <a:cubicBezTo>
                    <a:pt x="1738" y="839"/>
                    <a:pt x="1726" y="911"/>
                    <a:pt x="1756" y="947"/>
                  </a:cubicBezTo>
                  <a:cubicBezTo>
                    <a:pt x="1780" y="971"/>
                    <a:pt x="1917" y="1055"/>
                    <a:pt x="1953" y="1049"/>
                  </a:cubicBezTo>
                  <a:cubicBezTo>
                    <a:pt x="2031" y="1037"/>
                    <a:pt x="1965" y="893"/>
                    <a:pt x="2097" y="887"/>
                  </a:cubicBezTo>
                  <a:cubicBezTo>
                    <a:pt x="2181" y="875"/>
                    <a:pt x="2139" y="821"/>
                    <a:pt x="2205" y="791"/>
                  </a:cubicBezTo>
                  <a:cubicBezTo>
                    <a:pt x="2253" y="767"/>
                    <a:pt x="2307" y="780"/>
                    <a:pt x="2349" y="750"/>
                  </a:cubicBezTo>
                  <a:cubicBezTo>
                    <a:pt x="2349" y="714"/>
                    <a:pt x="2301" y="714"/>
                    <a:pt x="2349" y="666"/>
                  </a:cubicBezTo>
                  <a:cubicBezTo>
                    <a:pt x="2361" y="654"/>
                    <a:pt x="2397" y="606"/>
                    <a:pt x="2403" y="588"/>
                  </a:cubicBezTo>
                  <a:cubicBezTo>
                    <a:pt x="2415" y="588"/>
                    <a:pt x="2457" y="630"/>
                    <a:pt x="2475" y="636"/>
                  </a:cubicBezTo>
                  <a:cubicBezTo>
                    <a:pt x="2511" y="654"/>
                    <a:pt x="2511" y="642"/>
                    <a:pt x="2547" y="630"/>
                  </a:cubicBezTo>
                  <a:cubicBezTo>
                    <a:pt x="2595" y="618"/>
                    <a:pt x="2606" y="624"/>
                    <a:pt x="2613" y="582"/>
                  </a:cubicBezTo>
                  <a:cubicBezTo>
                    <a:pt x="2613" y="558"/>
                    <a:pt x="2672" y="552"/>
                    <a:pt x="2690" y="540"/>
                  </a:cubicBezTo>
                  <a:cubicBezTo>
                    <a:pt x="2726" y="498"/>
                    <a:pt x="2726" y="498"/>
                    <a:pt x="2726" y="498"/>
                  </a:cubicBezTo>
                  <a:lnTo>
                    <a:pt x="2726" y="498"/>
                  </a:lnTo>
                  <a:cubicBezTo>
                    <a:pt x="2744" y="510"/>
                    <a:pt x="2768" y="510"/>
                    <a:pt x="2774" y="522"/>
                  </a:cubicBezTo>
                  <a:cubicBezTo>
                    <a:pt x="2810" y="564"/>
                    <a:pt x="2816" y="558"/>
                    <a:pt x="2864" y="564"/>
                  </a:cubicBezTo>
                  <a:cubicBezTo>
                    <a:pt x="2888" y="570"/>
                    <a:pt x="2906" y="594"/>
                    <a:pt x="2918" y="612"/>
                  </a:cubicBezTo>
                  <a:cubicBezTo>
                    <a:pt x="2930" y="624"/>
                    <a:pt x="2924" y="642"/>
                    <a:pt x="2930" y="660"/>
                  </a:cubicBezTo>
                  <a:cubicBezTo>
                    <a:pt x="2936" y="690"/>
                    <a:pt x="2984" y="660"/>
                    <a:pt x="3002" y="678"/>
                  </a:cubicBezTo>
                  <a:cubicBezTo>
                    <a:pt x="3014" y="684"/>
                    <a:pt x="3014" y="738"/>
                    <a:pt x="3020" y="750"/>
                  </a:cubicBezTo>
                  <a:cubicBezTo>
                    <a:pt x="3020" y="791"/>
                    <a:pt x="3008" y="833"/>
                    <a:pt x="2978" y="863"/>
                  </a:cubicBezTo>
                  <a:cubicBezTo>
                    <a:pt x="2936" y="899"/>
                    <a:pt x="2894" y="959"/>
                    <a:pt x="2912" y="1013"/>
                  </a:cubicBezTo>
                  <a:cubicBezTo>
                    <a:pt x="2924" y="1043"/>
                    <a:pt x="2756" y="1127"/>
                    <a:pt x="2720" y="1139"/>
                  </a:cubicBezTo>
                  <a:cubicBezTo>
                    <a:pt x="2660" y="1163"/>
                    <a:pt x="2672" y="1181"/>
                    <a:pt x="2678" y="1103"/>
                  </a:cubicBezTo>
                  <a:cubicBezTo>
                    <a:pt x="2678" y="1055"/>
                    <a:pt x="2565" y="1073"/>
                    <a:pt x="2529" y="1067"/>
                  </a:cubicBezTo>
                  <a:cubicBezTo>
                    <a:pt x="2511" y="1061"/>
                    <a:pt x="2499" y="1037"/>
                    <a:pt x="2481" y="1049"/>
                  </a:cubicBezTo>
                  <a:cubicBezTo>
                    <a:pt x="2439" y="1073"/>
                    <a:pt x="2475" y="1145"/>
                    <a:pt x="2439" y="1169"/>
                  </a:cubicBezTo>
                  <a:cubicBezTo>
                    <a:pt x="2373" y="1223"/>
                    <a:pt x="2319" y="1175"/>
                    <a:pt x="2283" y="1265"/>
                  </a:cubicBezTo>
                  <a:cubicBezTo>
                    <a:pt x="2247" y="1355"/>
                    <a:pt x="2223" y="1421"/>
                    <a:pt x="2151" y="1486"/>
                  </a:cubicBezTo>
                  <a:cubicBezTo>
                    <a:pt x="2139" y="1510"/>
                    <a:pt x="2139" y="1510"/>
                    <a:pt x="2139" y="1510"/>
                  </a:cubicBezTo>
                  <a:lnTo>
                    <a:pt x="2139" y="1510"/>
                  </a:lnTo>
                  <a:cubicBezTo>
                    <a:pt x="2079" y="1523"/>
                    <a:pt x="2079" y="1523"/>
                    <a:pt x="2079" y="1523"/>
                  </a:cubicBezTo>
                  <a:cubicBezTo>
                    <a:pt x="2049" y="1528"/>
                    <a:pt x="2055" y="1505"/>
                    <a:pt x="2037" y="1505"/>
                  </a:cubicBezTo>
                  <a:cubicBezTo>
                    <a:pt x="1995" y="1499"/>
                    <a:pt x="1989" y="1523"/>
                    <a:pt x="1971" y="1547"/>
                  </a:cubicBezTo>
                  <a:cubicBezTo>
                    <a:pt x="1929" y="1612"/>
                    <a:pt x="1899" y="1469"/>
                    <a:pt x="1869" y="1493"/>
                  </a:cubicBezTo>
                  <a:cubicBezTo>
                    <a:pt x="1839" y="1523"/>
                    <a:pt x="1869" y="1570"/>
                    <a:pt x="1809" y="1565"/>
                  </a:cubicBezTo>
                  <a:cubicBezTo>
                    <a:pt x="1767" y="1558"/>
                    <a:pt x="1738" y="1517"/>
                    <a:pt x="1719" y="1481"/>
                  </a:cubicBezTo>
                  <a:cubicBezTo>
                    <a:pt x="1684" y="1421"/>
                    <a:pt x="1612" y="1385"/>
                    <a:pt x="1558" y="1343"/>
                  </a:cubicBezTo>
                  <a:cubicBezTo>
                    <a:pt x="1510" y="1307"/>
                    <a:pt x="1546" y="1325"/>
                    <a:pt x="1492" y="1343"/>
                  </a:cubicBezTo>
                  <a:cubicBezTo>
                    <a:pt x="1426" y="1379"/>
                    <a:pt x="1390" y="1391"/>
                    <a:pt x="1312" y="1397"/>
                  </a:cubicBezTo>
                  <a:cubicBezTo>
                    <a:pt x="1090" y="1421"/>
                    <a:pt x="1090" y="1421"/>
                    <a:pt x="1090" y="1421"/>
                  </a:cubicBezTo>
                  <a:cubicBezTo>
                    <a:pt x="1072" y="1451"/>
                    <a:pt x="1132" y="1510"/>
                    <a:pt x="1144" y="1541"/>
                  </a:cubicBezTo>
                  <a:cubicBezTo>
                    <a:pt x="1162" y="1594"/>
                    <a:pt x="1126" y="1624"/>
                    <a:pt x="1180" y="1660"/>
                  </a:cubicBezTo>
                  <a:cubicBezTo>
                    <a:pt x="1204" y="1672"/>
                    <a:pt x="1228" y="1690"/>
                    <a:pt x="1240" y="1714"/>
                  </a:cubicBezTo>
                  <a:cubicBezTo>
                    <a:pt x="1276" y="1762"/>
                    <a:pt x="1294" y="1738"/>
                    <a:pt x="1342" y="1744"/>
                  </a:cubicBezTo>
                  <a:cubicBezTo>
                    <a:pt x="1360" y="1780"/>
                    <a:pt x="1360" y="1864"/>
                    <a:pt x="1390" y="1894"/>
                  </a:cubicBezTo>
                  <a:cubicBezTo>
                    <a:pt x="1402" y="1906"/>
                    <a:pt x="1420" y="1912"/>
                    <a:pt x="1432" y="1924"/>
                  </a:cubicBezTo>
                  <a:cubicBezTo>
                    <a:pt x="1468" y="1960"/>
                    <a:pt x="1462" y="1960"/>
                    <a:pt x="1468" y="2008"/>
                  </a:cubicBezTo>
                  <a:cubicBezTo>
                    <a:pt x="1474" y="2032"/>
                    <a:pt x="1504" y="2014"/>
                    <a:pt x="1498" y="2038"/>
                  </a:cubicBezTo>
                  <a:cubicBezTo>
                    <a:pt x="1480" y="2092"/>
                    <a:pt x="1492" y="2110"/>
                    <a:pt x="1432" y="2122"/>
                  </a:cubicBezTo>
                  <a:cubicBezTo>
                    <a:pt x="1408" y="2128"/>
                    <a:pt x="1378" y="2146"/>
                    <a:pt x="1372" y="2170"/>
                  </a:cubicBezTo>
                  <a:cubicBezTo>
                    <a:pt x="1366" y="2188"/>
                    <a:pt x="1360" y="2260"/>
                    <a:pt x="1336" y="2248"/>
                  </a:cubicBezTo>
                  <a:cubicBezTo>
                    <a:pt x="1282" y="2224"/>
                    <a:pt x="1252" y="2206"/>
                    <a:pt x="1198" y="2212"/>
                  </a:cubicBezTo>
                  <a:cubicBezTo>
                    <a:pt x="1174" y="2218"/>
                    <a:pt x="1108" y="2260"/>
                    <a:pt x="1096" y="2242"/>
                  </a:cubicBezTo>
                  <a:cubicBezTo>
                    <a:pt x="1078" y="2212"/>
                    <a:pt x="1084" y="2188"/>
                    <a:pt x="1054" y="2152"/>
                  </a:cubicBezTo>
                  <a:cubicBezTo>
                    <a:pt x="1042" y="2140"/>
                    <a:pt x="983" y="2116"/>
                    <a:pt x="965" y="2134"/>
                  </a:cubicBezTo>
                  <a:cubicBezTo>
                    <a:pt x="899" y="2200"/>
                    <a:pt x="923" y="2134"/>
                    <a:pt x="863" y="2158"/>
                  </a:cubicBezTo>
                  <a:cubicBezTo>
                    <a:pt x="839" y="2170"/>
                    <a:pt x="809" y="2170"/>
                    <a:pt x="815" y="2200"/>
                  </a:cubicBezTo>
                  <a:cubicBezTo>
                    <a:pt x="821" y="2212"/>
                    <a:pt x="839" y="2248"/>
                    <a:pt x="833" y="2260"/>
                  </a:cubicBezTo>
                  <a:cubicBezTo>
                    <a:pt x="827" y="2296"/>
                    <a:pt x="773" y="2397"/>
                    <a:pt x="749" y="2409"/>
                  </a:cubicBezTo>
                  <a:cubicBezTo>
                    <a:pt x="683" y="2451"/>
                    <a:pt x="641" y="2475"/>
                    <a:pt x="569" y="2493"/>
                  </a:cubicBezTo>
                  <a:cubicBezTo>
                    <a:pt x="557" y="2541"/>
                    <a:pt x="605" y="2601"/>
                    <a:pt x="605" y="2655"/>
                  </a:cubicBezTo>
                  <a:cubicBezTo>
                    <a:pt x="605" y="2685"/>
                    <a:pt x="497" y="2721"/>
                    <a:pt x="473" y="2715"/>
                  </a:cubicBezTo>
                  <a:cubicBezTo>
                    <a:pt x="443" y="2703"/>
                    <a:pt x="449" y="2661"/>
                    <a:pt x="437" y="2637"/>
                  </a:cubicBezTo>
                  <a:cubicBezTo>
                    <a:pt x="425" y="2607"/>
                    <a:pt x="473" y="2541"/>
                    <a:pt x="413" y="2559"/>
                  </a:cubicBezTo>
                  <a:cubicBezTo>
                    <a:pt x="389" y="2565"/>
                    <a:pt x="353" y="2559"/>
                    <a:pt x="341" y="2565"/>
                  </a:cubicBezTo>
                  <a:cubicBezTo>
                    <a:pt x="311" y="2583"/>
                    <a:pt x="287" y="2607"/>
                    <a:pt x="251" y="2589"/>
                  </a:cubicBezTo>
                  <a:cubicBezTo>
                    <a:pt x="221" y="2571"/>
                    <a:pt x="221" y="2541"/>
                    <a:pt x="209" y="2505"/>
                  </a:cubicBezTo>
                  <a:cubicBezTo>
                    <a:pt x="192" y="2469"/>
                    <a:pt x="150" y="2445"/>
                    <a:pt x="185" y="2403"/>
                  </a:cubicBezTo>
                  <a:cubicBezTo>
                    <a:pt x="221" y="2379"/>
                    <a:pt x="227" y="2397"/>
                    <a:pt x="245" y="2421"/>
                  </a:cubicBezTo>
                  <a:cubicBezTo>
                    <a:pt x="257" y="2445"/>
                    <a:pt x="275" y="2415"/>
                    <a:pt x="293" y="2433"/>
                  </a:cubicBezTo>
                  <a:cubicBezTo>
                    <a:pt x="335" y="2475"/>
                    <a:pt x="377" y="2415"/>
                    <a:pt x="419" y="2397"/>
                  </a:cubicBezTo>
                  <a:cubicBezTo>
                    <a:pt x="479" y="2373"/>
                    <a:pt x="419" y="2343"/>
                    <a:pt x="401" y="2319"/>
                  </a:cubicBezTo>
                  <a:cubicBezTo>
                    <a:pt x="365" y="2284"/>
                    <a:pt x="467" y="2277"/>
                    <a:pt x="473" y="2260"/>
                  </a:cubicBezTo>
                  <a:cubicBezTo>
                    <a:pt x="479" y="2224"/>
                    <a:pt x="473" y="2206"/>
                    <a:pt x="521" y="2206"/>
                  </a:cubicBezTo>
                  <a:cubicBezTo>
                    <a:pt x="551" y="2206"/>
                    <a:pt x="575" y="2242"/>
                    <a:pt x="593" y="2242"/>
                  </a:cubicBezTo>
                  <a:cubicBezTo>
                    <a:pt x="617" y="2242"/>
                    <a:pt x="653" y="2182"/>
                    <a:pt x="665" y="2164"/>
                  </a:cubicBezTo>
                  <a:cubicBezTo>
                    <a:pt x="671" y="2158"/>
                    <a:pt x="713" y="2104"/>
                    <a:pt x="707" y="2098"/>
                  </a:cubicBezTo>
                  <a:cubicBezTo>
                    <a:pt x="701" y="2068"/>
                    <a:pt x="671" y="2074"/>
                    <a:pt x="641" y="2068"/>
                  </a:cubicBezTo>
                  <a:cubicBezTo>
                    <a:pt x="623" y="2062"/>
                    <a:pt x="617" y="2062"/>
                    <a:pt x="611" y="2044"/>
                  </a:cubicBezTo>
                  <a:cubicBezTo>
                    <a:pt x="605" y="2020"/>
                    <a:pt x="611" y="2002"/>
                    <a:pt x="605" y="1984"/>
                  </a:cubicBezTo>
                  <a:cubicBezTo>
                    <a:pt x="599" y="1984"/>
                    <a:pt x="581" y="1996"/>
                    <a:pt x="569" y="2002"/>
                  </a:cubicBezTo>
                  <a:cubicBezTo>
                    <a:pt x="557" y="2008"/>
                    <a:pt x="545" y="2020"/>
                    <a:pt x="521" y="2020"/>
                  </a:cubicBezTo>
                  <a:cubicBezTo>
                    <a:pt x="515" y="2026"/>
                    <a:pt x="479" y="2062"/>
                    <a:pt x="473" y="2044"/>
                  </a:cubicBezTo>
                  <a:cubicBezTo>
                    <a:pt x="467" y="2026"/>
                    <a:pt x="467" y="2014"/>
                    <a:pt x="443" y="2026"/>
                  </a:cubicBezTo>
                  <a:cubicBezTo>
                    <a:pt x="437" y="2026"/>
                    <a:pt x="371" y="2110"/>
                    <a:pt x="365" y="2128"/>
                  </a:cubicBezTo>
                  <a:cubicBezTo>
                    <a:pt x="353" y="2158"/>
                    <a:pt x="323" y="2152"/>
                    <a:pt x="293" y="2152"/>
                  </a:cubicBezTo>
                  <a:cubicBezTo>
                    <a:pt x="275" y="2152"/>
                    <a:pt x="263" y="2170"/>
                    <a:pt x="251" y="2170"/>
                  </a:cubicBezTo>
                  <a:cubicBezTo>
                    <a:pt x="203" y="2170"/>
                    <a:pt x="233" y="2110"/>
                    <a:pt x="227" y="2080"/>
                  </a:cubicBezTo>
                  <a:cubicBezTo>
                    <a:pt x="227" y="2050"/>
                    <a:pt x="173" y="1960"/>
                    <a:pt x="137" y="1960"/>
                  </a:cubicBezTo>
                  <a:cubicBezTo>
                    <a:pt x="78" y="1960"/>
                    <a:pt x="84" y="1948"/>
                    <a:pt x="78" y="1894"/>
                  </a:cubicBezTo>
                  <a:cubicBezTo>
                    <a:pt x="72" y="1864"/>
                    <a:pt x="0" y="1822"/>
                    <a:pt x="42" y="1810"/>
                  </a:cubicBezTo>
                  <a:cubicBezTo>
                    <a:pt x="60" y="1810"/>
                    <a:pt x="72" y="1798"/>
                    <a:pt x="90" y="1792"/>
                  </a:cubicBezTo>
                  <a:cubicBezTo>
                    <a:pt x="113" y="1792"/>
                    <a:pt x="126" y="1798"/>
                    <a:pt x="150" y="1786"/>
                  </a:cubicBezTo>
                  <a:cubicBezTo>
                    <a:pt x="192" y="1726"/>
                    <a:pt x="281" y="1702"/>
                    <a:pt x="347" y="1654"/>
                  </a:cubicBezTo>
                  <a:cubicBezTo>
                    <a:pt x="359" y="1642"/>
                    <a:pt x="401" y="1672"/>
                    <a:pt x="377" y="1630"/>
                  </a:cubicBezTo>
                  <a:cubicBezTo>
                    <a:pt x="365" y="1600"/>
                    <a:pt x="347" y="1570"/>
                    <a:pt x="395" y="1558"/>
                  </a:cubicBezTo>
                  <a:cubicBezTo>
                    <a:pt x="443" y="1541"/>
                    <a:pt x="449" y="1510"/>
                    <a:pt x="509" y="1517"/>
                  </a:cubicBezTo>
                  <a:cubicBezTo>
                    <a:pt x="629" y="1523"/>
                    <a:pt x="587" y="1457"/>
                    <a:pt x="641" y="1385"/>
                  </a:cubicBezTo>
                  <a:cubicBezTo>
                    <a:pt x="683" y="1337"/>
                    <a:pt x="845" y="1325"/>
                    <a:pt x="917" y="1277"/>
                  </a:cubicBezTo>
                  <a:cubicBezTo>
                    <a:pt x="965" y="1151"/>
                    <a:pt x="965" y="1151"/>
                    <a:pt x="965" y="1151"/>
                  </a:cubicBezTo>
                  <a:close/>
                  <a:moveTo>
                    <a:pt x="2726" y="498"/>
                  </a:moveTo>
                  <a:lnTo>
                    <a:pt x="2726" y="498"/>
                  </a:lnTo>
                  <a:lnTo>
                    <a:pt x="2726" y="498"/>
                  </a:lnTo>
                  <a:cubicBezTo>
                    <a:pt x="2750" y="486"/>
                    <a:pt x="2750" y="486"/>
                    <a:pt x="2750" y="486"/>
                  </a:cubicBezTo>
                  <a:cubicBezTo>
                    <a:pt x="2774" y="480"/>
                    <a:pt x="2804" y="474"/>
                    <a:pt x="2822" y="456"/>
                  </a:cubicBezTo>
                  <a:cubicBezTo>
                    <a:pt x="2834" y="438"/>
                    <a:pt x="2816" y="420"/>
                    <a:pt x="2810" y="402"/>
                  </a:cubicBezTo>
                  <a:cubicBezTo>
                    <a:pt x="2804" y="390"/>
                    <a:pt x="2798" y="372"/>
                    <a:pt x="2792" y="360"/>
                  </a:cubicBezTo>
                  <a:cubicBezTo>
                    <a:pt x="2786" y="342"/>
                    <a:pt x="2774" y="324"/>
                    <a:pt x="2774" y="306"/>
                  </a:cubicBezTo>
                  <a:cubicBezTo>
                    <a:pt x="2768" y="282"/>
                    <a:pt x="2768" y="258"/>
                    <a:pt x="2768" y="240"/>
                  </a:cubicBezTo>
                  <a:cubicBezTo>
                    <a:pt x="2750" y="240"/>
                    <a:pt x="2732" y="258"/>
                    <a:pt x="2714" y="258"/>
                  </a:cubicBezTo>
                  <a:lnTo>
                    <a:pt x="2714" y="258"/>
                  </a:lnTo>
                  <a:cubicBezTo>
                    <a:pt x="2714" y="282"/>
                    <a:pt x="2714" y="300"/>
                    <a:pt x="2702" y="318"/>
                  </a:cubicBezTo>
                  <a:cubicBezTo>
                    <a:pt x="2696" y="330"/>
                    <a:pt x="2672" y="354"/>
                    <a:pt x="2672" y="366"/>
                  </a:cubicBezTo>
                  <a:cubicBezTo>
                    <a:pt x="2678" y="372"/>
                    <a:pt x="2684" y="396"/>
                    <a:pt x="2678" y="402"/>
                  </a:cubicBezTo>
                  <a:cubicBezTo>
                    <a:pt x="2678" y="420"/>
                    <a:pt x="2678" y="432"/>
                    <a:pt x="2690" y="450"/>
                  </a:cubicBezTo>
                  <a:cubicBezTo>
                    <a:pt x="2702" y="468"/>
                    <a:pt x="2714" y="480"/>
                    <a:pt x="2726" y="49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7" name="Freeform 136">
              <a:extLst>
                <a:ext uri="{FF2B5EF4-FFF2-40B4-BE49-F238E27FC236}">
                  <a16:creationId xmlns:a16="http://schemas.microsoft.com/office/drawing/2014/main" id="{EA1141E3-69FE-7647-81E2-1F6E71436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350" y="5092055"/>
              <a:ext cx="1662724" cy="1239480"/>
            </a:xfrm>
            <a:custGeom>
              <a:avLst/>
              <a:gdLst>
                <a:gd name="T0" fmla="*/ 2122 w 3118"/>
                <a:gd name="T1" fmla="*/ 455 h 2326"/>
                <a:gd name="T2" fmla="*/ 2182 w 3118"/>
                <a:gd name="T3" fmla="*/ 545 h 2326"/>
                <a:gd name="T4" fmla="*/ 2248 w 3118"/>
                <a:gd name="T5" fmla="*/ 587 h 2326"/>
                <a:gd name="T6" fmla="*/ 2344 w 3118"/>
                <a:gd name="T7" fmla="*/ 629 h 2326"/>
                <a:gd name="T8" fmla="*/ 2427 w 3118"/>
                <a:gd name="T9" fmla="*/ 725 h 2326"/>
                <a:gd name="T10" fmla="*/ 2499 w 3118"/>
                <a:gd name="T11" fmla="*/ 790 h 2326"/>
                <a:gd name="T12" fmla="*/ 2613 w 3118"/>
                <a:gd name="T13" fmla="*/ 851 h 2326"/>
                <a:gd name="T14" fmla="*/ 2835 w 3118"/>
                <a:gd name="T15" fmla="*/ 916 h 2326"/>
                <a:gd name="T16" fmla="*/ 2991 w 3118"/>
                <a:gd name="T17" fmla="*/ 916 h 2326"/>
                <a:gd name="T18" fmla="*/ 3033 w 3118"/>
                <a:gd name="T19" fmla="*/ 1018 h 2326"/>
                <a:gd name="T20" fmla="*/ 3117 w 3118"/>
                <a:gd name="T21" fmla="*/ 1066 h 2326"/>
                <a:gd name="T22" fmla="*/ 3080 w 3118"/>
                <a:gd name="T23" fmla="*/ 1114 h 2326"/>
                <a:gd name="T24" fmla="*/ 2997 w 3118"/>
                <a:gd name="T25" fmla="*/ 1204 h 2326"/>
                <a:gd name="T26" fmla="*/ 3117 w 3118"/>
                <a:gd name="T27" fmla="*/ 1222 h 2326"/>
                <a:gd name="T28" fmla="*/ 2967 w 3118"/>
                <a:gd name="T29" fmla="*/ 1270 h 2326"/>
                <a:gd name="T30" fmla="*/ 2565 w 3118"/>
                <a:gd name="T31" fmla="*/ 1306 h 2326"/>
                <a:gd name="T32" fmla="*/ 2337 w 3118"/>
                <a:gd name="T33" fmla="*/ 1258 h 2326"/>
                <a:gd name="T34" fmla="*/ 2140 w 3118"/>
                <a:gd name="T35" fmla="*/ 1348 h 2326"/>
                <a:gd name="T36" fmla="*/ 1870 w 3118"/>
                <a:gd name="T37" fmla="*/ 1444 h 2326"/>
                <a:gd name="T38" fmla="*/ 1612 w 3118"/>
                <a:gd name="T39" fmla="*/ 1384 h 2326"/>
                <a:gd name="T40" fmla="*/ 1439 w 3118"/>
                <a:gd name="T41" fmla="*/ 1432 h 2326"/>
                <a:gd name="T42" fmla="*/ 1355 w 3118"/>
                <a:gd name="T43" fmla="*/ 1594 h 2326"/>
                <a:gd name="T44" fmla="*/ 1379 w 3118"/>
                <a:gd name="T45" fmla="*/ 1660 h 2326"/>
                <a:gd name="T46" fmla="*/ 1187 w 3118"/>
                <a:gd name="T47" fmla="*/ 1701 h 2326"/>
                <a:gd name="T48" fmla="*/ 983 w 3118"/>
                <a:gd name="T49" fmla="*/ 1737 h 2326"/>
                <a:gd name="T50" fmla="*/ 887 w 3118"/>
                <a:gd name="T51" fmla="*/ 1899 h 2326"/>
                <a:gd name="T52" fmla="*/ 666 w 3118"/>
                <a:gd name="T53" fmla="*/ 2127 h 2326"/>
                <a:gd name="T54" fmla="*/ 288 w 3118"/>
                <a:gd name="T55" fmla="*/ 2277 h 2326"/>
                <a:gd name="T56" fmla="*/ 114 w 3118"/>
                <a:gd name="T57" fmla="*/ 2217 h 2326"/>
                <a:gd name="T58" fmla="*/ 102 w 3118"/>
                <a:gd name="T59" fmla="*/ 2211 h 2326"/>
                <a:gd name="T60" fmla="*/ 162 w 3118"/>
                <a:gd name="T61" fmla="*/ 2091 h 2326"/>
                <a:gd name="T62" fmla="*/ 258 w 3118"/>
                <a:gd name="T63" fmla="*/ 1971 h 2326"/>
                <a:gd name="T64" fmla="*/ 438 w 3118"/>
                <a:gd name="T65" fmla="*/ 1791 h 2326"/>
                <a:gd name="T66" fmla="*/ 504 w 3118"/>
                <a:gd name="T67" fmla="*/ 1695 h 2326"/>
                <a:gd name="T68" fmla="*/ 498 w 3118"/>
                <a:gd name="T69" fmla="*/ 1588 h 2326"/>
                <a:gd name="T70" fmla="*/ 618 w 3118"/>
                <a:gd name="T71" fmla="*/ 1396 h 2326"/>
                <a:gd name="T72" fmla="*/ 773 w 3118"/>
                <a:gd name="T73" fmla="*/ 1288 h 2326"/>
                <a:gd name="T74" fmla="*/ 959 w 3118"/>
                <a:gd name="T75" fmla="*/ 1138 h 2326"/>
                <a:gd name="T76" fmla="*/ 833 w 3118"/>
                <a:gd name="T77" fmla="*/ 904 h 2326"/>
                <a:gd name="T78" fmla="*/ 714 w 3118"/>
                <a:gd name="T79" fmla="*/ 934 h 2326"/>
                <a:gd name="T80" fmla="*/ 384 w 3118"/>
                <a:gd name="T81" fmla="*/ 994 h 2326"/>
                <a:gd name="T82" fmla="*/ 192 w 3118"/>
                <a:gd name="T83" fmla="*/ 994 h 2326"/>
                <a:gd name="T84" fmla="*/ 360 w 3118"/>
                <a:gd name="T85" fmla="*/ 713 h 2326"/>
                <a:gd name="T86" fmla="*/ 522 w 3118"/>
                <a:gd name="T87" fmla="*/ 497 h 2326"/>
                <a:gd name="T88" fmla="*/ 701 w 3118"/>
                <a:gd name="T89" fmla="*/ 401 h 2326"/>
                <a:gd name="T90" fmla="*/ 683 w 3118"/>
                <a:gd name="T91" fmla="*/ 113 h 2326"/>
                <a:gd name="T92" fmla="*/ 1313 w 3118"/>
                <a:gd name="T93" fmla="*/ 65 h 2326"/>
                <a:gd name="T94" fmla="*/ 1588 w 3118"/>
                <a:gd name="T95" fmla="*/ 107 h 2326"/>
                <a:gd name="T96" fmla="*/ 1481 w 3118"/>
                <a:gd name="T97" fmla="*/ 305 h 2326"/>
                <a:gd name="T98" fmla="*/ 1511 w 3118"/>
                <a:gd name="T99" fmla="*/ 455 h 2326"/>
                <a:gd name="T100" fmla="*/ 1726 w 3118"/>
                <a:gd name="T101" fmla="*/ 479 h 2326"/>
                <a:gd name="T102" fmla="*/ 1852 w 3118"/>
                <a:gd name="T103" fmla="*/ 551 h 2326"/>
                <a:gd name="T104" fmla="*/ 2122 w 3118"/>
                <a:gd name="T105" fmla="*/ 45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2326">
                  <a:moveTo>
                    <a:pt x="2122" y="455"/>
                  </a:moveTo>
                  <a:lnTo>
                    <a:pt x="2122" y="455"/>
                  </a:lnTo>
                  <a:cubicBezTo>
                    <a:pt x="2134" y="503"/>
                    <a:pt x="2134" y="503"/>
                    <a:pt x="2134" y="503"/>
                  </a:cubicBezTo>
                  <a:cubicBezTo>
                    <a:pt x="2152" y="521"/>
                    <a:pt x="2164" y="533"/>
                    <a:pt x="2182" y="545"/>
                  </a:cubicBezTo>
                  <a:cubicBezTo>
                    <a:pt x="2200" y="557"/>
                    <a:pt x="2212" y="557"/>
                    <a:pt x="2230" y="563"/>
                  </a:cubicBezTo>
                  <a:cubicBezTo>
                    <a:pt x="2236" y="569"/>
                    <a:pt x="2242" y="581"/>
                    <a:pt x="2248" y="587"/>
                  </a:cubicBezTo>
                  <a:cubicBezTo>
                    <a:pt x="2272" y="623"/>
                    <a:pt x="2302" y="617"/>
                    <a:pt x="2344" y="629"/>
                  </a:cubicBezTo>
                  <a:lnTo>
                    <a:pt x="2344" y="629"/>
                  </a:lnTo>
                  <a:cubicBezTo>
                    <a:pt x="2403" y="695"/>
                    <a:pt x="2403" y="695"/>
                    <a:pt x="2403" y="695"/>
                  </a:cubicBezTo>
                  <a:cubicBezTo>
                    <a:pt x="2421" y="701"/>
                    <a:pt x="2415" y="713"/>
                    <a:pt x="2427" y="725"/>
                  </a:cubicBezTo>
                  <a:cubicBezTo>
                    <a:pt x="2451" y="743"/>
                    <a:pt x="2475" y="737"/>
                    <a:pt x="2499" y="743"/>
                  </a:cubicBezTo>
                  <a:cubicBezTo>
                    <a:pt x="2511" y="749"/>
                    <a:pt x="2505" y="785"/>
                    <a:pt x="2499" y="790"/>
                  </a:cubicBezTo>
                  <a:cubicBezTo>
                    <a:pt x="2475" y="874"/>
                    <a:pt x="2565" y="838"/>
                    <a:pt x="2613" y="851"/>
                  </a:cubicBezTo>
                  <a:lnTo>
                    <a:pt x="2613" y="851"/>
                  </a:lnTo>
                  <a:cubicBezTo>
                    <a:pt x="2637" y="862"/>
                    <a:pt x="2667" y="874"/>
                    <a:pt x="2691" y="886"/>
                  </a:cubicBezTo>
                  <a:cubicBezTo>
                    <a:pt x="2709" y="904"/>
                    <a:pt x="2811" y="922"/>
                    <a:pt x="2835" y="916"/>
                  </a:cubicBezTo>
                  <a:cubicBezTo>
                    <a:pt x="2877" y="898"/>
                    <a:pt x="2901" y="874"/>
                    <a:pt x="2949" y="874"/>
                  </a:cubicBezTo>
                  <a:cubicBezTo>
                    <a:pt x="2973" y="874"/>
                    <a:pt x="3003" y="886"/>
                    <a:pt x="2991" y="916"/>
                  </a:cubicBezTo>
                  <a:cubicBezTo>
                    <a:pt x="2961" y="964"/>
                    <a:pt x="3033" y="934"/>
                    <a:pt x="3045" y="970"/>
                  </a:cubicBezTo>
                  <a:cubicBezTo>
                    <a:pt x="3051" y="988"/>
                    <a:pt x="3033" y="1000"/>
                    <a:pt x="3033" y="1018"/>
                  </a:cubicBezTo>
                  <a:cubicBezTo>
                    <a:pt x="3033" y="1030"/>
                    <a:pt x="3056" y="1060"/>
                    <a:pt x="3069" y="1054"/>
                  </a:cubicBezTo>
                  <a:cubicBezTo>
                    <a:pt x="3117" y="1066"/>
                    <a:pt x="3117" y="1066"/>
                    <a:pt x="3117" y="1066"/>
                  </a:cubicBezTo>
                  <a:lnTo>
                    <a:pt x="3117" y="1066"/>
                  </a:lnTo>
                  <a:cubicBezTo>
                    <a:pt x="3104" y="1078"/>
                    <a:pt x="3098" y="1096"/>
                    <a:pt x="3080" y="1114"/>
                  </a:cubicBezTo>
                  <a:cubicBezTo>
                    <a:pt x="3069" y="1120"/>
                    <a:pt x="3051" y="1126"/>
                    <a:pt x="3039" y="1132"/>
                  </a:cubicBezTo>
                  <a:cubicBezTo>
                    <a:pt x="3015" y="1144"/>
                    <a:pt x="2991" y="1180"/>
                    <a:pt x="2997" y="1204"/>
                  </a:cubicBezTo>
                  <a:cubicBezTo>
                    <a:pt x="3003" y="1216"/>
                    <a:pt x="3033" y="1216"/>
                    <a:pt x="3045" y="1216"/>
                  </a:cubicBezTo>
                  <a:cubicBezTo>
                    <a:pt x="3069" y="1216"/>
                    <a:pt x="3098" y="1216"/>
                    <a:pt x="3117" y="1222"/>
                  </a:cubicBezTo>
                  <a:lnTo>
                    <a:pt x="3117" y="1222"/>
                  </a:lnTo>
                  <a:cubicBezTo>
                    <a:pt x="2967" y="1270"/>
                    <a:pt x="2967" y="1270"/>
                    <a:pt x="2967" y="1270"/>
                  </a:cubicBezTo>
                  <a:cubicBezTo>
                    <a:pt x="2931" y="1288"/>
                    <a:pt x="2823" y="1372"/>
                    <a:pt x="2787" y="1330"/>
                  </a:cubicBezTo>
                  <a:cubicBezTo>
                    <a:pt x="2745" y="1276"/>
                    <a:pt x="2619" y="1300"/>
                    <a:pt x="2565" y="1306"/>
                  </a:cubicBezTo>
                  <a:cubicBezTo>
                    <a:pt x="2529" y="1312"/>
                    <a:pt x="2529" y="1294"/>
                    <a:pt x="2505" y="1282"/>
                  </a:cubicBezTo>
                  <a:cubicBezTo>
                    <a:pt x="2475" y="1270"/>
                    <a:pt x="2361" y="1240"/>
                    <a:pt x="2337" y="1258"/>
                  </a:cubicBezTo>
                  <a:cubicBezTo>
                    <a:pt x="2302" y="1276"/>
                    <a:pt x="2283" y="1306"/>
                    <a:pt x="2242" y="1312"/>
                  </a:cubicBezTo>
                  <a:cubicBezTo>
                    <a:pt x="2200" y="1324"/>
                    <a:pt x="2182" y="1324"/>
                    <a:pt x="2140" y="1348"/>
                  </a:cubicBezTo>
                  <a:cubicBezTo>
                    <a:pt x="2116" y="1366"/>
                    <a:pt x="2110" y="1414"/>
                    <a:pt x="2080" y="1426"/>
                  </a:cubicBezTo>
                  <a:cubicBezTo>
                    <a:pt x="2044" y="1444"/>
                    <a:pt x="1912" y="1462"/>
                    <a:pt x="1870" y="1444"/>
                  </a:cubicBezTo>
                  <a:cubicBezTo>
                    <a:pt x="1834" y="1426"/>
                    <a:pt x="1792" y="1450"/>
                    <a:pt x="1750" y="1438"/>
                  </a:cubicBezTo>
                  <a:cubicBezTo>
                    <a:pt x="1696" y="1426"/>
                    <a:pt x="1612" y="1450"/>
                    <a:pt x="1612" y="1384"/>
                  </a:cubicBezTo>
                  <a:cubicBezTo>
                    <a:pt x="1606" y="1378"/>
                    <a:pt x="1582" y="1384"/>
                    <a:pt x="1576" y="1384"/>
                  </a:cubicBezTo>
                  <a:cubicBezTo>
                    <a:pt x="1564" y="1390"/>
                    <a:pt x="1397" y="1360"/>
                    <a:pt x="1439" y="1432"/>
                  </a:cubicBezTo>
                  <a:cubicBezTo>
                    <a:pt x="1463" y="1474"/>
                    <a:pt x="1439" y="1522"/>
                    <a:pt x="1397" y="1534"/>
                  </a:cubicBezTo>
                  <a:cubicBezTo>
                    <a:pt x="1343" y="1552"/>
                    <a:pt x="1373" y="1576"/>
                    <a:pt x="1355" y="1594"/>
                  </a:cubicBezTo>
                  <a:cubicBezTo>
                    <a:pt x="1343" y="1605"/>
                    <a:pt x="1319" y="1605"/>
                    <a:pt x="1349" y="1629"/>
                  </a:cubicBezTo>
                  <a:cubicBezTo>
                    <a:pt x="1361" y="1641"/>
                    <a:pt x="1379" y="1636"/>
                    <a:pt x="1379" y="1660"/>
                  </a:cubicBezTo>
                  <a:cubicBezTo>
                    <a:pt x="1379" y="1725"/>
                    <a:pt x="1271" y="1719"/>
                    <a:pt x="1229" y="1719"/>
                  </a:cubicBezTo>
                  <a:cubicBezTo>
                    <a:pt x="1211" y="1719"/>
                    <a:pt x="1205" y="1695"/>
                    <a:pt x="1187" y="1701"/>
                  </a:cubicBezTo>
                  <a:cubicBezTo>
                    <a:pt x="1151" y="1713"/>
                    <a:pt x="1127" y="1767"/>
                    <a:pt x="1091" y="1743"/>
                  </a:cubicBezTo>
                  <a:cubicBezTo>
                    <a:pt x="1061" y="1713"/>
                    <a:pt x="1031" y="1713"/>
                    <a:pt x="983" y="1737"/>
                  </a:cubicBezTo>
                  <a:cubicBezTo>
                    <a:pt x="953" y="1749"/>
                    <a:pt x="989" y="1773"/>
                    <a:pt x="971" y="1791"/>
                  </a:cubicBezTo>
                  <a:cubicBezTo>
                    <a:pt x="935" y="1833"/>
                    <a:pt x="893" y="1821"/>
                    <a:pt x="887" y="1899"/>
                  </a:cubicBezTo>
                  <a:cubicBezTo>
                    <a:pt x="857" y="1959"/>
                    <a:pt x="845" y="2037"/>
                    <a:pt x="761" y="2037"/>
                  </a:cubicBezTo>
                  <a:cubicBezTo>
                    <a:pt x="659" y="2037"/>
                    <a:pt x="719" y="2073"/>
                    <a:pt x="666" y="2127"/>
                  </a:cubicBezTo>
                  <a:cubicBezTo>
                    <a:pt x="582" y="2229"/>
                    <a:pt x="552" y="1989"/>
                    <a:pt x="462" y="2127"/>
                  </a:cubicBezTo>
                  <a:cubicBezTo>
                    <a:pt x="420" y="2187"/>
                    <a:pt x="360" y="2247"/>
                    <a:pt x="288" y="2277"/>
                  </a:cubicBezTo>
                  <a:cubicBezTo>
                    <a:pt x="180" y="2325"/>
                    <a:pt x="186" y="2253"/>
                    <a:pt x="168" y="2169"/>
                  </a:cubicBezTo>
                  <a:cubicBezTo>
                    <a:pt x="114" y="2217"/>
                    <a:pt x="114" y="2217"/>
                    <a:pt x="114" y="2217"/>
                  </a:cubicBezTo>
                  <a:lnTo>
                    <a:pt x="114" y="2217"/>
                  </a:lnTo>
                  <a:cubicBezTo>
                    <a:pt x="114" y="2217"/>
                    <a:pt x="108" y="2211"/>
                    <a:pt x="102" y="2211"/>
                  </a:cubicBezTo>
                  <a:cubicBezTo>
                    <a:pt x="72" y="2193"/>
                    <a:pt x="0" y="2205"/>
                    <a:pt x="36" y="2157"/>
                  </a:cubicBezTo>
                  <a:cubicBezTo>
                    <a:pt x="60" y="2127"/>
                    <a:pt x="138" y="2133"/>
                    <a:pt x="162" y="2091"/>
                  </a:cubicBezTo>
                  <a:cubicBezTo>
                    <a:pt x="168" y="2067"/>
                    <a:pt x="168" y="2043"/>
                    <a:pt x="186" y="2025"/>
                  </a:cubicBezTo>
                  <a:cubicBezTo>
                    <a:pt x="204" y="2001"/>
                    <a:pt x="240" y="1995"/>
                    <a:pt x="258" y="1971"/>
                  </a:cubicBezTo>
                  <a:cubicBezTo>
                    <a:pt x="288" y="1929"/>
                    <a:pt x="366" y="1911"/>
                    <a:pt x="384" y="1863"/>
                  </a:cubicBezTo>
                  <a:cubicBezTo>
                    <a:pt x="402" y="1815"/>
                    <a:pt x="402" y="1815"/>
                    <a:pt x="438" y="1791"/>
                  </a:cubicBezTo>
                  <a:cubicBezTo>
                    <a:pt x="462" y="1779"/>
                    <a:pt x="456" y="1737"/>
                    <a:pt x="480" y="1725"/>
                  </a:cubicBezTo>
                  <a:cubicBezTo>
                    <a:pt x="492" y="1725"/>
                    <a:pt x="504" y="1707"/>
                    <a:pt x="504" y="1695"/>
                  </a:cubicBezTo>
                  <a:cubicBezTo>
                    <a:pt x="504" y="1660"/>
                    <a:pt x="474" y="1683"/>
                    <a:pt x="498" y="1636"/>
                  </a:cubicBezTo>
                  <a:cubicBezTo>
                    <a:pt x="504" y="1623"/>
                    <a:pt x="498" y="1599"/>
                    <a:pt x="498" y="1588"/>
                  </a:cubicBezTo>
                  <a:cubicBezTo>
                    <a:pt x="486" y="1552"/>
                    <a:pt x="456" y="1486"/>
                    <a:pt x="462" y="1450"/>
                  </a:cubicBezTo>
                  <a:cubicBezTo>
                    <a:pt x="480" y="1360"/>
                    <a:pt x="558" y="1414"/>
                    <a:pt x="618" y="1396"/>
                  </a:cubicBezTo>
                  <a:cubicBezTo>
                    <a:pt x="659" y="1390"/>
                    <a:pt x="696" y="1378"/>
                    <a:pt x="738" y="1366"/>
                  </a:cubicBezTo>
                  <a:cubicBezTo>
                    <a:pt x="773" y="1288"/>
                    <a:pt x="773" y="1288"/>
                    <a:pt x="773" y="1288"/>
                  </a:cubicBezTo>
                  <a:cubicBezTo>
                    <a:pt x="779" y="1258"/>
                    <a:pt x="791" y="1186"/>
                    <a:pt x="821" y="1174"/>
                  </a:cubicBezTo>
                  <a:cubicBezTo>
                    <a:pt x="857" y="1168"/>
                    <a:pt x="959" y="1198"/>
                    <a:pt x="959" y="1138"/>
                  </a:cubicBezTo>
                  <a:cubicBezTo>
                    <a:pt x="959" y="1066"/>
                    <a:pt x="947" y="952"/>
                    <a:pt x="869" y="940"/>
                  </a:cubicBezTo>
                  <a:cubicBezTo>
                    <a:pt x="827" y="934"/>
                    <a:pt x="851" y="916"/>
                    <a:pt x="833" y="904"/>
                  </a:cubicBezTo>
                  <a:cubicBezTo>
                    <a:pt x="815" y="898"/>
                    <a:pt x="791" y="904"/>
                    <a:pt x="767" y="886"/>
                  </a:cubicBezTo>
                  <a:cubicBezTo>
                    <a:pt x="749" y="874"/>
                    <a:pt x="725" y="922"/>
                    <a:pt x="714" y="934"/>
                  </a:cubicBezTo>
                  <a:cubicBezTo>
                    <a:pt x="677" y="976"/>
                    <a:pt x="635" y="958"/>
                    <a:pt x="588" y="958"/>
                  </a:cubicBezTo>
                  <a:cubicBezTo>
                    <a:pt x="516" y="964"/>
                    <a:pt x="450" y="976"/>
                    <a:pt x="384" y="994"/>
                  </a:cubicBezTo>
                  <a:cubicBezTo>
                    <a:pt x="348" y="1006"/>
                    <a:pt x="336" y="982"/>
                    <a:pt x="306" y="982"/>
                  </a:cubicBezTo>
                  <a:cubicBezTo>
                    <a:pt x="276" y="982"/>
                    <a:pt x="174" y="1060"/>
                    <a:pt x="192" y="994"/>
                  </a:cubicBezTo>
                  <a:cubicBezTo>
                    <a:pt x="192" y="934"/>
                    <a:pt x="198" y="862"/>
                    <a:pt x="264" y="838"/>
                  </a:cubicBezTo>
                  <a:cubicBezTo>
                    <a:pt x="366" y="809"/>
                    <a:pt x="294" y="761"/>
                    <a:pt x="360" y="713"/>
                  </a:cubicBezTo>
                  <a:cubicBezTo>
                    <a:pt x="402" y="677"/>
                    <a:pt x="462" y="683"/>
                    <a:pt x="474" y="611"/>
                  </a:cubicBezTo>
                  <a:cubicBezTo>
                    <a:pt x="480" y="557"/>
                    <a:pt x="432" y="485"/>
                    <a:pt x="522" y="497"/>
                  </a:cubicBezTo>
                  <a:cubicBezTo>
                    <a:pt x="570" y="503"/>
                    <a:pt x="594" y="467"/>
                    <a:pt x="606" y="431"/>
                  </a:cubicBezTo>
                  <a:cubicBezTo>
                    <a:pt x="618" y="395"/>
                    <a:pt x="666" y="413"/>
                    <a:pt x="701" y="401"/>
                  </a:cubicBezTo>
                  <a:cubicBezTo>
                    <a:pt x="767" y="353"/>
                    <a:pt x="714" y="299"/>
                    <a:pt x="672" y="257"/>
                  </a:cubicBezTo>
                  <a:cubicBezTo>
                    <a:pt x="659" y="245"/>
                    <a:pt x="666" y="131"/>
                    <a:pt x="683" y="113"/>
                  </a:cubicBezTo>
                  <a:cubicBezTo>
                    <a:pt x="803" y="0"/>
                    <a:pt x="893" y="107"/>
                    <a:pt x="1025" y="149"/>
                  </a:cubicBezTo>
                  <a:cubicBezTo>
                    <a:pt x="1103" y="179"/>
                    <a:pt x="1259" y="36"/>
                    <a:pt x="1313" y="65"/>
                  </a:cubicBezTo>
                  <a:cubicBezTo>
                    <a:pt x="1433" y="137"/>
                    <a:pt x="1433" y="137"/>
                    <a:pt x="1433" y="137"/>
                  </a:cubicBezTo>
                  <a:cubicBezTo>
                    <a:pt x="1505" y="173"/>
                    <a:pt x="1534" y="107"/>
                    <a:pt x="1588" y="107"/>
                  </a:cubicBezTo>
                  <a:cubicBezTo>
                    <a:pt x="1588" y="143"/>
                    <a:pt x="1552" y="167"/>
                    <a:pt x="1534" y="191"/>
                  </a:cubicBezTo>
                  <a:cubicBezTo>
                    <a:pt x="1505" y="233"/>
                    <a:pt x="1498" y="257"/>
                    <a:pt x="1481" y="305"/>
                  </a:cubicBezTo>
                  <a:cubicBezTo>
                    <a:pt x="1481" y="341"/>
                    <a:pt x="1492" y="425"/>
                    <a:pt x="1450" y="449"/>
                  </a:cubicBezTo>
                  <a:cubicBezTo>
                    <a:pt x="1450" y="455"/>
                    <a:pt x="1505" y="455"/>
                    <a:pt x="1511" y="455"/>
                  </a:cubicBezTo>
                  <a:cubicBezTo>
                    <a:pt x="1534" y="455"/>
                    <a:pt x="1558" y="461"/>
                    <a:pt x="1582" y="479"/>
                  </a:cubicBezTo>
                  <a:cubicBezTo>
                    <a:pt x="1636" y="515"/>
                    <a:pt x="1690" y="425"/>
                    <a:pt x="1726" y="479"/>
                  </a:cubicBezTo>
                  <a:cubicBezTo>
                    <a:pt x="1744" y="503"/>
                    <a:pt x="1768" y="527"/>
                    <a:pt x="1768" y="557"/>
                  </a:cubicBezTo>
                  <a:cubicBezTo>
                    <a:pt x="1768" y="611"/>
                    <a:pt x="1822" y="569"/>
                    <a:pt x="1852" y="551"/>
                  </a:cubicBezTo>
                  <a:cubicBezTo>
                    <a:pt x="1906" y="521"/>
                    <a:pt x="1984" y="509"/>
                    <a:pt x="2032" y="473"/>
                  </a:cubicBezTo>
                  <a:cubicBezTo>
                    <a:pt x="2056" y="461"/>
                    <a:pt x="2092" y="461"/>
                    <a:pt x="2122" y="45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8" name="Freeform 137">
              <a:extLst>
                <a:ext uri="{FF2B5EF4-FFF2-40B4-BE49-F238E27FC236}">
                  <a16:creationId xmlns:a16="http://schemas.microsoft.com/office/drawing/2014/main" id="{0B3B653C-68E4-1047-B031-448779B6C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145" y="5658876"/>
              <a:ext cx="3685275" cy="3443263"/>
            </a:xfrm>
            <a:custGeom>
              <a:avLst/>
              <a:gdLst>
                <a:gd name="T0" fmla="*/ 1025 w 6910"/>
                <a:gd name="T1" fmla="*/ 2817 h 6454"/>
                <a:gd name="T2" fmla="*/ 1115 w 6910"/>
                <a:gd name="T3" fmla="*/ 2751 h 6454"/>
                <a:gd name="T4" fmla="*/ 1133 w 6910"/>
                <a:gd name="T5" fmla="*/ 2823 h 6454"/>
                <a:gd name="T6" fmla="*/ 3572 w 6910"/>
                <a:gd name="T7" fmla="*/ 1151 h 6454"/>
                <a:gd name="T8" fmla="*/ 3620 w 6910"/>
                <a:gd name="T9" fmla="*/ 1199 h 6454"/>
                <a:gd name="T10" fmla="*/ 54 w 6910"/>
                <a:gd name="T11" fmla="*/ 1103 h 6454"/>
                <a:gd name="T12" fmla="*/ 857 w 6910"/>
                <a:gd name="T13" fmla="*/ 725 h 6454"/>
                <a:gd name="T14" fmla="*/ 1235 w 6910"/>
                <a:gd name="T15" fmla="*/ 563 h 6454"/>
                <a:gd name="T16" fmla="*/ 1636 w 6910"/>
                <a:gd name="T17" fmla="*/ 372 h 6454"/>
                <a:gd name="T18" fmla="*/ 2391 w 6910"/>
                <a:gd name="T19" fmla="*/ 216 h 6454"/>
                <a:gd name="T20" fmla="*/ 2955 w 6910"/>
                <a:gd name="T21" fmla="*/ 282 h 6454"/>
                <a:gd name="T22" fmla="*/ 2188 w 6910"/>
                <a:gd name="T23" fmla="*/ 791 h 6454"/>
                <a:gd name="T24" fmla="*/ 2289 w 6910"/>
                <a:gd name="T25" fmla="*/ 1175 h 6454"/>
                <a:gd name="T26" fmla="*/ 2607 w 6910"/>
                <a:gd name="T27" fmla="*/ 1007 h 6454"/>
                <a:gd name="T28" fmla="*/ 2631 w 6910"/>
                <a:gd name="T29" fmla="*/ 1247 h 6454"/>
                <a:gd name="T30" fmla="*/ 2283 w 6910"/>
                <a:gd name="T31" fmla="*/ 1426 h 6454"/>
                <a:gd name="T32" fmla="*/ 2475 w 6910"/>
                <a:gd name="T33" fmla="*/ 1642 h 6454"/>
                <a:gd name="T34" fmla="*/ 2853 w 6910"/>
                <a:gd name="T35" fmla="*/ 1205 h 6454"/>
                <a:gd name="T36" fmla="*/ 3374 w 6910"/>
                <a:gd name="T37" fmla="*/ 1253 h 6454"/>
                <a:gd name="T38" fmla="*/ 3428 w 6910"/>
                <a:gd name="T39" fmla="*/ 899 h 6454"/>
                <a:gd name="T40" fmla="*/ 3350 w 6910"/>
                <a:gd name="T41" fmla="*/ 402 h 6454"/>
                <a:gd name="T42" fmla="*/ 4009 w 6910"/>
                <a:gd name="T43" fmla="*/ 552 h 6454"/>
                <a:gd name="T44" fmla="*/ 4213 w 6910"/>
                <a:gd name="T45" fmla="*/ 659 h 6454"/>
                <a:gd name="T46" fmla="*/ 4393 w 6910"/>
                <a:gd name="T47" fmla="*/ 1139 h 6454"/>
                <a:gd name="T48" fmla="*/ 4405 w 6910"/>
                <a:gd name="T49" fmla="*/ 1624 h 6454"/>
                <a:gd name="T50" fmla="*/ 4627 w 6910"/>
                <a:gd name="T51" fmla="*/ 2163 h 6454"/>
                <a:gd name="T52" fmla="*/ 4633 w 6910"/>
                <a:gd name="T53" fmla="*/ 2505 h 6454"/>
                <a:gd name="T54" fmla="*/ 4321 w 6910"/>
                <a:gd name="T55" fmla="*/ 2996 h 6454"/>
                <a:gd name="T56" fmla="*/ 4842 w 6910"/>
                <a:gd name="T57" fmla="*/ 3613 h 6454"/>
                <a:gd name="T58" fmla="*/ 5411 w 6910"/>
                <a:gd name="T59" fmla="*/ 3625 h 6454"/>
                <a:gd name="T60" fmla="*/ 6082 w 6910"/>
                <a:gd name="T61" fmla="*/ 3708 h 6454"/>
                <a:gd name="T62" fmla="*/ 6633 w 6910"/>
                <a:gd name="T63" fmla="*/ 3619 h 6454"/>
                <a:gd name="T64" fmla="*/ 6873 w 6910"/>
                <a:gd name="T65" fmla="*/ 3678 h 6454"/>
                <a:gd name="T66" fmla="*/ 6867 w 6910"/>
                <a:gd name="T67" fmla="*/ 3954 h 6454"/>
                <a:gd name="T68" fmla="*/ 6705 w 6910"/>
                <a:gd name="T69" fmla="*/ 4152 h 6454"/>
                <a:gd name="T70" fmla="*/ 6615 w 6910"/>
                <a:gd name="T71" fmla="*/ 4452 h 6454"/>
                <a:gd name="T72" fmla="*/ 6046 w 6910"/>
                <a:gd name="T73" fmla="*/ 5171 h 6454"/>
                <a:gd name="T74" fmla="*/ 5076 w 6910"/>
                <a:gd name="T75" fmla="*/ 4973 h 6454"/>
                <a:gd name="T76" fmla="*/ 4411 w 6910"/>
                <a:gd name="T77" fmla="*/ 5470 h 6454"/>
                <a:gd name="T78" fmla="*/ 3356 w 6910"/>
                <a:gd name="T79" fmla="*/ 5716 h 6454"/>
                <a:gd name="T80" fmla="*/ 2889 w 6910"/>
                <a:gd name="T81" fmla="*/ 5973 h 6454"/>
                <a:gd name="T82" fmla="*/ 2583 w 6910"/>
                <a:gd name="T83" fmla="*/ 6129 h 6454"/>
                <a:gd name="T84" fmla="*/ 1906 w 6910"/>
                <a:gd name="T85" fmla="*/ 6177 h 6454"/>
                <a:gd name="T86" fmla="*/ 1570 w 6910"/>
                <a:gd name="T87" fmla="*/ 6339 h 6454"/>
                <a:gd name="T88" fmla="*/ 1486 w 6910"/>
                <a:gd name="T89" fmla="*/ 5836 h 6454"/>
                <a:gd name="T90" fmla="*/ 1672 w 6910"/>
                <a:gd name="T91" fmla="*/ 5314 h 6454"/>
                <a:gd name="T92" fmla="*/ 1846 w 6910"/>
                <a:gd name="T93" fmla="*/ 4823 h 6454"/>
                <a:gd name="T94" fmla="*/ 1948 w 6910"/>
                <a:gd name="T95" fmla="*/ 4499 h 6454"/>
                <a:gd name="T96" fmla="*/ 2223 w 6910"/>
                <a:gd name="T97" fmla="*/ 4362 h 6454"/>
                <a:gd name="T98" fmla="*/ 1984 w 6910"/>
                <a:gd name="T99" fmla="*/ 3984 h 6454"/>
                <a:gd name="T100" fmla="*/ 1936 w 6910"/>
                <a:gd name="T101" fmla="*/ 3451 h 6454"/>
                <a:gd name="T102" fmla="*/ 2026 w 6910"/>
                <a:gd name="T103" fmla="*/ 3140 h 6454"/>
                <a:gd name="T104" fmla="*/ 1642 w 6910"/>
                <a:gd name="T105" fmla="*/ 2829 h 6454"/>
                <a:gd name="T106" fmla="*/ 1534 w 6910"/>
                <a:gd name="T107" fmla="*/ 2379 h 6454"/>
                <a:gd name="T108" fmla="*/ 857 w 6910"/>
                <a:gd name="T109" fmla="*/ 2349 h 6454"/>
                <a:gd name="T110" fmla="*/ 863 w 6910"/>
                <a:gd name="T111" fmla="*/ 1912 h 6454"/>
                <a:gd name="T112" fmla="*/ 731 w 6910"/>
                <a:gd name="T113" fmla="*/ 1438 h 6454"/>
                <a:gd name="T114" fmla="*/ 24 w 6910"/>
                <a:gd name="T115" fmla="*/ 1654 h 6454"/>
                <a:gd name="T116" fmla="*/ 3003 w 6910"/>
                <a:gd name="T117" fmla="*/ 0 h 6454"/>
                <a:gd name="T118" fmla="*/ 3003 w 6910"/>
                <a:gd name="T119" fmla="*/ 156 h 6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0" h="6454">
                  <a:moveTo>
                    <a:pt x="971" y="2858"/>
                  </a:moveTo>
                  <a:lnTo>
                    <a:pt x="971" y="2858"/>
                  </a:lnTo>
                  <a:cubicBezTo>
                    <a:pt x="965" y="2871"/>
                    <a:pt x="965" y="2888"/>
                    <a:pt x="977" y="2895"/>
                  </a:cubicBezTo>
                  <a:cubicBezTo>
                    <a:pt x="989" y="2895"/>
                    <a:pt x="1001" y="2882"/>
                    <a:pt x="1001" y="2877"/>
                  </a:cubicBezTo>
                  <a:cubicBezTo>
                    <a:pt x="1013" y="2871"/>
                    <a:pt x="1031" y="2858"/>
                    <a:pt x="1031" y="2847"/>
                  </a:cubicBezTo>
                  <a:cubicBezTo>
                    <a:pt x="1037" y="2835"/>
                    <a:pt x="1037" y="2823"/>
                    <a:pt x="1025" y="2817"/>
                  </a:cubicBezTo>
                  <a:cubicBezTo>
                    <a:pt x="1007" y="2811"/>
                    <a:pt x="1007" y="2811"/>
                    <a:pt x="1007" y="2811"/>
                  </a:cubicBezTo>
                  <a:lnTo>
                    <a:pt x="1007" y="2811"/>
                  </a:lnTo>
                  <a:cubicBezTo>
                    <a:pt x="971" y="2858"/>
                    <a:pt x="971" y="2858"/>
                    <a:pt x="971" y="2858"/>
                  </a:cubicBezTo>
                  <a:close/>
                  <a:moveTo>
                    <a:pt x="1115" y="2793"/>
                  </a:moveTo>
                  <a:lnTo>
                    <a:pt x="1115" y="2793"/>
                  </a:lnTo>
                  <a:cubicBezTo>
                    <a:pt x="1121" y="2787"/>
                    <a:pt x="1115" y="2763"/>
                    <a:pt x="1115" y="2751"/>
                  </a:cubicBezTo>
                  <a:cubicBezTo>
                    <a:pt x="1115" y="2721"/>
                    <a:pt x="1133" y="2691"/>
                    <a:pt x="1163" y="2685"/>
                  </a:cubicBezTo>
                  <a:cubicBezTo>
                    <a:pt x="1187" y="2685"/>
                    <a:pt x="1199" y="2709"/>
                    <a:pt x="1205" y="2727"/>
                  </a:cubicBezTo>
                  <a:cubicBezTo>
                    <a:pt x="1211" y="2739"/>
                    <a:pt x="1223" y="2745"/>
                    <a:pt x="1211" y="2763"/>
                  </a:cubicBezTo>
                  <a:cubicBezTo>
                    <a:pt x="1205" y="2775"/>
                    <a:pt x="1187" y="2775"/>
                    <a:pt x="1181" y="2781"/>
                  </a:cubicBezTo>
                  <a:cubicBezTo>
                    <a:pt x="1169" y="2793"/>
                    <a:pt x="1157" y="2799"/>
                    <a:pt x="1151" y="2811"/>
                  </a:cubicBezTo>
                  <a:cubicBezTo>
                    <a:pt x="1145" y="2817"/>
                    <a:pt x="1139" y="2817"/>
                    <a:pt x="1133" y="2823"/>
                  </a:cubicBezTo>
                  <a:cubicBezTo>
                    <a:pt x="1127" y="2823"/>
                    <a:pt x="1109" y="2817"/>
                    <a:pt x="1115" y="2811"/>
                  </a:cubicBezTo>
                  <a:cubicBezTo>
                    <a:pt x="1115" y="2793"/>
                    <a:pt x="1115" y="2793"/>
                    <a:pt x="1115" y="2793"/>
                  </a:cubicBezTo>
                  <a:close/>
                  <a:moveTo>
                    <a:pt x="3602" y="1163"/>
                  </a:moveTo>
                  <a:lnTo>
                    <a:pt x="3602" y="1163"/>
                  </a:lnTo>
                  <a:cubicBezTo>
                    <a:pt x="3602" y="1151"/>
                    <a:pt x="3602" y="1139"/>
                    <a:pt x="3590" y="1139"/>
                  </a:cubicBezTo>
                  <a:cubicBezTo>
                    <a:pt x="3584" y="1139"/>
                    <a:pt x="3572" y="1151"/>
                    <a:pt x="3572" y="1151"/>
                  </a:cubicBezTo>
                  <a:cubicBezTo>
                    <a:pt x="3554" y="1169"/>
                    <a:pt x="3530" y="1157"/>
                    <a:pt x="3530" y="1181"/>
                  </a:cubicBezTo>
                  <a:cubicBezTo>
                    <a:pt x="3524" y="1187"/>
                    <a:pt x="3530" y="1193"/>
                    <a:pt x="3530" y="1193"/>
                  </a:cubicBezTo>
                  <a:cubicBezTo>
                    <a:pt x="3530" y="1211"/>
                    <a:pt x="3530" y="1223"/>
                    <a:pt x="3548" y="1223"/>
                  </a:cubicBezTo>
                  <a:cubicBezTo>
                    <a:pt x="3560" y="1229"/>
                    <a:pt x="3560" y="1223"/>
                    <a:pt x="3578" y="1217"/>
                  </a:cubicBezTo>
                  <a:cubicBezTo>
                    <a:pt x="3578" y="1217"/>
                    <a:pt x="3578" y="1223"/>
                    <a:pt x="3590" y="1223"/>
                  </a:cubicBezTo>
                  <a:cubicBezTo>
                    <a:pt x="3596" y="1217"/>
                    <a:pt x="3614" y="1205"/>
                    <a:pt x="3620" y="1199"/>
                  </a:cubicBezTo>
                  <a:cubicBezTo>
                    <a:pt x="3620" y="1193"/>
                    <a:pt x="3626" y="1187"/>
                    <a:pt x="3626" y="1187"/>
                  </a:cubicBezTo>
                  <a:cubicBezTo>
                    <a:pt x="3620" y="1175"/>
                    <a:pt x="3614" y="1175"/>
                    <a:pt x="3614" y="1169"/>
                  </a:cubicBezTo>
                  <a:cubicBezTo>
                    <a:pt x="3602" y="1163"/>
                    <a:pt x="3602" y="1163"/>
                    <a:pt x="3602" y="1163"/>
                  </a:cubicBezTo>
                  <a:close/>
                  <a:moveTo>
                    <a:pt x="0" y="1151"/>
                  </a:moveTo>
                  <a:lnTo>
                    <a:pt x="0" y="1151"/>
                  </a:lnTo>
                  <a:cubicBezTo>
                    <a:pt x="54" y="1103"/>
                    <a:pt x="54" y="1103"/>
                    <a:pt x="54" y="1103"/>
                  </a:cubicBezTo>
                  <a:cubicBezTo>
                    <a:pt x="72" y="1187"/>
                    <a:pt x="66" y="1259"/>
                    <a:pt x="174" y="1211"/>
                  </a:cubicBezTo>
                  <a:cubicBezTo>
                    <a:pt x="246" y="1181"/>
                    <a:pt x="306" y="1121"/>
                    <a:pt x="348" y="1061"/>
                  </a:cubicBezTo>
                  <a:cubicBezTo>
                    <a:pt x="438" y="923"/>
                    <a:pt x="468" y="1163"/>
                    <a:pt x="552" y="1061"/>
                  </a:cubicBezTo>
                  <a:cubicBezTo>
                    <a:pt x="605" y="1007"/>
                    <a:pt x="545" y="971"/>
                    <a:pt x="647" y="971"/>
                  </a:cubicBezTo>
                  <a:cubicBezTo>
                    <a:pt x="731" y="971"/>
                    <a:pt x="743" y="893"/>
                    <a:pt x="773" y="833"/>
                  </a:cubicBezTo>
                  <a:cubicBezTo>
                    <a:pt x="779" y="755"/>
                    <a:pt x="821" y="767"/>
                    <a:pt x="857" y="725"/>
                  </a:cubicBezTo>
                  <a:cubicBezTo>
                    <a:pt x="875" y="707"/>
                    <a:pt x="839" y="683"/>
                    <a:pt x="869" y="671"/>
                  </a:cubicBezTo>
                  <a:cubicBezTo>
                    <a:pt x="917" y="647"/>
                    <a:pt x="947" y="647"/>
                    <a:pt x="977" y="677"/>
                  </a:cubicBezTo>
                  <a:cubicBezTo>
                    <a:pt x="1013" y="701"/>
                    <a:pt x="1037" y="647"/>
                    <a:pt x="1073" y="635"/>
                  </a:cubicBezTo>
                  <a:cubicBezTo>
                    <a:pt x="1091" y="629"/>
                    <a:pt x="1097" y="653"/>
                    <a:pt x="1115" y="653"/>
                  </a:cubicBezTo>
                  <a:cubicBezTo>
                    <a:pt x="1157" y="653"/>
                    <a:pt x="1265" y="659"/>
                    <a:pt x="1265" y="594"/>
                  </a:cubicBezTo>
                  <a:cubicBezTo>
                    <a:pt x="1265" y="570"/>
                    <a:pt x="1247" y="575"/>
                    <a:pt x="1235" y="563"/>
                  </a:cubicBezTo>
                  <a:cubicBezTo>
                    <a:pt x="1205" y="539"/>
                    <a:pt x="1229" y="539"/>
                    <a:pt x="1241" y="528"/>
                  </a:cubicBezTo>
                  <a:cubicBezTo>
                    <a:pt x="1259" y="510"/>
                    <a:pt x="1229" y="486"/>
                    <a:pt x="1283" y="468"/>
                  </a:cubicBezTo>
                  <a:cubicBezTo>
                    <a:pt x="1325" y="456"/>
                    <a:pt x="1349" y="408"/>
                    <a:pt x="1325" y="366"/>
                  </a:cubicBezTo>
                  <a:cubicBezTo>
                    <a:pt x="1283" y="294"/>
                    <a:pt x="1450" y="324"/>
                    <a:pt x="1462" y="318"/>
                  </a:cubicBezTo>
                  <a:cubicBezTo>
                    <a:pt x="1468" y="318"/>
                    <a:pt x="1492" y="312"/>
                    <a:pt x="1498" y="318"/>
                  </a:cubicBezTo>
                  <a:cubicBezTo>
                    <a:pt x="1498" y="384"/>
                    <a:pt x="1582" y="360"/>
                    <a:pt x="1636" y="372"/>
                  </a:cubicBezTo>
                  <a:cubicBezTo>
                    <a:pt x="1678" y="384"/>
                    <a:pt x="1720" y="360"/>
                    <a:pt x="1756" y="378"/>
                  </a:cubicBezTo>
                  <a:cubicBezTo>
                    <a:pt x="1798" y="396"/>
                    <a:pt x="1930" y="378"/>
                    <a:pt x="1966" y="360"/>
                  </a:cubicBezTo>
                  <a:cubicBezTo>
                    <a:pt x="1996" y="348"/>
                    <a:pt x="2002" y="300"/>
                    <a:pt x="2026" y="282"/>
                  </a:cubicBezTo>
                  <a:cubicBezTo>
                    <a:pt x="2068" y="258"/>
                    <a:pt x="2086" y="258"/>
                    <a:pt x="2128" y="246"/>
                  </a:cubicBezTo>
                  <a:cubicBezTo>
                    <a:pt x="2169" y="240"/>
                    <a:pt x="2188" y="210"/>
                    <a:pt x="2223" y="192"/>
                  </a:cubicBezTo>
                  <a:cubicBezTo>
                    <a:pt x="2247" y="174"/>
                    <a:pt x="2361" y="204"/>
                    <a:pt x="2391" y="216"/>
                  </a:cubicBezTo>
                  <a:cubicBezTo>
                    <a:pt x="2415" y="228"/>
                    <a:pt x="2415" y="246"/>
                    <a:pt x="2451" y="240"/>
                  </a:cubicBezTo>
                  <a:cubicBezTo>
                    <a:pt x="2505" y="234"/>
                    <a:pt x="2631" y="210"/>
                    <a:pt x="2673" y="264"/>
                  </a:cubicBezTo>
                  <a:cubicBezTo>
                    <a:pt x="2709" y="306"/>
                    <a:pt x="2817" y="222"/>
                    <a:pt x="2853" y="204"/>
                  </a:cubicBezTo>
                  <a:cubicBezTo>
                    <a:pt x="3003" y="156"/>
                    <a:pt x="3003" y="156"/>
                    <a:pt x="3003" y="156"/>
                  </a:cubicBezTo>
                  <a:lnTo>
                    <a:pt x="3003" y="156"/>
                  </a:lnTo>
                  <a:cubicBezTo>
                    <a:pt x="2955" y="282"/>
                    <a:pt x="2955" y="282"/>
                    <a:pt x="2955" y="282"/>
                  </a:cubicBezTo>
                  <a:cubicBezTo>
                    <a:pt x="2883" y="330"/>
                    <a:pt x="2721" y="342"/>
                    <a:pt x="2679" y="390"/>
                  </a:cubicBezTo>
                  <a:cubicBezTo>
                    <a:pt x="2625" y="462"/>
                    <a:pt x="2667" y="528"/>
                    <a:pt x="2547" y="522"/>
                  </a:cubicBezTo>
                  <a:cubicBezTo>
                    <a:pt x="2487" y="515"/>
                    <a:pt x="2481" y="546"/>
                    <a:pt x="2433" y="563"/>
                  </a:cubicBezTo>
                  <a:cubicBezTo>
                    <a:pt x="2385" y="575"/>
                    <a:pt x="2403" y="605"/>
                    <a:pt x="2415" y="635"/>
                  </a:cubicBezTo>
                  <a:cubicBezTo>
                    <a:pt x="2439" y="677"/>
                    <a:pt x="2397" y="647"/>
                    <a:pt x="2385" y="659"/>
                  </a:cubicBezTo>
                  <a:cubicBezTo>
                    <a:pt x="2319" y="707"/>
                    <a:pt x="2230" y="731"/>
                    <a:pt x="2188" y="791"/>
                  </a:cubicBezTo>
                  <a:cubicBezTo>
                    <a:pt x="2164" y="803"/>
                    <a:pt x="2151" y="797"/>
                    <a:pt x="2128" y="797"/>
                  </a:cubicBezTo>
                  <a:cubicBezTo>
                    <a:pt x="2110" y="803"/>
                    <a:pt x="2098" y="815"/>
                    <a:pt x="2080" y="815"/>
                  </a:cubicBezTo>
                  <a:cubicBezTo>
                    <a:pt x="2038" y="827"/>
                    <a:pt x="2110" y="869"/>
                    <a:pt x="2116" y="899"/>
                  </a:cubicBezTo>
                  <a:cubicBezTo>
                    <a:pt x="2122" y="953"/>
                    <a:pt x="2116" y="965"/>
                    <a:pt x="2175" y="965"/>
                  </a:cubicBezTo>
                  <a:cubicBezTo>
                    <a:pt x="2211" y="965"/>
                    <a:pt x="2265" y="1055"/>
                    <a:pt x="2265" y="1085"/>
                  </a:cubicBezTo>
                  <a:cubicBezTo>
                    <a:pt x="2271" y="1115"/>
                    <a:pt x="2241" y="1175"/>
                    <a:pt x="2289" y="1175"/>
                  </a:cubicBezTo>
                  <a:cubicBezTo>
                    <a:pt x="2301" y="1175"/>
                    <a:pt x="2313" y="1157"/>
                    <a:pt x="2331" y="1157"/>
                  </a:cubicBezTo>
                  <a:cubicBezTo>
                    <a:pt x="2361" y="1157"/>
                    <a:pt x="2391" y="1163"/>
                    <a:pt x="2403" y="1133"/>
                  </a:cubicBezTo>
                  <a:cubicBezTo>
                    <a:pt x="2409" y="1115"/>
                    <a:pt x="2475" y="1031"/>
                    <a:pt x="2481" y="1031"/>
                  </a:cubicBezTo>
                  <a:cubicBezTo>
                    <a:pt x="2505" y="1019"/>
                    <a:pt x="2505" y="1031"/>
                    <a:pt x="2511" y="1049"/>
                  </a:cubicBezTo>
                  <a:cubicBezTo>
                    <a:pt x="2517" y="1067"/>
                    <a:pt x="2553" y="1031"/>
                    <a:pt x="2559" y="1025"/>
                  </a:cubicBezTo>
                  <a:cubicBezTo>
                    <a:pt x="2583" y="1025"/>
                    <a:pt x="2595" y="1013"/>
                    <a:pt x="2607" y="1007"/>
                  </a:cubicBezTo>
                  <a:cubicBezTo>
                    <a:pt x="2619" y="1001"/>
                    <a:pt x="2637" y="989"/>
                    <a:pt x="2643" y="989"/>
                  </a:cubicBezTo>
                  <a:cubicBezTo>
                    <a:pt x="2649" y="1007"/>
                    <a:pt x="2643" y="1025"/>
                    <a:pt x="2649" y="1049"/>
                  </a:cubicBezTo>
                  <a:cubicBezTo>
                    <a:pt x="2655" y="1067"/>
                    <a:pt x="2661" y="1067"/>
                    <a:pt x="2679" y="1073"/>
                  </a:cubicBezTo>
                  <a:cubicBezTo>
                    <a:pt x="2709" y="1079"/>
                    <a:pt x="2739" y="1073"/>
                    <a:pt x="2745" y="1103"/>
                  </a:cubicBezTo>
                  <a:cubicBezTo>
                    <a:pt x="2751" y="1109"/>
                    <a:pt x="2709" y="1163"/>
                    <a:pt x="2703" y="1169"/>
                  </a:cubicBezTo>
                  <a:cubicBezTo>
                    <a:pt x="2691" y="1187"/>
                    <a:pt x="2655" y="1247"/>
                    <a:pt x="2631" y="1247"/>
                  </a:cubicBezTo>
                  <a:cubicBezTo>
                    <a:pt x="2613" y="1247"/>
                    <a:pt x="2589" y="1211"/>
                    <a:pt x="2559" y="1211"/>
                  </a:cubicBezTo>
                  <a:cubicBezTo>
                    <a:pt x="2511" y="1211"/>
                    <a:pt x="2517" y="1229"/>
                    <a:pt x="2511" y="1265"/>
                  </a:cubicBezTo>
                  <a:cubicBezTo>
                    <a:pt x="2505" y="1282"/>
                    <a:pt x="2403" y="1289"/>
                    <a:pt x="2439" y="1324"/>
                  </a:cubicBezTo>
                  <a:cubicBezTo>
                    <a:pt x="2457" y="1348"/>
                    <a:pt x="2517" y="1378"/>
                    <a:pt x="2457" y="1402"/>
                  </a:cubicBezTo>
                  <a:cubicBezTo>
                    <a:pt x="2415" y="1420"/>
                    <a:pt x="2373" y="1480"/>
                    <a:pt x="2331" y="1438"/>
                  </a:cubicBezTo>
                  <a:cubicBezTo>
                    <a:pt x="2313" y="1420"/>
                    <a:pt x="2295" y="1450"/>
                    <a:pt x="2283" y="1426"/>
                  </a:cubicBezTo>
                  <a:cubicBezTo>
                    <a:pt x="2265" y="1402"/>
                    <a:pt x="2259" y="1384"/>
                    <a:pt x="2223" y="1408"/>
                  </a:cubicBezTo>
                  <a:cubicBezTo>
                    <a:pt x="2188" y="1450"/>
                    <a:pt x="2230" y="1474"/>
                    <a:pt x="2247" y="1510"/>
                  </a:cubicBezTo>
                  <a:cubicBezTo>
                    <a:pt x="2259" y="1546"/>
                    <a:pt x="2259" y="1576"/>
                    <a:pt x="2289" y="1594"/>
                  </a:cubicBezTo>
                  <a:cubicBezTo>
                    <a:pt x="2325" y="1612"/>
                    <a:pt x="2349" y="1588"/>
                    <a:pt x="2379" y="1570"/>
                  </a:cubicBezTo>
                  <a:cubicBezTo>
                    <a:pt x="2391" y="1564"/>
                    <a:pt x="2427" y="1570"/>
                    <a:pt x="2451" y="1564"/>
                  </a:cubicBezTo>
                  <a:cubicBezTo>
                    <a:pt x="2511" y="1546"/>
                    <a:pt x="2463" y="1612"/>
                    <a:pt x="2475" y="1642"/>
                  </a:cubicBezTo>
                  <a:cubicBezTo>
                    <a:pt x="2487" y="1666"/>
                    <a:pt x="2481" y="1708"/>
                    <a:pt x="2511" y="1720"/>
                  </a:cubicBezTo>
                  <a:cubicBezTo>
                    <a:pt x="2535" y="1726"/>
                    <a:pt x="2643" y="1690"/>
                    <a:pt x="2643" y="1660"/>
                  </a:cubicBezTo>
                  <a:cubicBezTo>
                    <a:pt x="2643" y="1606"/>
                    <a:pt x="2595" y="1546"/>
                    <a:pt x="2607" y="1498"/>
                  </a:cubicBezTo>
                  <a:cubicBezTo>
                    <a:pt x="2679" y="1480"/>
                    <a:pt x="2721" y="1456"/>
                    <a:pt x="2787" y="1414"/>
                  </a:cubicBezTo>
                  <a:cubicBezTo>
                    <a:pt x="2811" y="1402"/>
                    <a:pt x="2865" y="1301"/>
                    <a:pt x="2871" y="1265"/>
                  </a:cubicBezTo>
                  <a:cubicBezTo>
                    <a:pt x="2877" y="1253"/>
                    <a:pt x="2859" y="1217"/>
                    <a:pt x="2853" y="1205"/>
                  </a:cubicBezTo>
                  <a:cubicBezTo>
                    <a:pt x="2847" y="1175"/>
                    <a:pt x="2877" y="1175"/>
                    <a:pt x="2901" y="1163"/>
                  </a:cubicBezTo>
                  <a:cubicBezTo>
                    <a:pt x="2961" y="1139"/>
                    <a:pt x="2937" y="1205"/>
                    <a:pt x="3003" y="1139"/>
                  </a:cubicBezTo>
                  <a:cubicBezTo>
                    <a:pt x="3021" y="1121"/>
                    <a:pt x="3080" y="1145"/>
                    <a:pt x="3092" y="1157"/>
                  </a:cubicBezTo>
                  <a:cubicBezTo>
                    <a:pt x="3122" y="1193"/>
                    <a:pt x="3116" y="1217"/>
                    <a:pt x="3134" y="1247"/>
                  </a:cubicBezTo>
                  <a:cubicBezTo>
                    <a:pt x="3146" y="1265"/>
                    <a:pt x="3212" y="1223"/>
                    <a:pt x="3236" y="1217"/>
                  </a:cubicBezTo>
                  <a:cubicBezTo>
                    <a:pt x="3290" y="1211"/>
                    <a:pt x="3320" y="1229"/>
                    <a:pt x="3374" y="1253"/>
                  </a:cubicBezTo>
                  <a:cubicBezTo>
                    <a:pt x="3398" y="1265"/>
                    <a:pt x="3404" y="1193"/>
                    <a:pt x="3410" y="1175"/>
                  </a:cubicBezTo>
                  <a:cubicBezTo>
                    <a:pt x="3416" y="1151"/>
                    <a:pt x="3446" y="1133"/>
                    <a:pt x="3470" y="1127"/>
                  </a:cubicBezTo>
                  <a:cubicBezTo>
                    <a:pt x="3530" y="1115"/>
                    <a:pt x="3518" y="1097"/>
                    <a:pt x="3536" y="1043"/>
                  </a:cubicBezTo>
                  <a:cubicBezTo>
                    <a:pt x="3542" y="1019"/>
                    <a:pt x="3512" y="1037"/>
                    <a:pt x="3506" y="1013"/>
                  </a:cubicBezTo>
                  <a:cubicBezTo>
                    <a:pt x="3500" y="965"/>
                    <a:pt x="3506" y="965"/>
                    <a:pt x="3470" y="929"/>
                  </a:cubicBezTo>
                  <a:cubicBezTo>
                    <a:pt x="3458" y="917"/>
                    <a:pt x="3440" y="911"/>
                    <a:pt x="3428" y="899"/>
                  </a:cubicBezTo>
                  <a:cubicBezTo>
                    <a:pt x="3398" y="869"/>
                    <a:pt x="3398" y="785"/>
                    <a:pt x="3380" y="749"/>
                  </a:cubicBezTo>
                  <a:cubicBezTo>
                    <a:pt x="3332" y="743"/>
                    <a:pt x="3314" y="767"/>
                    <a:pt x="3278" y="719"/>
                  </a:cubicBezTo>
                  <a:cubicBezTo>
                    <a:pt x="3266" y="695"/>
                    <a:pt x="3242" y="677"/>
                    <a:pt x="3218" y="665"/>
                  </a:cubicBezTo>
                  <a:cubicBezTo>
                    <a:pt x="3164" y="629"/>
                    <a:pt x="3200" y="599"/>
                    <a:pt x="3182" y="546"/>
                  </a:cubicBezTo>
                  <a:cubicBezTo>
                    <a:pt x="3170" y="515"/>
                    <a:pt x="3110" y="456"/>
                    <a:pt x="3128" y="426"/>
                  </a:cubicBezTo>
                  <a:cubicBezTo>
                    <a:pt x="3350" y="402"/>
                    <a:pt x="3350" y="402"/>
                    <a:pt x="3350" y="402"/>
                  </a:cubicBezTo>
                  <a:cubicBezTo>
                    <a:pt x="3428" y="396"/>
                    <a:pt x="3464" y="384"/>
                    <a:pt x="3530" y="348"/>
                  </a:cubicBezTo>
                  <a:cubicBezTo>
                    <a:pt x="3584" y="330"/>
                    <a:pt x="3548" y="312"/>
                    <a:pt x="3596" y="348"/>
                  </a:cubicBezTo>
                  <a:cubicBezTo>
                    <a:pt x="3650" y="390"/>
                    <a:pt x="3722" y="426"/>
                    <a:pt x="3757" y="486"/>
                  </a:cubicBezTo>
                  <a:cubicBezTo>
                    <a:pt x="3776" y="522"/>
                    <a:pt x="3805" y="563"/>
                    <a:pt x="3847" y="570"/>
                  </a:cubicBezTo>
                  <a:cubicBezTo>
                    <a:pt x="3907" y="575"/>
                    <a:pt x="3877" y="528"/>
                    <a:pt x="3907" y="498"/>
                  </a:cubicBezTo>
                  <a:cubicBezTo>
                    <a:pt x="3937" y="474"/>
                    <a:pt x="3967" y="617"/>
                    <a:pt x="4009" y="552"/>
                  </a:cubicBezTo>
                  <a:cubicBezTo>
                    <a:pt x="4027" y="528"/>
                    <a:pt x="4033" y="504"/>
                    <a:pt x="4075" y="510"/>
                  </a:cubicBezTo>
                  <a:cubicBezTo>
                    <a:pt x="4093" y="510"/>
                    <a:pt x="4087" y="533"/>
                    <a:pt x="4117" y="528"/>
                  </a:cubicBezTo>
                  <a:cubicBezTo>
                    <a:pt x="4177" y="515"/>
                    <a:pt x="4177" y="515"/>
                    <a:pt x="4177" y="515"/>
                  </a:cubicBezTo>
                  <a:lnTo>
                    <a:pt x="4177" y="515"/>
                  </a:lnTo>
                  <a:cubicBezTo>
                    <a:pt x="4207" y="539"/>
                    <a:pt x="4189" y="581"/>
                    <a:pt x="4189" y="617"/>
                  </a:cubicBezTo>
                  <a:cubicBezTo>
                    <a:pt x="4189" y="635"/>
                    <a:pt x="4201" y="647"/>
                    <a:pt x="4213" y="659"/>
                  </a:cubicBezTo>
                  <a:cubicBezTo>
                    <a:pt x="4225" y="677"/>
                    <a:pt x="4231" y="701"/>
                    <a:pt x="4237" y="719"/>
                  </a:cubicBezTo>
                  <a:lnTo>
                    <a:pt x="4237" y="719"/>
                  </a:lnTo>
                  <a:cubicBezTo>
                    <a:pt x="4231" y="743"/>
                    <a:pt x="4225" y="749"/>
                    <a:pt x="4237" y="773"/>
                  </a:cubicBezTo>
                  <a:cubicBezTo>
                    <a:pt x="4249" y="803"/>
                    <a:pt x="4267" y="833"/>
                    <a:pt x="4285" y="863"/>
                  </a:cubicBezTo>
                  <a:cubicBezTo>
                    <a:pt x="4303" y="911"/>
                    <a:pt x="4303" y="965"/>
                    <a:pt x="4351" y="995"/>
                  </a:cubicBezTo>
                  <a:cubicBezTo>
                    <a:pt x="4411" y="1037"/>
                    <a:pt x="4417" y="1067"/>
                    <a:pt x="4393" y="1139"/>
                  </a:cubicBezTo>
                  <a:cubicBezTo>
                    <a:pt x="4399" y="1169"/>
                    <a:pt x="4393" y="1199"/>
                    <a:pt x="4405" y="1229"/>
                  </a:cubicBezTo>
                  <a:cubicBezTo>
                    <a:pt x="4423" y="1271"/>
                    <a:pt x="4477" y="1319"/>
                    <a:pt x="4441" y="1372"/>
                  </a:cubicBezTo>
                  <a:cubicBezTo>
                    <a:pt x="4423" y="1402"/>
                    <a:pt x="4363" y="1402"/>
                    <a:pt x="4351" y="1426"/>
                  </a:cubicBezTo>
                  <a:cubicBezTo>
                    <a:pt x="4333" y="1456"/>
                    <a:pt x="4369" y="1468"/>
                    <a:pt x="4375" y="1492"/>
                  </a:cubicBezTo>
                  <a:cubicBezTo>
                    <a:pt x="4387" y="1510"/>
                    <a:pt x="4375" y="1528"/>
                    <a:pt x="4375" y="1546"/>
                  </a:cubicBezTo>
                  <a:cubicBezTo>
                    <a:pt x="4375" y="1576"/>
                    <a:pt x="4405" y="1588"/>
                    <a:pt x="4405" y="1624"/>
                  </a:cubicBezTo>
                  <a:cubicBezTo>
                    <a:pt x="4405" y="1666"/>
                    <a:pt x="4405" y="1702"/>
                    <a:pt x="4399" y="1744"/>
                  </a:cubicBezTo>
                  <a:cubicBezTo>
                    <a:pt x="4381" y="1780"/>
                    <a:pt x="4357" y="1798"/>
                    <a:pt x="4363" y="1846"/>
                  </a:cubicBezTo>
                  <a:cubicBezTo>
                    <a:pt x="4369" y="1924"/>
                    <a:pt x="4447" y="1948"/>
                    <a:pt x="4471" y="2014"/>
                  </a:cubicBezTo>
                  <a:cubicBezTo>
                    <a:pt x="4477" y="2032"/>
                    <a:pt x="4495" y="2056"/>
                    <a:pt x="4495" y="2073"/>
                  </a:cubicBezTo>
                  <a:cubicBezTo>
                    <a:pt x="4501" y="2115"/>
                    <a:pt x="4495" y="2181"/>
                    <a:pt x="4554" y="2145"/>
                  </a:cubicBezTo>
                  <a:cubicBezTo>
                    <a:pt x="4609" y="2115"/>
                    <a:pt x="4591" y="2157"/>
                    <a:pt x="4627" y="2163"/>
                  </a:cubicBezTo>
                  <a:cubicBezTo>
                    <a:pt x="4656" y="2175"/>
                    <a:pt x="4734" y="2133"/>
                    <a:pt x="4728" y="2193"/>
                  </a:cubicBezTo>
                  <a:cubicBezTo>
                    <a:pt x="4728" y="2211"/>
                    <a:pt x="4698" y="2229"/>
                    <a:pt x="4710" y="2247"/>
                  </a:cubicBezTo>
                  <a:cubicBezTo>
                    <a:pt x="4716" y="2271"/>
                    <a:pt x="4728" y="2289"/>
                    <a:pt x="4722" y="2313"/>
                  </a:cubicBezTo>
                  <a:cubicBezTo>
                    <a:pt x="4692" y="2337"/>
                    <a:pt x="4710" y="2385"/>
                    <a:pt x="4692" y="2397"/>
                  </a:cubicBezTo>
                  <a:cubicBezTo>
                    <a:pt x="4668" y="2409"/>
                    <a:pt x="4656" y="2409"/>
                    <a:pt x="4644" y="2439"/>
                  </a:cubicBezTo>
                  <a:cubicBezTo>
                    <a:pt x="4638" y="2463"/>
                    <a:pt x="4662" y="2487"/>
                    <a:pt x="4633" y="2505"/>
                  </a:cubicBezTo>
                  <a:cubicBezTo>
                    <a:pt x="4609" y="2523"/>
                    <a:pt x="4609" y="2511"/>
                    <a:pt x="4596" y="2547"/>
                  </a:cubicBezTo>
                  <a:cubicBezTo>
                    <a:pt x="4585" y="2601"/>
                    <a:pt x="4579" y="2625"/>
                    <a:pt x="4513" y="2607"/>
                  </a:cubicBezTo>
                  <a:cubicBezTo>
                    <a:pt x="4483" y="2601"/>
                    <a:pt x="4381" y="2655"/>
                    <a:pt x="4363" y="2685"/>
                  </a:cubicBezTo>
                  <a:cubicBezTo>
                    <a:pt x="4327" y="2733"/>
                    <a:pt x="4453" y="2757"/>
                    <a:pt x="4411" y="2840"/>
                  </a:cubicBezTo>
                  <a:cubicBezTo>
                    <a:pt x="4399" y="2864"/>
                    <a:pt x="4387" y="2900"/>
                    <a:pt x="4351" y="2906"/>
                  </a:cubicBezTo>
                  <a:cubicBezTo>
                    <a:pt x="4279" y="2924"/>
                    <a:pt x="4315" y="2942"/>
                    <a:pt x="4321" y="2996"/>
                  </a:cubicBezTo>
                  <a:cubicBezTo>
                    <a:pt x="4321" y="3026"/>
                    <a:pt x="4357" y="3050"/>
                    <a:pt x="4357" y="3086"/>
                  </a:cubicBezTo>
                  <a:cubicBezTo>
                    <a:pt x="4351" y="3158"/>
                    <a:pt x="4363" y="3200"/>
                    <a:pt x="4423" y="3236"/>
                  </a:cubicBezTo>
                  <a:cubicBezTo>
                    <a:pt x="4620" y="3367"/>
                    <a:pt x="4620" y="3367"/>
                    <a:pt x="4620" y="3367"/>
                  </a:cubicBezTo>
                  <a:cubicBezTo>
                    <a:pt x="4644" y="3379"/>
                    <a:pt x="4686" y="3397"/>
                    <a:pt x="4704" y="3421"/>
                  </a:cubicBezTo>
                  <a:cubicBezTo>
                    <a:pt x="4734" y="3475"/>
                    <a:pt x="4722" y="3499"/>
                    <a:pt x="4776" y="3535"/>
                  </a:cubicBezTo>
                  <a:cubicBezTo>
                    <a:pt x="4806" y="3559"/>
                    <a:pt x="4806" y="3601"/>
                    <a:pt x="4842" y="3613"/>
                  </a:cubicBezTo>
                  <a:cubicBezTo>
                    <a:pt x="4872" y="3625"/>
                    <a:pt x="4896" y="3601"/>
                    <a:pt x="4914" y="3577"/>
                  </a:cubicBezTo>
                  <a:cubicBezTo>
                    <a:pt x="4944" y="3547"/>
                    <a:pt x="5004" y="3529"/>
                    <a:pt x="5046" y="3529"/>
                  </a:cubicBezTo>
                  <a:cubicBezTo>
                    <a:pt x="5088" y="3535"/>
                    <a:pt x="5112" y="3553"/>
                    <a:pt x="5154" y="3535"/>
                  </a:cubicBezTo>
                  <a:lnTo>
                    <a:pt x="5154" y="3535"/>
                  </a:lnTo>
                  <a:cubicBezTo>
                    <a:pt x="5190" y="3553"/>
                    <a:pt x="5316" y="3535"/>
                    <a:pt x="5316" y="3547"/>
                  </a:cubicBezTo>
                  <a:cubicBezTo>
                    <a:pt x="5334" y="3601"/>
                    <a:pt x="5358" y="3619"/>
                    <a:pt x="5411" y="3625"/>
                  </a:cubicBezTo>
                  <a:cubicBezTo>
                    <a:pt x="5448" y="3630"/>
                    <a:pt x="5483" y="3643"/>
                    <a:pt x="5501" y="3678"/>
                  </a:cubicBezTo>
                  <a:cubicBezTo>
                    <a:pt x="5537" y="3750"/>
                    <a:pt x="5555" y="3738"/>
                    <a:pt x="5621" y="3708"/>
                  </a:cubicBezTo>
                  <a:cubicBezTo>
                    <a:pt x="5699" y="3678"/>
                    <a:pt x="5729" y="3648"/>
                    <a:pt x="5819" y="3648"/>
                  </a:cubicBezTo>
                  <a:cubicBezTo>
                    <a:pt x="5855" y="3666"/>
                    <a:pt x="5885" y="3696"/>
                    <a:pt x="5920" y="3708"/>
                  </a:cubicBezTo>
                  <a:cubicBezTo>
                    <a:pt x="5956" y="3720"/>
                    <a:pt x="5944" y="3678"/>
                    <a:pt x="5962" y="3661"/>
                  </a:cubicBezTo>
                  <a:cubicBezTo>
                    <a:pt x="5974" y="3643"/>
                    <a:pt x="6070" y="3690"/>
                    <a:pt x="6082" y="3708"/>
                  </a:cubicBezTo>
                  <a:cubicBezTo>
                    <a:pt x="6148" y="3810"/>
                    <a:pt x="6214" y="3708"/>
                    <a:pt x="6273" y="3654"/>
                  </a:cubicBezTo>
                  <a:cubicBezTo>
                    <a:pt x="6333" y="3601"/>
                    <a:pt x="6411" y="3583"/>
                    <a:pt x="6483" y="3577"/>
                  </a:cubicBezTo>
                  <a:cubicBezTo>
                    <a:pt x="6549" y="3553"/>
                    <a:pt x="6549" y="3553"/>
                    <a:pt x="6549" y="3553"/>
                  </a:cubicBezTo>
                  <a:lnTo>
                    <a:pt x="6549" y="3553"/>
                  </a:lnTo>
                  <a:cubicBezTo>
                    <a:pt x="6561" y="3559"/>
                    <a:pt x="6579" y="3565"/>
                    <a:pt x="6591" y="3571"/>
                  </a:cubicBezTo>
                  <a:cubicBezTo>
                    <a:pt x="6615" y="3583"/>
                    <a:pt x="6627" y="3595"/>
                    <a:pt x="6633" y="3619"/>
                  </a:cubicBezTo>
                  <a:cubicBezTo>
                    <a:pt x="6639" y="3637"/>
                    <a:pt x="6633" y="3690"/>
                    <a:pt x="6663" y="3690"/>
                  </a:cubicBezTo>
                  <a:cubicBezTo>
                    <a:pt x="6681" y="3690"/>
                    <a:pt x="6687" y="3678"/>
                    <a:pt x="6699" y="3666"/>
                  </a:cubicBezTo>
                  <a:cubicBezTo>
                    <a:pt x="6711" y="3648"/>
                    <a:pt x="6717" y="3637"/>
                    <a:pt x="6741" y="3625"/>
                  </a:cubicBezTo>
                  <a:cubicBezTo>
                    <a:pt x="6783" y="3619"/>
                    <a:pt x="6783" y="3619"/>
                    <a:pt x="6783" y="3619"/>
                  </a:cubicBezTo>
                  <a:lnTo>
                    <a:pt x="6783" y="3619"/>
                  </a:lnTo>
                  <a:cubicBezTo>
                    <a:pt x="6873" y="3678"/>
                    <a:pt x="6873" y="3678"/>
                    <a:pt x="6873" y="3678"/>
                  </a:cubicBezTo>
                  <a:lnTo>
                    <a:pt x="6873" y="3678"/>
                  </a:lnTo>
                  <a:cubicBezTo>
                    <a:pt x="6867" y="3690"/>
                    <a:pt x="6867" y="3702"/>
                    <a:pt x="6861" y="3708"/>
                  </a:cubicBezTo>
                  <a:cubicBezTo>
                    <a:pt x="6855" y="3720"/>
                    <a:pt x="6849" y="3726"/>
                    <a:pt x="6849" y="3738"/>
                  </a:cubicBezTo>
                  <a:cubicBezTo>
                    <a:pt x="6843" y="3756"/>
                    <a:pt x="6855" y="3762"/>
                    <a:pt x="6843" y="3780"/>
                  </a:cubicBezTo>
                  <a:cubicBezTo>
                    <a:pt x="6831" y="3798"/>
                    <a:pt x="6837" y="3870"/>
                    <a:pt x="6849" y="3882"/>
                  </a:cubicBezTo>
                  <a:cubicBezTo>
                    <a:pt x="6867" y="3906"/>
                    <a:pt x="6867" y="3924"/>
                    <a:pt x="6867" y="3954"/>
                  </a:cubicBezTo>
                  <a:cubicBezTo>
                    <a:pt x="6861" y="3972"/>
                    <a:pt x="6843" y="3990"/>
                    <a:pt x="6861" y="4002"/>
                  </a:cubicBezTo>
                  <a:cubicBezTo>
                    <a:pt x="6873" y="4008"/>
                    <a:pt x="6879" y="4014"/>
                    <a:pt x="6885" y="4020"/>
                  </a:cubicBezTo>
                  <a:cubicBezTo>
                    <a:pt x="6903" y="4032"/>
                    <a:pt x="6903" y="4044"/>
                    <a:pt x="6897" y="4062"/>
                  </a:cubicBezTo>
                  <a:cubicBezTo>
                    <a:pt x="6885" y="4092"/>
                    <a:pt x="6909" y="4152"/>
                    <a:pt x="6885" y="4164"/>
                  </a:cubicBezTo>
                  <a:cubicBezTo>
                    <a:pt x="6855" y="4182"/>
                    <a:pt x="6831" y="4188"/>
                    <a:pt x="6801" y="4182"/>
                  </a:cubicBezTo>
                  <a:cubicBezTo>
                    <a:pt x="6765" y="4170"/>
                    <a:pt x="6741" y="4158"/>
                    <a:pt x="6705" y="4152"/>
                  </a:cubicBezTo>
                  <a:cubicBezTo>
                    <a:pt x="6687" y="4146"/>
                    <a:pt x="6681" y="4134"/>
                    <a:pt x="6657" y="4134"/>
                  </a:cubicBezTo>
                  <a:cubicBezTo>
                    <a:pt x="6657" y="4164"/>
                    <a:pt x="6657" y="4200"/>
                    <a:pt x="6651" y="4230"/>
                  </a:cubicBezTo>
                  <a:cubicBezTo>
                    <a:pt x="6645" y="4266"/>
                    <a:pt x="6675" y="4290"/>
                    <a:pt x="6693" y="4320"/>
                  </a:cubicBezTo>
                  <a:cubicBezTo>
                    <a:pt x="6699" y="4373"/>
                    <a:pt x="6699" y="4373"/>
                    <a:pt x="6699" y="4373"/>
                  </a:cubicBezTo>
                  <a:lnTo>
                    <a:pt x="6699" y="4373"/>
                  </a:lnTo>
                  <a:cubicBezTo>
                    <a:pt x="6615" y="4452"/>
                    <a:pt x="6615" y="4452"/>
                    <a:pt x="6615" y="4452"/>
                  </a:cubicBezTo>
                  <a:cubicBezTo>
                    <a:pt x="6585" y="4511"/>
                    <a:pt x="6495" y="4523"/>
                    <a:pt x="6525" y="4601"/>
                  </a:cubicBezTo>
                  <a:cubicBezTo>
                    <a:pt x="6555" y="4655"/>
                    <a:pt x="6471" y="4715"/>
                    <a:pt x="6477" y="4775"/>
                  </a:cubicBezTo>
                  <a:cubicBezTo>
                    <a:pt x="6483" y="4811"/>
                    <a:pt x="6489" y="4853"/>
                    <a:pt x="6471" y="4877"/>
                  </a:cubicBezTo>
                  <a:cubicBezTo>
                    <a:pt x="6441" y="4913"/>
                    <a:pt x="6423" y="4973"/>
                    <a:pt x="6369" y="4973"/>
                  </a:cubicBezTo>
                  <a:cubicBezTo>
                    <a:pt x="6321" y="4973"/>
                    <a:pt x="6309" y="4961"/>
                    <a:pt x="6291" y="5009"/>
                  </a:cubicBezTo>
                  <a:cubicBezTo>
                    <a:pt x="6208" y="5075"/>
                    <a:pt x="6160" y="5135"/>
                    <a:pt x="6046" y="5171"/>
                  </a:cubicBezTo>
                  <a:cubicBezTo>
                    <a:pt x="5950" y="5195"/>
                    <a:pt x="5849" y="5177"/>
                    <a:pt x="5759" y="5212"/>
                  </a:cubicBezTo>
                  <a:cubicBezTo>
                    <a:pt x="5693" y="5236"/>
                    <a:pt x="5693" y="5206"/>
                    <a:pt x="5681" y="5153"/>
                  </a:cubicBezTo>
                  <a:cubicBezTo>
                    <a:pt x="5633" y="5153"/>
                    <a:pt x="5579" y="5177"/>
                    <a:pt x="5537" y="5141"/>
                  </a:cubicBezTo>
                  <a:cubicBezTo>
                    <a:pt x="5490" y="5105"/>
                    <a:pt x="5442" y="5093"/>
                    <a:pt x="5400" y="5045"/>
                  </a:cubicBezTo>
                  <a:cubicBezTo>
                    <a:pt x="5352" y="5039"/>
                    <a:pt x="5268" y="4997"/>
                    <a:pt x="5226" y="5015"/>
                  </a:cubicBezTo>
                  <a:cubicBezTo>
                    <a:pt x="5178" y="5027"/>
                    <a:pt x="5118" y="4985"/>
                    <a:pt x="5076" y="4973"/>
                  </a:cubicBezTo>
                  <a:cubicBezTo>
                    <a:pt x="4938" y="4925"/>
                    <a:pt x="4902" y="5045"/>
                    <a:pt x="4800" y="5099"/>
                  </a:cubicBezTo>
                  <a:cubicBezTo>
                    <a:pt x="4716" y="5141"/>
                    <a:pt x="4854" y="5212"/>
                    <a:pt x="4782" y="5236"/>
                  </a:cubicBezTo>
                  <a:cubicBezTo>
                    <a:pt x="4758" y="5248"/>
                    <a:pt x="4710" y="5302"/>
                    <a:pt x="4692" y="5296"/>
                  </a:cubicBezTo>
                  <a:cubicBezTo>
                    <a:pt x="4675" y="5296"/>
                    <a:pt x="4651" y="5278"/>
                    <a:pt x="4638" y="5296"/>
                  </a:cubicBezTo>
                  <a:cubicBezTo>
                    <a:pt x="4596" y="5368"/>
                    <a:pt x="4596" y="5368"/>
                    <a:pt x="4596" y="5368"/>
                  </a:cubicBezTo>
                  <a:cubicBezTo>
                    <a:pt x="4561" y="5446"/>
                    <a:pt x="4483" y="5440"/>
                    <a:pt x="4411" y="5470"/>
                  </a:cubicBezTo>
                  <a:cubicBezTo>
                    <a:pt x="4351" y="5500"/>
                    <a:pt x="4267" y="5470"/>
                    <a:pt x="4225" y="5512"/>
                  </a:cubicBezTo>
                  <a:cubicBezTo>
                    <a:pt x="4183" y="5548"/>
                    <a:pt x="4153" y="5578"/>
                    <a:pt x="4099" y="5590"/>
                  </a:cubicBezTo>
                  <a:cubicBezTo>
                    <a:pt x="4033" y="5608"/>
                    <a:pt x="3991" y="5668"/>
                    <a:pt x="3949" y="5716"/>
                  </a:cubicBezTo>
                  <a:cubicBezTo>
                    <a:pt x="3889" y="5776"/>
                    <a:pt x="3818" y="5806"/>
                    <a:pt x="3740" y="5842"/>
                  </a:cubicBezTo>
                  <a:cubicBezTo>
                    <a:pt x="3692" y="5860"/>
                    <a:pt x="3715" y="5920"/>
                    <a:pt x="3644" y="5878"/>
                  </a:cubicBezTo>
                  <a:cubicBezTo>
                    <a:pt x="3554" y="5794"/>
                    <a:pt x="3464" y="5776"/>
                    <a:pt x="3356" y="5716"/>
                  </a:cubicBezTo>
                  <a:cubicBezTo>
                    <a:pt x="3314" y="5692"/>
                    <a:pt x="3320" y="5698"/>
                    <a:pt x="3284" y="5728"/>
                  </a:cubicBezTo>
                  <a:cubicBezTo>
                    <a:pt x="3248" y="5764"/>
                    <a:pt x="3224" y="5752"/>
                    <a:pt x="3230" y="5806"/>
                  </a:cubicBezTo>
                  <a:cubicBezTo>
                    <a:pt x="3236" y="5830"/>
                    <a:pt x="3200" y="5926"/>
                    <a:pt x="3170" y="5908"/>
                  </a:cubicBezTo>
                  <a:cubicBezTo>
                    <a:pt x="3140" y="5896"/>
                    <a:pt x="3134" y="5866"/>
                    <a:pt x="3098" y="5878"/>
                  </a:cubicBezTo>
                  <a:cubicBezTo>
                    <a:pt x="3045" y="5896"/>
                    <a:pt x="3014" y="5902"/>
                    <a:pt x="2955" y="5896"/>
                  </a:cubicBezTo>
                  <a:cubicBezTo>
                    <a:pt x="2937" y="5896"/>
                    <a:pt x="2877" y="5962"/>
                    <a:pt x="2889" y="5973"/>
                  </a:cubicBezTo>
                  <a:cubicBezTo>
                    <a:pt x="2919" y="6003"/>
                    <a:pt x="2961" y="6010"/>
                    <a:pt x="2984" y="6033"/>
                  </a:cubicBezTo>
                  <a:cubicBezTo>
                    <a:pt x="3021" y="6075"/>
                    <a:pt x="2955" y="6057"/>
                    <a:pt x="2942" y="6099"/>
                  </a:cubicBezTo>
                  <a:cubicBezTo>
                    <a:pt x="2919" y="6189"/>
                    <a:pt x="2847" y="6111"/>
                    <a:pt x="2805" y="6129"/>
                  </a:cubicBezTo>
                  <a:cubicBezTo>
                    <a:pt x="2763" y="6141"/>
                    <a:pt x="2817" y="6177"/>
                    <a:pt x="2745" y="6165"/>
                  </a:cubicBezTo>
                  <a:cubicBezTo>
                    <a:pt x="2679" y="6165"/>
                    <a:pt x="2715" y="6111"/>
                    <a:pt x="2685" y="6087"/>
                  </a:cubicBezTo>
                  <a:cubicBezTo>
                    <a:pt x="2643" y="6057"/>
                    <a:pt x="2631" y="6159"/>
                    <a:pt x="2583" y="6129"/>
                  </a:cubicBezTo>
                  <a:cubicBezTo>
                    <a:pt x="2559" y="6117"/>
                    <a:pt x="2577" y="6087"/>
                    <a:pt x="2541" y="6081"/>
                  </a:cubicBezTo>
                  <a:cubicBezTo>
                    <a:pt x="2487" y="6069"/>
                    <a:pt x="2463" y="6093"/>
                    <a:pt x="2409" y="6105"/>
                  </a:cubicBezTo>
                  <a:cubicBezTo>
                    <a:pt x="2331" y="6135"/>
                    <a:pt x="2295" y="6159"/>
                    <a:pt x="2235" y="6219"/>
                  </a:cubicBezTo>
                  <a:cubicBezTo>
                    <a:pt x="2175" y="6273"/>
                    <a:pt x="2068" y="6303"/>
                    <a:pt x="1990" y="6321"/>
                  </a:cubicBezTo>
                  <a:cubicBezTo>
                    <a:pt x="1888" y="6345"/>
                    <a:pt x="1978" y="6153"/>
                    <a:pt x="1960" y="6123"/>
                  </a:cubicBezTo>
                  <a:cubicBezTo>
                    <a:pt x="1942" y="6123"/>
                    <a:pt x="1912" y="6165"/>
                    <a:pt x="1906" y="6177"/>
                  </a:cubicBezTo>
                  <a:cubicBezTo>
                    <a:pt x="1900" y="6201"/>
                    <a:pt x="1870" y="6189"/>
                    <a:pt x="1846" y="6195"/>
                  </a:cubicBezTo>
                  <a:cubicBezTo>
                    <a:pt x="1780" y="6231"/>
                    <a:pt x="1726" y="6219"/>
                    <a:pt x="1726" y="6309"/>
                  </a:cubicBezTo>
                  <a:cubicBezTo>
                    <a:pt x="1726" y="6375"/>
                    <a:pt x="1726" y="6399"/>
                    <a:pt x="1666" y="6429"/>
                  </a:cubicBezTo>
                  <a:cubicBezTo>
                    <a:pt x="1618" y="6453"/>
                    <a:pt x="1600" y="6435"/>
                    <a:pt x="1552" y="6429"/>
                  </a:cubicBezTo>
                  <a:lnTo>
                    <a:pt x="1552" y="6429"/>
                  </a:lnTo>
                  <a:cubicBezTo>
                    <a:pt x="1570" y="6339"/>
                    <a:pt x="1570" y="6339"/>
                    <a:pt x="1570" y="6339"/>
                  </a:cubicBezTo>
                  <a:cubicBezTo>
                    <a:pt x="1564" y="6303"/>
                    <a:pt x="1576" y="6267"/>
                    <a:pt x="1582" y="6231"/>
                  </a:cubicBezTo>
                  <a:cubicBezTo>
                    <a:pt x="1594" y="6171"/>
                    <a:pt x="1540" y="6225"/>
                    <a:pt x="1522" y="6207"/>
                  </a:cubicBezTo>
                  <a:cubicBezTo>
                    <a:pt x="1498" y="6189"/>
                    <a:pt x="1498" y="6165"/>
                    <a:pt x="1492" y="6141"/>
                  </a:cubicBezTo>
                  <a:cubicBezTo>
                    <a:pt x="1480" y="6093"/>
                    <a:pt x="1450" y="6117"/>
                    <a:pt x="1444" y="6105"/>
                  </a:cubicBezTo>
                  <a:cubicBezTo>
                    <a:pt x="1432" y="6081"/>
                    <a:pt x="1474" y="6010"/>
                    <a:pt x="1480" y="5986"/>
                  </a:cubicBezTo>
                  <a:cubicBezTo>
                    <a:pt x="1504" y="5950"/>
                    <a:pt x="1510" y="5872"/>
                    <a:pt x="1486" y="5836"/>
                  </a:cubicBezTo>
                  <a:cubicBezTo>
                    <a:pt x="1456" y="5800"/>
                    <a:pt x="1444" y="5794"/>
                    <a:pt x="1438" y="5746"/>
                  </a:cubicBezTo>
                  <a:cubicBezTo>
                    <a:pt x="1468" y="5704"/>
                    <a:pt x="1528" y="5758"/>
                    <a:pt x="1564" y="5716"/>
                  </a:cubicBezTo>
                  <a:cubicBezTo>
                    <a:pt x="1582" y="5698"/>
                    <a:pt x="1600" y="5632"/>
                    <a:pt x="1588" y="5614"/>
                  </a:cubicBezTo>
                  <a:cubicBezTo>
                    <a:pt x="1582" y="5590"/>
                    <a:pt x="1594" y="5560"/>
                    <a:pt x="1588" y="5536"/>
                  </a:cubicBezTo>
                  <a:cubicBezTo>
                    <a:pt x="1582" y="5494"/>
                    <a:pt x="1558" y="5482"/>
                    <a:pt x="1582" y="5428"/>
                  </a:cubicBezTo>
                  <a:cubicBezTo>
                    <a:pt x="1606" y="5374"/>
                    <a:pt x="1648" y="5368"/>
                    <a:pt x="1672" y="5314"/>
                  </a:cubicBezTo>
                  <a:cubicBezTo>
                    <a:pt x="1696" y="5254"/>
                    <a:pt x="1666" y="5159"/>
                    <a:pt x="1648" y="5099"/>
                  </a:cubicBezTo>
                  <a:cubicBezTo>
                    <a:pt x="1618" y="5015"/>
                    <a:pt x="1618" y="5015"/>
                    <a:pt x="1618" y="5015"/>
                  </a:cubicBezTo>
                  <a:lnTo>
                    <a:pt x="1618" y="5015"/>
                  </a:lnTo>
                  <a:cubicBezTo>
                    <a:pt x="1690" y="4985"/>
                    <a:pt x="1690" y="4985"/>
                    <a:pt x="1690" y="4985"/>
                  </a:cubicBezTo>
                  <a:cubicBezTo>
                    <a:pt x="1726" y="4955"/>
                    <a:pt x="1756" y="4925"/>
                    <a:pt x="1780" y="4895"/>
                  </a:cubicBezTo>
                  <a:cubicBezTo>
                    <a:pt x="1792" y="4883"/>
                    <a:pt x="1828" y="4811"/>
                    <a:pt x="1846" y="4823"/>
                  </a:cubicBezTo>
                  <a:cubicBezTo>
                    <a:pt x="1864" y="4835"/>
                    <a:pt x="1882" y="4865"/>
                    <a:pt x="1912" y="4859"/>
                  </a:cubicBezTo>
                  <a:cubicBezTo>
                    <a:pt x="1924" y="4853"/>
                    <a:pt x="1936" y="4793"/>
                    <a:pt x="1966" y="4781"/>
                  </a:cubicBezTo>
                  <a:cubicBezTo>
                    <a:pt x="1984" y="4769"/>
                    <a:pt x="1978" y="4751"/>
                    <a:pt x="1972" y="4733"/>
                  </a:cubicBezTo>
                  <a:cubicBezTo>
                    <a:pt x="1972" y="4691"/>
                    <a:pt x="1972" y="4667"/>
                    <a:pt x="1984" y="4625"/>
                  </a:cubicBezTo>
                  <a:cubicBezTo>
                    <a:pt x="1984" y="4589"/>
                    <a:pt x="1942" y="4589"/>
                    <a:pt x="1942" y="4553"/>
                  </a:cubicBezTo>
                  <a:cubicBezTo>
                    <a:pt x="1942" y="4541"/>
                    <a:pt x="1948" y="4517"/>
                    <a:pt x="1948" y="4499"/>
                  </a:cubicBezTo>
                  <a:cubicBezTo>
                    <a:pt x="1954" y="4481"/>
                    <a:pt x="2002" y="4487"/>
                    <a:pt x="2014" y="4487"/>
                  </a:cubicBezTo>
                  <a:cubicBezTo>
                    <a:pt x="2074" y="4463"/>
                    <a:pt x="1990" y="4397"/>
                    <a:pt x="1996" y="4386"/>
                  </a:cubicBezTo>
                  <a:cubicBezTo>
                    <a:pt x="1996" y="4362"/>
                    <a:pt x="2092" y="4397"/>
                    <a:pt x="2110" y="4397"/>
                  </a:cubicBezTo>
                  <a:cubicBezTo>
                    <a:pt x="2128" y="4397"/>
                    <a:pt x="2128" y="4445"/>
                    <a:pt x="2146" y="4463"/>
                  </a:cubicBezTo>
                  <a:cubicBezTo>
                    <a:pt x="2175" y="4481"/>
                    <a:pt x="2175" y="4410"/>
                    <a:pt x="2182" y="4404"/>
                  </a:cubicBezTo>
                  <a:cubicBezTo>
                    <a:pt x="2193" y="4386"/>
                    <a:pt x="2211" y="4380"/>
                    <a:pt x="2223" y="4362"/>
                  </a:cubicBezTo>
                  <a:cubicBezTo>
                    <a:pt x="2235" y="4356"/>
                    <a:pt x="2206" y="4332"/>
                    <a:pt x="2199" y="4320"/>
                  </a:cubicBezTo>
                  <a:cubicBezTo>
                    <a:pt x="2199" y="4278"/>
                    <a:pt x="2217" y="4212"/>
                    <a:pt x="2235" y="4176"/>
                  </a:cubicBezTo>
                  <a:cubicBezTo>
                    <a:pt x="2265" y="4116"/>
                    <a:pt x="2199" y="4152"/>
                    <a:pt x="2182" y="4116"/>
                  </a:cubicBezTo>
                  <a:cubicBezTo>
                    <a:pt x="2169" y="4092"/>
                    <a:pt x="2151" y="4104"/>
                    <a:pt x="2122" y="4098"/>
                  </a:cubicBezTo>
                  <a:cubicBezTo>
                    <a:pt x="2098" y="4092"/>
                    <a:pt x="2128" y="4032"/>
                    <a:pt x="2122" y="4014"/>
                  </a:cubicBezTo>
                  <a:cubicBezTo>
                    <a:pt x="2110" y="3990"/>
                    <a:pt x="2008" y="3984"/>
                    <a:pt x="1984" y="3984"/>
                  </a:cubicBezTo>
                  <a:cubicBezTo>
                    <a:pt x="1936" y="3984"/>
                    <a:pt x="1948" y="4002"/>
                    <a:pt x="1924" y="3960"/>
                  </a:cubicBezTo>
                  <a:cubicBezTo>
                    <a:pt x="1906" y="3942"/>
                    <a:pt x="1900" y="3906"/>
                    <a:pt x="1888" y="3882"/>
                  </a:cubicBezTo>
                  <a:cubicBezTo>
                    <a:pt x="1864" y="3840"/>
                    <a:pt x="1900" y="3828"/>
                    <a:pt x="1912" y="3798"/>
                  </a:cubicBezTo>
                  <a:cubicBezTo>
                    <a:pt x="1918" y="3726"/>
                    <a:pt x="1918" y="3708"/>
                    <a:pt x="1876" y="3654"/>
                  </a:cubicBezTo>
                  <a:cubicBezTo>
                    <a:pt x="1846" y="3613"/>
                    <a:pt x="1912" y="3583"/>
                    <a:pt x="1918" y="3547"/>
                  </a:cubicBezTo>
                  <a:cubicBezTo>
                    <a:pt x="1936" y="3451"/>
                    <a:pt x="1936" y="3451"/>
                    <a:pt x="1936" y="3451"/>
                  </a:cubicBezTo>
                  <a:cubicBezTo>
                    <a:pt x="1942" y="3403"/>
                    <a:pt x="1978" y="3379"/>
                    <a:pt x="1990" y="3337"/>
                  </a:cubicBezTo>
                  <a:cubicBezTo>
                    <a:pt x="1996" y="3320"/>
                    <a:pt x="1984" y="3308"/>
                    <a:pt x="2008" y="3290"/>
                  </a:cubicBezTo>
                  <a:cubicBezTo>
                    <a:pt x="2038" y="3266"/>
                    <a:pt x="2038" y="3260"/>
                    <a:pt x="2014" y="3224"/>
                  </a:cubicBezTo>
                  <a:cubicBezTo>
                    <a:pt x="1996" y="3182"/>
                    <a:pt x="1894" y="3170"/>
                    <a:pt x="1924" y="3134"/>
                  </a:cubicBezTo>
                  <a:cubicBezTo>
                    <a:pt x="1942" y="3110"/>
                    <a:pt x="1984" y="3080"/>
                    <a:pt x="2014" y="3086"/>
                  </a:cubicBezTo>
                  <a:cubicBezTo>
                    <a:pt x="2038" y="3086"/>
                    <a:pt x="2008" y="3128"/>
                    <a:pt x="2026" y="3140"/>
                  </a:cubicBezTo>
                  <a:cubicBezTo>
                    <a:pt x="2068" y="3158"/>
                    <a:pt x="2098" y="3140"/>
                    <a:pt x="2122" y="3110"/>
                  </a:cubicBezTo>
                  <a:cubicBezTo>
                    <a:pt x="2164" y="3050"/>
                    <a:pt x="2146" y="3014"/>
                    <a:pt x="2140" y="2954"/>
                  </a:cubicBezTo>
                  <a:cubicBezTo>
                    <a:pt x="2122" y="2853"/>
                    <a:pt x="2020" y="2906"/>
                    <a:pt x="1948" y="2877"/>
                  </a:cubicBezTo>
                  <a:cubicBezTo>
                    <a:pt x="1882" y="2847"/>
                    <a:pt x="1852" y="2882"/>
                    <a:pt x="1798" y="2871"/>
                  </a:cubicBezTo>
                  <a:cubicBezTo>
                    <a:pt x="1774" y="2871"/>
                    <a:pt x="1756" y="2847"/>
                    <a:pt x="1726" y="2847"/>
                  </a:cubicBezTo>
                  <a:cubicBezTo>
                    <a:pt x="1696" y="2840"/>
                    <a:pt x="1666" y="2853"/>
                    <a:pt x="1642" y="2829"/>
                  </a:cubicBezTo>
                  <a:cubicBezTo>
                    <a:pt x="1588" y="2781"/>
                    <a:pt x="1486" y="2864"/>
                    <a:pt x="1486" y="2793"/>
                  </a:cubicBezTo>
                  <a:cubicBezTo>
                    <a:pt x="1486" y="2775"/>
                    <a:pt x="1492" y="2745"/>
                    <a:pt x="1498" y="2727"/>
                  </a:cubicBezTo>
                  <a:cubicBezTo>
                    <a:pt x="1474" y="2697"/>
                    <a:pt x="1516" y="2643"/>
                    <a:pt x="1558" y="2667"/>
                  </a:cubicBezTo>
                  <a:cubicBezTo>
                    <a:pt x="1618" y="2691"/>
                    <a:pt x="1606" y="2595"/>
                    <a:pt x="1606" y="2577"/>
                  </a:cubicBezTo>
                  <a:cubicBezTo>
                    <a:pt x="1582" y="2559"/>
                    <a:pt x="1444" y="2643"/>
                    <a:pt x="1504" y="2541"/>
                  </a:cubicBezTo>
                  <a:cubicBezTo>
                    <a:pt x="1546" y="2469"/>
                    <a:pt x="1444" y="2445"/>
                    <a:pt x="1534" y="2379"/>
                  </a:cubicBezTo>
                  <a:cubicBezTo>
                    <a:pt x="1564" y="2355"/>
                    <a:pt x="1600" y="2313"/>
                    <a:pt x="1588" y="2271"/>
                  </a:cubicBezTo>
                  <a:cubicBezTo>
                    <a:pt x="1576" y="2247"/>
                    <a:pt x="1558" y="2152"/>
                    <a:pt x="1540" y="2133"/>
                  </a:cubicBezTo>
                  <a:cubicBezTo>
                    <a:pt x="1486" y="2133"/>
                    <a:pt x="1378" y="2229"/>
                    <a:pt x="1325" y="2253"/>
                  </a:cubicBezTo>
                  <a:cubicBezTo>
                    <a:pt x="1235" y="2295"/>
                    <a:pt x="1151" y="2313"/>
                    <a:pt x="1049" y="2325"/>
                  </a:cubicBezTo>
                  <a:cubicBezTo>
                    <a:pt x="995" y="2331"/>
                    <a:pt x="905" y="2331"/>
                    <a:pt x="857" y="2349"/>
                  </a:cubicBezTo>
                  <a:lnTo>
                    <a:pt x="857" y="2349"/>
                  </a:lnTo>
                  <a:cubicBezTo>
                    <a:pt x="767" y="2325"/>
                    <a:pt x="767" y="2325"/>
                    <a:pt x="767" y="2325"/>
                  </a:cubicBezTo>
                  <a:lnTo>
                    <a:pt x="767" y="2325"/>
                  </a:lnTo>
                  <a:cubicBezTo>
                    <a:pt x="707" y="2157"/>
                    <a:pt x="707" y="2157"/>
                    <a:pt x="707" y="2157"/>
                  </a:cubicBezTo>
                  <a:cubicBezTo>
                    <a:pt x="743" y="2115"/>
                    <a:pt x="743" y="2115"/>
                    <a:pt x="743" y="2115"/>
                  </a:cubicBezTo>
                  <a:cubicBezTo>
                    <a:pt x="749" y="2080"/>
                    <a:pt x="749" y="2080"/>
                    <a:pt x="749" y="2080"/>
                  </a:cubicBezTo>
                  <a:cubicBezTo>
                    <a:pt x="755" y="1978"/>
                    <a:pt x="767" y="1942"/>
                    <a:pt x="863" y="1912"/>
                  </a:cubicBezTo>
                  <a:cubicBezTo>
                    <a:pt x="929" y="1888"/>
                    <a:pt x="1001" y="1846"/>
                    <a:pt x="959" y="1768"/>
                  </a:cubicBezTo>
                  <a:cubicBezTo>
                    <a:pt x="929" y="1714"/>
                    <a:pt x="935" y="1714"/>
                    <a:pt x="959" y="1660"/>
                  </a:cubicBezTo>
                  <a:cubicBezTo>
                    <a:pt x="983" y="1594"/>
                    <a:pt x="899" y="1564"/>
                    <a:pt x="857" y="1552"/>
                  </a:cubicBezTo>
                  <a:cubicBezTo>
                    <a:pt x="815" y="1540"/>
                    <a:pt x="821" y="1504"/>
                    <a:pt x="767" y="1510"/>
                  </a:cubicBezTo>
                  <a:cubicBezTo>
                    <a:pt x="743" y="1516"/>
                    <a:pt x="737" y="1540"/>
                    <a:pt x="713" y="1534"/>
                  </a:cubicBezTo>
                  <a:cubicBezTo>
                    <a:pt x="713" y="1492"/>
                    <a:pt x="695" y="1468"/>
                    <a:pt x="731" y="1438"/>
                  </a:cubicBezTo>
                  <a:cubicBezTo>
                    <a:pt x="773" y="1402"/>
                    <a:pt x="767" y="1366"/>
                    <a:pt x="707" y="1402"/>
                  </a:cubicBezTo>
                  <a:cubicBezTo>
                    <a:pt x="677" y="1414"/>
                    <a:pt x="647" y="1402"/>
                    <a:pt x="624" y="1420"/>
                  </a:cubicBezTo>
                  <a:cubicBezTo>
                    <a:pt x="552" y="1456"/>
                    <a:pt x="510" y="1456"/>
                    <a:pt x="426" y="1468"/>
                  </a:cubicBezTo>
                  <a:cubicBezTo>
                    <a:pt x="324" y="1486"/>
                    <a:pt x="246" y="1540"/>
                    <a:pt x="156" y="1582"/>
                  </a:cubicBezTo>
                  <a:cubicBezTo>
                    <a:pt x="126" y="1594"/>
                    <a:pt x="54" y="1654"/>
                    <a:pt x="24" y="1654"/>
                  </a:cubicBezTo>
                  <a:lnTo>
                    <a:pt x="24" y="1654"/>
                  </a:lnTo>
                  <a:cubicBezTo>
                    <a:pt x="24" y="1612"/>
                    <a:pt x="24" y="1564"/>
                    <a:pt x="54" y="1528"/>
                  </a:cubicBezTo>
                  <a:cubicBezTo>
                    <a:pt x="78" y="1498"/>
                    <a:pt x="120" y="1414"/>
                    <a:pt x="120" y="1372"/>
                  </a:cubicBezTo>
                  <a:cubicBezTo>
                    <a:pt x="0" y="1151"/>
                    <a:pt x="0" y="1151"/>
                    <a:pt x="0" y="1151"/>
                  </a:cubicBezTo>
                  <a:close/>
                  <a:moveTo>
                    <a:pt x="3003" y="0"/>
                  </a:moveTo>
                  <a:lnTo>
                    <a:pt x="3003" y="0"/>
                  </a:lnTo>
                  <a:lnTo>
                    <a:pt x="3003" y="0"/>
                  </a:lnTo>
                  <a:cubicBezTo>
                    <a:pt x="2990" y="12"/>
                    <a:pt x="2984" y="30"/>
                    <a:pt x="2966" y="48"/>
                  </a:cubicBezTo>
                  <a:cubicBezTo>
                    <a:pt x="2955" y="54"/>
                    <a:pt x="2937" y="60"/>
                    <a:pt x="2925" y="66"/>
                  </a:cubicBezTo>
                  <a:cubicBezTo>
                    <a:pt x="2901" y="78"/>
                    <a:pt x="2877" y="114"/>
                    <a:pt x="2883" y="138"/>
                  </a:cubicBezTo>
                  <a:cubicBezTo>
                    <a:pt x="2889" y="150"/>
                    <a:pt x="2919" y="150"/>
                    <a:pt x="2931" y="150"/>
                  </a:cubicBezTo>
                  <a:cubicBezTo>
                    <a:pt x="2955" y="150"/>
                    <a:pt x="2984" y="150"/>
                    <a:pt x="3003" y="156"/>
                  </a:cubicBezTo>
                  <a:lnTo>
                    <a:pt x="3003" y="156"/>
                  </a:lnTo>
                  <a:cubicBezTo>
                    <a:pt x="3026" y="150"/>
                    <a:pt x="3026" y="150"/>
                    <a:pt x="3026" y="150"/>
                  </a:cubicBezTo>
                  <a:cubicBezTo>
                    <a:pt x="3074" y="144"/>
                    <a:pt x="3068" y="102"/>
                    <a:pt x="3050" y="66"/>
                  </a:cubicBezTo>
                  <a:cubicBezTo>
                    <a:pt x="3045" y="60"/>
                    <a:pt x="3038" y="48"/>
                    <a:pt x="3038" y="36"/>
                  </a:cubicBezTo>
                  <a:cubicBezTo>
                    <a:pt x="3026" y="18"/>
                    <a:pt x="3021" y="12"/>
                    <a:pt x="3003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9" name="Freeform 138">
              <a:extLst>
                <a:ext uri="{FF2B5EF4-FFF2-40B4-BE49-F238E27FC236}">
                  <a16:creationId xmlns:a16="http://schemas.microsoft.com/office/drawing/2014/main" id="{D357AB6E-0584-D349-8C37-297F4585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333" y="6272737"/>
              <a:ext cx="1531023" cy="1079547"/>
            </a:xfrm>
            <a:custGeom>
              <a:avLst/>
              <a:gdLst>
                <a:gd name="T0" fmla="*/ 1869 w 2871"/>
                <a:gd name="T1" fmla="*/ 0 h 2026"/>
                <a:gd name="T2" fmla="*/ 1923 w 2871"/>
                <a:gd name="T3" fmla="*/ 377 h 2026"/>
                <a:gd name="T4" fmla="*/ 1893 w 2871"/>
                <a:gd name="T5" fmla="*/ 503 h 2026"/>
                <a:gd name="T6" fmla="*/ 2295 w 2871"/>
                <a:gd name="T7" fmla="*/ 317 h 2026"/>
                <a:gd name="T8" fmla="*/ 2576 w 2871"/>
                <a:gd name="T9" fmla="*/ 251 h 2026"/>
                <a:gd name="T10" fmla="*/ 2582 w 2871"/>
                <a:gd name="T11" fmla="*/ 383 h 2026"/>
                <a:gd name="T12" fmla="*/ 2726 w 2871"/>
                <a:gd name="T13" fmla="*/ 401 h 2026"/>
                <a:gd name="T14" fmla="*/ 2828 w 2871"/>
                <a:gd name="T15" fmla="*/ 617 h 2026"/>
                <a:gd name="T16" fmla="*/ 2618 w 2871"/>
                <a:gd name="T17" fmla="*/ 929 h 2026"/>
                <a:gd name="T18" fmla="*/ 2576 w 2871"/>
                <a:gd name="T19" fmla="*/ 1006 h 2026"/>
                <a:gd name="T20" fmla="*/ 2636 w 2871"/>
                <a:gd name="T21" fmla="*/ 1174 h 2026"/>
                <a:gd name="T22" fmla="*/ 2163 w 2871"/>
                <a:gd name="T23" fmla="*/ 1342 h 2026"/>
                <a:gd name="T24" fmla="*/ 1893 w 2871"/>
                <a:gd name="T25" fmla="*/ 1612 h 2026"/>
                <a:gd name="T26" fmla="*/ 1516 w 2871"/>
                <a:gd name="T27" fmla="*/ 1977 h 2026"/>
                <a:gd name="T28" fmla="*/ 1366 w 2871"/>
                <a:gd name="T29" fmla="*/ 1833 h 2026"/>
                <a:gd name="T30" fmla="*/ 1270 w 2871"/>
                <a:gd name="T31" fmla="*/ 1654 h 2026"/>
                <a:gd name="T32" fmla="*/ 1096 w 2871"/>
                <a:gd name="T33" fmla="*/ 1528 h 2026"/>
                <a:gd name="T34" fmla="*/ 802 w 2871"/>
                <a:gd name="T35" fmla="*/ 1761 h 2026"/>
                <a:gd name="T36" fmla="*/ 497 w 2871"/>
                <a:gd name="T37" fmla="*/ 1875 h 2026"/>
                <a:gd name="T38" fmla="*/ 323 w 2871"/>
                <a:gd name="T39" fmla="*/ 1983 h 2026"/>
                <a:gd name="T40" fmla="*/ 119 w 2871"/>
                <a:gd name="T41" fmla="*/ 1983 h 2026"/>
                <a:gd name="T42" fmla="*/ 137 w 2871"/>
                <a:gd name="T43" fmla="*/ 1893 h 2026"/>
                <a:gd name="T44" fmla="*/ 77 w 2871"/>
                <a:gd name="T45" fmla="*/ 1576 h 2026"/>
                <a:gd name="T46" fmla="*/ 227 w 2871"/>
                <a:gd name="T47" fmla="*/ 1282 h 2026"/>
                <a:gd name="T48" fmla="*/ 383 w 2871"/>
                <a:gd name="T49" fmla="*/ 1234 h 2026"/>
                <a:gd name="T50" fmla="*/ 749 w 2871"/>
                <a:gd name="T51" fmla="*/ 1090 h 2026"/>
                <a:gd name="T52" fmla="*/ 952 w 2871"/>
                <a:gd name="T53" fmla="*/ 977 h 2026"/>
                <a:gd name="T54" fmla="*/ 1090 w 2871"/>
                <a:gd name="T55" fmla="*/ 821 h 2026"/>
                <a:gd name="T56" fmla="*/ 1258 w 2871"/>
                <a:gd name="T57" fmla="*/ 713 h 2026"/>
                <a:gd name="T58" fmla="*/ 1204 w 2871"/>
                <a:gd name="T59" fmla="*/ 557 h 2026"/>
                <a:gd name="T60" fmla="*/ 1228 w 2871"/>
                <a:gd name="T61" fmla="*/ 491 h 2026"/>
                <a:gd name="T62" fmla="*/ 1378 w 2871"/>
                <a:gd name="T63" fmla="*/ 341 h 2026"/>
                <a:gd name="T64" fmla="*/ 1581 w 2871"/>
                <a:gd name="T65" fmla="*/ 239 h 2026"/>
                <a:gd name="T66" fmla="*/ 1767 w 2871"/>
                <a:gd name="T67" fmla="*/ 9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1" h="2026">
                  <a:moveTo>
                    <a:pt x="1869" y="0"/>
                  </a:moveTo>
                  <a:lnTo>
                    <a:pt x="1869" y="0"/>
                  </a:lnTo>
                  <a:cubicBezTo>
                    <a:pt x="1989" y="221"/>
                    <a:pt x="1989" y="221"/>
                    <a:pt x="1989" y="221"/>
                  </a:cubicBezTo>
                  <a:cubicBezTo>
                    <a:pt x="1989" y="263"/>
                    <a:pt x="1947" y="347"/>
                    <a:pt x="1923" y="377"/>
                  </a:cubicBezTo>
                  <a:cubicBezTo>
                    <a:pt x="1893" y="413"/>
                    <a:pt x="1893" y="461"/>
                    <a:pt x="1893" y="503"/>
                  </a:cubicBezTo>
                  <a:lnTo>
                    <a:pt x="1893" y="503"/>
                  </a:lnTo>
                  <a:cubicBezTo>
                    <a:pt x="1923" y="503"/>
                    <a:pt x="1995" y="443"/>
                    <a:pt x="2025" y="431"/>
                  </a:cubicBezTo>
                  <a:cubicBezTo>
                    <a:pt x="2115" y="389"/>
                    <a:pt x="2193" y="335"/>
                    <a:pt x="2295" y="317"/>
                  </a:cubicBezTo>
                  <a:cubicBezTo>
                    <a:pt x="2379" y="305"/>
                    <a:pt x="2421" y="305"/>
                    <a:pt x="2493" y="269"/>
                  </a:cubicBezTo>
                  <a:cubicBezTo>
                    <a:pt x="2516" y="251"/>
                    <a:pt x="2546" y="263"/>
                    <a:pt x="2576" y="251"/>
                  </a:cubicBezTo>
                  <a:cubicBezTo>
                    <a:pt x="2636" y="215"/>
                    <a:pt x="2642" y="251"/>
                    <a:pt x="2600" y="287"/>
                  </a:cubicBezTo>
                  <a:cubicBezTo>
                    <a:pt x="2564" y="317"/>
                    <a:pt x="2582" y="341"/>
                    <a:pt x="2582" y="383"/>
                  </a:cubicBezTo>
                  <a:cubicBezTo>
                    <a:pt x="2606" y="389"/>
                    <a:pt x="2612" y="365"/>
                    <a:pt x="2636" y="359"/>
                  </a:cubicBezTo>
                  <a:cubicBezTo>
                    <a:pt x="2690" y="353"/>
                    <a:pt x="2684" y="389"/>
                    <a:pt x="2726" y="401"/>
                  </a:cubicBezTo>
                  <a:cubicBezTo>
                    <a:pt x="2768" y="413"/>
                    <a:pt x="2852" y="443"/>
                    <a:pt x="2828" y="509"/>
                  </a:cubicBezTo>
                  <a:cubicBezTo>
                    <a:pt x="2804" y="563"/>
                    <a:pt x="2798" y="563"/>
                    <a:pt x="2828" y="617"/>
                  </a:cubicBezTo>
                  <a:cubicBezTo>
                    <a:pt x="2870" y="695"/>
                    <a:pt x="2798" y="737"/>
                    <a:pt x="2732" y="761"/>
                  </a:cubicBezTo>
                  <a:cubicBezTo>
                    <a:pt x="2636" y="791"/>
                    <a:pt x="2624" y="827"/>
                    <a:pt x="2618" y="929"/>
                  </a:cubicBezTo>
                  <a:cubicBezTo>
                    <a:pt x="2612" y="964"/>
                    <a:pt x="2612" y="964"/>
                    <a:pt x="2612" y="964"/>
                  </a:cubicBezTo>
                  <a:cubicBezTo>
                    <a:pt x="2576" y="1006"/>
                    <a:pt x="2576" y="1006"/>
                    <a:pt x="2576" y="1006"/>
                  </a:cubicBezTo>
                  <a:cubicBezTo>
                    <a:pt x="2636" y="1174"/>
                    <a:pt x="2636" y="1174"/>
                    <a:pt x="2636" y="1174"/>
                  </a:cubicBezTo>
                  <a:lnTo>
                    <a:pt x="2636" y="1174"/>
                  </a:lnTo>
                  <a:cubicBezTo>
                    <a:pt x="2486" y="1126"/>
                    <a:pt x="2486" y="1126"/>
                    <a:pt x="2486" y="1126"/>
                  </a:cubicBezTo>
                  <a:cubicBezTo>
                    <a:pt x="2163" y="1342"/>
                    <a:pt x="2163" y="1342"/>
                    <a:pt x="2163" y="1342"/>
                  </a:cubicBezTo>
                  <a:cubicBezTo>
                    <a:pt x="2025" y="1516"/>
                    <a:pt x="2025" y="1516"/>
                    <a:pt x="2025" y="1516"/>
                  </a:cubicBezTo>
                  <a:cubicBezTo>
                    <a:pt x="1893" y="1612"/>
                    <a:pt x="1893" y="1612"/>
                    <a:pt x="1893" y="1612"/>
                  </a:cubicBezTo>
                  <a:lnTo>
                    <a:pt x="1893" y="1612"/>
                  </a:lnTo>
                  <a:cubicBezTo>
                    <a:pt x="1516" y="1977"/>
                    <a:pt x="1516" y="1977"/>
                    <a:pt x="1516" y="1977"/>
                  </a:cubicBezTo>
                  <a:lnTo>
                    <a:pt x="1516" y="1977"/>
                  </a:lnTo>
                  <a:cubicBezTo>
                    <a:pt x="1366" y="1833"/>
                    <a:pt x="1366" y="1833"/>
                    <a:pt x="1366" y="1833"/>
                  </a:cubicBezTo>
                  <a:cubicBezTo>
                    <a:pt x="1324" y="1809"/>
                    <a:pt x="1336" y="1779"/>
                    <a:pt x="1336" y="1737"/>
                  </a:cubicBezTo>
                  <a:cubicBezTo>
                    <a:pt x="1336" y="1689"/>
                    <a:pt x="1306" y="1678"/>
                    <a:pt x="1270" y="1654"/>
                  </a:cubicBezTo>
                  <a:cubicBezTo>
                    <a:pt x="1192" y="1600"/>
                    <a:pt x="1306" y="1468"/>
                    <a:pt x="1270" y="1456"/>
                  </a:cubicBezTo>
                  <a:cubicBezTo>
                    <a:pt x="1240" y="1438"/>
                    <a:pt x="1126" y="1510"/>
                    <a:pt x="1096" y="1528"/>
                  </a:cubicBezTo>
                  <a:cubicBezTo>
                    <a:pt x="1018" y="1570"/>
                    <a:pt x="964" y="1606"/>
                    <a:pt x="910" y="1684"/>
                  </a:cubicBezTo>
                  <a:cubicBezTo>
                    <a:pt x="880" y="1731"/>
                    <a:pt x="856" y="1749"/>
                    <a:pt x="802" y="1761"/>
                  </a:cubicBezTo>
                  <a:cubicBezTo>
                    <a:pt x="749" y="1791"/>
                    <a:pt x="689" y="1761"/>
                    <a:pt x="641" y="1797"/>
                  </a:cubicBezTo>
                  <a:cubicBezTo>
                    <a:pt x="599" y="1827"/>
                    <a:pt x="539" y="1845"/>
                    <a:pt x="497" y="1875"/>
                  </a:cubicBezTo>
                  <a:cubicBezTo>
                    <a:pt x="467" y="1893"/>
                    <a:pt x="449" y="1923"/>
                    <a:pt x="425" y="1947"/>
                  </a:cubicBezTo>
                  <a:cubicBezTo>
                    <a:pt x="395" y="1971"/>
                    <a:pt x="359" y="1965"/>
                    <a:pt x="323" y="1983"/>
                  </a:cubicBezTo>
                  <a:cubicBezTo>
                    <a:pt x="281" y="2007"/>
                    <a:pt x="227" y="2025"/>
                    <a:pt x="179" y="2013"/>
                  </a:cubicBezTo>
                  <a:cubicBezTo>
                    <a:pt x="119" y="1983"/>
                    <a:pt x="119" y="1983"/>
                    <a:pt x="119" y="1983"/>
                  </a:cubicBezTo>
                  <a:lnTo>
                    <a:pt x="119" y="1983"/>
                  </a:lnTo>
                  <a:cubicBezTo>
                    <a:pt x="125" y="1953"/>
                    <a:pt x="131" y="1923"/>
                    <a:pt x="137" y="1893"/>
                  </a:cubicBezTo>
                  <a:cubicBezTo>
                    <a:pt x="143" y="1851"/>
                    <a:pt x="131" y="1749"/>
                    <a:pt x="155" y="1720"/>
                  </a:cubicBezTo>
                  <a:cubicBezTo>
                    <a:pt x="77" y="1576"/>
                    <a:pt x="77" y="1576"/>
                    <a:pt x="77" y="1576"/>
                  </a:cubicBezTo>
                  <a:cubicBezTo>
                    <a:pt x="59" y="1546"/>
                    <a:pt x="0" y="1522"/>
                    <a:pt x="41" y="1492"/>
                  </a:cubicBezTo>
                  <a:cubicBezTo>
                    <a:pt x="119" y="1438"/>
                    <a:pt x="155" y="1336"/>
                    <a:pt x="227" y="1282"/>
                  </a:cubicBezTo>
                  <a:cubicBezTo>
                    <a:pt x="293" y="1234"/>
                    <a:pt x="257" y="1198"/>
                    <a:pt x="323" y="1246"/>
                  </a:cubicBezTo>
                  <a:cubicBezTo>
                    <a:pt x="341" y="1264"/>
                    <a:pt x="365" y="1240"/>
                    <a:pt x="383" y="1234"/>
                  </a:cubicBezTo>
                  <a:cubicBezTo>
                    <a:pt x="467" y="1192"/>
                    <a:pt x="575" y="1192"/>
                    <a:pt x="659" y="1138"/>
                  </a:cubicBezTo>
                  <a:cubicBezTo>
                    <a:pt x="707" y="1108"/>
                    <a:pt x="695" y="1090"/>
                    <a:pt x="749" y="1090"/>
                  </a:cubicBezTo>
                  <a:cubicBezTo>
                    <a:pt x="797" y="1090"/>
                    <a:pt x="856" y="1090"/>
                    <a:pt x="886" y="1054"/>
                  </a:cubicBezTo>
                  <a:cubicBezTo>
                    <a:pt x="910" y="1030"/>
                    <a:pt x="940" y="1006"/>
                    <a:pt x="952" y="977"/>
                  </a:cubicBezTo>
                  <a:cubicBezTo>
                    <a:pt x="958" y="953"/>
                    <a:pt x="958" y="929"/>
                    <a:pt x="970" y="905"/>
                  </a:cubicBezTo>
                  <a:cubicBezTo>
                    <a:pt x="994" y="869"/>
                    <a:pt x="1042" y="833"/>
                    <a:pt x="1090" y="821"/>
                  </a:cubicBezTo>
                  <a:cubicBezTo>
                    <a:pt x="1126" y="809"/>
                    <a:pt x="1144" y="809"/>
                    <a:pt x="1168" y="785"/>
                  </a:cubicBezTo>
                  <a:cubicBezTo>
                    <a:pt x="1186" y="767"/>
                    <a:pt x="1258" y="725"/>
                    <a:pt x="1258" y="713"/>
                  </a:cubicBezTo>
                  <a:cubicBezTo>
                    <a:pt x="1228" y="701"/>
                    <a:pt x="1156" y="635"/>
                    <a:pt x="1144" y="611"/>
                  </a:cubicBezTo>
                  <a:cubicBezTo>
                    <a:pt x="1162" y="593"/>
                    <a:pt x="1210" y="581"/>
                    <a:pt x="1204" y="557"/>
                  </a:cubicBezTo>
                  <a:cubicBezTo>
                    <a:pt x="1198" y="533"/>
                    <a:pt x="1192" y="515"/>
                    <a:pt x="1216" y="497"/>
                  </a:cubicBezTo>
                  <a:lnTo>
                    <a:pt x="1228" y="491"/>
                  </a:lnTo>
                  <a:cubicBezTo>
                    <a:pt x="1258" y="455"/>
                    <a:pt x="1354" y="521"/>
                    <a:pt x="1360" y="473"/>
                  </a:cubicBezTo>
                  <a:cubicBezTo>
                    <a:pt x="1360" y="419"/>
                    <a:pt x="1324" y="371"/>
                    <a:pt x="1378" y="341"/>
                  </a:cubicBezTo>
                  <a:cubicBezTo>
                    <a:pt x="1408" y="329"/>
                    <a:pt x="1432" y="299"/>
                    <a:pt x="1468" y="287"/>
                  </a:cubicBezTo>
                  <a:cubicBezTo>
                    <a:pt x="1498" y="281"/>
                    <a:pt x="1552" y="257"/>
                    <a:pt x="1581" y="239"/>
                  </a:cubicBezTo>
                  <a:cubicBezTo>
                    <a:pt x="1612" y="227"/>
                    <a:pt x="1623" y="197"/>
                    <a:pt x="1647" y="186"/>
                  </a:cubicBezTo>
                  <a:cubicBezTo>
                    <a:pt x="1659" y="186"/>
                    <a:pt x="1749" y="108"/>
                    <a:pt x="1767" y="96"/>
                  </a:cubicBezTo>
                  <a:cubicBezTo>
                    <a:pt x="1785" y="78"/>
                    <a:pt x="1893" y="30"/>
                    <a:pt x="1869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0" name="Freeform 139">
              <a:extLst>
                <a:ext uri="{FF2B5EF4-FFF2-40B4-BE49-F238E27FC236}">
                  <a16:creationId xmlns:a16="http://schemas.microsoft.com/office/drawing/2014/main" id="{6D957A8B-41C5-CB45-BAC3-CCF6C922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632" y="6797222"/>
              <a:ext cx="1486339" cy="1938011"/>
            </a:xfrm>
            <a:custGeom>
              <a:avLst/>
              <a:gdLst>
                <a:gd name="T0" fmla="*/ 150 w 2787"/>
                <a:gd name="T1" fmla="*/ 1635 h 3632"/>
                <a:gd name="T2" fmla="*/ 156 w 2787"/>
                <a:gd name="T3" fmla="*/ 1767 h 3632"/>
                <a:gd name="T4" fmla="*/ 48 w 2787"/>
                <a:gd name="T5" fmla="*/ 1743 h 3632"/>
                <a:gd name="T6" fmla="*/ 449 w 2787"/>
                <a:gd name="T7" fmla="*/ 1545 h 3632"/>
                <a:gd name="T8" fmla="*/ 419 w 2787"/>
                <a:gd name="T9" fmla="*/ 1749 h 3632"/>
                <a:gd name="T10" fmla="*/ 246 w 2787"/>
                <a:gd name="T11" fmla="*/ 1731 h 3632"/>
                <a:gd name="T12" fmla="*/ 1684 w 2787"/>
                <a:gd name="T13" fmla="*/ 552 h 3632"/>
                <a:gd name="T14" fmla="*/ 1672 w 2787"/>
                <a:gd name="T15" fmla="*/ 678 h 3632"/>
                <a:gd name="T16" fmla="*/ 168 w 2787"/>
                <a:gd name="T17" fmla="*/ 995 h 3632"/>
                <a:gd name="T18" fmla="*/ 162 w 2787"/>
                <a:gd name="T19" fmla="*/ 1372 h 3632"/>
                <a:gd name="T20" fmla="*/ 311 w 2787"/>
                <a:gd name="T21" fmla="*/ 1462 h 3632"/>
                <a:gd name="T22" fmla="*/ 713 w 2787"/>
                <a:gd name="T23" fmla="*/ 1432 h 3632"/>
                <a:gd name="T24" fmla="*/ 779 w 2787"/>
                <a:gd name="T25" fmla="*/ 1019 h 3632"/>
                <a:gd name="T26" fmla="*/ 725 w 2787"/>
                <a:gd name="T27" fmla="*/ 821 h 3632"/>
                <a:gd name="T28" fmla="*/ 545 w 2787"/>
                <a:gd name="T29" fmla="*/ 630 h 3632"/>
                <a:gd name="T30" fmla="*/ 677 w 2787"/>
                <a:gd name="T31" fmla="*/ 534 h 3632"/>
                <a:gd name="T32" fmla="*/ 893 w 2787"/>
                <a:gd name="T33" fmla="*/ 821 h 3632"/>
                <a:gd name="T34" fmla="*/ 1019 w 2787"/>
                <a:gd name="T35" fmla="*/ 965 h 3632"/>
                <a:gd name="T36" fmla="*/ 1066 w 2787"/>
                <a:gd name="T37" fmla="*/ 1175 h 3632"/>
                <a:gd name="T38" fmla="*/ 941 w 2787"/>
                <a:gd name="T39" fmla="*/ 1390 h 3632"/>
                <a:gd name="T40" fmla="*/ 773 w 2787"/>
                <a:gd name="T41" fmla="*/ 1629 h 3632"/>
                <a:gd name="T42" fmla="*/ 677 w 2787"/>
                <a:gd name="T43" fmla="*/ 1905 h 3632"/>
                <a:gd name="T44" fmla="*/ 557 w 2787"/>
                <a:gd name="T45" fmla="*/ 2127 h 3632"/>
                <a:gd name="T46" fmla="*/ 371 w 2787"/>
                <a:gd name="T47" fmla="*/ 2205 h 3632"/>
                <a:gd name="T48" fmla="*/ 258 w 2787"/>
                <a:gd name="T49" fmla="*/ 2414 h 3632"/>
                <a:gd name="T50" fmla="*/ 311 w 2787"/>
                <a:gd name="T51" fmla="*/ 2684 h 3632"/>
                <a:gd name="T52" fmla="*/ 605 w 2787"/>
                <a:gd name="T53" fmla="*/ 2792 h 3632"/>
                <a:gd name="T54" fmla="*/ 491 w 2787"/>
                <a:gd name="T55" fmla="*/ 2960 h 3632"/>
                <a:gd name="T56" fmla="*/ 395 w 2787"/>
                <a:gd name="T57" fmla="*/ 3181 h 3632"/>
                <a:gd name="T58" fmla="*/ 677 w 2787"/>
                <a:gd name="T59" fmla="*/ 3175 h 3632"/>
                <a:gd name="T60" fmla="*/ 1049 w 2787"/>
                <a:gd name="T61" fmla="*/ 3367 h 3632"/>
                <a:gd name="T62" fmla="*/ 1204 w 2787"/>
                <a:gd name="T63" fmla="*/ 3505 h 3632"/>
                <a:gd name="T64" fmla="*/ 1564 w 2787"/>
                <a:gd name="T65" fmla="*/ 3289 h 3632"/>
                <a:gd name="T66" fmla="*/ 2055 w 2787"/>
                <a:gd name="T67" fmla="*/ 2978 h 3632"/>
                <a:gd name="T68" fmla="*/ 2301 w 2787"/>
                <a:gd name="T69" fmla="*/ 2762 h 3632"/>
                <a:gd name="T70" fmla="*/ 2493 w 2787"/>
                <a:gd name="T71" fmla="*/ 2600 h 3632"/>
                <a:gd name="T72" fmla="*/ 2535 w 2787"/>
                <a:gd name="T73" fmla="*/ 2354 h 3632"/>
                <a:gd name="T74" fmla="*/ 2703 w 2787"/>
                <a:gd name="T75" fmla="*/ 2271 h 3632"/>
                <a:gd name="T76" fmla="*/ 2703 w 2787"/>
                <a:gd name="T77" fmla="*/ 1983 h 3632"/>
                <a:gd name="T78" fmla="*/ 2445 w 2787"/>
                <a:gd name="T79" fmla="*/ 1827 h 3632"/>
                <a:gd name="T80" fmla="*/ 2439 w 2787"/>
                <a:gd name="T81" fmla="*/ 1414 h 3632"/>
                <a:gd name="T82" fmla="*/ 2535 w 2787"/>
                <a:gd name="T83" fmla="*/ 1091 h 3632"/>
                <a:gd name="T84" fmla="*/ 2643 w 2787"/>
                <a:gd name="T85" fmla="*/ 977 h 3632"/>
                <a:gd name="T86" fmla="*/ 2247 w 2787"/>
                <a:gd name="T87" fmla="*/ 714 h 3632"/>
                <a:gd name="T88" fmla="*/ 2079 w 2787"/>
                <a:gd name="T89" fmla="*/ 534 h 3632"/>
                <a:gd name="T90" fmla="*/ 2109 w 2787"/>
                <a:gd name="T91" fmla="*/ 138 h 3632"/>
                <a:gd name="T92" fmla="*/ 1378 w 2787"/>
                <a:gd name="T93" fmla="*/ 216 h 3632"/>
                <a:gd name="T94" fmla="*/ 1390 w 2787"/>
                <a:gd name="T95" fmla="*/ 384 h 3632"/>
                <a:gd name="T96" fmla="*/ 1528 w 2787"/>
                <a:gd name="T97" fmla="*/ 678 h 3632"/>
                <a:gd name="T98" fmla="*/ 1498 w 2787"/>
                <a:gd name="T99" fmla="*/ 762 h 3632"/>
                <a:gd name="T100" fmla="*/ 1414 w 2787"/>
                <a:gd name="T101" fmla="*/ 815 h 3632"/>
                <a:gd name="T102" fmla="*/ 1246 w 2787"/>
                <a:gd name="T103" fmla="*/ 983 h 3632"/>
                <a:gd name="T104" fmla="*/ 1121 w 2787"/>
                <a:gd name="T105" fmla="*/ 815 h 3632"/>
                <a:gd name="T106" fmla="*/ 1042 w 2787"/>
                <a:gd name="T107" fmla="*/ 552 h 3632"/>
                <a:gd name="T108" fmla="*/ 677 w 2787"/>
                <a:gd name="T109" fmla="*/ 534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7" h="3632">
                  <a:moveTo>
                    <a:pt x="48" y="1743"/>
                  </a:moveTo>
                  <a:lnTo>
                    <a:pt x="48" y="1743"/>
                  </a:lnTo>
                  <a:cubicBezTo>
                    <a:pt x="72" y="1725"/>
                    <a:pt x="78" y="1701"/>
                    <a:pt x="90" y="1677"/>
                  </a:cubicBezTo>
                  <a:cubicBezTo>
                    <a:pt x="102" y="1659"/>
                    <a:pt x="132" y="1647"/>
                    <a:pt x="150" y="1635"/>
                  </a:cubicBezTo>
                  <a:cubicBezTo>
                    <a:pt x="162" y="1623"/>
                    <a:pt x="186" y="1629"/>
                    <a:pt x="186" y="1641"/>
                  </a:cubicBezTo>
                  <a:cubicBezTo>
                    <a:pt x="192" y="1653"/>
                    <a:pt x="192" y="1659"/>
                    <a:pt x="192" y="1671"/>
                  </a:cubicBezTo>
                  <a:cubicBezTo>
                    <a:pt x="192" y="1683"/>
                    <a:pt x="198" y="1695"/>
                    <a:pt x="192" y="1707"/>
                  </a:cubicBezTo>
                  <a:cubicBezTo>
                    <a:pt x="186" y="1731"/>
                    <a:pt x="168" y="1749"/>
                    <a:pt x="156" y="1767"/>
                  </a:cubicBezTo>
                  <a:cubicBezTo>
                    <a:pt x="144" y="1803"/>
                    <a:pt x="132" y="1833"/>
                    <a:pt x="90" y="1845"/>
                  </a:cubicBezTo>
                  <a:cubicBezTo>
                    <a:pt x="78" y="1845"/>
                    <a:pt x="66" y="1821"/>
                    <a:pt x="60" y="1809"/>
                  </a:cubicBezTo>
                  <a:cubicBezTo>
                    <a:pt x="48" y="1791"/>
                    <a:pt x="18" y="1785"/>
                    <a:pt x="36" y="1755"/>
                  </a:cubicBezTo>
                  <a:cubicBezTo>
                    <a:pt x="48" y="1743"/>
                    <a:pt x="48" y="1743"/>
                    <a:pt x="48" y="1743"/>
                  </a:cubicBezTo>
                  <a:close/>
                  <a:moveTo>
                    <a:pt x="246" y="1731"/>
                  </a:moveTo>
                  <a:lnTo>
                    <a:pt x="246" y="1731"/>
                  </a:lnTo>
                  <a:cubicBezTo>
                    <a:pt x="317" y="1719"/>
                    <a:pt x="335" y="1695"/>
                    <a:pt x="371" y="1635"/>
                  </a:cubicBezTo>
                  <a:cubicBezTo>
                    <a:pt x="389" y="1605"/>
                    <a:pt x="425" y="1575"/>
                    <a:pt x="449" y="1545"/>
                  </a:cubicBezTo>
                  <a:cubicBezTo>
                    <a:pt x="497" y="1462"/>
                    <a:pt x="527" y="1599"/>
                    <a:pt x="575" y="1617"/>
                  </a:cubicBezTo>
                  <a:cubicBezTo>
                    <a:pt x="641" y="1647"/>
                    <a:pt x="575" y="1701"/>
                    <a:pt x="551" y="1737"/>
                  </a:cubicBezTo>
                  <a:cubicBezTo>
                    <a:pt x="539" y="1761"/>
                    <a:pt x="515" y="1827"/>
                    <a:pt x="473" y="1815"/>
                  </a:cubicBezTo>
                  <a:cubicBezTo>
                    <a:pt x="437" y="1809"/>
                    <a:pt x="443" y="1761"/>
                    <a:pt x="419" y="1749"/>
                  </a:cubicBezTo>
                  <a:cubicBezTo>
                    <a:pt x="377" y="1731"/>
                    <a:pt x="341" y="1767"/>
                    <a:pt x="305" y="1791"/>
                  </a:cubicBezTo>
                  <a:cubicBezTo>
                    <a:pt x="288" y="1803"/>
                    <a:pt x="269" y="1803"/>
                    <a:pt x="251" y="1803"/>
                  </a:cubicBezTo>
                  <a:cubicBezTo>
                    <a:pt x="210" y="1803"/>
                    <a:pt x="227" y="1779"/>
                    <a:pt x="222" y="1755"/>
                  </a:cubicBezTo>
                  <a:cubicBezTo>
                    <a:pt x="246" y="1731"/>
                    <a:pt x="246" y="1731"/>
                    <a:pt x="246" y="1731"/>
                  </a:cubicBezTo>
                  <a:close/>
                  <a:moveTo>
                    <a:pt x="1636" y="660"/>
                  </a:moveTo>
                  <a:lnTo>
                    <a:pt x="1636" y="660"/>
                  </a:lnTo>
                  <a:cubicBezTo>
                    <a:pt x="1642" y="654"/>
                    <a:pt x="1636" y="630"/>
                    <a:pt x="1636" y="618"/>
                  </a:cubicBezTo>
                  <a:cubicBezTo>
                    <a:pt x="1636" y="588"/>
                    <a:pt x="1654" y="558"/>
                    <a:pt x="1684" y="552"/>
                  </a:cubicBezTo>
                  <a:cubicBezTo>
                    <a:pt x="1708" y="552"/>
                    <a:pt x="1720" y="576"/>
                    <a:pt x="1726" y="594"/>
                  </a:cubicBezTo>
                  <a:cubicBezTo>
                    <a:pt x="1732" y="606"/>
                    <a:pt x="1744" y="612"/>
                    <a:pt x="1732" y="630"/>
                  </a:cubicBezTo>
                  <a:cubicBezTo>
                    <a:pt x="1726" y="642"/>
                    <a:pt x="1708" y="642"/>
                    <a:pt x="1702" y="648"/>
                  </a:cubicBezTo>
                  <a:cubicBezTo>
                    <a:pt x="1690" y="660"/>
                    <a:pt x="1678" y="666"/>
                    <a:pt x="1672" y="678"/>
                  </a:cubicBezTo>
                  <a:cubicBezTo>
                    <a:pt x="1666" y="684"/>
                    <a:pt x="1660" y="684"/>
                    <a:pt x="1654" y="690"/>
                  </a:cubicBezTo>
                  <a:cubicBezTo>
                    <a:pt x="1648" y="690"/>
                    <a:pt x="1630" y="684"/>
                    <a:pt x="1636" y="678"/>
                  </a:cubicBezTo>
                  <a:cubicBezTo>
                    <a:pt x="1636" y="660"/>
                    <a:pt x="1636" y="660"/>
                    <a:pt x="1636" y="660"/>
                  </a:cubicBezTo>
                  <a:close/>
                  <a:moveTo>
                    <a:pt x="168" y="995"/>
                  </a:moveTo>
                  <a:lnTo>
                    <a:pt x="168" y="995"/>
                  </a:lnTo>
                  <a:cubicBezTo>
                    <a:pt x="0" y="1157"/>
                    <a:pt x="0" y="1157"/>
                    <a:pt x="0" y="1157"/>
                  </a:cubicBezTo>
                  <a:cubicBezTo>
                    <a:pt x="174" y="1336"/>
                    <a:pt x="174" y="1336"/>
                    <a:pt x="174" y="1336"/>
                  </a:cubicBezTo>
                  <a:cubicBezTo>
                    <a:pt x="192" y="1360"/>
                    <a:pt x="162" y="1348"/>
                    <a:pt x="162" y="1372"/>
                  </a:cubicBezTo>
                  <a:cubicBezTo>
                    <a:pt x="162" y="1390"/>
                    <a:pt x="192" y="1378"/>
                    <a:pt x="198" y="1384"/>
                  </a:cubicBezTo>
                  <a:cubicBezTo>
                    <a:pt x="204" y="1384"/>
                    <a:pt x="216" y="1408"/>
                    <a:pt x="216" y="1414"/>
                  </a:cubicBezTo>
                  <a:cubicBezTo>
                    <a:pt x="227" y="1432"/>
                    <a:pt x="258" y="1408"/>
                    <a:pt x="275" y="1426"/>
                  </a:cubicBezTo>
                  <a:cubicBezTo>
                    <a:pt x="293" y="1432"/>
                    <a:pt x="299" y="1450"/>
                    <a:pt x="311" y="1462"/>
                  </a:cubicBezTo>
                  <a:cubicBezTo>
                    <a:pt x="341" y="1486"/>
                    <a:pt x="371" y="1480"/>
                    <a:pt x="407" y="1473"/>
                  </a:cubicBezTo>
                  <a:cubicBezTo>
                    <a:pt x="437" y="1462"/>
                    <a:pt x="449" y="1444"/>
                    <a:pt x="479" y="1426"/>
                  </a:cubicBezTo>
                  <a:cubicBezTo>
                    <a:pt x="509" y="1402"/>
                    <a:pt x="527" y="1450"/>
                    <a:pt x="569" y="1462"/>
                  </a:cubicBezTo>
                  <a:cubicBezTo>
                    <a:pt x="623" y="1480"/>
                    <a:pt x="665" y="1480"/>
                    <a:pt x="713" y="1432"/>
                  </a:cubicBezTo>
                  <a:cubicBezTo>
                    <a:pt x="749" y="1396"/>
                    <a:pt x="821" y="1342"/>
                    <a:pt x="821" y="1282"/>
                  </a:cubicBezTo>
                  <a:cubicBezTo>
                    <a:pt x="803" y="1270"/>
                    <a:pt x="767" y="1294"/>
                    <a:pt x="749" y="1300"/>
                  </a:cubicBezTo>
                  <a:cubicBezTo>
                    <a:pt x="713" y="1306"/>
                    <a:pt x="725" y="1210"/>
                    <a:pt x="713" y="1181"/>
                  </a:cubicBezTo>
                  <a:cubicBezTo>
                    <a:pt x="695" y="1121"/>
                    <a:pt x="743" y="1067"/>
                    <a:pt x="779" y="1019"/>
                  </a:cubicBezTo>
                  <a:cubicBezTo>
                    <a:pt x="815" y="989"/>
                    <a:pt x="827" y="911"/>
                    <a:pt x="755" y="923"/>
                  </a:cubicBezTo>
                  <a:cubicBezTo>
                    <a:pt x="731" y="929"/>
                    <a:pt x="689" y="947"/>
                    <a:pt x="665" y="917"/>
                  </a:cubicBezTo>
                  <a:cubicBezTo>
                    <a:pt x="647" y="893"/>
                    <a:pt x="731" y="893"/>
                    <a:pt x="743" y="887"/>
                  </a:cubicBezTo>
                  <a:cubicBezTo>
                    <a:pt x="779" y="869"/>
                    <a:pt x="761" y="827"/>
                    <a:pt x="725" y="821"/>
                  </a:cubicBezTo>
                  <a:cubicBezTo>
                    <a:pt x="713" y="815"/>
                    <a:pt x="683" y="803"/>
                    <a:pt x="671" y="791"/>
                  </a:cubicBezTo>
                  <a:cubicBezTo>
                    <a:pt x="641" y="773"/>
                    <a:pt x="635" y="749"/>
                    <a:pt x="611" y="725"/>
                  </a:cubicBezTo>
                  <a:cubicBezTo>
                    <a:pt x="545" y="630"/>
                    <a:pt x="545" y="630"/>
                    <a:pt x="545" y="630"/>
                  </a:cubicBezTo>
                  <a:lnTo>
                    <a:pt x="545" y="630"/>
                  </a:lnTo>
                  <a:cubicBezTo>
                    <a:pt x="168" y="995"/>
                    <a:pt x="168" y="995"/>
                    <a:pt x="168" y="995"/>
                  </a:cubicBezTo>
                  <a:close/>
                  <a:moveTo>
                    <a:pt x="677" y="534"/>
                  </a:moveTo>
                  <a:lnTo>
                    <a:pt x="677" y="534"/>
                  </a:lnTo>
                  <a:lnTo>
                    <a:pt x="677" y="534"/>
                  </a:lnTo>
                  <a:cubicBezTo>
                    <a:pt x="815" y="702"/>
                    <a:pt x="815" y="702"/>
                    <a:pt x="815" y="702"/>
                  </a:cubicBezTo>
                  <a:cubicBezTo>
                    <a:pt x="803" y="714"/>
                    <a:pt x="797" y="744"/>
                    <a:pt x="809" y="755"/>
                  </a:cubicBezTo>
                  <a:cubicBezTo>
                    <a:pt x="815" y="767"/>
                    <a:pt x="839" y="762"/>
                    <a:pt x="851" y="767"/>
                  </a:cubicBezTo>
                  <a:cubicBezTo>
                    <a:pt x="881" y="786"/>
                    <a:pt x="881" y="797"/>
                    <a:pt x="893" y="821"/>
                  </a:cubicBezTo>
                  <a:cubicBezTo>
                    <a:pt x="899" y="833"/>
                    <a:pt x="929" y="851"/>
                    <a:pt x="935" y="845"/>
                  </a:cubicBezTo>
                  <a:cubicBezTo>
                    <a:pt x="959" y="827"/>
                    <a:pt x="941" y="767"/>
                    <a:pt x="995" y="786"/>
                  </a:cubicBezTo>
                  <a:cubicBezTo>
                    <a:pt x="1019" y="791"/>
                    <a:pt x="1042" y="809"/>
                    <a:pt x="1061" y="827"/>
                  </a:cubicBezTo>
                  <a:cubicBezTo>
                    <a:pt x="1079" y="863"/>
                    <a:pt x="1031" y="929"/>
                    <a:pt x="1019" y="965"/>
                  </a:cubicBezTo>
                  <a:cubicBezTo>
                    <a:pt x="1019" y="989"/>
                    <a:pt x="1007" y="1013"/>
                    <a:pt x="1019" y="1037"/>
                  </a:cubicBezTo>
                  <a:cubicBezTo>
                    <a:pt x="1031" y="1061"/>
                    <a:pt x="1061" y="1007"/>
                    <a:pt x="1084" y="1013"/>
                  </a:cubicBezTo>
                  <a:cubicBezTo>
                    <a:pt x="1090" y="1043"/>
                    <a:pt x="1037" y="1055"/>
                    <a:pt x="1066" y="1091"/>
                  </a:cubicBezTo>
                  <a:cubicBezTo>
                    <a:pt x="1090" y="1121"/>
                    <a:pt x="1103" y="1145"/>
                    <a:pt x="1066" y="1175"/>
                  </a:cubicBezTo>
                  <a:cubicBezTo>
                    <a:pt x="1055" y="1222"/>
                    <a:pt x="1007" y="1181"/>
                    <a:pt x="995" y="1157"/>
                  </a:cubicBezTo>
                  <a:cubicBezTo>
                    <a:pt x="977" y="1157"/>
                    <a:pt x="923" y="1222"/>
                    <a:pt x="935" y="1252"/>
                  </a:cubicBezTo>
                  <a:cubicBezTo>
                    <a:pt x="947" y="1276"/>
                    <a:pt x="983" y="1300"/>
                    <a:pt x="959" y="1330"/>
                  </a:cubicBezTo>
                  <a:cubicBezTo>
                    <a:pt x="941" y="1348"/>
                    <a:pt x="941" y="1360"/>
                    <a:pt x="941" y="1390"/>
                  </a:cubicBezTo>
                  <a:cubicBezTo>
                    <a:pt x="935" y="1408"/>
                    <a:pt x="911" y="1426"/>
                    <a:pt x="893" y="1426"/>
                  </a:cubicBezTo>
                  <a:cubicBezTo>
                    <a:pt x="863" y="1438"/>
                    <a:pt x="845" y="1462"/>
                    <a:pt x="839" y="1492"/>
                  </a:cubicBezTo>
                  <a:cubicBezTo>
                    <a:pt x="833" y="1521"/>
                    <a:pt x="809" y="1533"/>
                    <a:pt x="791" y="1552"/>
                  </a:cubicBezTo>
                  <a:cubicBezTo>
                    <a:pt x="767" y="1563"/>
                    <a:pt x="701" y="1629"/>
                    <a:pt x="773" y="1629"/>
                  </a:cubicBezTo>
                  <a:cubicBezTo>
                    <a:pt x="803" y="1629"/>
                    <a:pt x="839" y="1605"/>
                    <a:pt x="845" y="1647"/>
                  </a:cubicBezTo>
                  <a:cubicBezTo>
                    <a:pt x="851" y="1719"/>
                    <a:pt x="863" y="1737"/>
                    <a:pt x="809" y="1779"/>
                  </a:cubicBezTo>
                  <a:cubicBezTo>
                    <a:pt x="791" y="1791"/>
                    <a:pt x="779" y="1809"/>
                    <a:pt x="761" y="1827"/>
                  </a:cubicBezTo>
                  <a:cubicBezTo>
                    <a:pt x="677" y="1905"/>
                    <a:pt x="677" y="1905"/>
                    <a:pt x="677" y="1905"/>
                  </a:cubicBezTo>
                  <a:cubicBezTo>
                    <a:pt x="653" y="1929"/>
                    <a:pt x="665" y="1941"/>
                    <a:pt x="665" y="1971"/>
                  </a:cubicBezTo>
                  <a:cubicBezTo>
                    <a:pt x="665" y="1977"/>
                    <a:pt x="611" y="2049"/>
                    <a:pt x="599" y="2055"/>
                  </a:cubicBezTo>
                  <a:cubicBezTo>
                    <a:pt x="557" y="2067"/>
                    <a:pt x="503" y="2037"/>
                    <a:pt x="539" y="2109"/>
                  </a:cubicBezTo>
                  <a:cubicBezTo>
                    <a:pt x="545" y="2115"/>
                    <a:pt x="557" y="2121"/>
                    <a:pt x="557" y="2127"/>
                  </a:cubicBezTo>
                  <a:cubicBezTo>
                    <a:pt x="557" y="2139"/>
                    <a:pt x="545" y="2145"/>
                    <a:pt x="545" y="2163"/>
                  </a:cubicBezTo>
                  <a:cubicBezTo>
                    <a:pt x="539" y="2187"/>
                    <a:pt x="551" y="2217"/>
                    <a:pt x="515" y="2223"/>
                  </a:cubicBezTo>
                  <a:cubicBezTo>
                    <a:pt x="479" y="2235"/>
                    <a:pt x="473" y="2247"/>
                    <a:pt x="443" y="2217"/>
                  </a:cubicBezTo>
                  <a:cubicBezTo>
                    <a:pt x="425" y="2199"/>
                    <a:pt x="389" y="2199"/>
                    <a:pt x="371" y="2205"/>
                  </a:cubicBezTo>
                  <a:cubicBezTo>
                    <a:pt x="330" y="2223"/>
                    <a:pt x="377" y="2295"/>
                    <a:pt x="323" y="2282"/>
                  </a:cubicBezTo>
                  <a:cubicBezTo>
                    <a:pt x="305" y="2282"/>
                    <a:pt x="264" y="2253"/>
                    <a:pt x="258" y="2288"/>
                  </a:cubicBezTo>
                  <a:cubicBezTo>
                    <a:pt x="258" y="2306"/>
                    <a:pt x="275" y="2306"/>
                    <a:pt x="258" y="2330"/>
                  </a:cubicBezTo>
                  <a:cubicBezTo>
                    <a:pt x="233" y="2360"/>
                    <a:pt x="233" y="2378"/>
                    <a:pt x="258" y="2414"/>
                  </a:cubicBezTo>
                  <a:cubicBezTo>
                    <a:pt x="269" y="2426"/>
                    <a:pt x="282" y="2528"/>
                    <a:pt x="269" y="2540"/>
                  </a:cubicBezTo>
                  <a:cubicBezTo>
                    <a:pt x="258" y="2582"/>
                    <a:pt x="275" y="2660"/>
                    <a:pt x="251" y="2696"/>
                  </a:cubicBezTo>
                  <a:cubicBezTo>
                    <a:pt x="246" y="2702"/>
                    <a:pt x="227" y="2756"/>
                    <a:pt x="258" y="2744"/>
                  </a:cubicBezTo>
                  <a:cubicBezTo>
                    <a:pt x="293" y="2726"/>
                    <a:pt x="282" y="2714"/>
                    <a:pt x="311" y="2684"/>
                  </a:cubicBezTo>
                  <a:cubicBezTo>
                    <a:pt x="341" y="2660"/>
                    <a:pt x="347" y="2780"/>
                    <a:pt x="377" y="2756"/>
                  </a:cubicBezTo>
                  <a:cubicBezTo>
                    <a:pt x="413" y="2732"/>
                    <a:pt x="437" y="2666"/>
                    <a:pt x="485" y="2702"/>
                  </a:cubicBezTo>
                  <a:cubicBezTo>
                    <a:pt x="539" y="2732"/>
                    <a:pt x="539" y="2732"/>
                    <a:pt x="539" y="2732"/>
                  </a:cubicBezTo>
                  <a:cubicBezTo>
                    <a:pt x="563" y="2750"/>
                    <a:pt x="551" y="2804"/>
                    <a:pt x="605" y="2792"/>
                  </a:cubicBezTo>
                  <a:cubicBezTo>
                    <a:pt x="623" y="2786"/>
                    <a:pt x="659" y="2756"/>
                    <a:pt x="665" y="2780"/>
                  </a:cubicBezTo>
                  <a:cubicBezTo>
                    <a:pt x="671" y="2786"/>
                    <a:pt x="701" y="2822"/>
                    <a:pt x="689" y="2834"/>
                  </a:cubicBezTo>
                  <a:cubicBezTo>
                    <a:pt x="635" y="2858"/>
                    <a:pt x="611" y="2870"/>
                    <a:pt x="587" y="2918"/>
                  </a:cubicBezTo>
                  <a:cubicBezTo>
                    <a:pt x="557" y="2978"/>
                    <a:pt x="527" y="2930"/>
                    <a:pt x="491" y="2960"/>
                  </a:cubicBezTo>
                  <a:cubicBezTo>
                    <a:pt x="473" y="2972"/>
                    <a:pt x="455" y="2984"/>
                    <a:pt x="437" y="2984"/>
                  </a:cubicBezTo>
                  <a:cubicBezTo>
                    <a:pt x="389" y="2996"/>
                    <a:pt x="383" y="2912"/>
                    <a:pt x="347" y="2972"/>
                  </a:cubicBezTo>
                  <a:cubicBezTo>
                    <a:pt x="323" y="3014"/>
                    <a:pt x="299" y="3055"/>
                    <a:pt x="317" y="3097"/>
                  </a:cubicBezTo>
                  <a:cubicBezTo>
                    <a:pt x="347" y="3133"/>
                    <a:pt x="377" y="3127"/>
                    <a:pt x="395" y="3181"/>
                  </a:cubicBezTo>
                  <a:cubicBezTo>
                    <a:pt x="401" y="3211"/>
                    <a:pt x="425" y="3211"/>
                    <a:pt x="449" y="3235"/>
                  </a:cubicBezTo>
                  <a:cubicBezTo>
                    <a:pt x="527" y="3349"/>
                    <a:pt x="617" y="3103"/>
                    <a:pt x="677" y="3103"/>
                  </a:cubicBezTo>
                  <a:lnTo>
                    <a:pt x="677" y="3103"/>
                  </a:lnTo>
                  <a:cubicBezTo>
                    <a:pt x="677" y="3115"/>
                    <a:pt x="671" y="3169"/>
                    <a:pt x="677" y="3175"/>
                  </a:cubicBezTo>
                  <a:cubicBezTo>
                    <a:pt x="683" y="3175"/>
                    <a:pt x="683" y="3175"/>
                    <a:pt x="683" y="3175"/>
                  </a:cubicBezTo>
                  <a:cubicBezTo>
                    <a:pt x="731" y="3121"/>
                    <a:pt x="767" y="3163"/>
                    <a:pt x="815" y="3193"/>
                  </a:cubicBezTo>
                  <a:cubicBezTo>
                    <a:pt x="869" y="3229"/>
                    <a:pt x="995" y="3187"/>
                    <a:pt x="1001" y="3283"/>
                  </a:cubicBezTo>
                  <a:cubicBezTo>
                    <a:pt x="1001" y="3325"/>
                    <a:pt x="1049" y="3355"/>
                    <a:pt x="1049" y="3367"/>
                  </a:cubicBezTo>
                  <a:cubicBezTo>
                    <a:pt x="1049" y="3403"/>
                    <a:pt x="1007" y="3451"/>
                    <a:pt x="1049" y="3487"/>
                  </a:cubicBezTo>
                  <a:cubicBezTo>
                    <a:pt x="1097" y="3511"/>
                    <a:pt x="1084" y="3541"/>
                    <a:pt x="1061" y="3583"/>
                  </a:cubicBezTo>
                  <a:cubicBezTo>
                    <a:pt x="1037" y="3631"/>
                    <a:pt x="1084" y="3619"/>
                    <a:pt x="1108" y="3595"/>
                  </a:cubicBezTo>
                  <a:cubicBezTo>
                    <a:pt x="1138" y="3559"/>
                    <a:pt x="1216" y="3565"/>
                    <a:pt x="1204" y="3505"/>
                  </a:cubicBezTo>
                  <a:cubicBezTo>
                    <a:pt x="1192" y="3451"/>
                    <a:pt x="1282" y="3379"/>
                    <a:pt x="1318" y="3355"/>
                  </a:cubicBezTo>
                  <a:cubicBezTo>
                    <a:pt x="1354" y="3331"/>
                    <a:pt x="1354" y="3307"/>
                    <a:pt x="1378" y="3283"/>
                  </a:cubicBezTo>
                  <a:cubicBezTo>
                    <a:pt x="1384" y="3271"/>
                    <a:pt x="1420" y="3301"/>
                    <a:pt x="1432" y="3301"/>
                  </a:cubicBezTo>
                  <a:cubicBezTo>
                    <a:pt x="1564" y="3289"/>
                    <a:pt x="1564" y="3289"/>
                    <a:pt x="1564" y="3289"/>
                  </a:cubicBezTo>
                  <a:cubicBezTo>
                    <a:pt x="1630" y="3289"/>
                    <a:pt x="1720" y="3181"/>
                    <a:pt x="1732" y="3115"/>
                  </a:cubicBezTo>
                  <a:cubicBezTo>
                    <a:pt x="1744" y="3002"/>
                    <a:pt x="1768" y="3068"/>
                    <a:pt x="1834" y="3031"/>
                  </a:cubicBezTo>
                  <a:cubicBezTo>
                    <a:pt x="1894" y="2996"/>
                    <a:pt x="1953" y="2858"/>
                    <a:pt x="1989" y="2984"/>
                  </a:cubicBezTo>
                  <a:cubicBezTo>
                    <a:pt x="2001" y="3020"/>
                    <a:pt x="2037" y="2996"/>
                    <a:pt x="2055" y="2978"/>
                  </a:cubicBezTo>
                  <a:cubicBezTo>
                    <a:pt x="2085" y="2930"/>
                    <a:pt x="2097" y="2918"/>
                    <a:pt x="2139" y="2882"/>
                  </a:cubicBezTo>
                  <a:lnTo>
                    <a:pt x="2139" y="2882"/>
                  </a:lnTo>
                  <a:cubicBezTo>
                    <a:pt x="2211" y="2852"/>
                    <a:pt x="2211" y="2852"/>
                    <a:pt x="2211" y="2852"/>
                  </a:cubicBezTo>
                  <a:cubicBezTo>
                    <a:pt x="2247" y="2822"/>
                    <a:pt x="2277" y="2792"/>
                    <a:pt x="2301" y="2762"/>
                  </a:cubicBezTo>
                  <a:cubicBezTo>
                    <a:pt x="2313" y="2750"/>
                    <a:pt x="2349" y="2678"/>
                    <a:pt x="2367" y="2690"/>
                  </a:cubicBezTo>
                  <a:cubicBezTo>
                    <a:pt x="2385" y="2702"/>
                    <a:pt x="2403" y="2732"/>
                    <a:pt x="2433" y="2726"/>
                  </a:cubicBezTo>
                  <a:cubicBezTo>
                    <a:pt x="2445" y="2720"/>
                    <a:pt x="2457" y="2660"/>
                    <a:pt x="2487" y="2648"/>
                  </a:cubicBezTo>
                  <a:cubicBezTo>
                    <a:pt x="2505" y="2636"/>
                    <a:pt x="2499" y="2618"/>
                    <a:pt x="2493" y="2600"/>
                  </a:cubicBezTo>
                  <a:cubicBezTo>
                    <a:pt x="2493" y="2558"/>
                    <a:pt x="2493" y="2534"/>
                    <a:pt x="2505" y="2492"/>
                  </a:cubicBezTo>
                  <a:cubicBezTo>
                    <a:pt x="2505" y="2456"/>
                    <a:pt x="2463" y="2456"/>
                    <a:pt x="2463" y="2420"/>
                  </a:cubicBezTo>
                  <a:cubicBezTo>
                    <a:pt x="2463" y="2408"/>
                    <a:pt x="2469" y="2384"/>
                    <a:pt x="2469" y="2366"/>
                  </a:cubicBezTo>
                  <a:cubicBezTo>
                    <a:pt x="2475" y="2348"/>
                    <a:pt x="2523" y="2354"/>
                    <a:pt x="2535" y="2354"/>
                  </a:cubicBezTo>
                  <a:cubicBezTo>
                    <a:pt x="2595" y="2330"/>
                    <a:pt x="2511" y="2264"/>
                    <a:pt x="2517" y="2253"/>
                  </a:cubicBezTo>
                  <a:cubicBezTo>
                    <a:pt x="2517" y="2229"/>
                    <a:pt x="2613" y="2264"/>
                    <a:pt x="2631" y="2264"/>
                  </a:cubicBezTo>
                  <a:cubicBezTo>
                    <a:pt x="2649" y="2264"/>
                    <a:pt x="2649" y="2312"/>
                    <a:pt x="2667" y="2330"/>
                  </a:cubicBezTo>
                  <a:cubicBezTo>
                    <a:pt x="2696" y="2348"/>
                    <a:pt x="2696" y="2277"/>
                    <a:pt x="2703" y="2271"/>
                  </a:cubicBezTo>
                  <a:cubicBezTo>
                    <a:pt x="2714" y="2253"/>
                    <a:pt x="2732" y="2247"/>
                    <a:pt x="2744" y="2229"/>
                  </a:cubicBezTo>
                  <a:cubicBezTo>
                    <a:pt x="2756" y="2223"/>
                    <a:pt x="2727" y="2199"/>
                    <a:pt x="2720" y="2187"/>
                  </a:cubicBezTo>
                  <a:cubicBezTo>
                    <a:pt x="2720" y="2145"/>
                    <a:pt x="2738" y="2079"/>
                    <a:pt x="2756" y="2043"/>
                  </a:cubicBezTo>
                  <a:cubicBezTo>
                    <a:pt x="2786" y="1983"/>
                    <a:pt x="2720" y="2019"/>
                    <a:pt x="2703" y="1983"/>
                  </a:cubicBezTo>
                  <a:cubicBezTo>
                    <a:pt x="2690" y="1959"/>
                    <a:pt x="2672" y="1971"/>
                    <a:pt x="2643" y="1965"/>
                  </a:cubicBezTo>
                  <a:cubicBezTo>
                    <a:pt x="2619" y="1959"/>
                    <a:pt x="2649" y="1899"/>
                    <a:pt x="2643" y="1881"/>
                  </a:cubicBezTo>
                  <a:cubicBezTo>
                    <a:pt x="2631" y="1857"/>
                    <a:pt x="2529" y="1851"/>
                    <a:pt x="2505" y="1851"/>
                  </a:cubicBezTo>
                  <a:cubicBezTo>
                    <a:pt x="2457" y="1851"/>
                    <a:pt x="2469" y="1869"/>
                    <a:pt x="2445" y="1827"/>
                  </a:cubicBezTo>
                  <a:cubicBezTo>
                    <a:pt x="2427" y="1809"/>
                    <a:pt x="2421" y="1773"/>
                    <a:pt x="2409" y="1749"/>
                  </a:cubicBezTo>
                  <a:cubicBezTo>
                    <a:pt x="2385" y="1707"/>
                    <a:pt x="2421" y="1695"/>
                    <a:pt x="2433" y="1665"/>
                  </a:cubicBezTo>
                  <a:cubicBezTo>
                    <a:pt x="2439" y="1593"/>
                    <a:pt x="2439" y="1575"/>
                    <a:pt x="2397" y="1521"/>
                  </a:cubicBezTo>
                  <a:cubicBezTo>
                    <a:pt x="2367" y="1480"/>
                    <a:pt x="2433" y="1450"/>
                    <a:pt x="2439" y="1414"/>
                  </a:cubicBezTo>
                  <a:cubicBezTo>
                    <a:pt x="2457" y="1318"/>
                    <a:pt x="2457" y="1318"/>
                    <a:pt x="2457" y="1318"/>
                  </a:cubicBezTo>
                  <a:cubicBezTo>
                    <a:pt x="2463" y="1270"/>
                    <a:pt x="2499" y="1246"/>
                    <a:pt x="2511" y="1204"/>
                  </a:cubicBezTo>
                  <a:cubicBezTo>
                    <a:pt x="2517" y="1187"/>
                    <a:pt x="2505" y="1175"/>
                    <a:pt x="2529" y="1157"/>
                  </a:cubicBezTo>
                  <a:cubicBezTo>
                    <a:pt x="2559" y="1133"/>
                    <a:pt x="2559" y="1127"/>
                    <a:pt x="2535" y="1091"/>
                  </a:cubicBezTo>
                  <a:cubicBezTo>
                    <a:pt x="2517" y="1049"/>
                    <a:pt x="2415" y="1037"/>
                    <a:pt x="2445" y="1001"/>
                  </a:cubicBezTo>
                  <a:cubicBezTo>
                    <a:pt x="2463" y="977"/>
                    <a:pt x="2505" y="947"/>
                    <a:pt x="2535" y="953"/>
                  </a:cubicBezTo>
                  <a:cubicBezTo>
                    <a:pt x="2559" y="953"/>
                    <a:pt x="2529" y="995"/>
                    <a:pt x="2547" y="1007"/>
                  </a:cubicBezTo>
                  <a:cubicBezTo>
                    <a:pt x="2589" y="1025"/>
                    <a:pt x="2619" y="1007"/>
                    <a:pt x="2643" y="977"/>
                  </a:cubicBezTo>
                  <a:cubicBezTo>
                    <a:pt x="2685" y="917"/>
                    <a:pt x="2667" y="881"/>
                    <a:pt x="2661" y="821"/>
                  </a:cubicBezTo>
                  <a:cubicBezTo>
                    <a:pt x="2643" y="720"/>
                    <a:pt x="2541" y="773"/>
                    <a:pt x="2469" y="744"/>
                  </a:cubicBezTo>
                  <a:cubicBezTo>
                    <a:pt x="2403" y="714"/>
                    <a:pt x="2373" y="749"/>
                    <a:pt x="2319" y="738"/>
                  </a:cubicBezTo>
                  <a:cubicBezTo>
                    <a:pt x="2295" y="738"/>
                    <a:pt x="2277" y="714"/>
                    <a:pt x="2247" y="714"/>
                  </a:cubicBezTo>
                  <a:cubicBezTo>
                    <a:pt x="2217" y="707"/>
                    <a:pt x="2187" y="720"/>
                    <a:pt x="2163" y="696"/>
                  </a:cubicBezTo>
                  <a:cubicBezTo>
                    <a:pt x="2109" y="648"/>
                    <a:pt x="2007" y="731"/>
                    <a:pt x="2007" y="660"/>
                  </a:cubicBezTo>
                  <a:cubicBezTo>
                    <a:pt x="2007" y="642"/>
                    <a:pt x="2013" y="612"/>
                    <a:pt x="2019" y="594"/>
                  </a:cubicBezTo>
                  <a:cubicBezTo>
                    <a:pt x="1995" y="564"/>
                    <a:pt x="2037" y="510"/>
                    <a:pt x="2079" y="534"/>
                  </a:cubicBezTo>
                  <a:cubicBezTo>
                    <a:pt x="2139" y="558"/>
                    <a:pt x="2127" y="462"/>
                    <a:pt x="2127" y="444"/>
                  </a:cubicBezTo>
                  <a:cubicBezTo>
                    <a:pt x="2103" y="426"/>
                    <a:pt x="1965" y="510"/>
                    <a:pt x="2025" y="408"/>
                  </a:cubicBezTo>
                  <a:cubicBezTo>
                    <a:pt x="2067" y="336"/>
                    <a:pt x="1965" y="312"/>
                    <a:pt x="2055" y="246"/>
                  </a:cubicBezTo>
                  <a:cubicBezTo>
                    <a:pt x="2085" y="222"/>
                    <a:pt x="2121" y="180"/>
                    <a:pt x="2109" y="138"/>
                  </a:cubicBezTo>
                  <a:cubicBezTo>
                    <a:pt x="2097" y="114"/>
                    <a:pt x="2079" y="19"/>
                    <a:pt x="2061" y="0"/>
                  </a:cubicBezTo>
                  <a:cubicBezTo>
                    <a:pt x="2007" y="0"/>
                    <a:pt x="1899" y="96"/>
                    <a:pt x="1846" y="120"/>
                  </a:cubicBezTo>
                  <a:cubicBezTo>
                    <a:pt x="1756" y="162"/>
                    <a:pt x="1672" y="180"/>
                    <a:pt x="1570" y="192"/>
                  </a:cubicBezTo>
                  <a:cubicBezTo>
                    <a:pt x="1516" y="198"/>
                    <a:pt x="1426" y="198"/>
                    <a:pt x="1378" y="216"/>
                  </a:cubicBezTo>
                  <a:lnTo>
                    <a:pt x="1378" y="216"/>
                  </a:lnTo>
                  <a:cubicBezTo>
                    <a:pt x="1384" y="282"/>
                    <a:pt x="1384" y="282"/>
                    <a:pt x="1384" y="282"/>
                  </a:cubicBezTo>
                  <a:cubicBezTo>
                    <a:pt x="1384" y="294"/>
                    <a:pt x="1390" y="294"/>
                    <a:pt x="1384" y="306"/>
                  </a:cubicBezTo>
                  <a:cubicBezTo>
                    <a:pt x="1372" y="330"/>
                    <a:pt x="1384" y="360"/>
                    <a:pt x="1390" y="384"/>
                  </a:cubicBezTo>
                  <a:cubicBezTo>
                    <a:pt x="1390" y="390"/>
                    <a:pt x="1384" y="402"/>
                    <a:pt x="1378" y="414"/>
                  </a:cubicBezTo>
                  <a:cubicBezTo>
                    <a:pt x="1372" y="426"/>
                    <a:pt x="1372" y="444"/>
                    <a:pt x="1372" y="462"/>
                  </a:cubicBezTo>
                  <a:cubicBezTo>
                    <a:pt x="1528" y="678"/>
                    <a:pt x="1528" y="678"/>
                    <a:pt x="1528" y="678"/>
                  </a:cubicBezTo>
                  <a:lnTo>
                    <a:pt x="1528" y="678"/>
                  </a:lnTo>
                  <a:cubicBezTo>
                    <a:pt x="1546" y="684"/>
                    <a:pt x="1546" y="684"/>
                    <a:pt x="1546" y="684"/>
                  </a:cubicBezTo>
                  <a:cubicBezTo>
                    <a:pt x="1558" y="690"/>
                    <a:pt x="1558" y="702"/>
                    <a:pt x="1552" y="714"/>
                  </a:cubicBezTo>
                  <a:cubicBezTo>
                    <a:pt x="1552" y="725"/>
                    <a:pt x="1534" y="738"/>
                    <a:pt x="1522" y="744"/>
                  </a:cubicBezTo>
                  <a:cubicBezTo>
                    <a:pt x="1522" y="749"/>
                    <a:pt x="1510" y="762"/>
                    <a:pt x="1498" y="762"/>
                  </a:cubicBezTo>
                  <a:cubicBezTo>
                    <a:pt x="1486" y="755"/>
                    <a:pt x="1486" y="738"/>
                    <a:pt x="1492" y="725"/>
                  </a:cubicBezTo>
                  <a:lnTo>
                    <a:pt x="1492" y="725"/>
                  </a:lnTo>
                  <a:cubicBezTo>
                    <a:pt x="1462" y="725"/>
                    <a:pt x="1462" y="725"/>
                    <a:pt x="1462" y="725"/>
                  </a:cubicBezTo>
                  <a:cubicBezTo>
                    <a:pt x="1432" y="725"/>
                    <a:pt x="1438" y="797"/>
                    <a:pt x="1414" y="815"/>
                  </a:cubicBezTo>
                  <a:cubicBezTo>
                    <a:pt x="1414" y="821"/>
                    <a:pt x="1390" y="827"/>
                    <a:pt x="1396" y="839"/>
                  </a:cubicBezTo>
                  <a:cubicBezTo>
                    <a:pt x="1444" y="881"/>
                    <a:pt x="1402" y="899"/>
                    <a:pt x="1378" y="935"/>
                  </a:cubicBezTo>
                  <a:cubicBezTo>
                    <a:pt x="1354" y="965"/>
                    <a:pt x="1330" y="1013"/>
                    <a:pt x="1300" y="1037"/>
                  </a:cubicBezTo>
                  <a:cubicBezTo>
                    <a:pt x="1276" y="1067"/>
                    <a:pt x="1246" y="1007"/>
                    <a:pt x="1246" y="983"/>
                  </a:cubicBezTo>
                  <a:cubicBezTo>
                    <a:pt x="1252" y="971"/>
                    <a:pt x="1282" y="941"/>
                    <a:pt x="1276" y="935"/>
                  </a:cubicBezTo>
                  <a:cubicBezTo>
                    <a:pt x="1270" y="917"/>
                    <a:pt x="1246" y="911"/>
                    <a:pt x="1258" y="887"/>
                  </a:cubicBezTo>
                  <a:cubicBezTo>
                    <a:pt x="1282" y="857"/>
                    <a:pt x="1276" y="845"/>
                    <a:pt x="1234" y="833"/>
                  </a:cubicBezTo>
                  <a:cubicBezTo>
                    <a:pt x="1198" y="827"/>
                    <a:pt x="1138" y="851"/>
                    <a:pt x="1121" y="815"/>
                  </a:cubicBezTo>
                  <a:cubicBezTo>
                    <a:pt x="1114" y="803"/>
                    <a:pt x="1108" y="791"/>
                    <a:pt x="1126" y="786"/>
                  </a:cubicBezTo>
                  <a:cubicBezTo>
                    <a:pt x="1174" y="767"/>
                    <a:pt x="1121" y="720"/>
                    <a:pt x="1103" y="707"/>
                  </a:cubicBezTo>
                  <a:cubicBezTo>
                    <a:pt x="1084" y="696"/>
                    <a:pt x="1037" y="636"/>
                    <a:pt x="1042" y="612"/>
                  </a:cubicBezTo>
                  <a:cubicBezTo>
                    <a:pt x="1055" y="588"/>
                    <a:pt x="1073" y="564"/>
                    <a:pt x="1042" y="552"/>
                  </a:cubicBezTo>
                  <a:cubicBezTo>
                    <a:pt x="1013" y="540"/>
                    <a:pt x="989" y="582"/>
                    <a:pt x="971" y="540"/>
                  </a:cubicBezTo>
                  <a:cubicBezTo>
                    <a:pt x="815" y="360"/>
                    <a:pt x="815" y="360"/>
                    <a:pt x="815" y="360"/>
                  </a:cubicBezTo>
                  <a:lnTo>
                    <a:pt x="815" y="360"/>
                  </a:lnTo>
                  <a:lnTo>
                    <a:pt x="677" y="53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7" name="Freeform 140">
              <a:extLst>
                <a:ext uri="{FF2B5EF4-FFF2-40B4-BE49-F238E27FC236}">
                  <a16:creationId xmlns:a16="http://schemas.microsoft.com/office/drawing/2014/main" id="{4C1E813A-E5FE-1B44-B562-98866ED1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81" y="6874837"/>
              <a:ext cx="2751609" cy="2697692"/>
            </a:xfrm>
            <a:custGeom>
              <a:avLst/>
              <a:gdLst>
                <a:gd name="T0" fmla="*/ 3135 w 5161"/>
                <a:gd name="T1" fmla="*/ 1527 h 5058"/>
                <a:gd name="T2" fmla="*/ 2991 w 5161"/>
                <a:gd name="T3" fmla="*/ 1599 h 5058"/>
                <a:gd name="T4" fmla="*/ 3494 w 5161"/>
                <a:gd name="T5" fmla="*/ 1593 h 5058"/>
                <a:gd name="T6" fmla="*/ 3189 w 5161"/>
                <a:gd name="T7" fmla="*/ 1587 h 5058"/>
                <a:gd name="T8" fmla="*/ 4321 w 5161"/>
                <a:gd name="T9" fmla="*/ 72 h 5058"/>
                <a:gd name="T10" fmla="*/ 4315 w 5161"/>
                <a:gd name="T11" fmla="*/ 318 h 5058"/>
                <a:gd name="T12" fmla="*/ 4357 w 5161"/>
                <a:gd name="T13" fmla="*/ 671 h 5058"/>
                <a:gd name="T14" fmla="*/ 4201 w 5161"/>
                <a:gd name="T15" fmla="*/ 743 h 5058"/>
                <a:gd name="T16" fmla="*/ 3985 w 5161"/>
                <a:gd name="T17" fmla="*/ 408 h 5058"/>
                <a:gd name="T18" fmla="*/ 474 w 5161"/>
                <a:gd name="T19" fmla="*/ 4044 h 5058"/>
                <a:gd name="T20" fmla="*/ 654 w 5161"/>
                <a:gd name="T21" fmla="*/ 4002 h 5058"/>
                <a:gd name="T22" fmla="*/ 1001 w 5161"/>
                <a:gd name="T23" fmla="*/ 3553 h 5058"/>
                <a:gd name="T24" fmla="*/ 1457 w 5161"/>
                <a:gd name="T25" fmla="*/ 3325 h 5058"/>
                <a:gd name="T26" fmla="*/ 1870 w 5161"/>
                <a:gd name="T27" fmla="*/ 3061 h 5058"/>
                <a:gd name="T28" fmla="*/ 2266 w 5161"/>
                <a:gd name="T29" fmla="*/ 2966 h 5058"/>
                <a:gd name="T30" fmla="*/ 2823 w 5161"/>
                <a:gd name="T31" fmla="*/ 3145 h 5058"/>
                <a:gd name="T32" fmla="*/ 3458 w 5161"/>
                <a:gd name="T33" fmla="*/ 3403 h 5058"/>
                <a:gd name="T34" fmla="*/ 3728 w 5161"/>
                <a:gd name="T35" fmla="*/ 3547 h 5058"/>
                <a:gd name="T36" fmla="*/ 3620 w 5161"/>
                <a:gd name="T37" fmla="*/ 3726 h 5058"/>
                <a:gd name="T38" fmla="*/ 3560 w 5161"/>
                <a:gd name="T39" fmla="*/ 3984 h 5058"/>
                <a:gd name="T40" fmla="*/ 3920 w 5161"/>
                <a:gd name="T41" fmla="*/ 4535 h 5058"/>
                <a:gd name="T42" fmla="*/ 4435 w 5161"/>
                <a:gd name="T43" fmla="*/ 4949 h 5058"/>
                <a:gd name="T44" fmla="*/ 4861 w 5161"/>
                <a:gd name="T45" fmla="*/ 4529 h 5058"/>
                <a:gd name="T46" fmla="*/ 5034 w 5161"/>
                <a:gd name="T47" fmla="*/ 4062 h 5058"/>
                <a:gd name="T48" fmla="*/ 4950 w 5161"/>
                <a:gd name="T49" fmla="*/ 3559 h 5058"/>
                <a:gd name="T50" fmla="*/ 5136 w 5161"/>
                <a:gd name="T51" fmla="*/ 3037 h 5058"/>
                <a:gd name="T52" fmla="*/ 4777 w 5161"/>
                <a:gd name="T53" fmla="*/ 2887 h 5058"/>
                <a:gd name="T54" fmla="*/ 4147 w 5161"/>
                <a:gd name="T55" fmla="*/ 3361 h 5058"/>
                <a:gd name="T56" fmla="*/ 3758 w 5161"/>
                <a:gd name="T57" fmla="*/ 3049 h 5058"/>
                <a:gd name="T58" fmla="*/ 3338 w 5161"/>
                <a:gd name="T59" fmla="*/ 3037 h 5058"/>
                <a:gd name="T60" fmla="*/ 3632 w 5161"/>
                <a:gd name="T61" fmla="*/ 2690 h 5058"/>
                <a:gd name="T62" fmla="*/ 3254 w 5161"/>
                <a:gd name="T63" fmla="*/ 2540 h 5058"/>
                <a:gd name="T64" fmla="*/ 3201 w 5161"/>
                <a:gd name="T65" fmla="*/ 2144 h 5058"/>
                <a:gd name="T66" fmla="*/ 3500 w 5161"/>
                <a:gd name="T67" fmla="*/ 1983 h 5058"/>
                <a:gd name="T68" fmla="*/ 3752 w 5161"/>
                <a:gd name="T69" fmla="*/ 1635 h 5058"/>
                <a:gd name="T70" fmla="*/ 3884 w 5161"/>
                <a:gd name="T71" fmla="*/ 1246 h 5058"/>
                <a:gd name="T72" fmla="*/ 4027 w 5161"/>
                <a:gd name="T73" fmla="*/ 869 h 5058"/>
                <a:gd name="T74" fmla="*/ 3836 w 5161"/>
                <a:gd name="T75" fmla="*/ 677 h 5058"/>
                <a:gd name="T76" fmla="*/ 3488 w 5161"/>
                <a:gd name="T77" fmla="*/ 486 h 5058"/>
                <a:gd name="T78" fmla="*/ 3608 w 5161"/>
                <a:gd name="T79" fmla="*/ 773 h 5058"/>
                <a:gd name="T80" fmla="*/ 3656 w 5161"/>
                <a:gd name="T81" fmla="*/ 1288 h 5058"/>
                <a:gd name="T82" fmla="*/ 3159 w 5161"/>
                <a:gd name="T83" fmla="*/ 1270 h 5058"/>
                <a:gd name="T84" fmla="*/ 3111 w 5161"/>
                <a:gd name="T85" fmla="*/ 851 h 5058"/>
                <a:gd name="T86" fmla="*/ 2505 w 5161"/>
                <a:gd name="T87" fmla="*/ 558 h 5058"/>
                <a:gd name="T88" fmla="*/ 1774 w 5161"/>
                <a:gd name="T89" fmla="*/ 887 h 5058"/>
                <a:gd name="T90" fmla="*/ 1619 w 5161"/>
                <a:gd name="T91" fmla="*/ 1138 h 5058"/>
                <a:gd name="T92" fmla="*/ 1373 w 5161"/>
                <a:gd name="T93" fmla="*/ 1611 h 5058"/>
                <a:gd name="T94" fmla="*/ 594 w 5161"/>
                <a:gd name="T95" fmla="*/ 2240 h 5058"/>
                <a:gd name="T96" fmla="*/ 378 w 5161"/>
                <a:gd name="T97" fmla="*/ 2822 h 5058"/>
                <a:gd name="T98" fmla="*/ 108 w 5161"/>
                <a:gd name="T99" fmla="*/ 3433 h 5058"/>
                <a:gd name="T100" fmla="*/ 456 w 5161"/>
                <a:gd name="T101" fmla="*/ 3924 h 5058"/>
                <a:gd name="T102" fmla="*/ 480 w 5161"/>
                <a:gd name="T103" fmla="*/ 4368 h 5058"/>
                <a:gd name="T104" fmla="*/ 606 w 5161"/>
                <a:gd name="T105" fmla="*/ 4170 h 5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61" h="5058">
                  <a:moveTo>
                    <a:pt x="2991" y="1599"/>
                  </a:moveTo>
                  <a:lnTo>
                    <a:pt x="2991" y="1599"/>
                  </a:lnTo>
                  <a:cubicBezTo>
                    <a:pt x="3015" y="1581"/>
                    <a:pt x="3021" y="1557"/>
                    <a:pt x="3033" y="1533"/>
                  </a:cubicBezTo>
                  <a:cubicBezTo>
                    <a:pt x="3045" y="1515"/>
                    <a:pt x="3075" y="1503"/>
                    <a:pt x="3093" y="1491"/>
                  </a:cubicBezTo>
                  <a:cubicBezTo>
                    <a:pt x="3105" y="1479"/>
                    <a:pt x="3129" y="1485"/>
                    <a:pt x="3129" y="1497"/>
                  </a:cubicBezTo>
                  <a:cubicBezTo>
                    <a:pt x="3135" y="1509"/>
                    <a:pt x="3135" y="1515"/>
                    <a:pt x="3135" y="1527"/>
                  </a:cubicBezTo>
                  <a:cubicBezTo>
                    <a:pt x="3135" y="1539"/>
                    <a:pt x="3141" y="1551"/>
                    <a:pt x="3135" y="1563"/>
                  </a:cubicBezTo>
                  <a:cubicBezTo>
                    <a:pt x="3129" y="1587"/>
                    <a:pt x="3111" y="1605"/>
                    <a:pt x="3099" y="1623"/>
                  </a:cubicBezTo>
                  <a:cubicBezTo>
                    <a:pt x="3087" y="1659"/>
                    <a:pt x="3075" y="1689"/>
                    <a:pt x="3033" y="1701"/>
                  </a:cubicBezTo>
                  <a:cubicBezTo>
                    <a:pt x="3021" y="1701"/>
                    <a:pt x="3009" y="1677"/>
                    <a:pt x="3003" y="1665"/>
                  </a:cubicBezTo>
                  <a:cubicBezTo>
                    <a:pt x="2991" y="1647"/>
                    <a:pt x="2961" y="1641"/>
                    <a:pt x="2979" y="1611"/>
                  </a:cubicBezTo>
                  <a:cubicBezTo>
                    <a:pt x="2991" y="1599"/>
                    <a:pt x="2991" y="1599"/>
                    <a:pt x="2991" y="1599"/>
                  </a:cubicBezTo>
                  <a:close/>
                  <a:moveTo>
                    <a:pt x="3189" y="1587"/>
                  </a:moveTo>
                  <a:lnTo>
                    <a:pt x="3189" y="1587"/>
                  </a:lnTo>
                  <a:cubicBezTo>
                    <a:pt x="3260" y="1575"/>
                    <a:pt x="3278" y="1551"/>
                    <a:pt x="3314" y="1491"/>
                  </a:cubicBezTo>
                  <a:cubicBezTo>
                    <a:pt x="3332" y="1461"/>
                    <a:pt x="3368" y="1431"/>
                    <a:pt x="3392" y="1401"/>
                  </a:cubicBezTo>
                  <a:cubicBezTo>
                    <a:pt x="3440" y="1318"/>
                    <a:pt x="3470" y="1455"/>
                    <a:pt x="3518" y="1473"/>
                  </a:cubicBezTo>
                  <a:cubicBezTo>
                    <a:pt x="3584" y="1503"/>
                    <a:pt x="3518" y="1557"/>
                    <a:pt x="3494" y="1593"/>
                  </a:cubicBezTo>
                  <a:cubicBezTo>
                    <a:pt x="3482" y="1617"/>
                    <a:pt x="3458" y="1683"/>
                    <a:pt x="3416" y="1671"/>
                  </a:cubicBezTo>
                  <a:cubicBezTo>
                    <a:pt x="3380" y="1665"/>
                    <a:pt x="3386" y="1617"/>
                    <a:pt x="3362" y="1605"/>
                  </a:cubicBezTo>
                  <a:cubicBezTo>
                    <a:pt x="3320" y="1587"/>
                    <a:pt x="3284" y="1623"/>
                    <a:pt x="3248" y="1647"/>
                  </a:cubicBezTo>
                  <a:cubicBezTo>
                    <a:pt x="3231" y="1659"/>
                    <a:pt x="3212" y="1659"/>
                    <a:pt x="3194" y="1659"/>
                  </a:cubicBezTo>
                  <a:cubicBezTo>
                    <a:pt x="3153" y="1659"/>
                    <a:pt x="3170" y="1635"/>
                    <a:pt x="3165" y="1611"/>
                  </a:cubicBezTo>
                  <a:cubicBezTo>
                    <a:pt x="3189" y="1587"/>
                    <a:pt x="3189" y="1587"/>
                    <a:pt x="3189" y="1587"/>
                  </a:cubicBezTo>
                  <a:close/>
                  <a:moveTo>
                    <a:pt x="3758" y="216"/>
                  </a:moveTo>
                  <a:lnTo>
                    <a:pt x="3758" y="216"/>
                  </a:lnTo>
                  <a:cubicBezTo>
                    <a:pt x="4081" y="0"/>
                    <a:pt x="4081" y="0"/>
                    <a:pt x="4081" y="0"/>
                  </a:cubicBezTo>
                  <a:cubicBezTo>
                    <a:pt x="4231" y="48"/>
                    <a:pt x="4231" y="48"/>
                    <a:pt x="4231" y="48"/>
                  </a:cubicBezTo>
                  <a:lnTo>
                    <a:pt x="4231" y="48"/>
                  </a:lnTo>
                  <a:cubicBezTo>
                    <a:pt x="4321" y="72"/>
                    <a:pt x="4321" y="72"/>
                    <a:pt x="4321" y="72"/>
                  </a:cubicBezTo>
                  <a:lnTo>
                    <a:pt x="4321" y="72"/>
                  </a:lnTo>
                  <a:cubicBezTo>
                    <a:pt x="4327" y="138"/>
                    <a:pt x="4327" y="138"/>
                    <a:pt x="4327" y="138"/>
                  </a:cubicBezTo>
                  <a:cubicBezTo>
                    <a:pt x="4327" y="150"/>
                    <a:pt x="4333" y="150"/>
                    <a:pt x="4327" y="162"/>
                  </a:cubicBezTo>
                  <a:cubicBezTo>
                    <a:pt x="4315" y="186"/>
                    <a:pt x="4327" y="216"/>
                    <a:pt x="4333" y="240"/>
                  </a:cubicBezTo>
                  <a:cubicBezTo>
                    <a:pt x="4333" y="246"/>
                    <a:pt x="4327" y="258"/>
                    <a:pt x="4321" y="270"/>
                  </a:cubicBezTo>
                  <a:cubicBezTo>
                    <a:pt x="4315" y="282"/>
                    <a:pt x="4315" y="300"/>
                    <a:pt x="4315" y="318"/>
                  </a:cubicBezTo>
                  <a:cubicBezTo>
                    <a:pt x="4471" y="534"/>
                    <a:pt x="4471" y="534"/>
                    <a:pt x="4471" y="534"/>
                  </a:cubicBezTo>
                  <a:lnTo>
                    <a:pt x="4471" y="534"/>
                  </a:lnTo>
                  <a:cubicBezTo>
                    <a:pt x="4435" y="581"/>
                    <a:pt x="4435" y="581"/>
                    <a:pt x="4435" y="581"/>
                  </a:cubicBezTo>
                  <a:lnTo>
                    <a:pt x="4435" y="581"/>
                  </a:lnTo>
                  <a:cubicBezTo>
                    <a:pt x="4405" y="581"/>
                    <a:pt x="4405" y="581"/>
                    <a:pt x="4405" y="581"/>
                  </a:cubicBezTo>
                  <a:cubicBezTo>
                    <a:pt x="4375" y="581"/>
                    <a:pt x="4381" y="653"/>
                    <a:pt x="4357" y="671"/>
                  </a:cubicBezTo>
                  <a:cubicBezTo>
                    <a:pt x="4357" y="677"/>
                    <a:pt x="4333" y="683"/>
                    <a:pt x="4339" y="695"/>
                  </a:cubicBezTo>
                  <a:cubicBezTo>
                    <a:pt x="4387" y="737"/>
                    <a:pt x="4345" y="755"/>
                    <a:pt x="4321" y="791"/>
                  </a:cubicBezTo>
                  <a:cubicBezTo>
                    <a:pt x="4297" y="821"/>
                    <a:pt x="4273" y="869"/>
                    <a:pt x="4243" y="893"/>
                  </a:cubicBezTo>
                  <a:cubicBezTo>
                    <a:pt x="4219" y="923"/>
                    <a:pt x="4189" y="863"/>
                    <a:pt x="4189" y="839"/>
                  </a:cubicBezTo>
                  <a:cubicBezTo>
                    <a:pt x="4195" y="827"/>
                    <a:pt x="4225" y="797"/>
                    <a:pt x="4219" y="791"/>
                  </a:cubicBezTo>
                  <a:cubicBezTo>
                    <a:pt x="4213" y="773"/>
                    <a:pt x="4189" y="767"/>
                    <a:pt x="4201" y="743"/>
                  </a:cubicBezTo>
                  <a:cubicBezTo>
                    <a:pt x="4225" y="713"/>
                    <a:pt x="4219" y="701"/>
                    <a:pt x="4177" y="689"/>
                  </a:cubicBezTo>
                  <a:cubicBezTo>
                    <a:pt x="4141" y="683"/>
                    <a:pt x="4081" y="707"/>
                    <a:pt x="4064" y="671"/>
                  </a:cubicBezTo>
                  <a:cubicBezTo>
                    <a:pt x="4057" y="659"/>
                    <a:pt x="4051" y="647"/>
                    <a:pt x="4069" y="642"/>
                  </a:cubicBezTo>
                  <a:cubicBezTo>
                    <a:pt x="4117" y="623"/>
                    <a:pt x="4064" y="576"/>
                    <a:pt x="4046" y="563"/>
                  </a:cubicBezTo>
                  <a:cubicBezTo>
                    <a:pt x="4027" y="552"/>
                    <a:pt x="3980" y="492"/>
                    <a:pt x="3985" y="468"/>
                  </a:cubicBezTo>
                  <a:cubicBezTo>
                    <a:pt x="3998" y="444"/>
                    <a:pt x="4016" y="420"/>
                    <a:pt x="3985" y="408"/>
                  </a:cubicBezTo>
                  <a:cubicBezTo>
                    <a:pt x="3956" y="396"/>
                    <a:pt x="3932" y="438"/>
                    <a:pt x="3914" y="396"/>
                  </a:cubicBezTo>
                  <a:cubicBezTo>
                    <a:pt x="3758" y="216"/>
                    <a:pt x="3758" y="216"/>
                    <a:pt x="3758" y="216"/>
                  </a:cubicBezTo>
                  <a:close/>
                  <a:moveTo>
                    <a:pt x="516" y="4050"/>
                  </a:moveTo>
                  <a:lnTo>
                    <a:pt x="516" y="4050"/>
                  </a:lnTo>
                  <a:cubicBezTo>
                    <a:pt x="510" y="4050"/>
                    <a:pt x="516" y="4044"/>
                    <a:pt x="510" y="4044"/>
                  </a:cubicBezTo>
                  <a:cubicBezTo>
                    <a:pt x="498" y="4038"/>
                    <a:pt x="486" y="4038"/>
                    <a:pt x="474" y="4044"/>
                  </a:cubicBezTo>
                  <a:cubicBezTo>
                    <a:pt x="462" y="4044"/>
                    <a:pt x="456" y="4080"/>
                    <a:pt x="474" y="4080"/>
                  </a:cubicBezTo>
                  <a:cubicBezTo>
                    <a:pt x="486" y="4080"/>
                    <a:pt x="492" y="4074"/>
                    <a:pt x="504" y="4074"/>
                  </a:cubicBezTo>
                  <a:cubicBezTo>
                    <a:pt x="510" y="4074"/>
                    <a:pt x="516" y="4074"/>
                    <a:pt x="516" y="4074"/>
                  </a:cubicBezTo>
                  <a:cubicBezTo>
                    <a:pt x="528" y="4062"/>
                    <a:pt x="522" y="4056"/>
                    <a:pt x="516" y="4050"/>
                  </a:cubicBezTo>
                  <a:close/>
                  <a:moveTo>
                    <a:pt x="654" y="4002"/>
                  </a:moveTo>
                  <a:lnTo>
                    <a:pt x="654" y="4002"/>
                  </a:lnTo>
                  <a:cubicBezTo>
                    <a:pt x="660" y="3984"/>
                    <a:pt x="672" y="3972"/>
                    <a:pt x="684" y="3954"/>
                  </a:cubicBezTo>
                  <a:cubicBezTo>
                    <a:pt x="726" y="3906"/>
                    <a:pt x="767" y="3834"/>
                    <a:pt x="821" y="3786"/>
                  </a:cubicBezTo>
                  <a:cubicBezTo>
                    <a:pt x="845" y="3768"/>
                    <a:pt x="857" y="3738"/>
                    <a:pt x="899" y="3756"/>
                  </a:cubicBezTo>
                  <a:cubicBezTo>
                    <a:pt x="929" y="3774"/>
                    <a:pt x="947" y="3756"/>
                    <a:pt x="965" y="3715"/>
                  </a:cubicBezTo>
                  <a:cubicBezTo>
                    <a:pt x="965" y="3696"/>
                    <a:pt x="947" y="3678"/>
                    <a:pt x="947" y="3667"/>
                  </a:cubicBezTo>
                  <a:cubicBezTo>
                    <a:pt x="989" y="3667"/>
                    <a:pt x="1001" y="3583"/>
                    <a:pt x="1001" y="3553"/>
                  </a:cubicBezTo>
                  <a:cubicBezTo>
                    <a:pt x="1055" y="3553"/>
                    <a:pt x="1061" y="3511"/>
                    <a:pt x="1097" y="3475"/>
                  </a:cubicBezTo>
                  <a:cubicBezTo>
                    <a:pt x="1103" y="3463"/>
                    <a:pt x="1115" y="3427"/>
                    <a:pt x="1121" y="3427"/>
                  </a:cubicBezTo>
                  <a:cubicBezTo>
                    <a:pt x="1151" y="3421"/>
                    <a:pt x="1169" y="3409"/>
                    <a:pt x="1187" y="3385"/>
                  </a:cubicBezTo>
                  <a:cubicBezTo>
                    <a:pt x="1211" y="3367"/>
                    <a:pt x="1199" y="3343"/>
                    <a:pt x="1235" y="3331"/>
                  </a:cubicBezTo>
                  <a:cubicBezTo>
                    <a:pt x="1271" y="3325"/>
                    <a:pt x="1319" y="3301"/>
                    <a:pt x="1355" y="3295"/>
                  </a:cubicBezTo>
                  <a:cubicBezTo>
                    <a:pt x="1397" y="3295"/>
                    <a:pt x="1427" y="3337"/>
                    <a:pt x="1457" y="3325"/>
                  </a:cubicBezTo>
                  <a:cubicBezTo>
                    <a:pt x="1505" y="3331"/>
                    <a:pt x="1511" y="3301"/>
                    <a:pt x="1547" y="3289"/>
                  </a:cubicBezTo>
                  <a:cubicBezTo>
                    <a:pt x="1601" y="3265"/>
                    <a:pt x="1648" y="3247"/>
                    <a:pt x="1702" y="3217"/>
                  </a:cubicBezTo>
                  <a:cubicBezTo>
                    <a:pt x="1714" y="3211"/>
                    <a:pt x="1738" y="3223"/>
                    <a:pt x="1738" y="3205"/>
                  </a:cubicBezTo>
                  <a:cubicBezTo>
                    <a:pt x="1744" y="3169"/>
                    <a:pt x="1750" y="3139"/>
                    <a:pt x="1792" y="3133"/>
                  </a:cubicBezTo>
                  <a:cubicBezTo>
                    <a:pt x="1828" y="3121"/>
                    <a:pt x="1816" y="3121"/>
                    <a:pt x="1834" y="3091"/>
                  </a:cubicBezTo>
                  <a:cubicBezTo>
                    <a:pt x="1840" y="3079"/>
                    <a:pt x="1858" y="3067"/>
                    <a:pt x="1870" y="3061"/>
                  </a:cubicBezTo>
                  <a:cubicBezTo>
                    <a:pt x="1894" y="3043"/>
                    <a:pt x="1900" y="3007"/>
                    <a:pt x="1930" y="2989"/>
                  </a:cubicBezTo>
                  <a:cubicBezTo>
                    <a:pt x="1954" y="2977"/>
                    <a:pt x="2014" y="2977"/>
                    <a:pt x="2038" y="3001"/>
                  </a:cubicBezTo>
                  <a:cubicBezTo>
                    <a:pt x="2080" y="3025"/>
                    <a:pt x="2116" y="3049"/>
                    <a:pt x="2170" y="3031"/>
                  </a:cubicBezTo>
                  <a:cubicBezTo>
                    <a:pt x="2170" y="3025"/>
                    <a:pt x="2170" y="3025"/>
                    <a:pt x="2170" y="3025"/>
                  </a:cubicBezTo>
                  <a:cubicBezTo>
                    <a:pt x="2182" y="3019"/>
                    <a:pt x="2182" y="2995"/>
                    <a:pt x="2200" y="2995"/>
                  </a:cubicBezTo>
                  <a:cubicBezTo>
                    <a:pt x="2230" y="2995"/>
                    <a:pt x="2242" y="2966"/>
                    <a:pt x="2266" y="2966"/>
                  </a:cubicBezTo>
                  <a:cubicBezTo>
                    <a:pt x="2290" y="2966"/>
                    <a:pt x="2308" y="2971"/>
                    <a:pt x="2320" y="2989"/>
                  </a:cubicBezTo>
                  <a:cubicBezTo>
                    <a:pt x="2320" y="3001"/>
                    <a:pt x="2397" y="3007"/>
                    <a:pt x="2421" y="3031"/>
                  </a:cubicBezTo>
                  <a:cubicBezTo>
                    <a:pt x="2451" y="3067"/>
                    <a:pt x="2451" y="3019"/>
                    <a:pt x="2481" y="3037"/>
                  </a:cubicBezTo>
                  <a:cubicBezTo>
                    <a:pt x="2523" y="3061"/>
                    <a:pt x="2583" y="3037"/>
                    <a:pt x="2637" y="3055"/>
                  </a:cubicBezTo>
                  <a:cubicBezTo>
                    <a:pt x="2733" y="3085"/>
                    <a:pt x="2733" y="3085"/>
                    <a:pt x="2733" y="3085"/>
                  </a:cubicBezTo>
                  <a:cubicBezTo>
                    <a:pt x="2769" y="3097"/>
                    <a:pt x="2793" y="3127"/>
                    <a:pt x="2823" y="3145"/>
                  </a:cubicBezTo>
                  <a:cubicBezTo>
                    <a:pt x="2847" y="3145"/>
                    <a:pt x="2883" y="3175"/>
                    <a:pt x="2901" y="3169"/>
                  </a:cubicBezTo>
                  <a:cubicBezTo>
                    <a:pt x="2955" y="3145"/>
                    <a:pt x="2949" y="3127"/>
                    <a:pt x="2997" y="3175"/>
                  </a:cubicBezTo>
                  <a:cubicBezTo>
                    <a:pt x="3063" y="3247"/>
                    <a:pt x="3135" y="3217"/>
                    <a:pt x="3207" y="3253"/>
                  </a:cubicBezTo>
                  <a:cubicBezTo>
                    <a:pt x="3236" y="3271"/>
                    <a:pt x="3350" y="3277"/>
                    <a:pt x="3350" y="3295"/>
                  </a:cubicBezTo>
                  <a:cubicBezTo>
                    <a:pt x="3350" y="3355"/>
                    <a:pt x="3398" y="3319"/>
                    <a:pt x="3428" y="3349"/>
                  </a:cubicBezTo>
                  <a:cubicBezTo>
                    <a:pt x="3446" y="3361"/>
                    <a:pt x="3440" y="3403"/>
                    <a:pt x="3458" y="3403"/>
                  </a:cubicBezTo>
                  <a:cubicBezTo>
                    <a:pt x="3488" y="3403"/>
                    <a:pt x="3500" y="3403"/>
                    <a:pt x="3524" y="3415"/>
                  </a:cubicBezTo>
                  <a:cubicBezTo>
                    <a:pt x="3536" y="3421"/>
                    <a:pt x="3536" y="3433"/>
                    <a:pt x="3542" y="3439"/>
                  </a:cubicBezTo>
                  <a:cubicBezTo>
                    <a:pt x="3566" y="3475"/>
                    <a:pt x="3638" y="3433"/>
                    <a:pt x="3656" y="3475"/>
                  </a:cubicBezTo>
                  <a:cubicBezTo>
                    <a:pt x="3662" y="3487"/>
                    <a:pt x="3668" y="3517"/>
                    <a:pt x="3674" y="3523"/>
                  </a:cubicBezTo>
                  <a:cubicBezTo>
                    <a:pt x="3686" y="3535"/>
                    <a:pt x="3716" y="3517"/>
                    <a:pt x="3716" y="3523"/>
                  </a:cubicBezTo>
                  <a:cubicBezTo>
                    <a:pt x="3722" y="3529"/>
                    <a:pt x="3722" y="3541"/>
                    <a:pt x="3728" y="3547"/>
                  </a:cubicBezTo>
                  <a:cubicBezTo>
                    <a:pt x="3728" y="3559"/>
                    <a:pt x="3734" y="3565"/>
                    <a:pt x="3740" y="3577"/>
                  </a:cubicBezTo>
                  <a:cubicBezTo>
                    <a:pt x="3746" y="3583"/>
                    <a:pt x="3740" y="3583"/>
                    <a:pt x="3740" y="3589"/>
                  </a:cubicBezTo>
                  <a:cubicBezTo>
                    <a:pt x="3752" y="3619"/>
                    <a:pt x="3776" y="3649"/>
                    <a:pt x="3752" y="3673"/>
                  </a:cubicBezTo>
                  <a:cubicBezTo>
                    <a:pt x="3734" y="3691"/>
                    <a:pt x="3740" y="3709"/>
                    <a:pt x="3728" y="3726"/>
                  </a:cubicBezTo>
                  <a:cubicBezTo>
                    <a:pt x="3716" y="3738"/>
                    <a:pt x="3650" y="3726"/>
                    <a:pt x="3638" y="3726"/>
                  </a:cubicBezTo>
                  <a:cubicBezTo>
                    <a:pt x="3620" y="3726"/>
                    <a:pt x="3620" y="3726"/>
                    <a:pt x="3620" y="3726"/>
                  </a:cubicBezTo>
                  <a:cubicBezTo>
                    <a:pt x="3596" y="3726"/>
                    <a:pt x="3464" y="3744"/>
                    <a:pt x="3458" y="3726"/>
                  </a:cubicBezTo>
                  <a:cubicBezTo>
                    <a:pt x="3452" y="3726"/>
                    <a:pt x="3452" y="3726"/>
                    <a:pt x="3452" y="3726"/>
                  </a:cubicBezTo>
                  <a:lnTo>
                    <a:pt x="3452" y="3726"/>
                  </a:lnTo>
                  <a:cubicBezTo>
                    <a:pt x="3530" y="3822"/>
                    <a:pt x="3530" y="3822"/>
                    <a:pt x="3530" y="3822"/>
                  </a:cubicBezTo>
                  <a:cubicBezTo>
                    <a:pt x="3542" y="3822"/>
                    <a:pt x="3554" y="3840"/>
                    <a:pt x="3554" y="3840"/>
                  </a:cubicBezTo>
                  <a:cubicBezTo>
                    <a:pt x="3566" y="3894"/>
                    <a:pt x="3554" y="3930"/>
                    <a:pt x="3560" y="3984"/>
                  </a:cubicBezTo>
                  <a:cubicBezTo>
                    <a:pt x="3566" y="3990"/>
                    <a:pt x="3584" y="4032"/>
                    <a:pt x="3590" y="4044"/>
                  </a:cubicBezTo>
                  <a:cubicBezTo>
                    <a:pt x="3626" y="4116"/>
                    <a:pt x="3680" y="4056"/>
                    <a:pt x="3728" y="4086"/>
                  </a:cubicBezTo>
                  <a:cubicBezTo>
                    <a:pt x="3776" y="4122"/>
                    <a:pt x="3764" y="4218"/>
                    <a:pt x="3776" y="4266"/>
                  </a:cubicBezTo>
                  <a:cubicBezTo>
                    <a:pt x="3782" y="4302"/>
                    <a:pt x="3764" y="4326"/>
                    <a:pt x="3794" y="4356"/>
                  </a:cubicBezTo>
                  <a:cubicBezTo>
                    <a:pt x="3818" y="4380"/>
                    <a:pt x="3854" y="4392"/>
                    <a:pt x="3884" y="4421"/>
                  </a:cubicBezTo>
                  <a:cubicBezTo>
                    <a:pt x="3902" y="4458"/>
                    <a:pt x="3902" y="4493"/>
                    <a:pt x="3920" y="4535"/>
                  </a:cubicBezTo>
                  <a:cubicBezTo>
                    <a:pt x="3932" y="4565"/>
                    <a:pt x="3956" y="4583"/>
                    <a:pt x="3974" y="4607"/>
                  </a:cubicBezTo>
                  <a:cubicBezTo>
                    <a:pt x="4040" y="4691"/>
                    <a:pt x="4069" y="4787"/>
                    <a:pt x="4099" y="4889"/>
                  </a:cubicBezTo>
                  <a:cubicBezTo>
                    <a:pt x="4129" y="4931"/>
                    <a:pt x="4165" y="4967"/>
                    <a:pt x="4195" y="5009"/>
                  </a:cubicBezTo>
                  <a:cubicBezTo>
                    <a:pt x="4225" y="5057"/>
                    <a:pt x="4243" y="5015"/>
                    <a:pt x="4285" y="5003"/>
                  </a:cubicBezTo>
                  <a:cubicBezTo>
                    <a:pt x="4315" y="4991"/>
                    <a:pt x="4357" y="4943"/>
                    <a:pt x="4387" y="4949"/>
                  </a:cubicBezTo>
                  <a:cubicBezTo>
                    <a:pt x="4411" y="4955"/>
                    <a:pt x="4417" y="4961"/>
                    <a:pt x="4435" y="4949"/>
                  </a:cubicBezTo>
                  <a:cubicBezTo>
                    <a:pt x="4537" y="4877"/>
                    <a:pt x="4537" y="4877"/>
                    <a:pt x="4537" y="4877"/>
                  </a:cubicBezTo>
                  <a:cubicBezTo>
                    <a:pt x="4549" y="4865"/>
                    <a:pt x="4573" y="4847"/>
                    <a:pt x="4579" y="4835"/>
                  </a:cubicBezTo>
                  <a:cubicBezTo>
                    <a:pt x="4597" y="4817"/>
                    <a:pt x="4591" y="4787"/>
                    <a:pt x="4603" y="4763"/>
                  </a:cubicBezTo>
                  <a:cubicBezTo>
                    <a:pt x="4609" y="4721"/>
                    <a:pt x="4633" y="4739"/>
                    <a:pt x="4657" y="4727"/>
                  </a:cubicBezTo>
                  <a:cubicBezTo>
                    <a:pt x="4723" y="4703"/>
                    <a:pt x="4723" y="4655"/>
                    <a:pt x="4771" y="4613"/>
                  </a:cubicBezTo>
                  <a:cubicBezTo>
                    <a:pt x="4813" y="4583"/>
                    <a:pt x="4813" y="4547"/>
                    <a:pt x="4861" y="4529"/>
                  </a:cubicBezTo>
                  <a:cubicBezTo>
                    <a:pt x="4902" y="4511"/>
                    <a:pt x="4896" y="4500"/>
                    <a:pt x="4879" y="4463"/>
                  </a:cubicBezTo>
                  <a:cubicBezTo>
                    <a:pt x="4855" y="4421"/>
                    <a:pt x="4932" y="4440"/>
                    <a:pt x="4896" y="4374"/>
                  </a:cubicBezTo>
                  <a:cubicBezTo>
                    <a:pt x="4866" y="4320"/>
                    <a:pt x="4908" y="4260"/>
                    <a:pt x="4950" y="4224"/>
                  </a:cubicBezTo>
                  <a:cubicBezTo>
                    <a:pt x="5016" y="4152"/>
                    <a:pt x="5016" y="4152"/>
                    <a:pt x="5016" y="4152"/>
                  </a:cubicBezTo>
                  <a:lnTo>
                    <a:pt x="5016" y="4152"/>
                  </a:lnTo>
                  <a:cubicBezTo>
                    <a:pt x="5034" y="4062"/>
                    <a:pt x="5034" y="4062"/>
                    <a:pt x="5034" y="4062"/>
                  </a:cubicBezTo>
                  <a:cubicBezTo>
                    <a:pt x="5028" y="4026"/>
                    <a:pt x="5040" y="3990"/>
                    <a:pt x="5046" y="3954"/>
                  </a:cubicBezTo>
                  <a:cubicBezTo>
                    <a:pt x="5058" y="3894"/>
                    <a:pt x="5004" y="3948"/>
                    <a:pt x="4986" y="3930"/>
                  </a:cubicBezTo>
                  <a:cubicBezTo>
                    <a:pt x="4962" y="3912"/>
                    <a:pt x="4962" y="3888"/>
                    <a:pt x="4956" y="3864"/>
                  </a:cubicBezTo>
                  <a:cubicBezTo>
                    <a:pt x="4944" y="3816"/>
                    <a:pt x="4914" y="3840"/>
                    <a:pt x="4908" y="3828"/>
                  </a:cubicBezTo>
                  <a:cubicBezTo>
                    <a:pt x="4896" y="3804"/>
                    <a:pt x="4938" y="3733"/>
                    <a:pt x="4944" y="3709"/>
                  </a:cubicBezTo>
                  <a:cubicBezTo>
                    <a:pt x="4968" y="3673"/>
                    <a:pt x="4974" y="3595"/>
                    <a:pt x="4950" y="3559"/>
                  </a:cubicBezTo>
                  <a:cubicBezTo>
                    <a:pt x="4920" y="3523"/>
                    <a:pt x="4908" y="3517"/>
                    <a:pt x="4902" y="3469"/>
                  </a:cubicBezTo>
                  <a:cubicBezTo>
                    <a:pt x="4932" y="3427"/>
                    <a:pt x="4992" y="3481"/>
                    <a:pt x="5028" y="3439"/>
                  </a:cubicBezTo>
                  <a:cubicBezTo>
                    <a:pt x="5046" y="3421"/>
                    <a:pt x="5064" y="3355"/>
                    <a:pt x="5052" y="3337"/>
                  </a:cubicBezTo>
                  <a:cubicBezTo>
                    <a:pt x="5046" y="3313"/>
                    <a:pt x="5058" y="3283"/>
                    <a:pt x="5052" y="3259"/>
                  </a:cubicBezTo>
                  <a:cubicBezTo>
                    <a:pt x="5046" y="3217"/>
                    <a:pt x="5022" y="3205"/>
                    <a:pt x="5046" y="3151"/>
                  </a:cubicBezTo>
                  <a:cubicBezTo>
                    <a:pt x="5070" y="3097"/>
                    <a:pt x="5112" y="3091"/>
                    <a:pt x="5136" y="3037"/>
                  </a:cubicBezTo>
                  <a:cubicBezTo>
                    <a:pt x="5160" y="2977"/>
                    <a:pt x="5130" y="2882"/>
                    <a:pt x="5112" y="2822"/>
                  </a:cubicBezTo>
                  <a:cubicBezTo>
                    <a:pt x="5082" y="2738"/>
                    <a:pt x="5082" y="2738"/>
                    <a:pt x="5082" y="2738"/>
                  </a:cubicBezTo>
                  <a:lnTo>
                    <a:pt x="5082" y="2738"/>
                  </a:lnTo>
                  <a:cubicBezTo>
                    <a:pt x="5040" y="2774"/>
                    <a:pt x="5028" y="2786"/>
                    <a:pt x="4998" y="2834"/>
                  </a:cubicBezTo>
                  <a:cubicBezTo>
                    <a:pt x="4980" y="2852"/>
                    <a:pt x="4944" y="2876"/>
                    <a:pt x="4932" y="2840"/>
                  </a:cubicBezTo>
                  <a:cubicBezTo>
                    <a:pt x="4896" y="2714"/>
                    <a:pt x="4837" y="2852"/>
                    <a:pt x="4777" y="2887"/>
                  </a:cubicBezTo>
                  <a:cubicBezTo>
                    <a:pt x="4711" y="2924"/>
                    <a:pt x="4687" y="2858"/>
                    <a:pt x="4675" y="2971"/>
                  </a:cubicBezTo>
                  <a:cubicBezTo>
                    <a:pt x="4663" y="3037"/>
                    <a:pt x="4573" y="3145"/>
                    <a:pt x="4507" y="3145"/>
                  </a:cubicBezTo>
                  <a:cubicBezTo>
                    <a:pt x="4375" y="3157"/>
                    <a:pt x="4375" y="3157"/>
                    <a:pt x="4375" y="3157"/>
                  </a:cubicBezTo>
                  <a:cubicBezTo>
                    <a:pt x="4363" y="3157"/>
                    <a:pt x="4327" y="3127"/>
                    <a:pt x="4321" y="3139"/>
                  </a:cubicBezTo>
                  <a:cubicBezTo>
                    <a:pt x="4297" y="3163"/>
                    <a:pt x="4297" y="3187"/>
                    <a:pt x="4261" y="3211"/>
                  </a:cubicBezTo>
                  <a:cubicBezTo>
                    <a:pt x="4225" y="3235"/>
                    <a:pt x="4135" y="3307"/>
                    <a:pt x="4147" y="3361"/>
                  </a:cubicBezTo>
                  <a:cubicBezTo>
                    <a:pt x="4159" y="3421"/>
                    <a:pt x="4081" y="3415"/>
                    <a:pt x="4051" y="3451"/>
                  </a:cubicBezTo>
                  <a:cubicBezTo>
                    <a:pt x="4027" y="3475"/>
                    <a:pt x="3980" y="3487"/>
                    <a:pt x="4004" y="3439"/>
                  </a:cubicBezTo>
                  <a:cubicBezTo>
                    <a:pt x="4027" y="3397"/>
                    <a:pt x="4040" y="3367"/>
                    <a:pt x="3992" y="3343"/>
                  </a:cubicBezTo>
                  <a:cubicBezTo>
                    <a:pt x="3950" y="3307"/>
                    <a:pt x="3992" y="3259"/>
                    <a:pt x="3992" y="3223"/>
                  </a:cubicBezTo>
                  <a:cubicBezTo>
                    <a:pt x="3992" y="3211"/>
                    <a:pt x="3944" y="3181"/>
                    <a:pt x="3944" y="3139"/>
                  </a:cubicBezTo>
                  <a:cubicBezTo>
                    <a:pt x="3938" y="3043"/>
                    <a:pt x="3812" y="3085"/>
                    <a:pt x="3758" y="3049"/>
                  </a:cubicBezTo>
                  <a:cubicBezTo>
                    <a:pt x="3710" y="3019"/>
                    <a:pt x="3674" y="2977"/>
                    <a:pt x="3626" y="3031"/>
                  </a:cubicBezTo>
                  <a:cubicBezTo>
                    <a:pt x="3620" y="3031"/>
                    <a:pt x="3620" y="3031"/>
                    <a:pt x="3620" y="3031"/>
                  </a:cubicBezTo>
                  <a:cubicBezTo>
                    <a:pt x="3614" y="3025"/>
                    <a:pt x="3620" y="2971"/>
                    <a:pt x="3620" y="2959"/>
                  </a:cubicBezTo>
                  <a:lnTo>
                    <a:pt x="3620" y="2959"/>
                  </a:lnTo>
                  <a:cubicBezTo>
                    <a:pt x="3560" y="2959"/>
                    <a:pt x="3470" y="3205"/>
                    <a:pt x="3392" y="3091"/>
                  </a:cubicBezTo>
                  <a:cubicBezTo>
                    <a:pt x="3368" y="3067"/>
                    <a:pt x="3344" y="3067"/>
                    <a:pt x="3338" y="3037"/>
                  </a:cubicBezTo>
                  <a:cubicBezTo>
                    <a:pt x="3320" y="2983"/>
                    <a:pt x="3290" y="2989"/>
                    <a:pt x="3260" y="2953"/>
                  </a:cubicBezTo>
                  <a:cubicBezTo>
                    <a:pt x="3242" y="2911"/>
                    <a:pt x="3266" y="2870"/>
                    <a:pt x="3290" y="2828"/>
                  </a:cubicBezTo>
                  <a:cubicBezTo>
                    <a:pt x="3326" y="2768"/>
                    <a:pt x="3332" y="2852"/>
                    <a:pt x="3380" y="2840"/>
                  </a:cubicBezTo>
                  <a:cubicBezTo>
                    <a:pt x="3398" y="2840"/>
                    <a:pt x="3416" y="2828"/>
                    <a:pt x="3434" y="2816"/>
                  </a:cubicBezTo>
                  <a:cubicBezTo>
                    <a:pt x="3470" y="2786"/>
                    <a:pt x="3500" y="2834"/>
                    <a:pt x="3530" y="2774"/>
                  </a:cubicBezTo>
                  <a:cubicBezTo>
                    <a:pt x="3554" y="2726"/>
                    <a:pt x="3578" y="2714"/>
                    <a:pt x="3632" y="2690"/>
                  </a:cubicBezTo>
                  <a:cubicBezTo>
                    <a:pt x="3644" y="2678"/>
                    <a:pt x="3614" y="2642"/>
                    <a:pt x="3608" y="2636"/>
                  </a:cubicBezTo>
                  <a:cubicBezTo>
                    <a:pt x="3602" y="2612"/>
                    <a:pt x="3566" y="2642"/>
                    <a:pt x="3548" y="2648"/>
                  </a:cubicBezTo>
                  <a:cubicBezTo>
                    <a:pt x="3494" y="2660"/>
                    <a:pt x="3506" y="2606"/>
                    <a:pt x="3482" y="2588"/>
                  </a:cubicBezTo>
                  <a:cubicBezTo>
                    <a:pt x="3428" y="2558"/>
                    <a:pt x="3428" y="2558"/>
                    <a:pt x="3428" y="2558"/>
                  </a:cubicBezTo>
                  <a:cubicBezTo>
                    <a:pt x="3380" y="2522"/>
                    <a:pt x="3356" y="2588"/>
                    <a:pt x="3320" y="2612"/>
                  </a:cubicBezTo>
                  <a:cubicBezTo>
                    <a:pt x="3290" y="2636"/>
                    <a:pt x="3284" y="2516"/>
                    <a:pt x="3254" y="2540"/>
                  </a:cubicBezTo>
                  <a:cubicBezTo>
                    <a:pt x="3225" y="2570"/>
                    <a:pt x="3236" y="2582"/>
                    <a:pt x="3201" y="2600"/>
                  </a:cubicBezTo>
                  <a:cubicBezTo>
                    <a:pt x="3170" y="2612"/>
                    <a:pt x="3189" y="2558"/>
                    <a:pt x="3194" y="2552"/>
                  </a:cubicBezTo>
                  <a:cubicBezTo>
                    <a:pt x="3218" y="2516"/>
                    <a:pt x="3201" y="2438"/>
                    <a:pt x="3212" y="2396"/>
                  </a:cubicBezTo>
                  <a:cubicBezTo>
                    <a:pt x="3225" y="2384"/>
                    <a:pt x="3212" y="2282"/>
                    <a:pt x="3201" y="2270"/>
                  </a:cubicBezTo>
                  <a:cubicBezTo>
                    <a:pt x="3176" y="2234"/>
                    <a:pt x="3176" y="2216"/>
                    <a:pt x="3201" y="2186"/>
                  </a:cubicBezTo>
                  <a:cubicBezTo>
                    <a:pt x="3218" y="2162"/>
                    <a:pt x="3201" y="2162"/>
                    <a:pt x="3201" y="2144"/>
                  </a:cubicBezTo>
                  <a:cubicBezTo>
                    <a:pt x="3207" y="2109"/>
                    <a:pt x="3248" y="2138"/>
                    <a:pt x="3266" y="2138"/>
                  </a:cubicBezTo>
                  <a:cubicBezTo>
                    <a:pt x="3320" y="2151"/>
                    <a:pt x="3273" y="2079"/>
                    <a:pt x="3314" y="2061"/>
                  </a:cubicBezTo>
                  <a:cubicBezTo>
                    <a:pt x="3332" y="2055"/>
                    <a:pt x="3368" y="2055"/>
                    <a:pt x="3386" y="2073"/>
                  </a:cubicBezTo>
                  <a:cubicBezTo>
                    <a:pt x="3416" y="2103"/>
                    <a:pt x="3422" y="2091"/>
                    <a:pt x="3458" y="2079"/>
                  </a:cubicBezTo>
                  <a:cubicBezTo>
                    <a:pt x="3494" y="2073"/>
                    <a:pt x="3482" y="2043"/>
                    <a:pt x="3488" y="2019"/>
                  </a:cubicBezTo>
                  <a:cubicBezTo>
                    <a:pt x="3488" y="2001"/>
                    <a:pt x="3500" y="1995"/>
                    <a:pt x="3500" y="1983"/>
                  </a:cubicBezTo>
                  <a:cubicBezTo>
                    <a:pt x="3500" y="1977"/>
                    <a:pt x="3488" y="1971"/>
                    <a:pt x="3482" y="1965"/>
                  </a:cubicBezTo>
                  <a:cubicBezTo>
                    <a:pt x="3446" y="1893"/>
                    <a:pt x="3500" y="1923"/>
                    <a:pt x="3542" y="1911"/>
                  </a:cubicBezTo>
                  <a:cubicBezTo>
                    <a:pt x="3554" y="1905"/>
                    <a:pt x="3608" y="1833"/>
                    <a:pt x="3608" y="1827"/>
                  </a:cubicBezTo>
                  <a:cubicBezTo>
                    <a:pt x="3608" y="1797"/>
                    <a:pt x="3596" y="1785"/>
                    <a:pt x="3620" y="1761"/>
                  </a:cubicBezTo>
                  <a:cubicBezTo>
                    <a:pt x="3704" y="1683"/>
                    <a:pt x="3704" y="1683"/>
                    <a:pt x="3704" y="1683"/>
                  </a:cubicBezTo>
                  <a:cubicBezTo>
                    <a:pt x="3722" y="1665"/>
                    <a:pt x="3734" y="1647"/>
                    <a:pt x="3752" y="1635"/>
                  </a:cubicBezTo>
                  <a:cubicBezTo>
                    <a:pt x="3806" y="1593"/>
                    <a:pt x="3794" y="1575"/>
                    <a:pt x="3788" y="1503"/>
                  </a:cubicBezTo>
                  <a:cubicBezTo>
                    <a:pt x="3782" y="1461"/>
                    <a:pt x="3746" y="1485"/>
                    <a:pt x="3716" y="1485"/>
                  </a:cubicBezTo>
                  <a:cubicBezTo>
                    <a:pt x="3644" y="1485"/>
                    <a:pt x="3710" y="1419"/>
                    <a:pt x="3734" y="1408"/>
                  </a:cubicBezTo>
                  <a:cubicBezTo>
                    <a:pt x="3752" y="1389"/>
                    <a:pt x="3776" y="1377"/>
                    <a:pt x="3782" y="1348"/>
                  </a:cubicBezTo>
                  <a:cubicBezTo>
                    <a:pt x="3788" y="1318"/>
                    <a:pt x="3806" y="1294"/>
                    <a:pt x="3836" y="1282"/>
                  </a:cubicBezTo>
                  <a:cubicBezTo>
                    <a:pt x="3854" y="1282"/>
                    <a:pt x="3878" y="1264"/>
                    <a:pt x="3884" y="1246"/>
                  </a:cubicBezTo>
                  <a:cubicBezTo>
                    <a:pt x="3884" y="1216"/>
                    <a:pt x="3884" y="1204"/>
                    <a:pt x="3902" y="1186"/>
                  </a:cubicBezTo>
                  <a:cubicBezTo>
                    <a:pt x="3926" y="1156"/>
                    <a:pt x="3890" y="1132"/>
                    <a:pt x="3878" y="1108"/>
                  </a:cubicBezTo>
                  <a:cubicBezTo>
                    <a:pt x="3866" y="1078"/>
                    <a:pt x="3920" y="1013"/>
                    <a:pt x="3938" y="1013"/>
                  </a:cubicBezTo>
                  <a:cubicBezTo>
                    <a:pt x="3950" y="1037"/>
                    <a:pt x="3998" y="1078"/>
                    <a:pt x="4009" y="1031"/>
                  </a:cubicBezTo>
                  <a:cubicBezTo>
                    <a:pt x="4046" y="1001"/>
                    <a:pt x="4033" y="977"/>
                    <a:pt x="4009" y="947"/>
                  </a:cubicBezTo>
                  <a:cubicBezTo>
                    <a:pt x="3980" y="911"/>
                    <a:pt x="4033" y="899"/>
                    <a:pt x="4027" y="869"/>
                  </a:cubicBezTo>
                  <a:cubicBezTo>
                    <a:pt x="4004" y="863"/>
                    <a:pt x="3974" y="917"/>
                    <a:pt x="3962" y="893"/>
                  </a:cubicBezTo>
                  <a:cubicBezTo>
                    <a:pt x="3950" y="869"/>
                    <a:pt x="3962" y="845"/>
                    <a:pt x="3962" y="821"/>
                  </a:cubicBezTo>
                  <a:cubicBezTo>
                    <a:pt x="3974" y="785"/>
                    <a:pt x="4022" y="719"/>
                    <a:pt x="4004" y="683"/>
                  </a:cubicBezTo>
                  <a:cubicBezTo>
                    <a:pt x="3985" y="665"/>
                    <a:pt x="3962" y="647"/>
                    <a:pt x="3938" y="642"/>
                  </a:cubicBezTo>
                  <a:cubicBezTo>
                    <a:pt x="3884" y="623"/>
                    <a:pt x="3902" y="683"/>
                    <a:pt x="3878" y="701"/>
                  </a:cubicBezTo>
                  <a:cubicBezTo>
                    <a:pt x="3872" y="707"/>
                    <a:pt x="3842" y="689"/>
                    <a:pt x="3836" y="677"/>
                  </a:cubicBezTo>
                  <a:cubicBezTo>
                    <a:pt x="3824" y="653"/>
                    <a:pt x="3824" y="642"/>
                    <a:pt x="3794" y="623"/>
                  </a:cubicBezTo>
                  <a:cubicBezTo>
                    <a:pt x="3782" y="618"/>
                    <a:pt x="3758" y="623"/>
                    <a:pt x="3752" y="611"/>
                  </a:cubicBezTo>
                  <a:cubicBezTo>
                    <a:pt x="3740" y="600"/>
                    <a:pt x="3746" y="570"/>
                    <a:pt x="3758" y="558"/>
                  </a:cubicBezTo>
                  <a:cubicBezTo>
                    <a:pt x="3620" y="390"/>
                    <a:pt x="3620" y="390"/>
                    <a:pt x="3620" y="390"/>
                  </a:cubicBezTo>
                  <a:lnTo>
                    <a:pt x="3620" y="390"/>
                  </a:lnTo>
                  <a:cubicBezTo>
                    <a:pt x="3488" y="486"/>
                    <a:pt x="3488" y="486"/>
                    <a:pt x="3488" y="486"/>
                  </a:cubicBezTo>
                  <a:lnTo>
                    <a:pt x="3488" y="486"/>
                  </a:lnTo>
                  <a:cubicBezTo>
                    <a:pt x="3554" y="581"/>
                    <a:pt x="3554" y="581"/>
                    <a:pt x="3554" y="581"/>
                  </a:cubicBezTo>
                  <a:cubicBezTo>
                    <a:pt x="3578" y="605"/>
                    <a:pt x="3584" y="629"/>
                    <a:pt x="3614" y="647"/>
                  </a:cubicBezTo>
                  <a:cubicBezTo>
                    <a:pt x="3626" y="659"/>
                    <a:pt x="3656" y="671"/>
                    <a:pt x="3668" y="677"/>
                  </a:cubicBezTo>
                  <a:cubicBezTo>
                    <a:pt x="3704" y="683"/>
                    <a:pt x="3722" y="725"/>
                    <a:pt x="3686" y="743"/>
                  </a:cubicBezTo>
                  <a:cubicBezTo>
                    <a:pt x="3674" y="749"/>
                    <a:pt x="3590" y="749"/>
                    <a:pt x="3608" y="773"/>
                  </a:cubicBezTo>
                  <a:cubicBezTo>
                    <a:pt x="3632" y="803"/>
                    <a:pt x="3674" y="785"/>
                    <a:pt x="3698" y="779"/>
                  </a:cubicBezTo>
                  <a:cubicBezTo>
                    <a:pt x="3770" y="767"/>
                    <a:pt x="3758" y="845"/>
                    <a:pt x="3722" y="875"/>
                  </a:cubicBezTo>
                  <a:cubicBezTo>
                    <a:pt x="3686" y="923"/>
                    <a:pt x="3638" y="977"/>
                    <a:pt x="3656" y="1037"/>
                  </a:cubicBezTo>
                  <a:cubicBezTo>
                    <a:pt x="3668" y="1066"/>
                    <a:pt x="3656" y="1162"/>
                    <a:pt x="3692" y="1156"/>
                  </a:cubicBezTo>
                  <a:cubicBezTo>
                    <a:pt x="3710" y="1150"/>
                    <a:pt x="3746" y="1126"/>
                    <a:pt x="3764" y="1138"/>
                  </a:cubicBezTo>
                  <a:cubicBezTo>
                    <a:pt x="3764" y="1198"/>
                    <a:pt x="3692" y="1252"/>
                    <a:pt x="3656" y="1288"/>
                  </a:cubicBezTo>
                  <a:cubicBezTo>
                    <a:pt x="3608" y="1336"/>
                    <a:pt x="3566" y="1336"/>
                    <a:pt x="3512" y="1318"/>
                  </a:cubicBezTo>
                  <a:cubicBezTo>
                    <a:pt x="3470" y="1306"/>
                    <a:pt x="3452" y="1258"/>
                    <a:pt x="3422" y="1282"/>
                  </a:cubicBezTo>
                  <a:cubicBezTo>
                    <a:pt x="3392" y="1300"/>
                    <a:pt x="3380" y="1318"/>
                    <a:pt x="3350" y="1329"/>
                  </a:cubicBezTo>
                  <a:cubicBezTo>
                    <a:pt x="3314" y="1336"/>
                    <a:pt x="3284" y="1342"/>
                    <a:pt x="3254" y="1318"/>
                  </a:cubicBezTo>
                  <a:cubicBezTo>
                    <a:pt x="3242" y="1306"/>
                    <a:pt x="3236" y="1288"/>
                    <a:pt x="3218" y="1282"/>
                  </a:cubicBezTo>
                  <a:cubicBezTo>
                    <a:pt x="3201" y="1264"/>
                    <a:pt x="3170" y="1288"/>
                    <a:pt x="3159" y="1270"/>
                  </a:cubicBezTo>
                  <a:cubicBezTo>
                    <a:pt x="3159" y="1264"/>
                    <a:pt x="3147" y="1240"/>
                    <a:pt x="3141" y="1240"/>
                  </a:cubicBezTo>
                  <a:cubicBezTo>
                    <a:pt x="3135" y="1234"/>
                    <a:pt x="3105" y="1246"/>
                    <a:pt x="3105" y="1228"/>
                  </a:cubicBezTo>
                  <a:cubicBezTo>
                    <a:pt x="3105" y="1204"/>
                    <a:pt x="3135" y="1216"/>
                    <a:pt x="3117" y="1192"/>
                  </a:cubicBezTo>
                  <a:cubicBezTo>
                    <a:pt x="2943" y="1013"/>
                    <a:pt x="2943" y="1013"/>
                    <a:pt x="2943" y="1013"/>
                  </a:cubicBezTo>
                  <a:cubicBezTo>
                    <a:pt x="3111" y="851"/>
                    <a:pt x="3111" y="851"/>
                    <a:pt x="3111" y="851"/>
                  </a:cubicBezTo>
                  <a:lnTo>
                    <a:pt x="3111" y="851"/>
                  </a:lnTo>
                  <a:cubicBezTo>
                    <a:pt x="2961" y="707"/>
                    <a:pt x="2961" y="707"/>
                    <a:pt x="2961" y="707"/>
                  </a:cubicBezTo>
                  <a:cubicBezTo>
                    <a:pt x="2919" y="683"/>
                    <a:pt x="2931" y="653"/>
                    <a:pt x="2931" y="611"/>
                  </a:cubicBezTo>
                  <a:cubicBezTo>
                    <a:pt x="2931" y="563"/>
                    <a:pt x="2901" y="552"/>
                    <a:pt x="2865" y="528"/>
                  </a:cubicBezTo>
                  <a:cubicBezTo>
                    <a:pt x="2787" y="474"/>
                    <a:pt x="2901" y="342"/>
                    <a:pt x="2865" y="330"/>
                  </a:cubicBezTo>
                  <a:cubicBezTo>
                    <a:pt x="2835" y="312"/>
                    <a:pt x="2721" y="384"/>
                    <a:pt x="2691" y="402"/>
                  </a:cubicBezTo>
                  <a:cubicBezTo>
                    <a:pt x="2613" y="444"/>
                    <a:pt x="2559" y="480"/>
                    <a:pt x="2505" y="558"/>
                  </a:cubicBezTo>
                  <a:cubicBezTo>
                    <a:pt x="2475" y="605"/>
                    <a:pt x="2451" y="623"/>
                    <a:pt x="2397" y="635"/>
                  </a:cubicBezTo>
                  <a:cubicBezTo>
                    <a:pt x="2344" y="665"/>
                    <a:pt x="2284" y="635"/>
                    <a:pt x="2236" y="671"/>
                  </a:cubicBezTo>
                  <a:cubicBezTo>
                    <a:pt x="2194" y="701"/>
                    <a:pt x="2134" y="719"/>
                    <a:pt x="2092" y="749"/>
                  </a:cubicBezTo>
                  <a:cubicBezTo>
                    <a:pt x="2062" y="767"/>
                    <a:pt x="2044" y="797"/>
                    <a:pt x="2020" y="821"/>
                  </a:cubicBezTo>
                  <a:cubicBezTo>
                    <a:pt x="1990" y="845"/>
                    <a:pt x="1954" y="839"/>
                    <a:pt x="1918" y="857"/>
                  </a:cubicBezTo>
                  <a:cubicBezTo>
                    <a:pt x="1876" y="881"/>
                    <a:pt x="1822" y="899"/>
                    <a:pt x="1774" y="887"/>
                  </a:cubicBezTo>
                  <a:cubicBezTo>
                    <a:pt x="1714" y="857"/>
                    <a:pt x="1714" y="857"/>
                    <a:pt x="1714" y="857"/>
                  </a:cubicBezTo>
                  <a:lnTo>
                    <a:pt x="1714" y="857"/>
                  </a:lnTo>
                  <a:cubicBezTo>
                    <a:pt x="1714" y="863"/>
                    <a:pt x="1708" y="869"/>
                    <a:pt x="1708" y="875"/>
                  </a:cubicBezTo>
                  <a:cubicBezTo>
                    <a:pt x="1696" y="905"/>
                    <a:pt x="1678" y="935"/>
                    <a:pt x="1660" y="965"/>
                  </a:cubicBezTo>
                  <a:cubicBezTo>
                    <a:pt x="1648" y="983"/>
                    <a:pt x="1648" y="1013"/>
                    <a:pt x="1643" y="1037"/>
                  </a:cubicBezTo>
                  <a:cubicBezTo>
                    <a:pt x="1630" y="1072"/>
                    <a:pt x="1601" y="1096"/>
                    <a:pt x="1619" y="1138"/>
                  </a:cubicBezTo>
                  <a:cubicBezTo>
                    <a:pt x="1636" y="1192"/>
                    <a:pt x="1648" y="1192"/>
                    <a:pt x="1684" y="1234"/>
                  </a:cubicBezTo>
                  <a:cubicBezTo>
                    <a:pt x="1684" y="1252"/>
                    <a:pt x="1714" y="1264"/>
                    <a:pt x="1702" y="1288"/>
                  </a:cubicBezTo>
                  <a:cubicBezTo>
                    <a:pt x="1684" y="1318"/>
                    <a:pt x="1684" y="1353"/>
                    <a:pt x="1678" y="1384"/>
                  </a:cubicBezTo>
                  <a:cubicBezTo>
                    <a:pt x="1666" y="1413"/>
                    <a:pt x="1612" y="1449"/>
                    <a:pt x="1582" y="1461"/>
                  </a:cubicBezTo>
                  <a:cubicBezTo>
                    <a:pt x="1499" y="1497"/>
                    <a:pt x="1439" y="1473"/>
                    <a:pt x="1433" y="1575"/>
                  </a:cubicBezTo>
                  <a:cubicBezTo>
                    <a:pt x="1433" y="1611"/>
                    <a:pt x="1403" y="1623"/>
                    <a:pt x="1373" y="1611"/>
                  </a:cubicBezTo>
                  <a:cubicBezTo>
                    <a:pt x="1337" y="1605"/>
                    <a:pt x="1361" y="1641"/>
                    <a:pt x="1337" y="1653"/>
                  </a:cubicBezTo>
                  <a:cubicBezTo>
                    <a:pt x="1043" y="1833"/>
                    <a:pt x="1043" y="1833"/>
                    <a:pt x="1043" y="1833"/>
                  </a:cubicBezTo>
                  <a:cubicBezTo>
                    <a:pt x="995" y="1863"/>
                    <a:pt x="923" y="1881"/>
                    <a:pt x="905" y="1941"/>
                  </a:cubicBezTo>
                  <a:cubicBezTo>
                    <a:pt x="881" y="2007"/>
                    <a:pt x="809" y="2049"/>
                    <a:pt x="773" y="2103"/>
                  </a:cubicBezTo>
                  <a:cubicBezTo>
                    <a:pt x="726" y="2138"/>
                    <a:pt x="684" y="2168"/>
                    <a:pt x="648" y="2210"/>
                  </a:cubicBezTo>
                  <a:cubicBezTo>
                    <a:pt x="636" y="2228"/>
                    <a:pt x="612" y="2228"/>
                    <a:pt x="594" y="2240"/>
                  </a:cubicBezTo>
                  <a:cubicBezTo>
                    <a:pt x="570" y="2264"/>
                    <a:pt x="540" y="2300"/>
                    <a:pt x="516" y="2324"/>
                  </a:cubicBezTo>
                  <a:cubicBezTo>
                    <a:pt x="492" y="2354"/>
                    <a:pt x="486" y="2354"/>
                    <a:pt x="450" y="2372"/>
                  </a:cubicBezTo>
                  <a:cubicBezTo>
                    <a:pt x="414" y="2396"/>
                    <a:pt x="366" y="2456"/>
                    <a:pt x="330" y="2486"/>
                  </a:cubicBezTo>
                  <a:cubicBezTo>
                    <a:pt x="216" y="2594"/>
                    <a:pt x="216" y="2594"/>
                    <a:pt x="216" y="2594"/>
                  </a:cubicBezTo>
                  <a:cubicBezTo>
                    <a:pt x="408" y="2786"/>
                    <a:pt x="408" y="2786"/>
                    <a:pt x="408" y="2786"/>
                  </a:cubicBezTo>
                  <a:cubicBezTo>
                    <a:pt x="378" y="2822"/>
                    <a:pt x="378" y="2822"/>
                    <a:pt x="378" y="2822"/>
                  </a:cubicBezTo>
                  <a:cubicBezTo>
                    <a:pt x="408" y="2852"/>
                    <a:pt x="408" y="2852"/>
                    <a:pt x="408" y="2852"/>
                  </a:cubicBezTo>
                  <a:cubicBezTo>
                    <a:pt x="246" y="2977"/>
                    <a:pt x="246" y="2977"/>
                    <a:pt x="246" y="2977"/>
                  </a:cubicBezTo>
                  <a:cubicBezTo>
                    <a:pt x="234" y="3007"/>
                    <a:pt x="216" y="3031"/>
                    <a:pt x="204" y="3061"/>
                  </a:cubicBezTo>
                  <a:cubicBezTo>
                    <a:pt x="180" y="3121"/>
                    <a:pt x="168" y="3169"/>
                    <a:pt x="132" y="3229"/>
                  </a:cubicBezTo>
                  <a:cubicBezTo>
                    <a:pt x="108" y="3259"/>
                    <a:pt x="78" y="3289"/>
                    <a:pt x="54" y="3319"/>
                  </a:cubicBezTo>
                  <a:cubicBezTo>
                    <a:pt x="0" y="3379"/>
                    <a:pt x="120" y="3373"/>
                    <a:pt x="108" y="3433"/>
                  </a:cubicBezTo>
                  <a:cubicBezTo>
                    <a:pt x="96" y="3475"/>
                    <a:pt x="42" y="3553"/>
                    <a:pt x="12" y="3589"/>
                  </a:cubicBezTo>
                  <a:cubicBezTo>
                    <a:pt x="132" y="3643"/>
                    <a:pt x="132" y="3643"/>
                    <a:pt x="132" y="3643"/>
                  </a:cubicBezTo>
                  <a:cubicBezTo>
                    <a:pt x="198" y="3673"/>
                    <a:pt x="228" y="3738"/>
                    <a:pt x="300" y="3762"/>
                  </a:cubicBezTo>
                  <a:cubicBezTo>
                    <a:pt x="336" y="3780"/>
                    <a:pt x="336" y="3810"/>
                    <a:pt x="360" y="3828"/>
                  </a:cubicBezTo>
                  <a:cubicBezTo>
                    <a:pt x="384" y="3846"/>
                    <a:pt x="426" y="3858"/>
                    <a:pt x="444" y="3876"/>
                  </a:cubicBezTo>
                  <a:cubicBezTo>
                    <a:pt x="462" y="3888"/>
                    <a:pt x="474" y="3912"/>
                    <a:pt x="456" y="3924"/>
                  </a:cubicBezTo>
                  <a:cubicBezTo>
                    <a:pt x="426" y="3960"/>
                    <a:pt x="426" y="4008"/>
                    <a:pt x="396" y="4038"/>
                  </a:cubicBezTo>
                  <a:cubicBezTo>
                    <a:pt x="366" y="4068"/>
                    <a:pt x="330" y="4074"/>
                    <a:pt x="330" y="4122"/>
                  </a:cubicBezTo>
                  <a:cubicBezTo>
                    <a:pt x="330" y="4158"/>
                    <a:pt x="300" y="4176"/>
                    <a:pt x="276" y="4200"/>
                  </a:cubicBezTo>
                  <a:lnTo>
                    <a:pt x="276" y="4200"/>
                  </a:lnTo>
                  <a:cubicBezTo>
                    <a:pt x="324" y="4272"/>
                    <a:pt x="324" y="4272"/>
                    <a:pt x="324" y="4272"/>
                  </a:cubicBezTo>
                  <a:cubicBezTo>
                    <a:pt x="480" y="4368"/>
                    <a:pt x="480" y="4368"/>
                    <a:pt x="480" y="4368"/>
                  </a:cubicBezTo>
                  <a:lnTo>
                    <a:pt x="480" y="4368"/>
                  </a:lnTo>
                  <a:cubicBezTo>
                    <a:pt x="480" y="4368"/>
                    <a:pt x="480" y="4362"/>
                    <a:pt x="486" y="4362"/>
                  </a:cubicBezTo>
                  <a:cubicBezTo>
                    <a:pt x="498" y="4350"/>
                    <a:pt x="498" y="4344"/>
                    <a:pt x="504" y="4338"/>
                  </a:cubicBezTo>
                  <a:cubicBezTo>
                    <a:pt x="510" y="4326"/>
                    <a:pt x="522" y="4314"/>
                    <a:pt x="534" y="4302"/>
                  </a:cubicBezTo>
                  <a:cubicBezTo>
                    <a:pt x="546" y="4284"/>
                    <a:pt x="558" y="4272"/>
                    <a:pt x="564" y="4254"/>
                  </a:cubicBezTo>
                  <a:cubicBezTo>
                    <a:pt x="588" y="4230"/>
                    <a:pt x="594" y="4206"/>
                    <a:pt x="606" y="4170"/>
                  </a:cubicBezTo>
                  <a:cubicBezTo>
                    <a:pt x="612" y="4146"/>
                    <a:pt x="624" y="4122"/>
                    <a:pt x="624" y="4098"/>
                  </a:cubicBezTo>
                  <a:lnTo>
                    <a:pt x="624" y="4098"/>
                  </a:lnTo>
                  <a:cubicBezTo>
                    <a:pt x="498" y="3984"/>
                    <a:pt x="498" y="3984"/>
                    <a:pt x="498" y="3984"/>
                  </a:cubicBezTo>
                  <a:cubicBezTo>
                    <a:pt x="558" y="3930"/>
                    <a:pt x="558" y="3930"/>
                    <a:pt x="558" y="3930"/>
                  </a:cubicBezTo>
                  <a:cubicBezTo>
                    <a:pt x="654" y="4002"/>
                    <a:pt x="654" y="4002"/>
                    <a:pt x="654" y="400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9" name="Freeform 141">
              <a:extLst>
                <a:ext uri="{FF2B5EF4-FFF2-40B4-BE49-F238E27FC236}">
                  <a16:creationId xmlns:a16="http://schemas.microsoft.com/office/drawing/2014/main" id="{0EAA778F-D7F8-944B-BBF6-5D4967879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11" y="6606714"/>
              <a:ext cx="4247354" cy="3017558"/>
            </a:xfrm>
            <a:custGeom>
              <a:avLst/>
              <a:gdLst>
                <a:gd name="T0" fmla="*/ 30 w 7965"/>
                <a:gd name="T1" fmla="*/ 2767 h 5657"/>
                <a:gd name="T2" fmla="*/ 144 w 7965"/>
                <a:gd name="T3" fmla="*/ 2366 h 5657"/>
                <a:gd name="T4" fmla="*/ 575 w 7965"/>
                <a:gd name="T5" fmla="*/ 2138 h 5657"/>
                <a:gd name="T6" fmla="*/ 857 w 7965"/>
                <a:gd name="T7" fmla="*/ 1719 h 5657"/>
                <a:gd name="T8" fmla="*/ 1132 w 7965"/>
                <a:gd name="T9" fmla="*/ 1611 h 5657"/>
                <a:gd name="T10" fmla="*/ 1624 w 7965"/>
                <a:gd name="T11" fmla="*/ 1528 h 5657"/>
                <a:gd name="T12" fmla="*/ 2097 w 7965"/>
                <a:gd name="T13" fmla="*/ 1300 h 5657"/>
                <a:gd name="T14" fmla="*/ 2534 w 7965"/>
                <a:gd name="T15" fmla="*/ 995 h 5657"/>
                <a:gd name="T16" fmla="*/ 2960 w 7965"/>
                <a:gd name="T17" fmla="*/ 1043 h 5657"/>
                <a:gd name="T18" fmla="*/ 3535 w 7965"/>
                <a:gd name="T19" fmla="*/ 1097 h 5657"/>
                <a:gd name="T20" fmla="*/ 3787 w 7965"/>
                <a:gd name="T21" fmla="*/ 605 h 5657"/>
                <a:gd name="T22" fmla="*/ 3589 w 7965"/>
                <a:gd name="T23" fmla="*/ 120 h 5657"/>
                <a:gd name="T24" fmla="*/ 4099 w 7965"/>
                <a:gd name="T25" fmla="*/ 54 h 5657"/>
                <a:gd name="T26" fmla="*/ 4470 w 7965"/>
                <a:gd name="T27" fmla="*/ 42 h 5657"/>
                <a:gd name="T28" fmla="*/ 5034 w 7965"/>
                <a:gd name="T29" fmla="*/ 282 h 5657"/>
                <a:gd name="T30" fmla="*/ 5375 w 7965"/>
                <a:gd name="T31" fmla="*/ 455 h 5657"/>
                <a:gd name="T32" fmla="*/ 5435 w 7965"/>
                <a:gd name="T33" fmla="*/ 905 h 5657"/>
                <a:gd name="T34" fmla="*/ 5932 w 7965"/>
                <a:gd name="T35" fmla="*/ 1073 h 5657"/>
                <a:gd name="T36" fmla="*/ 6472 w 7965"/>
                <a:gd name="T37" fmla="*/ 1372 h 5657"/>
                <a:gd name="T38" fmla="*/ 6849 w 7965"/>
                <a:gd name="T39" fmla="*/ 1049 h 5657"/>
                <a:gd name="T40" fmla="*/ 7209 w 7965"/>
                <a:gd name="T41" fmla="*/ 737 h 5657"/>
                <a:gd name="T42" fmla="*/ 7862 w 7965"/>
                <a:gd name="T43" fmla="*/ 761 h 5657"/>
                <a:gd name="T44" fmla="*/ 7874 w 7965"/>
                <a:gd name="T45" fmla="*/ 1156 h 5657"/>
                <a:gd name="T46" fmla="*/ 7826 w 7965"/>
                <a:gd name="T47" fmla="*/ 1462 h 5657"/>
                <a:gd name="T48" fmla="*/ 7760 w 7965"/>
                <a:gd name="T49" fmla="*/ 1922 h 5657"/>
                <a:gd name="T50" fmla="*/ 7586 w 7965"/>
                <a:gd name="T51" fmla="*/ 2288 h 5657"/>
                <a:gd name="T52" fmla="*/ 7730 w 7965"/>
                <a:gd name="T53" fmla="*/ 2702 h 5657"/>
                <a:gd name="T54" fmla="*/ 7838 w 7965"/>
                <a:gd name="T55" fmla="*/ 3325 h 5657"/>
                <a:gd name="T56" fmla="*/ 7275 w 7965"/>
                <a:gd name="T57" fmla="*/ 3253 h 5657"/>
                <a:gd name="T58" fmla="*/ 6885 w 7965"/>
                <a:gd name="T59" fmla="*/ 3019 h 5657"/>
                <a:gd name="T60" fmla="*/ 6442 w 7965"/>
                <a:gd name="T61" fmla="*/ 2893 h 5657"/>
                <a:gd name="T62" fmla="*/ 6148 w 7965"/>
                <a:gd name="T63" fmla="*/ 3205 h 5657"/>
                <a:gd name="T64" fmla="*/ 6046 w 7965"/>
                <a:gd name="T65" fmla="*/ 3576 h 5657"/>
                <a:gd name="T66" fmla="*/ 6178 w 7965"/>
                <a:gd name="T67" fmla="*/ 4062 h 5657"/>
                <a:gd name="T68" fmla="*/ 6556 w 7965"/>
                <a:gd name="T69" fmla="*/ 4176 h 5657"/>
                <a:gd name="T70" fmla="*/ 6346 w 7965"/>
                <a:gd name="T71" fmla="*/ 4733 h 5657"/>
                <a:gd name="T72" fmla="*/ 6598 w 7965"/>
                <a:gd name="T73" fmla="*/ 5074 h 5657"/>
                <a:gd name="T74" fmla="*/ 6148 w 7965"/>
                <a:gd name="T75" fmla="*/ 5350 h 5657"/>
                <a:gd name="T76" fmla="*/ 5807 w 7965"/>
                <a:gd name="T77" fmla="*/ 4853 h 5657"/>
                <a:gd name="T78" fmla="*/ 5669 w 7965"/>
                <a:gd name="T79" fmla="*/ 4409 h 5657"/>
                <a:gd name="T80" fmla="*/ 5261 w 7965"/>
                <a:gd name="T81" fmla="*/ 4451 h 5657"/>
                <a:gd name="T82" fmla="*/ 4650 w 7965"/>
                <a:gd name="T83" fmla="*/ 4751 h 5657"/>
                <a:gd name="T84" fmla="*/ 4033 w 7965"/>
                <a:gd name="T85" fmla="*/ 4871 h 5657"/>
                <a:gd name="T86" fmla="*/ 3529 w 7965"/>
                <a:gd name="T87" fmla="*/ 4367 h 5657"/>
                <a:gd name="T88" fmla="*/ 3529 w 7965"/>
                <a:gd name="T89" fmla="*/ 3726 h 5657"/>
                <a:gd name="T90" fmla="*/ 3140 w 7965"/>
                <a:gd name="T91" fmla="*/ 3660 h 5657"/>
                <a:gd name="T92" fmla="*/ 2678 w 7965"/>
                <a:gd name="T93" fmla="*/ 3864 h 5657"/>
                <a:gd name="T94" fmla="*/ 2732 w 7965"/>
                <a:gd name="T95" fmla="*/ 4325 h 5657"/>
                <a:gd name="T96" fmla="*/ 2678 w 7965"/>
                <a:gd name="T97" fmla="*/ 4919 h 5657"/>
                <a:gd name="T98" fmla="*/ 2457 w 7965"/>
                <a:gd name="T99" fmla="*/ 5296 h 5657"/>
                <a:gd name="T100" fmla="*/ 2217 w 7965"/>
                <a:gd name="T101" fmla="*/ 5656 h 5657"/>
                <a:gd name="T102" fmla="*/ 1827 w 7965"/>
                <a:gd name="T103" fmla="*/ 5206 h 5657"/>
                <a:gd name="T104" fmla="*/ 1791 w 7965"/>
                <a:gd name="T105" fmla="*/ 4661 h 5657"/>
                <a:gd name="T106" fmla="*/ 1947 w 7965"/>
                <a:gd name="T107" fmla="*/ 4110 h 5657"/>
                <a:gd name="T108" fmla="*/ 1714 w 7965"/>
                <a:gd name="T109" fmla="*/ 3678 h 5657"/>
                <a:gd name="T110" fmla="*/ 1695 w 7965"/>
                <a:gd name="T111" fmla="*/ 3031 h 5657"/>
                <a:gd name="T112" fmla="*/ 1330 w 7965"/>
                <a:gd name="T113" fmla="*/ 2755 h 5657"/>
                <a:gd name="T114" fmla="*/ 1132 w 7965"/>
                <a:gd name="T115" fmla="*/ 3007 h 5657"/>
                <a:gd name="T116" fmla="*/ 365 w 7965"/>
                <a:gd name="T117" fmla="*/ 3115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65" h="5657">
                  <a:moveTo>
                    <a:pt x="131" y="3085"/>
                  </a:moveTo>
                  <a:lnTo>
                    <a:pt x="131" y="3085"/>
                  </a:lnTo>
                  <a:cubicBezTo>
                    <a:pt x="131" y="3061"/>
                    <a:pt x="131" y="3019"/>
                    <a:pt x="126" y="2995"/>
                  </a:cubicBezTo>
                  <a:cubicBezTo>
                    <a:pt x="126" y="2977"/>
                    <a:pt x="102" y="2959"/>
                    <a:pt x="113" y="2941"/>
                  </a:cubicBezTo>
                  <a:cubicBezTo>
                    <a:pt x="126" y="2911"/>
                    <a:pt x="144" y="2821"/>
                    <a:pt x="96" y="2821"/>
                  </a:cubicBezTo>
                  <a:cubicBezTo>
                    <a:pt x="54" y="2821"/>
                    <a:pt x="48" y="2803"/>
                    <a:pt x="30" y="2767"/>
                  </a:cubicBezTo>
                  <a:cubicBezTo>
                    <a:pt x="24" y="2755"/>
                    <a:pt x="0" y="2719"/>
                    <a:pt x="6" y="2707"/>
                  </a:cubicBezTo>
                  <a:cubicBezTo>
                    <a:pt x="18" y="2689"/>
                    <a:pt x="36" y="2671"/>
                    <a:pt x="36" y="2647"/>
                  </a:cubicBezTo>
                  <a:cubicBezTo>
                    <a:pt x="36" y="2606"/>
                    <a:pt x="30" y="2606"/>
                    <a:pt x="78" y="2594"/>
                  </a:cubicBezTo>
                  <a:cubicBezTo>
                    <a:pt x="120" y="2576"/>
                    <a:pt x="131" y="2540"/>
                    <a:pt x="120" y="2498"/>
                  </a:cubicBezTo>
                  <a:cubicBezTo>
                    <a:pt x="89" y="2468"/>
                    <a:pt x="96" y="2426"/>
                    <a:pt x="96" y="2378"/>
                  </a:cubicBezTo>
                  <a:cubicBezTo>
                    <a:pt x="96" y="2366"/>
                    <a:pt x="131" y="2372"/>
                    <a:pt x="144" y="2366"/>
                  </a:cubicBezTo>
                  <a:cubicBezTo>
                    <a:pt x="179" y="2348"/>
                    <a:pt x="144" y="2282"/>
                    <a:pt x="221" y="2312"/>
                  </a:cubicBezTo>
                  <a:cubicBezTo>
                    <a:pt x="281" y="2330"/>
                    <a:pt x="269" y="2294"/>
                    <a:pt x="311" y="2276"/>
                  </a:cubicBezTo>
                  <a:cubicBezTo>
                    <a:pt x="341" y="2264"/>
                    <a:pt x="401" y="2228"/>
                    <a:pt x="419" y="2210"/>
                  </a:cubicBezTo>
                  <a:cubicBezTo>
                    <a:pt x="437" y="2186"/>
                    <a:pt x="407" y="2162"/>
                    <a:pt x="413" y="2144"/>
                  </a:cubicBezTo>
                  <a:cubicBezTo>
                    <a:pt x="419" y="2120"/>
                    <a:pt x="485" y="2024"/>
                    <a:pt x="509" y="2042"/>
                  </a:cubicBezTo>
                  <a:cubicBezTo>
                    <a:pt x="533" y="2060"/>
                    <a:pt x="545" y="2120"/>
                    <a:pt x="575" y="2138"/>
                  </a:cubicBezTo>
                  <a:cubicBezTo>
                    <a:pt x="599" y="2150"/>
                    <a:pt x="707" y="2096"/>
                    <a:pt x="707" y="2066"/>
                  </a:cubicBezTo>
                  <a:cubicBezTo>
                    <a:pt x="713" y="1994"/>
                    <a:pt x="683" y="1952"/>
                    <a:pt x="767" y="1911"/>
                  </a:cubicBezTo>
                  <a:cubicBezTo>
                    <a:pt x="803" y="1898"/>
                    <a:pt x="797" y="1911"/>
                    <a:pt x="785" y="1874"/>
                  </a:cubicBezTo>
                  <a:cubicBezTo>
                    <a:pt x="773" y="1845"/>
                    <a:pt x="785" y="1815"/>
                    <a:pt x="779" y="1785"/>
                  </a:cubicBezTo>
                  <a:cubicBezTo>
                    <a:pt x="779" y="1755"/>
                    <a:pt x="773" y="1731"/>
                    <a:pt x="809" y="1731"/>
                  </a:cubicBezTo>
                  <a:cubicBezTo>
                    <a:pt x="833" y="1731"/>
                    <a:pt x="839" y="1737"/>
                    <a:pt x="857" y="1719"/>
                  </a:cubicBezTo>
                  <a:cubicBezTo>
                    <a:pt x="863" y="1707"/>
                    <a:pt x="869" y="1695"/>
                    <a:pt x="875" y="1683"/>
                  </a:cubicBezTo>
                  <a:cubicBezTo>
                    <a:pt x="887" y="1671"/>
                    <a:pt x="911" y="1665"/>
                    <a:pt x="928" y="1653"/>
                  </a:cubicBezTo>
                  <a:cubicBezTo>
                    <a:pt x="959" y="1635"/>
                    <a:pt x="964" y="1611"/>
                    <a:pt x="983" y="1593"/>
                  </a:cubicBezTo>
                  <a:lnTo>
                    <a:pt x="983" y="1593"/>
                  </a:lnTo>
                  <a:cubicBezTo>
                    <a:pt x="1036" y="1593"/>
                    <a:pt x="1084" y="1611"/>
                    <a:pt x="1132" y="1611"/>
                  </a:cubicBezTo>
                  <a:lnTo>
                    <a:pt x="1132" y="1611"/>
                  </a:lnTo>
                  <a:cubicBezTo>
                    <a:pt x="1132" y="1617"/>
                    <a:pt x="1132" y="1617"/>
                    <a:pt x="1132" y="1617"/>
                  </a:cubicBezTo>
                  <a:lnTo>
                    <a:pt x="1132" y="1617"/>
                  </a:lnTo>
                  <a:lnTo>
                    <a:pt x="1132" y="1617"/>
                  </a:lnTo>
                  <a:cubicBezTo>
                    <a:pt x="1150" y="1635"/>
                    <a:pt x="1138" y="1683"/>
                    <a:pt x="1174" y="1701"/>
                  </a:cubicBezTo>
                  <a:cubicBezTo>
                    <a:pt x="1204" y="1719"/>
                    <a:pt x="1246" y="1695"/>
                    <a:pt x="1270" y="1677"/>
                  </a:cubicBezTo>
                  <a:cubicBezTo>
                    <a:pt x="1372" y="1611"/>
                    <a:pt x="1600" y="1671"/>
                    <a:pt x="1624" y="1528"/>
                  </a:cubicBezTo>
                  <a:cubicBezTo>
                    <a:pt x="1630" y="1498"/>
                    <a:pt x="1678" y="1414"/>
                    <a:pt x="1695" y="1390"/>
                  </a:cubicBezTo>
                  <a:cubicBezTo>
                    <a:pt x="1732" y="1342"/>
                    <a:pt x="1684" y="1318"/>
                    <a:pt x="1743" y="1258"/>
                  </a:cubicBezTo>
                  <a:cubicBezTo>
                    <a:pt x="1803" y="1228"/>
                    <a:pt x="1779" y="1192"/>
                    <a:pt x="1857" y="1222"/>
                  </a:cubicBezTo>
                  <a:cubicBezTo>
                    <a:pt x="1899" y="1234"/>
                    <a:pt x="1911" y="1216"/>
                    <a:pt x="1929" y="1264"/>
                  </a:cubicBezTo>
                  <a:cubicBezTo>
                    <a:pt x="1941" y="1294"/>
                    <a:pt x="1965" y="1288"/>
                    <a:pt x="1965" y="1330"/>
                  </a:cubicBezTo>
                  <a:cubicBezTo>
                    <a:pt x="1971" y="1414"/>
                    <a:pt x="2073" y="1312"/>
                    <a:pt x="2097" y="1300"/>
                  </a:cubicBezTo>
                  <a:cubicBezTo>
                    <a:pt x="2121" y="1288"/>
                    <a:pt x="2181" y="1240"/>
                    <a:pt x="2187" y="1216"/>
                  </a:cubicBezTo>
                  <a:cubicBezTo>
                    <a:pt x="2205" y="1186"/>
                    <a:pt x="2181" y="1186"/>
                    <a:pt x="2235" y="1186"/>
                  </a:cubicBezTo>
                  <a:cubicBezTo>
                    <a:pt x="2271" y="1186"/>
                    <a:pt x="2343" y="1204"/>
                    <a:pt x="2367" y="1180"/>
                  </a:cubicBezTo>
                  <a:cubicBezTo>
                    <a:pt x="2487" y="1049"/>
                    <a:pt x="2487" y="1049"/>
                    <a:pt x="2487" y="1049"/>
                  </a:cubicBezTo>
                  <a:cubicBezTo>
                    <a:pt x="2493" y="1031"/>
                    <a:pt x="2499" y="1019"/>
                    <a:pt x="2510" y="1007"/>
                  </a:cubicBezTo>
                  <a:cubicBezTo>
                    <a:pt x="2517" y="1001"/>
                    <a:pt x="2523" y="995"/>
                    <a:pt x="2534" y="995"/>
                  </a:cubicBezTo>
                  <a:cubicBezTo>
                    <a:pt x="2565" y="995"/>
                    <a:pt x="2576" y="959"/>
                    <a:pt x="2606" y="947"/>
                  </a:cubicBezTo>
                  <a:lnTo>
                    <a:pt x="2606" y="947"/>
                  </a:lnTo>
                  <a:cubicBezTo>
                    <a:pt x="2613" y="977"/>
                    <a:pt x="2636" y="995"/>
                    <a:pt x="2648" y="1019"/>
                  </a:cubicBezTo>
                  <a:cubicBezTo>
                    <a:pt x="2666" y="1073"/>
                    <a:pt x="2696" y="983"/>
                    <a:pt x="2756" y="1019"/>
                  </a:cubicBezTo>
                  <a:cubicBezTo>
                    <a:pt x="2786" y="1037"/>
                    <a:pt x="2828" y="1001"/>
                    <a:pt x="2870" y="1025"/>
                  </a:cubicBezTo>
                  <a:cubicBezTo>
                    <a:pt x="2906" y="1055"/>
                    <a:pt x="2924" y="1037"/>
                    <a:pt x="2960" y="1043"/>
                  </a:cubicBezTo>
                  <a:cubicBezTo>
                    <a:pt x="2990" y="1043"/>
                    <a:pt x="3002" y="1061"/>
                    <a:pt x="3026" y="1066"/>
                  </a:cubicBezTo>
                  <a:cubicBezTo>
                    <a:pt x="3062" y="1079"/>
                    <a:pt x="3128" y="1073"/>
                    <a:pt x="3170" y="1079"/>
                  </a:cubicBezTo>
                  <a:cubicBezTo>
                    <a:pt x="3212" y="1079"/>
                    <a:pt x="3254" y="1108"/>
                    <a:pt x="3302" y="1121"/>
                  </a:cubicBezTo>
                  <a:cubicBezTo>
                    <a:pt x="3356" y="1114"/>
                    <a:pt x="3404" y="1168"/>
                    <a:pt x="3439" y="1210"/>
                  </a:cubicBezTo>
                  <a:cubicBezTo>
                    <a:pt x="3475" y="1246"/>
                    <a:pt x="3475" y="1186"/>
                    <a:pt x="3505" y="1168"/>
                  </a:cubicBezTo>
                  <a:cubicBezTo>
                    <a:pt x="3547" y="1138"/>
                    <a:pt x="3547" y="1132"/>
                    <a:pt x="3535" y="1097"/>
                  </a:cubicBezTo>
                  <a:cubicBezTo>
                    <a:pt x="3511" y="1025"/>
                    <a:pt x="3595" y="1031"/>
                    <a:pt x="3619" y="989"/>
                  </a:cubicBezTo>
                  <a:cubicBezTo>
                    <a:pt x="3637" y="965"/>
                    <a:pt x="3601" y="965"/>
                    <a:pt x="3595" y="953"/>
                  </a:cubicBezTo>
                  <a:cubicBezTo>
                    <a:pt x="3571" y="923"/>
                    <a:pt x="3601" y="899"/>
                    <a:pt x="3601" y="869"/>
                  </a:cubicBezTo>
                  <a:cubicBezTo>
                    <a:pt x="3643" y="839"/>
                    <a:pt x="3661" y="743"/>
                    <a:pt x="3709" y="725"/>
                  </a:cubicBezTo>
                  <a:cubicBezTo>
                    <a:pt x="3727" y="719"/>
                    <a:pt x="3745" y="725"/>
                    <a:pt x="3751" y="701"/>
                  </a:cubicBezTo>
                  <a:cubicBezTo>
                    <a:pt x="3751" y="665"/>
                    <a:pt x="3727" y="605"/>
                    <a:pt x="3787" y="605"/>
                  </a:cubicBezTo>
                  <a:cubicBezTo>
                    <a:pt x="3805" y="605"/>
                    <a:pt x="3859" y="599"/>
                    <a:pt x="3871" y="587"/>
                  </a:cubicBezTo>
                  <a:cubicBezTo>
                    <a:pt x="3883" y="575"/>
                    <a:pt x="3829" y="521"/>
                    <a:pt x="3817" y="509"/>
                  </a:cubicBezTo>
                  <a:cubicBezTo>
                    <a:pt x="3799" y="485"/>
                    <a:pt x="3787" y="467"/>
                    <a:pt x="3775" y="443"/>
                  </a:cubicBezTo>
                  <a:cubicBezTo>
                    <a:pt x="3757" y="413"/>
                    <a:pt x="3727" y="389"/>
                    <a:pt x="3709" y="354"/>
                  </a:cubicBezTo>
                  <a:cubicBezTo>
                    <a:pt x="3589" y="120"/>
                    <a:pt x="3589" y="120"/>
                    <a:pt x="3589" y="120"/>
                  </a:cubicBezTo>
                  <a:lnTo>
                    <a:pt x="3589" y="120"/>
                  </a:lnTo>
                  <a:cubicBezTo>
                    <a:pt x="3625" y="84"/>
                    <a:pt x="3625" y="84"/>
                    <a:pt x="3625" y="84"/>
                  </a:cubicBezTo>
                  <a:cubicBezTo>
                    <a:pt x="3649" y="78"/>
                    <a:pt x="3661" y="60"/>
                    <a:pt x="3691" y="60"/>
                  </a:cubicBezTo>
                  <a:cubicBezTo>
                    <a:pt x="3739" y="60"/>
                    <a:pt x="3769" y="48"/>
                    <a:pt x="3817" y="30"/>
                  </a:cubicBezTo>
                  <a:cubicBezTo>
                    <a:pt x="3883" y="0"/>
                    <a:pt x="3907" y="24"/>
                    <a:pt x="3913" y="90"/>
                  </a:cubicBezTo>
                  <a:cubicBezTo>
                    <a:pt x="3919" y="126"/>
                    <a:pt x="3967" y="96"/>
                    <a:pt x="3985" y="90"/>
                  </a:cubicBezTo>
                  <a:cubicBezTo>
                    <a:pt x="4021" y="72"/>
                    <a:pt x="4063" y="66"/>
                    <a:pt x="4099" y="54"/>
                  </a:cubicBezTo>
                  <a:cubicBezTo>
                    <a:pt x="4135" y="48"/>
                    <a:pt x="4135" y="48"/>
                    <a:pt x="4135" y="48"/>
                  </a:cubicBezTo>
                  <a:lnTo>
                    <a:pt x="4135" y="48"/>
                  </a:lnTo>
                  <a:cubicBezTo>
                    <a:pt x="4164" y="54"/>
                    <a:pt x="4260" y="138"/>
                    <a:pt x="4284" y="84"/>
                  </a:cubicBezTo>
                  <a:cubicBezTo>
                    <a:pt x="4302" y="48"/>
                    <a:pt x="4308" y="42"/>
                    <a:pt x="4350" y="48"/>
                  </a:cubicBezTo>
                  <a:cubicBezTo>
                    <a:pt x="4392" y="54"/>
                    <a:pt x="4428" y="24"/>
                    <a:pt x="4464" y="24"/>
                  </a:cubicBezTo>
                  <a:cubicBezTo>
                    <a:pt x="4464" y="30"/>
                    <a:pt x="4470" y="36"/>
                    <a:pt x="4470" y="42"/>
                  </a:cubicBezTo>
                  <a:cubicBezTo>
                    <a:pt x="4506" y="66"/>
                    <a:pt x="4506" y="78"/>
                    <a:pt x="4560" y="84"/>
                  </a:cubicBezTo>
                  <a:cubicBezTo>
                    <a:pt x="4584" y="84"/>
                    <a:pt x="4572" y="102"/>
                    <a:pt x="4584" y="114"/>
                  </a:cubicBezTo>
                  <a:cubicBezTo>
                    <a:pt x="4614" y="150"/>
                    <a:pt x="4656" y="132"/>
                    <a:pt x="4692" y="138"/>
                  </a:cubicBezTo>
                  <a:cubicBezTo>
                    <a:pt x="4734" y="156"/>
                    <a:pt x="4746" y="198"/>
                    <a:pt x="4800" y="186"/>
                  </a:cubicBezTo>
                  <a:cubicBezTo>
                    <a:pt x="4890" y="186"/>
                    <a:pt x="4884" y="156"/>
                    <a:pt x="4944" y="228"/>
                  </a:cubicBezTo>
                  <a:cubicBezTo>
                    <a:pt x="4955" y="240"/>
                    <a:pt x="5015" y="275"/>
                    <a:pt x="5034" y="282"/>
                  </a:cubicBezTo>
                  <a:cubicBezTo>
                    <a:pt x="5063" y="294"/>
                    <a:pt x="5081" y="282"/>
                    <a:pt x="5099" y="317"/>
                  </a:cubicBezTo>
                  <a:cubicBezTo>
                    <a:pt x="5129" y="359"/>
                    <a:pt x="5195" y="317"/>
                    <a:pt x="5219" y="294"/>
                  </a:cubicBezTo>
                  <a:cubicBezTo>
                    <a:pt x="5237" y="282"/>
                    <a:pt x="5297" y="294"/>
                    <a:pt x="5315" y="299"/>
                  </a:cubicBezTo>
                  <a:cubicBezTo>
                    <a:pt x="5315" y="299"/>
                    <a:pt x="5315" y="299"/>
                    <a:pt x="5315" y="306"/>
                  </a:cubicBezTo>
                  <a:cubicBezTo>
                    <a:pt x="5285" y="330"/>
                    <a:pt x="5261" y="341"/>
                    <a:pt x="5297" y="378"/>
                  </a:cubicBezTo>
                  <a:cubicBezTo>
                    <a:pt x="5327" y="413"/>
                    <a:pt x="5351" y="413"/>
                    <a:pt x="5375" y="455"/>
                  </a:cubicBezTo>
                  <a:cubicBezTo>
                    <a:pt x="5393" y="497"/>
                    <a:pt x="5339" y="485"/>
                    <a:pt x="5345" y="521"/>
                  </a:cubicBezTo>
                  <a:cubicBezTo>
                    <a:pt x="5351" y="545"/>
                    <a:pt x="5309" y="557"/>
                    <a:pt x="5303" y="575"/>
                  </a:cubicBezTo>
                  <a:cubicBezTo>
                    <a:pt x="5303" y="605"/>
                    <a:pt x="5309" y="611"/>
                    <a:pt x="5297" y="635"/>
                  </a:cubicBezTo>
                  <a:cubicBezTo>
                    <a:pt x="5279" y="665"/>
                    <a:pt x="5315" y="707"/>
                    <a:pt x="5309" y="755"/>
                  </a:cubicBezTo>
                  <a:cubicBezTo>
                    <a:pt x="5303" y="791"/>
                    <a:pt x="5321" y="827"/>
                    <a:pt x="5357" y="845"/>
                  </a:cubicBezTo>
                  <a:cubicBezTo>
                    <a:pt x="5387" y="863"/>
                    <a:pt x="5405" y="881"/>
                    <a:pt x="5435" y="905"/>
                  </a:cubicBezTo>
                  <a:cubicBezTo>
                    <a:pt x="5459" y="917"/>
                    <a:pt x="5537" y="965"/>
                    <a:pt x="5561" y="965"/>
                  </a:cubicBezTo>
                  <a:cubicBezTo>
                    <a:pt x="5585" y="971"/>
                    <a:pt x="5609" y="965"/>
                    <a:pt x="5639" y="959"/>
                  </a:cubicBezTo>
                  <a:cubicBezTo>
                    <a:pt x="5663" y="959"/>
                    <a:pt x="5687" y="977"/>
                    <a:pt x="5717" y="977"/>
                  </a:cubicBezTo>
                  <a:cubicBezTo>
                    <a:pt x="5728" y="971"/>
                    <a:pt x="5741" y="959"/>
                    <a:pt x="5753" y="959"/>
                  </a:cubicBezTo>
                  <a:cubicBezTo>
                    <a:pt x="5765" y="977"/>
                    <a:pt x="5770" y="1007"/>
                    <a:pt x="5788" y="1031"/>
                  </a:cubicBezTo>
                  <a:cubicBezTo>
                    <a:pt x="5830" y="1090"/>
                    <a:pt x="5908" y="1037"/>
                    <a:pt x="5932" y="1073"/>
                  </a:cubicBezTo>
                  <a:cubicBezTo>
                    <a:pt x="5950" y="1103"/>
                    <a:pt x="5998" y="1145"/>
                    <a:pt x="6028" y="1168"/>
                  </a:cubicBezTo>
                  <a:cubicBezTo>
                    <a:pt x="6058" y="1186"/>
                    <a:pt x="6076" y="1186"/>
                    <a:pt x="6064" y="1222"/>
                  </a:cubicBezTo>
                  <a:cubicBezTo>
                    <a:pt x="6040" y="1348"/>
                    <a:pt x="6202" y="1264"/>
                    <a:pt x="6250" y="1378"/>
                  </a:cubicBezTo>
                  <a:cubicBezTo>
                    <a:pt x="6274" y="1390"/>
                    <a:pt x="6280" y="1420"/>
                    <a:pt x="6310" y="1432"/>
                  </a:cubicBezTo>
                  <a:cubicBezTo>
                    <a:pt x="6328" y="1438"/>
                    <a:pt x="6370" y="1390"/>
                    <a:pt x="6412" y="1396"/>
                  </a:cubicBezTo>
                  <a:cubicBezTo>
                    <a:pt x="6436" y="1402"/>
                    <a:pt x="6454" y="1378"/>
                    <a:pt x="6472" y="1372"/>
                  </a:cubicBezTo>
                  <a:cubicBezTo>
                    <a:pt x="6496" y="1366"/>
                    <a:pt x="6520" y="1378"/>
                    <a:pt x="6543" y="1372"/>
                  </a:cubicBezTo>
                  <a:cubicBezTo>
                    <a:pt x="6603" y="1372"/>
                    <a:pt x="6657" y="1258"/>
                    <a:pt x="6687" y="1276"/>
                  </a:cubicBezTo>
                  <a:cubicBezTo>
                    <a:pt x="6711" y="1282"/>
                    <a:pt x="6735" y="1294"/>
                    <a:pt x="6753" y="1276"/>
                  </a:cubicBezTo>
                  <a:cubicBezTo>
                    <a:pt x="6777" y="1264"/>
                    <a:pt x="6861" y="1276"/>
                    <a:pt x="6855" y="1246"/>
                  </a:cubicBezTo>
                  <a:cubicBezTo>
                    <a:pt x="6849" y="1216"/>
                    <a:pt x="6849" y="1180"/>
                    <a:pt x="6843" y="1156"/>
                  </a:cubicBezTo>
                  <a:cubicBezTo>
                    <a:pt x="6837" y="1114"/>
                    <a:pt x="6813" y="1084"/>
                    <a:pt x="6849" y="1049"/>
                  </a:cubicBezTo>
                  <a:cubicBezTo>
                    <a:pt x="6873" y="1019"/>
                    <a:pt x="6873" y="941"/>
                    <a:pt x="6879" y="899"/>
                  </a:cubicBezTo>
                  <a:cubicBezTo>
                    <a:pt x="6897" y="809"/>
                    <a:pt x="6969" y="875"/>
                    <a:pt x="7035" y="887"/>
                  </a:cubicBezTo>
                  <a:cubicBezTo>
                    <a:pt x="7065" y="893"/>
                    <a:pt x="7083" y="917"/>
                    <a:pt x="7113" y="923"/>
                  </a:cubicBezTo>
                  <a:cubicBezTo>
                    <a:pt x="7125" y="923"/>
                    <a:pt x="7131" y="899"/>
                    <a:pt x="7155" y="899"/>
                  </a:cubicBezTo>
                  <a:cubicBezTo>
                    <a:pt x="7239" y="887"/>
                    <a:pt x="7203" y="881"/>
                    <a:pt x="7179" y="827"/>
                  </a:cubicBezTo>
                  <a:cubicBezTo>
                    <a:pt x="7161" y="785"/>
                    <a:pt x="7161" y="737"/>
                    <a:pt x="7209" y="737"/>
                  </a:cubicBezTo>
                  <a:cubicBezTo>
                    <a:pt x="7269" y="737"/>
                    <a:pt x="7281" y="611"/>
                    <a:pt x="7305" y="569"/>
                  </a:cubicBezTo>
                  <a:cubicBezTo>
                    <a:pt x="7329" y="521"/>
                    <a:pt x="7347" y="449"/>
                    <a:pt x="7413" y="473"/>
                  </a:cubicBezTo>
                  <a:cubicBezTo>
                    <a:pt x="7484" y="503"/>
                    <a:pt x="7466" y="419"/>
                    <a:pt x="7520" y="413"/>
                  </a:cubicBezTo>
                  <a:cubicBezTo>
                    <a:pt x="7544" y="407"/>
                    <a:pt x="7634" y="527"/>
                    <a:pt x="7664" y="545"/>
                  </a:cubicBezTo>
                  <a:cubicBezTo>
                    <a:pt x="7724" y="575"/>
                    <a:pt x="7598" y="695"/>
                    <a:pt x="7724" y="701"/>
                  </a:cubicBezTo>
                  <a:cubicBezTo>
                    <a:pt x="7772" y="713"/>
                    <a:pt x="7820" y="731"/>
                    <a:pt x="7862" y="761"/>
                  </a:cubicBezTo>
                  <a:cubicBezTo>
                    <a:pt x="7874" y="767"/>
                    <a:pt x="7880" y="779"/>
                    <a:pt x="7892" y="785"/>
                  </a:cubicBezTo>
                  <a:cubicBezTo>
                    <a:pt x="7904" y="791"/>
                    <a:pt x="7958" y="809"/>
                    <a:pt x="7958" y="815"/>
                  </a:cubicBezTo>
                  <a:cubicBezTo>
                    <a:pt x="7964" y="827"/>
                    <a:pt x="7946" y="845"/>
                    <a:pt x="7940" y="857"/>
                  </a:cubicBezTo>
                  <a:cubicBezTo>
                    <a:pt x="7922" y="887"/>
                    <a:pt x="7952" y="899"/>
                    <a:pt x="7952" y="929"/>
                  </a:cubicBezTo>
                  <a:cubicBezTo>
                    <a:pt x="7952" y="959"/>
                    <a:pt x="7922" y="977"/>
                    <a:pt x="7916" y="1007"/>
                  </a:cubicBezTo>
                  <a:cubicBezTo>
                    <a:pt x="7904" y="1061"/>
                    <a:pt x="7874" y="1097"/>
                    <a:pt x="7874" y="1156"/>
                  </a:cubicBezTo>
                  <a:cubicBezTo>
                    <a:pt x="7874" y="1192"/>
                    <a:pt x="7886" y="1216"/>
                    <a:pt x="7886" y="1246"/>
                  </a:cubicBezTo>
                  <a:cubicBezTo>
                    <a:pt x="7886" y="1270"/>
                    <a:pt x="7886" y="1306"/>
                    <a:pt x="7880" y="1324"/>
                  </a:cubicBezTo>
                  <a:lnTo>
                    <a:pt x="7880" y="1324"/>
                  </a:lnTo>
                  <a:cubicBezTo>
                    <a:pt x="7880" y="1378"/>
                    <a:pt x="7880" y="1378"/>
                    <a:pt x="7880" y="1378"/>
                  </a:cubicBezTo>
                  <a:cubicBezTo>
                    <a:pt x="7868" y="1396"/>
                    <a:pt x="7838" y="1408"/>
                    <a:pt x="7850" y="1432"/>
                  </a:cubicBezTo>
                  <a:cubicBezTo>
                    <a:pt x="7868" y="1462"/>
                    <a:pt x="7850" y="1456"/>
                    <a:pt x="7826" y="1462"/>
                  </a:cubicBezTo>
                  <a:cubicBezTo>
                    <a:pt x="7820" y="1486"/>
                    <a:pt x="7832" y="1522"/>
                    <a:pt x="7826" y="1540"/>
                  </a:cubicBezTo>
                  <a:cubicBezTo>
                    <a:pt x="7796" y="1546"/>
                    <a:pt x="7814" y="1587"/>
                    <a:pt x="7814" y="1605"/>
                  </a:cubicBezTo>
                  <a:cubicBezTo>
                    <a:pt x="7796" y="1665"/>
                    <a:pt x="7778" y="1695"/>
                    <a:pt x="7718" y="1695"/>
                  </a:cubicBezTo>
                  <a:cubicBezTo>
                    <a:pt x="7712" y="1695"/>
                    <a:pt x="7670" y="1749"/>
                    <a:pt x="7670" y="1761"/>
                  </a:cubicBezTo>
                  <a:cubicBezTo>
                    <a:pt x="7670" y="1761"/>
                    <a:pt x="7718" y="1797"/>
                    <a:pt x="7724" y="1815"/>
                  </a:cubicBezTo>
                  <a:cubicBezTo>
                    <a:pt x="7760" y="1922"/>
                    <a:pt x="7760" y="1922"/>
                    <a:pt x="7760" y="1922"/>
                  </a:cubicBezTo>
                  <a:cubicBezTo>
                    <a:pt x="7778" y="1970"/>
                    <a:pt x="7712" y="1994"/>
                    <a:pt x="7682" y="2024"/>
                  </a:cubicBezTo>
                  <a:cubicBezTo>
                    <a:pt x="7682" y="2060"/>
                    <a:pt x="7580" y="2084"/>
                    <a:pt x="7580" y="2108"/>
                  </a:cubicBezTo>
                  <a:lnTo>
                    <a:pt x="7580" y="2108"/>
                  </a:lnTo>
                  <a:cubicBezTo>
                    <a:pt x="7598" y="2120"/>
                    <a:pt x="7640" y="2180"/>
                    <a:pt x="7646" y="2198"/>
                  </a:cubicBezTo>
                  <a:cubicBezTo>
                    <a:pt x="7646" y="2210"/>
                    <a:pt x="7640" y="2258"/>
                    <a:pt x="7634" y="2270"/>
                  </a:cubicBezTo>
                  <a:cubicBezTo>
                    <a:pt x="7628" y="2288"/>
                    <a:pt x="7604" y="2276"/>
                    <a:pt x="7586" y="2288"/>
                  </a:cubicBezTo>
                  <a:cubicBezTo>
                    <a:pt x="7568" y="2300"/>
                    <a:pt x="7568" y="2348"/>
                    <a:pt x="7550" y="2372"/>
                  </a:cubicBezTo>
                  <a:cubicBezTo>
                    <a:pt x="7544" y="2390"/>
                    <a:pt x="7520" y="2390"/>
                    <a:pt x="7508" y="2402"/>
                  </a:cubicBezTo>
                  <a:cubicBezTo>
                    <a:pt x="7490" y="2408"/>
                    <a:pt x="7514" y="2444"/>
                    <a:pt x="7514" y="2462"/>
                  </a:cubicBezTo>
                  <a:cubicBezTo>
                    <a:pt x="7562" y="2504"/>
                    <a:pt x="7520" y="2582"/>
                    <a:pt x="7544" y="2630"/>
                  </a:cubicBezTo>
                  <a:cubicBezTo>
                    <a:pt x="7562" y="2665"/>
                    <a:pt x="7562" y="2713"/>
                    <a:pt x="7604" y="2725"/>
                  </a:cubicBezTo>
                  <a:cubicBezTo>
                    <a:pt x="7628" y="2737"/>
                    <a:pt x="7694" y="2702"/>
                    <a:pt x="7730" y="2702"/>
                  </a:cubicBezTo>
                  <a:cubicBezTo>
                    <a:pt x="7790" y="2689"/>
                    <a:pt x="7820" y="2719"/>
                    <a:pt x="7856" y="2767"/>
                  </a:cubicBezTo>
                  <a:cubicBezTo>
                    <a:pt x="7886" y="2809"/>
                    <a:pt x="7928" y="2833"/>
                    <a:pt x="7964" y="2863"/>
                  </a:cubicBezTo>
                  <a:cubicBezTo>
                    <a:pt x="7964" y="2905"/>
                    <a:pt x="7922" y="2911"/>
                    <a:pt x="7940" y="2965"/>
                  </a:cubicBezTo>
                  <a:cubicBezTo>
                    <a:pt x="7946" y="3013"/>
                    <a:pt x="7940" y="3043"/>
                    <a:pt x="7928" y="3085"/>
                  </a:cubicBezTo>
                  <a:cubicBezTo>
                    <a:pt x="7922" y="3145"/>
                    <a:pt x="7928" y="3235"/>
                    <a:pt x="7886" y="3289"/>
                  </a:cubicBezTo>
                  <a:cubicBezTo>
                    <a:pt x="7874" y="3307"/>
                    <a:pt x="7856" y="3313"/>
                    <a:pt x="7838" y="3325"/>
                  </a:cubicBezTo>
                  <a:cubicBezTo>
                    <a:pt x="7820" y="3349"/>
                    <a:pt x="7820" y="3403"/>
                    <a:pt x="7784" y="3373"/>
                  </a:cubicBezTo>
                  <a:cubicBezTo>
                    <a:pt x="7754" y="3349"/>
                    <a:pt x="7658" y="3235"/>
                    <a:pt x="7634" y="3265"/>
                  </a:cubicBezTo>
                  <a:cubicBezTo>
                    <a:pt x="7574" y="3343"/>
                    <a:pt x="7508" y="3259"/>
                    <a:pt x="7437" y="3241"/>
                  </a:cubicBezTo>
                  <a:cubicBezTo>
                    <a:pt x="7418" y="3247"/>
                    <a:pt x="7371" y="3199"/>
                    <a:pt x="7371" y="3247"/>
                  </a:cubicBezTo>
                  <a:cubicBezTo>
                    <a:pt x="7365" y="3277"/>
                    <a:pt x="7341" y="3283"/>
                    <a:pt x="7317" y="3295"/>
                  </a:cubicBezTo>
                  <a:cubicBezTo>
                    <a:pt x="7293" y="3307"/>
                    <a:pt x="7287" y="3265"/>
                    <a:pt x="7275" y="3253"/>
                  </a:cubicBezTo>
                  <a:cubicBezTo>
                    <a:pt x="7269" y="3247"/>
                    <a:pt x="7245" y="3271"/>
                    <a:pt x="7233" y="3277"/>
                  </a:cubicBezTo>
                  <a:cubicBezTo>
                    <a:pt x="7161" y="3301"/>
                    <a:pt x="7113" y="3193"/>
                    <a:pt x="7077" y="3151"/>
                  </a:cubicBezTo>
                  <a:cubicBezTo>
                    <a:pt x="7047" y="3115"/>
                    <a:pt x="7053" y="3097"/>
                    <a:pt x="7011" y="3109"/>
                  </a:cubicBezTo>
                  <a:cubicBezTo>
                    <a:pt x="6987" y="3121"/>
                    <a:pt x="6975" y="3133"/>
                    <a:pt x="6951" y="3133"/>
                  </a:cubicBezTo>
                  <a:cubicBezTo>
                    <a:pt x="6897" y="3127"/>
                    <a:pt x="6921" y="3103"/>
                    <a:pt x="6897" y="3073"/>
                  </a:cubicBezTo>
                  <a:cubicBezTo>
                    <a:pt x="6903" y="3061"/>
                    <a:pt x="6885" y="3031"/>
                    <a:pt x="6885" y="3019"/>
                  </a:cubicBezTo>
                  <a:cubicBezTo>
                    <a:pt x="6885" y="2983"/>
                    <a:pt x="6921" y="2935"/>
                    <a:pt x="6939" y="2911"/>
                  </a:cubicBezTo>
                  <a:cubicBezTo>
                    <a:pt x="6981" y="2845"/>
                    <a:pt x="6903" y="2839"/>
                    <a:pt x="6891" y="2785"/>
                  </a:cubicBezTo>
                  <a:cubicBezTo>
                    <a:pt x="6885" y="2731"/>
                    <a:pt x="6867" y="2725"/>
                    <a:pt x="6831" y="2749"/>
                  </a:cubicBezTo>
                  <a:cubicBezTo>
                    <a:pt x="6801" y="2773"/>
                    <a:pt x="6801" y="2821"/>
                    <a:pt x="6765" y="2839"/>
                  </a:cubicBezTo>
                  <a:cubicBezTo>
                    <a:pt x="6717" y="2869"/>
                    <a:pt x="6687" y="2755"/>
                    <a:pt x="6640" y="2797"/>
                  </a:cubicBezTo>
                  <a:cubicBezTo>
                    <a:pt x="6585" y="2851"/>
                    <a:pt x="6508" y="2851"/>
                    <a:pt x="6442" y="2893"/>
                  </a:cubicBezTo>
                  <a:cubicBezTo>
                    <a:pt x="6430" y="2935"/>
                    <a:pt x="6358" y="2917"/>
                    <a:pt x="6328" y="2899"/>
                  </a:cubicBezTo>
                  <a:cubicBezTo>
                    <a:pt x="6298" y="2869"/>
                    <a:pt x="6292" y="2869"/>
                    <a:pt x="6292" y="2911"/>
                  </a:cubicBezTo>
                  <a:cubicBezTo>
                    <a:pt x="6286" y="2923"/>
                    <a:pt x="6256" y="2971"/>
                    <a:pt x="6256" y="2977"/>
                  </a:cubicBezTo>
                  <a:cubicBezTo>
                    <a:pt x="6274" y="3007"/>
                    <a:pt x="6292" y="3091"/>
                    <a:pt x="6238" y="3103"/>
                  </a:cubicBezTo>
                  <a:cubicBezTo>
                    <a:pt x="6184" y="3115"/>
                    <a:pt x="6184" y="3085"/>
                    <a:pt x="6202" y="3151"/>
                  </a:cubicBezTo>
                  <a:cubicBezTo>
                    <a:pt x="6208" y="3187"/>
                    <a:pt x="6166" y="3187"/>
                    <a:pt x="6148" y="3205"/>
                  </a:cubicBezTo>
                  <a:cubicBezTo>
                    <a:pt x="6136" y="3223"/>
                    <a:pt x="6142" y="3247"/>
                    <a:pt x="6136" y="3265"/>
                  </a:cubicBezTo>
                  <a:cubicBezTo>
                    <a:pt x="6112" y="3313"/>
                    <a:pt x="6076" y="3289"/>
                    <a:pt x="6046" y="3313"/>
                  </a:cubicBezTo>
                  <a:cubicBezTo>
                    <a:pt x="6028" y="3337"/>
                    <a:pt x="6082" y="3361"/>
                    <a:pt x="6058" y="3390"/>
                  </a:cubicBezTo>
                  <a:cubicBezTo>
                    <a:pt x="6070" y="3432"/>
                    <a:pt x="6070" y="3450"/>
                    <a:pt x="6064" y="3486"/>
                  </a:cubicBezTo>
                  <a:cubicBezTo>
                    <a:pt x="6058" y="3510"/>
                    <a:pt x="6022" y="3516"/>
                    <a:pt x="6022" y="3528"/>
                  </a:cubicBezTo>
                  <a:cubicBezTo>
                    <a:pt x="6022" y="3546"/>
                    <a:pt x="6040" y="3558"/>
                    <a:pt x="6046" y="3576"/>
                  </a:cubicBezTo>
                  <a:cubicBezTo>
                    <a:pt x="6046" y="3588"/>
                    <a:pt x="6040" y="3606"/>
                    <a:pt x="6034" y="3612"/>
                  </a:cubicBezTo>
                  <a:cubicBezTo>
                    <a:pt x="6022" y="3636"/>
                    <a:pt x="6052" y="3660"/>
                    <a:pt x="6028" y="3690"/>
                  </a:cubicBezTo>
                  <a:cubicBezTo>
                    <a:pt x="6004" y="3726"/>
                    <a:pt x="6082" y="3762"/>
                    <a:pt x="6070" y="3810"/>
                  </a:cubicBezTo>
                  <a:cubicBezTo>
                    <a:pt x="6052" y="3864"/>
                    <a:pt x="5968" y="3888"/>
                    <a:pt x="6040" y="3942"/>
                  </a:cubicBezTo>
                  <a:cubicBezTo>
                    <a:pt x="6100" y="3966"/>
                    <a:pt x="6088" y="4038"/>
                    <a:pt x="6148" y="4020"/>
                  </a:cubicBezTo>
                  <a:cubicBezTo>
                    <a:pt x="6178" y="4008"/>
                    <a:pt x="6166" y="4050"/>
                    <a:pt x="6178" y="4062"/>
                  </a:cubicBezTo>
                  <a:cubicBezTo>
                    <a:pt x="6202" y="4080"/>
                    <a:pt x="6220" y="4074"/>
                    <a:pt x="6244" y="4074"/>
                  </a:cubicBezTo>
                  <a:cubicBezTo>
                    <a:pt x="6286" y="4074"/>
                    <a:pt x="6274" y="4044"/>
                    <a:pt x="6304" y="4032"/>
                  </a:cubicBezTo>
                  <a:cubicBezTo>
                    <a:pt x="6406" y="4008"/>
                    <a:pt x="6406" y="4008"/>
                    <a:pt x="6406" y="4008"/>
                  </a:cubicBezTo>
                  <a:cubicBezTo>
                    <a:pt x="6442" y="4002"/>
                    <a:pt x="6472" y="4026"/>
                    <a:pt x="6484" y="4062"/>
                  </a:cubicBezTo>
                  <a:cubicBezTo>
                    <a:pt x="6484" y="4074"/>
                    <a:pt x="6472" y="4128"/>
                    <a:pt x="6496" y="4116"/>
                  </a:cubicBezTo>
                  <a:cubicBezTo>
                    <a:pt x="6543" y="4098"/>
                    <a:pt x="6580" y="4134"/>
                    <a:pt x="6556" y="4176"/>
                  </a:cubicBezTo>
                  <a:cubicBezTo>
                    <a:pt x="6532" y="4212"/>
                    <a:pt x="6550" y="4236"/>
                    <a:pt x="6538" y="4277"/>
                  </a:cubicBezTo>
                  <a:cubicBezTo>
                    <a:pt x="6520" y="4319"/>
                    <a:pt x="6490" y="4283"/>
                    <a:pt x="6466" y="4295"/>
                  </a:cubicBezTo>
                  <a:cubicBezTo>
                    <a:pt x="6442" y="4301"/>
                    <a:pt x="6382" y="4349"/>
                    <a:pt x="6388" y="4373"/>
                  </a:cubicBezTo>
                  <a:cubicBezTo>
                    <a:pt x="6400" y="4463"/>
                    <a:pt x="6406" y="4445"/>
                    <a:pt x="6334" y="4505"/>
                  </a:cubicBezTo>
                  <a:cubicBezTo>
                    <a:pt x="6328" y="4535"/>
                    <a:pt x="6310" y="4547"/>
                    <a:pt x="6304" y="4589"/>
                  </a:cubicBezTo>
                  <a:cubicBezTo>
                    <a:pt x="6304" y="4631"/>
                    <a:pt x="6322" y="4697"/>
                    <a:pt x="6346" y="4733"/>
                  </a:cubicBezTo>
                  <a:cubicBezTo>
                    <a:pt x="6358" y="4751"/>
                    <a:pt x="6382" y="4757"/>
                    <a:pt x="6400" y="4763"/>
                  </a:cubicBezTo>
                  <a:cubicBezTo>
                    <a:pt x="6436" y="4775"/>
                    <a:pt x="6436" y="4817"/>
                    <a:pt x="6454" y="4841"/>
                  </a:cubicBezTo>
                  <a:cubicBezTo>
                    <a:pt x="6472" y="4859"/>
                    <a:pt x="6502" y="4865"/>
                    <a:pt x="6508" y="4889"/>
                  </a:cubicBezTo>
                  <a:cubicBezTo>
                    <a:pt x="6520" y="4901"/>
                    <a:pt x="6508" y="4919"/>
                    <a:pt x="6520" y="4937"/>
                  </a:cubicBezTo>
                  <a:cubicBezTo>
                    <a:pt x="6532" y="4961"/>
                    <a:pt x="6550" y="4961"/>
                    <a:pt x="6550" y="4996"/>
                  </a:cubicBezTo>
                  <a:cubicBezTo>
                    <a:pt x="6550" y="5027"/>
                    <a:pt x="6585" y="5044"/>
                    <a:pt x="6598" y="5074"/>
                  </a:cubicBezTo>
                  <a:cubicBezTo>
                    <a:pt x="6603" y="5158"/>
                    <a:pt x="6502" y="5176"/>
                    <a:pt x="6472" y="5248"/>
                  </a:cubicBezTo>
                  <a:cubicBezTo>
                    <a:pt x="6460" y="5278"/>
                    <a:pt x="6430" y="5302"/>
                    <a:pt x="6400" y="5308"/>
                  </a:cubicBezTo>
                  <a:cubicBezTo>
                    <a:pt x="6382" y="5308"/>
                    <a:pt x="6364" y="5308"/>
                    <a:pt x="6346" y="5296"/>
                  </a:cubicBezTo>
                  <a:cubicBezTo>
                    <a:pt x="6322" y="5284"/>
                    <a:pt x="6292" y="5284"/>
                    <a:pt x="6262" y="5284"/>
                  </a:cubicBezTo>
                  <a:cubicBezTo>
                    <a:pt x="6244" y="5290"/>
                    <a:pt x="6226" y="5284"/>
                    <a:pt x="6208" y="5290"/>
                  </a:cubicBezTo>
                  <a:cubicBezTo>
                    <a:pt x="6190" y="5302"/>
                    <a:pt x="6172" y="5350"/>
                    <a:pt x="6148" y="5350"/>
                  </a:cubicBezTo>
                  <a:cubicBezTo>
                    <a:pt x="6130" y="5350"/>
                    <a:pt x="6046" y="5278"/>
                    <a:pt x="6046" y="5260"/>
                  </a:cubicBezTo>
                  <a:cubicBezTo>
                    <a:pt x="6046" y="5254"/>
                    <a:pt x="6070" y="5242"/>
                    <a:pt x="6070" y="5242"/>
                  </a:cubicBezTo>
                  <a:cubicBezTo>
                    <a:pt x="6094" y="5218"/>
                    <a:pt x="6118" y="5140"/>
                    <a:pt x="6100" y="5104"/>
                  </a:cubicBezTo>
                  <a:cubicBezTo>
                    <a:pt x="6076" y="5056"/>
                    <a:pt x="6010" y="4985"/>
                    <a:pt x="5950" y="4979"/>
                  </a:cubicBezTo>
                  <a:cubicBezTo>
                    <a:pt x="5920" y="4972"/>
                    <a:pt x="5836" y="4955"/>
                    <a:pt x="5818" y="4919"/>
                  </a:cubicBezTo>
                  <a:cubicBezTo>
                    <a:pt x="5818" y="4907"/>
                    <a:pt x="5794" y="4859"/>
                    <a:pt x="5807" y="4853"/>
                  </a:cubicBezTo>
                  <a:cubicBezTo>
                    <a:pt x="5866" y="4823"/>
                    <a:pt x="5866" y="4775"/>
                    <a:pt x="5818" y="4739"/>
                  </a:cubicBezTo>
                  <a:cubicBezTo>
                    <a:pt x="5807" y="4727"/>
                    <a:pt x="5770" y="4709"/>
                    <a:pt x="5765" y="4691"/>
                  </a:cubicBezTo>
                  <a:cubicBezTo>
                    <a:pt x="5753" y="4655"/>
                    <a:pt x="5783" y="4631"/>
                    <a:pt x="5788" y="4595"/>
                  </a:cubicBezTo>
                  <a:cubicBezTo>
                    <a:pt x="5800" y="4589"/>
                    <a:pt x="5860" y="4511"/>
                    <a:pt x="5825" y="4511"/>
                  </a:cubicBezTo>
                  <a:cubicBezTo>
                    <a:pt x="5788" y="4511"/>
                    <a:pt x="5747" y="4511"/>
                    <a:pt x="5723" y="4481"/>
                  </a:cubicBezTo>
                  <a:cubicBezTo>
                    <a:pt x="5711" y="4457"/>
                    <a:pt x="5675" y="4433"/>
                    <a:pt x="5669" y="4409"/>
                  </a:cubicBezTo>
                  <a:cubicBezTo>
                    <a:pt x="5645" y="4349"/>
                    <a:pt x="5675" y="4313"/>
                    <a:pt x="5591" y="4337"/>
                  </a:cubicBezTo>
                  <a:cubicBezTo>
                    <a:pt x="5555" y="4349"/>
                    <a:pt x="5555" y="4415"/>
                    <a:pt x="5519" y="4421"/>
                  </a:cubicBezTo>
                  <a:cubicBezTo>
                    <a:pt x="5495" y="4421"/>
                    <a:pt x="5435" y="4307"/>
                    <a:pt x="5429" y="4325"/>
                  </a:cubicBezTo>
                  <a:cubicBezTo>
                    <a:pt x="5417" y="4367"/>
                    <a:pt x="5381" y="4361"/>
                    <a:pt x="5345" y="4373"/>
                  </a:cubicBezTo>
                  <a:cubicBezTo>
                    <a:pt x="5321" y="4379"/>
                    <a:pt x="5333" y="4385"/>
                    <a:pt x="5321" y="4403"/>
                  </a:cubicBezTo>
                  <a:cubicBezTo>
                    <a:pt x="5315" y="4421"/>
                    <a:pt x="5273" y="4439"/>
                    <a:pt x="5261" y="4451"/>
                  </a:cubicBezTo>
                  <a:cubicBezTo>
                    <a:pt x="5249" y="4457"/>
                    <a:pt x="5135" y="4433"/>
                    <a:pt x="5099" y="4457"/>
                  </a:cubicBezTo>
                  <a:cubicBezTo>
                    <a:pt x="5087" y="4463"/>
                    <a:pt x="5087" y="4493"/>
                    <a:pt x="5063" y="4505"/>
                  </a:cubicBezTo>
                  <a:cubicBezTo>
                    <a:pt x="5021" y="4529"/>
                    <a:pt x="4968" y="4541"/>
                    <a:pt x="4932" y="4577"/>
                  </a:cubicBezTo>
                  <a:cubicBezTo>
                    <a:pt x="4812" y="4685"/>
                    <a:pt x="4824" y="4523"/>
                    <a:pt x="4716" y="4523"/>
                  </a:cubicBezTo>
                  <a:cubicBezTo>
                    <a:pt x="4614" y="4517"/>
                    <a:pt x="4680" y="4619"/>
                    <a:pt x="4644" y="4649"/>
                  </a:cubicBezTo>
                  <a:cubicBezTo>
                    <a:pt x="4578" y="4709"/>
                    <a:pt x="4650" y="4691"/>
                    <a:pt x="4650" y="4751"/>
                  </a:cubicBezTo>
                  <a:cubicBezTo>
                    <a:pt x="4644" y="4781"/>
                    <a:pt x="4608" y="4781"/>
                    <a:pt x="4614" y="4829"/>
                  </a:cubicBezTo>
                  <a:cubicBezTo>
                    <a:pt x="4626" y="4883"/>
                    <a:pt x="4578" y="4883"/>
                    <a:pt x="4530" y="4889"/>
                  </a:cubicBezTo>
                  <a:cubicBezTo>
                    <a:pt x="4464" y="4889"/>
                    <a:pt x="4464" y="4793"/>
                    <a:pt x="4410" y="4841"/>
                  </a:cubicBezTo>
                  <a:cubicBezTo>
                    <a:pt x="4404" y="4865"/>
                    <a:pt x="4332" y="4913"/>
                    <a:pt x="4308" y="4919"/>
                  </a:cubicBezTo>
                  <a:cubicBezTo>
                    <a:pt x="4230" y="4943"/>
                    <a:pt x="4188" y="4924"/>
                    <a:pt x="4140" y="4871"/>
                  </a:cubicBezTo>
                  <a:cubicBezTo>
                    <a:pt x="4111" y="4835"/>
                    <a:pt x="4069" y="4883"/>
                    <a:pt x="4033" y="4871"/>
                  </a:cubicBezTo>
                  <a:cubicBezTo>
                    <a:pt x="4003" y="4859"/>
                    <a:pt x="3985" y="4835"/>
                    <a:pt x="3967" y="4811"/>
                  </a:cubicBezTo>
                  <a:cubicBezTo>
                    <a:pt x="3937" y="4775"/>
                    <a:pt x="3919" y="4841"/>
                    <a:pt x="3877" y="4811"/>
                  </a:cubicBezTo>
                  <a:cubicBezTo>
                    <a:pt x="3829" y="4763"/>
                    <a:pt x="3793" y="4709"/>
                    <a:pt x="3745" y="4661"/>
                  </a:cubicBezTo>
                  <a:cubicBezTo>
                    <a:pt x="3745" y="4637"/>
                    <a:pt x="3727" y="4619"/>
                    <a:pt x="3721" y="4595"/>
                  </a:cubicBezTo>
                  <a:cubicBezTo>
                    <a:pt x="3709" y="4553"/>
                    <a:pt x="3703" y="4505"/>
                    <a:pt x="3685" y="4469"/>
                  </a:cubicBezTo>
                  <a:cubicBezTo>
                    <a:pt x="3661" y="4421"/>
                    <a:pt x="3571" y="4397"/>
                    <a:pt x="3529" y="4367"/>
                  </a:cubicBezTo>
                  <a:cubicBezTo>
                    <a:pt x="3499" y="4349"/>
                    <a:pt x="3523" y="4337"/>
                    <a:pt x="3529" y="4313"/>
                  </a:cubicBezTo>
                  <a:cubicBezTo>
                    <a:pt x="3541" y="4277"/>
                    <a:pt x="3529" y="4253"/>
                    <a:pt x="3523" y="4218"/>
                  </a:cubicBezTo>
                  <a:cubicBezTo>
                    <a:pt x="3529" y="4188"/>
                    <a:pt x="3505" y="4122"/>
                    <a:pt x="3493" y="4092"/>
                  </a:cubicBezTo>
                  <a:cubicBezTo>
                    <a:pt x="3475" y="4044"/>
                    <a:pt x="3505" y="3978"/>
                    <a:pt x="3511" y="3930"/>
                  </a:cubicBezTo>
                  <a:cubicBezTo>
                    <a:pt x="3517" y="3870"/>
                    <a:pt x="3499" y="3828"/>
                    <a:pt x="3523" y="3774"/>
                  </a:cubicBezTo>
                  <a:cubicBezTo>
                    <a:pt x="3529" y="3762"/>
                    <a:pt x="3535" y="3744"/>
                    <a:pt x="3529" y="3726"/>
                  </a:cubicBezTo>
                  <a:cubicBezTo>
                    <a:pt x="3505" y="3720"/>
                    <a:pt x="3487" y="3726"/>
                    <a:pt x="3463" y="3696"/>
                  </a:cubicBezTo>
                  <a:cubicBezTo>
                    <a:pt x="3445" y="3666"/>
                    <a:pt x="3505" y="3684"/>
                    <a:pt x="3511" y="3642"/>
                  </a:cubicBezTo>
                  <a:cubicBezTo>
                    <a:pt x="3511" y="3624"/>
                    <a:pt x="3511" y="3469"/>
                    <a:pt x="3481" y="3534"/>
                  </a:cubicBezTo>
                  <a:cubicBezTo>
                    <a:pt x="3463" y="3576"/>
                    <a:pt x="3397" y="3582"/>
                    <a:pt x="3367" y="3618"/>
                  </a:cubicBezTo>
                  <a:cubicBezTo>
                    <a:pt x="3314" y="3696"/>
                    <a:pt x="3325" y="3894"/>
                    <a:pt x="3206" y="3744"/>
                  </a:cubicBezTo>
                  <a:cubicBezTo>
                    <a:pt x="3140" y="3660"/>
                    <a:pt x="3140" y="3660"/>
                    <a:pt x="3140" y="3660"/>
                  </a:cubicBezTo>
                  <a:cubicBezTo>
                    <a:pt x="3104" y="3612"/>
                    <a:pt x="3146" y="3558"/>
                    <a:pt x="3092" y="3522"/>
                  </a:cubicBezTo>
                  <a:cubicBezTo>
                    <a:pt x="3074" y="3516"/>
                    <a:pt x="3056" y="3546"/>
                    <a:pt x="3038" y="3552"/>
                  </a:cubicBezTo>
                  <a:cubicBezTo>
                    <a:pt x="3002" y="3570"/>
                    <a:pt x="2930" y="3546"/>
                    <a:pt x="2876" y="3564"/>
                  </a:cubicBezTo>
                  <a:cubicBezTo>
                    <a:pt x="2840" y="3576"/>
                    <a:pt x="2798" y="3588"/>
                    <a:pt x="2756" y="3594"/>
                  </a:cubicBezTo>
                  <a:cubicBezTo>
                    <a:pt x="2720" y="3600"/>
                    <a:pt x="2690" y="3666"/>
                    <a:pt x="2702" y="3696"/>
                  </a:cubicBezTo>
                  <a:cubicBezTo>
                    <a:pt x="2732" y="3762"/>
                    <a:pt x="2738" y="3816"/>
                    <a:pt x="2678" y="3864"/>
                  </a:cubicBezTo>
                  <a:cubicBezTo>
                    <a:pt x="2678" y="3900"/>
                    <a:pt x="2618" y="3888"/>
                    <a:pt x="2594" y="3900"/>
                  </a:cubicBezTo>
                  <a:cubicBezTo>
                    <a:pt x="2547" y="3930"/>
                    <a:pt x="2589" y="4020"/>
                    <a:pt x="2606" y="4056"/>
                  </a:cubicBezTo>
                  <a:cubicBezTo>
                    <a:pt x="2618" y="4086"/>
                    <a:pt x="2678" y="4074"/>
                    <a:pt x="2696" y="4110"/>
                  </a:cubicBezTo>
                  <a:cubicBezTo>
                    <a:pt x="2708" y="4122"/>
                    <a:pt x="2732" y="4152"/>
                    <a:pt x="2726" y="4170"/>
                  </a:cubicBezTo>
                  <a:cubicBezTo>
                    <a:pt x="2714" y="4199"/>
                    <a:pt x="2672" y="4205"/>
                    <a:pt x="2708" y="4247"/>
                  </a:cubicBezTo>
                  <a:cubicBezTo>
                    <a:pt x="2732" y="4277"/>
                    <a:pt x="2756" y="4271"/>
                    <a:pt x="2732" y="4325"/>
                  </a:cubicBezTo>
                  <a:cubicBezTo>
                    <a:pt x="2690" y="4379"/>
                    <a:pt x="2702" y="4463"/>
                    <a:pt x="2768" y="4493"/>
                  </a:cubicBezTo>
                  <a:cubicBezTo>
                    <a:pt x="2798" y="4511"/>
                    <a:pt x="2798" y="4559"/>
                    <a:pt x="2780" y="4583"/>
                  </a:cubicBezTo>
                  <a:cubicBezTo>
                    <a:pt x="2768" y="4607"/>
                    <a:pt x="2798" y="4643"/>
                    <a:pt x="2804" y="4661"/>
                  </a:cubicBezTo>
                  <a:cubicBezTo>
                    <a:pt x="2828" y="4697"/>
                    <a:pt x="2732" y="4745"/>
                    <a:pt x="2726" y="4763"/>
                  </a:cubicBezTo>
                  <a:cubicBezTo>
                    <a:pt x="2726" y="4787"/>
                    <a:pt x="2744" y="4805"/>
                    <a:pt x="2744" y="4829"/>
                  </a:cubicBezTo>
                  <a:cubicBezTo>
                    <a:pt x="2738" y="4865"/>
                    <a:pt x="2696" y="4895"/>
                    <a:pt x="2678" y="4919"/>
                  </a:cubicBezTo>
                  <a:cubicBezTo>
                    <a:pt x="2672" y="4948"/>
                    <a:pt x="2654" y="4948"/>
                    <a:pt x="2636" y="4966"/>
                  </a:cubicBezTo>
                  <a:cubicBezTo>
                    <a:pt x="2624" y="4985"/>
                    <a:pt x="2630" y="5003"/>
                    <a:pt x="2624" y="5014"/>
                  </a:cubicBezTo>
                  <a:cubicBezTo>
                    <a:pt x="2624" y="5027"/>
                    <a:pt x="2606" y="5032"/>
                    <a:pt x="2600" y="5050"/>
                  </a:cubicBezTo>
                  <a:cubicBezTo>
                    <a:pt x="2589" y="5104"/>
                    <a:pt x="2600" y="5176"/>
                    <a:pt x="2589" y="5236"/>
                  </a:cubicBezTo>
                  <a:cubicBezTo>
                    <a:pt x="2576" y="5284"/>
                    <a:pt x="2552" y="5242"/>
                    <a:pt x="2529" y="5254"/>
                  </a:cubicBezTo>
                  <a:cubicBezTo>
                    <a:pt x="2510" y="5254"/>
                    <a:pt x="2469" y="5284"/>
                    <a:pt x="2457" y="5296"/>
                  </a:cubicBezTo>
                  <a:cubicBezTo>
                    <a:pt x="2457" y="5308"/>
                    <a:pt x="2481" y="5326"/>
                    <a:pt x="2469" y="5344"/>
                  </a:cubicBezTo>
                  <a:cubicBezTo>
                    <a:pt x="2457" y="5386"/>
                    <a:pt x="2439" y="5386"/>
                    <a:pt x="2403" y="5404"/>
                  </a:cubicBezTo>
                  <a:cubicBezTo>
                    <a:pt x="2373" y="5416"/>
                    <a:pt x="2373" y="5452"/>
                    <a:pt x="2361" y="5482"/>
                  </a:cubicBezTo>
                  <a:cubicBezTo>
                    <a:pt x="2367" y="5512"/>
                    <a:pt x="2373" y="5578"/>
                    <a:pt x="2349" y="5596"/>
                  </a:cubicBezTo>
                  <a:cubicBezTo>
                    <a:pt x="2319" y="5626"/>
                    <a:pt x="2289" y="5626"/>
                    <a:pt x="2253" y="5632"/>
                  </a:cubicBezTo>
                  <a:cubicBezTo>
                    <a:pt x="2223" y="5638"/>
                    <a:pt x="2217" y="5644"/>
                    <a:pt x="2217" y="5656"/>
                  </a:cubicBezTo>
                  <a:lnTo>
                    <a:pt x="2217" y="5656"/>
                  </a:lnTo>
                  <a:cubicBezTo>
                    <a:pt x="2169" y="5632"/>
                    <a:pt x="2073" y="5572"/>
                    <a:pt x="2061" y="5518"/>
                  </a:cubicBezTo>
                  <a:cubicBezTo>
                    <a:pt x="2049" y="5464"/>
                    <a:pt x="2025" y="5428"/>
                    <a:pt x="1965" y="5404"/>
                  </a:cubicBezTo>
                  <a:cubicBezTo>
                    <a:pt x="1923" y="5392"/>
                    <a:pt x="1905" y="5380"/>
                    <a:pt x="1875" y="5344"/>
                  </a:cubicBezTo>
                  <a:cubicBezTo>
                    <a:pt x="1875" y="5326"/>
                    <a:pt x="1869" y="5290"/>
                    <a:pt x="1857" y="5272"/>
                  </a:cubicBezTo>
                  <a:cubicBezTo>
                    <a:pt x="1845" y="5254"/>
                    <a:pt x="1815" y="5242"/>
                    <a:pt x="1827" y="5206"/>
                  </a:cubicBezTo>
                  <a:cubicBezTo>
                    <a:pt x="1839" y="5158"/>
                    <a:pt x="1845" y="5128"/>
                    <a:pt x="1845" y="5074"/>
                  </a:cubicBezTo>
                  <a:cubicBezTo>
                    <a:pt x="1845" y="5027"/>
                    <a:pt x="1809" y="5032"/>
                    <a:pt x="1791" y="4996"/>
                  </a:cubicBezTo>
                  <a:cubicBezTo>
                    <a:pt x="1785" y="4972"/>
                    <a:pt x="1779" y="4948"/>
                    <a:pt x="1774" y="4931"/>
                  </a:cubicBezTo>
                  <a:cubicBezTo>
                    <a:pt x="1743" y="4841"/>
                    <a:pt x="1803" y="4841"/>
                    <a:pt x="1821" y="4775"/>
                  </a:cubicBezTo>
                  <a:cubicBezTo>
                    <a:pt x="1827" y="4751"/>
                    <a:pt x="1833" y="4733"/>
                    <a:pt x="1827" y="4709"/>
                  </a:cubicBezTo>
                  <a:cubicBezTo>
                    <a:pt x="1827" y="4691"/>
                    <a:pt x="1798" y="4679"/>
                    <a:pt x="1791" y="4661"/>
                  </a:cubicBezTo>
                  <a:cubicBezTo>
                    <a:pt x="1791" y="4649"/>
                    <a:pt x="1821" y="4559"/>
                    <a:pt x="1827" y="4553"/>
                  </a:cubicBezTo>
                  <a:cubicBezTo>
                    <a:pt x="1845" y="4535"/>
                    <a:pt x="1881" y="4517"/>
                    <a:pt x="1893" y="4499"/>
                  </a:cubicBezTo>
                  <a:cubicBezTo>
                    <a:pt x="1917" y="4475"/>
                    <a:pt x="1917" y="4409"/>
                    <a:pt x="1917" y="4379"/>
                  </a:cubicBezTo>
                  <a:cubicBezTo>
                    <a:pt x="1917" y="4319"/>
                    <a:pt x="1881" y="4265"/>
                    <a:pt x="1923" y="4212"/>
                  </a:cubicBezTo>
                  <a:cubicBezTo>
                    <a:pt x="1941" y="4188"/>
                    <a:pt x="1887" y="4170"/>
                    <a:pt x="1911" y="4152"/>
                  </a:cubicBezTo>
                  <a:cubicBezTo>
                    <a:pt x="1935" y="4140"/>
                    <a:pt x="1983" y="4164"/>
                    <a:pt x="1947" y="4110"/>
                  </a:cubicBezTo>
                  <a:cubicBezTo>
                    <a:pt x="1935" y="4062"/>
                    <a:pt x="1899" y="4026"/>
                    <a:pt x="1893" y="3978"/>
                  </a:cubicBezTo>
                  <a:cubicBezTo>
                    <a:pt x="1887" y="3930"/>
                    <a:pt x="1917" y="3894"/>
                    <a:pt x="1917" y="3852"/>
                  </a:cubicBezTo>
                  <a:cubicBezTo>
                    <a:pt x="1917" y="3840"/>
                    <a:pt x="1905" y="3786"/>
                    <a:pt x="1899" y="3774"/>
                  </a:cubicBezTo>
                  <a:cubicBezTo>
                    <a:pt x="1893" y="3756"/>
                    <a:pt x="1845" y="3696"/>
                    <a:pt x="1833" y="3696"/>
                  </a:cubicBezTo>
                  <a:cubicBezTo>
                    <a:pt x="1809" y="3696"/>
                    <a:pt x="1785" y="3720"/>
                    <a:pt x="1761" y="3726"/>
                  </a:cubicBezTo>
                  <a:cubicBezTo>
                    <a:pt x="1737" y="3738"/>
                    <a:pt x="1719" y="3696"/>
                    <a:pt x="1714" y="3678"/>
                  </a:cubicBezTo>
                  <a:cubicBezTo>
                    <a:pt x="1678" y="3642"/>
                    <a:pt x="1672" y="3606"/>
                    <a:pt x="1648" y="3570"/>
                  </a:cubicBezTo>
                  <a:cubicBezTo>
                    <a:pt x="1618" y="3522"/>
                    <a:pt x="1612" y="3498"/>
                    <a:pt x="1606" y="3438"/>
                  </a:cubicBezTo>
                  <a:cubicBezTo>
                    <a:pt x="1606" y="3408"/>
                    <a:pt x="1582" y="3397"/>
                    <a:pt x="1594" y="3373"/>
                  </a:cubicBezTo>
                  <a:cubicBezTo>
                    <a:pt x="1612" y="3337"/>
                    <a:pt x="1612" y="3307"/>
                    <a:pt x="1612" y="3271"/>
                  </a:cubicBezTo>
                  <a:cubicBezTo>
                    <a:pt x="1612" y="3217"/>
                    <a:pt x="1636" y="3175"/>
                    <a:pt x="1654" y="3127"/>
                  </a:cubicBezTo>
                  <a:cubicBezTo>
                    <a:pt x="1660" y="3109"/>
                    <a:pt x="1702" y="3043"/>
                    <a:pt x="1695" y="3031"/>
                  </a:cubicBezTo>
                  <a:cubicBezTo>
                    <a:pt x="1684" y="3013"/>
                    <a:pt x="1636" y="2989"/>
                    <a:pt x="1648" y="2965"/>
                  </a:cubicBezTo>
                  <a:cubicBezTo>
                    <a:pt x="1660" y="2941"/>
                    <a:pt x="1636" y="2941"/>
                    <a:pt x="1612" y="2935"/>
                  </a:cubicBezTo>
                  <a:cubicBezTo>
                    <a:pt x="1576" y="2923"/>
                    <a:pt x="1576" y="2905"/>
                    <a:pt x="1546" y="2881"/>
                  </a:cubicBezTo>
                  <a:cubicBezTo>
                    <a:pt x="1474" y="2833"/>
                    <a:pt x="1450" y="2935"/>
                    <a:pt x="1420" y="2929"/>
                  </a:cubicBezTo>
                  <a:cubicBezTo>
                    <a:pt x="1396" y="2929"/>
                    <a:pt x="1384" y="2935"/>
                    <a:pt x="1354" y="2929"/>
                  </a:cubicBezTo>
                  <a:cubicBezTo>
                    <a:pt x="1324" y="2923"/>
                    <a:pt x="1342" y="2785"/>
                    <a:pt x="1330" y="2755"/>
                  </a:cubicBezTo>
                  <a:cubicBezTo>
                    <a:pt x="1300" y="2702"/>
                    <a:pt x="1306" y="2791"/>
                    <a:pt x="1294" y="2803"/>
                  </a:cubicBezTo>
                  <a:cubicBezTo>
                    <a:pt x="1252" y="2857"/>
                    <a:pt x="1222" y="2803"/>
                    <a:pt x="1180" y="2809"/>
                  </a:cubicBezTo>
                  <a:cubicBezTo>
                    <a:pt x="1150" y="2815"/>
                    <a:pt x="1132" y="2845"/>
                    <a:pt x="1102" y="2857"/>
                  </a:cubicBezTo>
                  <a:cubicBezTo>
                    <a:pt x="1090" y="2887"/>
                    <a:pt x="1096" y="2881"/>
                    <a:pt x="1108" y="2911"/>
                  </a:cubicBezTo>
                  <a:cubicBezTo>
                    <a:pt x="1108" y="2923"/>
                    <a:pt x="1126" y="2941"/>
                    <a:pt x="1132" y="2947"/>
                  </a:cubicBezTo>
                  <a:cubicBezTo>
                    <a:pt x="1156" y="2959"/>
                    <a:pt x="1150" y="2989"/>
                    <a:pt x="1132" y="3007"/>
                  </a:cubicBezTo>
                  <a:cubicBezTo>
                    <a:pt x="1102" y="3049"/>
                    <a:pt x="994" y="3109"/>
                    <a:pt x="941" y="3115"/>
                  </a:cubicBezTo>
                  <a:cubicBezTo>
                    <a:pt x="887" y="3127"/>
                    <a:pt x="857" y="3169"/>
                    <a:pt x="803" y="3187"/>
                  </a:cubicBezTo>
                  <a:cubicBezTo>
                    <a:pt x="773" y="3181"/>
                    <a:pt x="797" y="3127"/>
                    <a:pt x="755" y="3145"/>
                  </a:cubicBezTo>
                  <a:cubicBezTo>
                    <a:pt x="725" y="3157"/>
                    <a:pt x="683" y="3187"/>
                    <a:pt x="647" y="3175"/>
                  </a:cubicBezTo>
                  <a:cubicBezTo>
                    <a:pt x="605" y="3157"/>
                    <a:pt x="497" y="3133"/>
                    <a:pt x="461" y="3103"/>
                  </a:cubicBezTo>
                  <a:cubicBezTo>
                    <a:pt x="419" y="3073"/>
                    <a:pt x="407" y="3145"/>
                    <a:pt x="365" y="3115"/>
                  </a:cubicBezTo>
                  <a:cubicBezTo>
                    <a:pt x="353" y="3109"/>
                    <a:pt x="329" y="3091"/>
                    <a:pt x="317" y="3115"/>
                  </a:cubicBezTo>
                  <a:cubicBezTo>
                    <a:pt x="281" y="3175"/>
                    <a:pt x="233" y="3085"/>
                    <a:pt x="215" y="3073"/>
                  </a:cubicBezTo>
                  <a:cubicBezTo>
                    <a:pt x="191" y="3061"/>
                    <a:pt x="155" y="3085"/>
                    <a:pt x="131" y="30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0" name="Freeform 142">
              <a:extLst>
                <a:ext uri="{FF2B5EF4-FFF2-40B4-BE49-F238E27FC236}">
                  <a16:creationId xmlns:a16="http://schemas.microsoft.com/office/drawing/2014/main" id="{B63313E0-A72C-1842-B188-49AF160D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34" y="8046111"/>
              <a:ext cx="1803833" cy="2756492"/>
            </a:xfrm>
            <a:custGeom>
              <a:avLst/>
              <a:gdLst>
                <a:gd name="T0" fmla="*/ 2535 w 3381"/>
                <a:gd name="T1" fmla="*/ 4248 h 5166"/>
                <a:gd name="T2" fmla="*/ 2493 w 3381"/>
                <a:gd name="T3" fmla="*/ 4218 h 5166"/>
                <a:gd name="T4" fmla="*/ 2559 w 3381"/>
                <a:gd name="T5" fmla="*/ 4122 h 5166"/>
                <a:gd name="T6" fmla="*/ 2571 w 3381"/>
                <a:gd name="T7" fmla="*/ 4224 h 5166"/>
                <a:gd name="T8" fmla="*/ 1294 w 3381"/>
                <a:gd name="T9" fmla="*/ 383 h 5166"/>
                <a:gd name="T10" fmla="*/ 1175 w 3381"/>
                <a:gd name="T11" fmla="*/ 473 h 5166"/>
                <a:gd name="T12" fmla="*/ 1019 w 3381"/>
                <a:gd name="T13" fmla="*/ 389 h 5166"/>
                <a:gd name="T14" fmla="*/ 719 w 3381"/>
                <a:gd name="T15" fmla="*/ 335 h 5166"/>
                <a:gd name="T16" fmla="*/ 402 w 3381"/>
                <a:gd name="T17" fmla="*/ 712 h 5166"/>
                <a:gd name="T18" fmla="*/ 288 w 3381"/>
                <a:gd name="T19" fmla="*/ 856 h 5166"/>
                <a:gd name="T20" fmla="*/ 54 w 3381"/>
                <a:gd name="T21" fmla="*/ 904 h 5166"/>
                <a:gd name="T22" fmla="*/ 12 w 3381"/>
                <a:gd name="T23" fmla="*/ 1126 h 5166"/>
                <a:gd name="T24" fmla="*/ 24 w 3381"/>
                <a:gd name="T25" fmla="*/ 1180 h 5166"/>
                <a:gd name="T26" fmla="*/ 342 w 3381"/>
                <a:gd name="T27" fmla="*/ 1264 h 5166"/>
                <a:gd name="T28" fmla="*/ 366 w 3381"/>
                <a:gd name="T29" fmla="*/ 1516 h 5166"/>
                <a:gd name="T30" fmla="*/ 354 w 3381"/>
                <a:gd name="T31" fmla="*/ 1833 h 5166"/>
                <a:gd name="T32" fmla="*/ 264 w 3381"/>
                <a:gd name="T33" fmla="*/ 2061 h 5166"/>
                <a:gd name="T34" fmla="*/ 336 w 3381"/>
                <a:gd name="T35" fmla="*/ 2468 h 5166"/>
                <a:gd name="T36" fmla="*/ 509 w 3381"/>
                <a:gd name="T37" fmla="*/ 2582 h 5166"/>
                <a:gd name="T38" fmla="*/ 695 w 3381"/>
                <a:gd name="T39" fmla="*/ 2768 h 5166"/>
                <a:gd name="T40" fmla="*/ 815 w 3381"/>
                <a:gd name="T41" fmla="*/ 2912 h 5166"/>
                <a:gd name="T42" fmla="*/ 929 w 3381"/>
                <a:gd name="T43" fmla="*/ 3121 h 5166"/>
                <a:gd name="T44" fmla="*/ 1211 w 3381"/>
                <a:gd name="T45" fmla="*/ 3307 h 5166"/>
                <a:gd name="T46" fmla="*/ 1408 w 3381"/>
                <a:gd name="T47" fmla="*/ 3385 h 5166"/>
                <a:gd name="T48" fmla="*/ 1558 w 3381"/>
                <a:gd name="T49" fmla="*/ 3253 h 5166"/>
                <a:gd name="T50" fmla="*/ 1876 w 3381"/>
                <a:gd name="T51" fmla="*/ 3403 h 5166"/>
                <a:gd name="T52" fmla="*/ 2026 w 3381"/>
                <a:gd name="T53" fmla="*/ 3691 h 5166"/>
                <a:gd name="T54" fmla="*/ 1906 w 3381"/>
                <a:gd name="T55" fmla="*/ 3822 h 5166"/>
                <a:gd name="T56" fmla="*/ 1744 w 3381"/>
                <a:gd name="T57" fmla="*/ 4068 h 5166"/>
                <a:gd name="T58" fmla="*/ 1954 w 3381"/>
                <a:gd name="T59" fmla="*/ 4092 h 5166"/>
                <a:gd name="T60" fmla="*/ 2169 w 3381"/>
                <a:gd name="T61" fmla="*/ 4278 h 5166"/>
                <a:gd name="T62" fmla="*/ 2313 w 3381"/>
                <a:gd name="T63" fmla="*/ 4566 h 5166"/>
                <a:gd name="T64" fmla="*/ 2349 w 3381"/>
                <a:gd name="T65" fmla="*/ 4703 h 5166"/>
                <a:gd name="T66" fmla="*/ 2277 w 3381"/>
                <a:gd name="T67" fmla="*/ 5075 h 5166"/>
                <a:gd name="T68" fmla="*/ 2643 w 3381"/>
                <a:gd name="T69" fmla="*/ 5039 h 5166"/>
                <a:gd name="T70" fmla="*/ 2877 w 3381"/>
                <a:gd name="T71" fmla="*/ 4919 h 5166"/>
                <a:gd name="T72" fmla="*/ 3056 w 3381"/>
                <a:gd name="T73" fmla="*/ 4655 h 5166"/>
                <a:gd name="T74" fmla="*/ 2930 w 3381"/>
                <a:gd name="T75" fmla="*/ 4530 h 5166"/>
                <a:gd name="T76" fmla="*/ 2739 w 3381"/>
                <a:gd name="T77" fmla="*/ 4386 h 5166"/>
                <a:gd name="T78" fmla="*/ 2625 w 3381"/>
                <a:gd name="T79" fmla="*/ 4212 h 5166"/>
                <a:gd name="T80" fmla="*/ 2691 w 3381"/>
                <a:gd name="T81" fmla="*/ 4110 h 5166"/>
                <a:gd name="T82" fmla="*/ 2733 w 3381"/>
                <a:gd name="T83" fmla="*/ 3859 h 5166"/>
                <a:gd name="T84" fmla="*/ 2913 w 3381"/>
                <a:gd name="T85" fmla="*/ 3619 h 5166"/>
                <a:gd name="T86" fmla="*/ 3026 w 3381"/>
                <a:gd name="T87" fmla="*/ 3355 h 5166"/>
                <a:gd name="T88" fmla="*/ 3242 w 3381"/>
                <a:gd name="T89" fmla="*/ 3068 h 5166"/>
                <a:gd name="T90" fmla="*/ 3380 w 3381"/>
                <a:gd name="T91" fmla="*/ 2954 h 5166"/>
                <a:gd name="T92" fmla="*/ 3038 w 3381"/>
                <a:gd name="T93" fmla="*/ 2642 h 5166"/>
                <a:gd name="T94" fmla="*/ 3008 w 3381"/>
                <a:gd name="T95" fmla="*/ 2372 h 5166"/>
                <a:gd name="T96" fmla="*/ 2984 w 3381"/>
                <a:gd name="T97" fmla="*/ 2073 h 5166"/>
                <a:gd name="T98" fmla="*/ 2990 w 3381"/>
                <a:gd name="T99" fmla="*/ 1851 h 5166"/>
                <a:gd name="T100" fmla="*/ 3086 w 3381"/>
                <a:gd name="T101" fmla="*/ 1510 h 5166"/>
                <a:gd name="T102" fmla="*/ 3056 w 3381"/>
                <a:gd name="T103" fmla="*/ 1276 h 5166"/>
                <a:gd name="T104" fmla="*/ 2996 w 3381"/>
                <a:gd name="T105" fmla="*/ 994 h 5166"/>
                <a:gd name="T106" fmla="*/ 2811 w 3381"/>
                <a:gd name="T107" fmla="*/ 868 h 5166"/>
                <a:gd name="T108" fmla="*/ 2775 w 3381"/>
                <a:gd name="T109" fmla="*/ 569 h 5166"/>
                <a:gd name="T110" fmla="*/ 2811 w 3381"/>
                <a:gd name="T111" fmla="*/ 263 h 5166"/>
                <a:gd name="T112" fmla="*/ 2583 w 3381"/>
                <a:gd name="T113" fmla="*/ 227 h 5166"/>
                <a:gd name="T114" fmla="*/ 2457 w 3381"/>
                <a:gd name="T115" fmla="*/ 101 h 5166"/>
                <a:gd name="T116" fmla="*/ 2271 w 3381"/>
                <a:gd name="T117" fmla="*/ 209 h 5166"/>
                <a:gd name="T118" fmla="*/ 2104 w 3381"/>
                <a:gd name="T119" fmla="*/ 413 h 5166"/>
                <a:gd name="T120" fmla="*/ 1810 w 3381"/>
                <a:gd name="T121" fmla="*/ 473 h 5166"/>
                <a:gd name="T122" fmla="*/ 1480 w 3381"/>
                <a:gd name="T123" fmla="*/ 413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5166">
                  <a:moveTo>
                    <a:pt x="2571" y="4242"/>
                  </a:moveTo>
                  <a:lnTo>
                    <a:pt x="2571" y="4242"/>
                  </a:lnTo>
                  <a:cubicBezTo>
                    <a:pt x="2571" y="4260"/>
                    <a:pt x="2547" y="4254"/>
                    <a:pt x="2535" y="4248"/>
                  </a:cubicBezTo>
                  <a:cubicBezTo>
                    <a:pt x="2529" y="4248"/>
                    <a:pt x="2517" y="4242"/>
                    <a:pt x="2511" y="4242"/>
                  </a:cubicBezTo>
                  <a:cubicBezTo>
                    <a:pt x="2505" y="4242"/>
                    <a:pt x="2493" y="4236"/>
                    <a:pt x="2487" y="4236"/>
                  </a:cubicBezTo>
                  <a:cubicBezTo>
                    <a:pt x="2487" y="4224"/>
                    <a:pt x="2493" y="4218"/>
                    <a:pt x="2493" y="4218"/>
                  </a:cubicBezTo>
                  <a:cubicBezTo>
                    <a:pt x="2505" y="4200"/>
                    <a:pt x="2499" y="4182"/>
                    <a:pt x="2505" y="4170"/>
                  </a:cubicBezTo>
                  <a:cubicBezTo>
                    <a:pt x="2511" y="4158"/>
                    <a:pt x="2517" y="4122"/>
                    <a:pt x="2529" y="4116"/>
                  </a:cubicBezTo>
                  <a:cubicBezTo>
                    <a:pt x="2541" y="4116"/>
                    <a:pt x="2547" y="4122"/>
                    <a:pt x="2559" y="4122"/>
                  </a:cubicBezTo>
                  <a:cubicBezTo>
                    <a:pt x="2571" y="4122"/>
                    <a:pt x="2577" y="4122"/>
                    <a:pt x="2589" y="4122"/>
                  </a:cubicBezTo>
                  <a:cubicBezTo>
                    <a:pt x="2589" y="4140"/>
                    <a:pt x="2583" y="4152"/>
                    <a:pt x="2577" y="4170"/>
                  </a:cubicBezTo>
                  <a:cubicBezTo>
                    <a:pt x="2577" y="4188"/>
                    <a:pt x="2577" y="4206"/>
                    <a:pt x="2571" y="4224"/>
                  </a:cubicBezTo>
                  <a:cubicBezTo>
                    <a:pt x="2571" y="4242"/>
                    <a:pt x="2571" y="4242"/>
                    <a:pt x="2571" y="4242"/>
                  </a:cubicBezTo>
                  <a:close/>
                  <a:moveTo>
                    <a:pt x="1294" y="383"/>
                  </a:moveTo>
                  <a:lnTo>
                    <a:pt x="1294" y="383"/>
                  </a:lnTo>
                  <a:lnTo>
                    <a:pt x="1294" y="383"/>
                  </a:lnTo>
                  <a:cubicBezTo>
                    <a:pt x="1270" y="389"/>
                    <a:pt x="1235" y="395"/>
                    <a:pt x="1217" y="413"/>
                  </a:cubicBezTo>
                  <a:cubicBezTo>
                    <a:pt x="1205" y="431"/>
                    <a:pt x="1199" y="455"/>
                    <a:pt x="1175" y="473"/>
                  </a:cubicBezTo>
                  <a:cubicBezTo>
                    <a:pt x="1163" y="479"/>
                    <a:pt x="1133" y="473"/>
                    <a:pt x="1121" y="473"/>
                  </a:cubicBezTo>
                  <a:cubicBezTo>
                    <a:pt x="1097" y="473"/>
                    <a:pt x="1067" y="461"/>
                    <a:pt x="1061" y="437"/>
                  </a:cubicBezTo>
                  <a:cubicBezTo>
                    <a:pt x="1055" y="401"/>
                    <a:pt x="1073" y="389"/>
                    <a:pt x="1019" y="389"/>
                  </a:cubicBezTo>
                  <a:cubicBezTo>
                    <a:pt x="971" y="401"/>
                    <a:pt x="953" y="431"/>
                    <a:pt x="899" y="413"/>
                  </a:cubicBezTo>
                  <a:cubicBezTo>
                    <a:pt x="863" y="401"/>
                    <a:pt x="845" y="353"/>
                    <a:pt x="815" y="347"/>
                  </a:cubicBezTo>
                  <a:cubicBezTo>
                    <a:pt x="773" y="335"/>
                    <a:pt x="761" y="353"/>
                    <a:pt x="719" y="335"/>
                  </a:cubicBezTo>
                  <a:cubicBezTo>
                    <a:pt x="641" y="293"/>
                    <a:pt x="557" y="503"/>
                    <a:pt x="587" y="563"/>
                  </a:cubicBezTo>
                  <a:cubicBezTo>
                    <a:pt x="623" y="641"/>
                    <a:pt x="563" y="659"/>
                    <a:pt x="492" y="659"/>
                  </a:cubicBezTo>
                  <a:cubicBezTo>
                    <a:pt x="444" y="659"/>
                    <a:pt x="444" y="701"/>
                    <a:pt x="402" y="712"/>
                  </a:cubicBezTo>
                  <a:lnTo>
                    <a:pt x="402" y="712"/>
                  </a:lnTo>
                  <a:cubicBezTo>
                    <a:pt x="378" y="767"/>
                    <a:pt x="378" y="767"/>
                    <a:pt x="378" y="767"/>
                  </a:cubicBezTo>
                  <a:cubicBezTo>
                    <a:pt x="348" y="796"/>
                    <a:pt x="306" y="820"/>
                    <a:pt x="288" y="856"/>
                  </a:cubicBezTo>
                  <a:cubicBezTo>
                    <a:pt x="264" y="898"/>
                    <a:pt x="252" y="898"/>
                    <a:pt x="210" y="904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20" y="928"/>
                    <a:pt x="66" y="898"/>
                    <a:pt x="54" y="904"/>
                  </a:cubicBezTo>
                  <a:cubicBezTo>
                    <a:pt x="36" y="916"/>
                    <a:pt x="66" y="976"/>
                    <a:pt x="30" y="1000"/>
                  </a:cubicBezTo>
                  <a:cubicBezTo>
                    <a:pt x="18" y="1012"/>
                    <a:pt x="36" y="1042"/>
                    <a:pt x="36" y="1060"/>
                  </a:cubicBezTo>
                  <a:cubicBezTo>
                    <a:pt x="42" y="1084"/>
                    <a:pt x="24" y="1102"/>
                    <a:pt x="12" y="1126"/>
                  </a:cubicBezTo>
                  <a:cubicBezTo>
                    <a:pt x="0" y="1180"/>
                    <a:pt x="0" y="1180"/>
                    <a:pt x="0" y="1180"/>
                  </a:cubicBezTo>
                  <a:lnTo>
                    <a:pt x="0" y="1180"/>
                  </a:lnTo>
                  <a:cubicBezTo>
                    <a:pt x="6" y="1180"/>
                    <a:pt x="18" y="1180"/>
                    <a:pt x="24" y="1180"/>
                  </a:cubicBezTo>
                  <a:cubicBezTo>
                    <a:pt x="84" y="1180"/>
                    <a:pt x="222" y="1078"/>
                    <a:pt x="264" y="1102"/>
                  </a:cubicBezTo>
                  <a:cubicBezTo>
                    <a:pt x="282" y="1108"/>
                    <a:pt x="336" y="1174"/>
                    <a:pt x="342" y="1186"/>
                  </a:cubicBezTo>
                  <a:cubicBezTo>
                    <a:pt x="360" y="1216"/>
                    <a:pt x="354" y="1234"/>
                    <a:pt x="342" y="1264"/>
                  </a:cubicBezTo>
                  <a:cubicBezTo>
                    <a:pt x="336" y="1282"/>
                    <a:pt x="324" y="1378"/>
                    <a:pt x="336" y="1390"/>
                  </a:cubicBezTo>
                  <a:cubicBezTo>
                    <a:pt x="354" y="1402"/>
                    <a:pt x="366" y="1420"/>
                    <a:pt x="348" y="1444"/>
                  </a:cubicBezTo>
                  <a:cubicBezTo>
                    <a:pt x="336" y="1468"/>
                    <a:pt x="360" y="1497"/>
                    <a:pt x="366" y="1516"/>
                  </a:cubicBezTo>
                  <a:cubicBezTo>
                    <a:pt x="384" y="1551"/>
                    <a:pt x="336" y="1569"/>
                    <a:pt x="360" y="1617"/>
                  </a:cubicBezTo>
                  <a:cubicBezTo>
                    <a:pt x="372" y="1647"/>
                    <a:pt x="378" y="1677"/>
                    <a:pt x="378" y="1707"/>
                  </a:cubicBezTo>
                  <a:cubicBezTo>
                    <a:pt x="378" y="1761"/>
                    <a:pt x="336" y="1785"/>
                    <a:pt x="354" y="1833"/>
                  </a:cubicBezTo>
                  <a:cubicBezTo>
                    <a:pt x="360" y="1857"/>
                    <a:pt x="360" y="1887"/>
                    <a:pt x="360" y="1911"/>
                  </a:cubicBezTo>
                  <a:cubicBezTo>
                    <a:pt x="354" y="1923"/>
                    <a:pt x="306" y="1989"/>
                    <a:pt x="300" y="1995"/>
                  </a:cubicBezTo>
                  <a:cubicBezTo>
                    <a:pt x="282" y="2031"/>
                    <a:pt x="258" y="1995"/>
                    <a:pt x="264" y="2061"/>
                  </a:cubicBezTo>
                  <a:cubicBezTo>
                    <a:pt x="264" y="2091"/>
                    <a:pt x="246" y="2115"/>
                    <a:pt x="222" y="2127"/>
                  </a:cubicBezTo>
                  <a:cubicBezTo>
                    <a:pt x="144" y="2163"/>
                    <a:pt x="354" y="2312"/>
                    <a:pt x="306" y="2378"/>
                  </a:cubicBezTo>
                  <a:cubicBezTo>
                    <a:pt x="264" y="2426"/>
                    <a:pt x="246" y="2462"/>
                    <a:pt x="336" y="2468"/>
                  </a:cubicBezTo>
                  <a:cubicBezTo>
                    <a:pt x="372" y="2468"/>
                    <a:pt x="372" y="2480"/>
                    <a:pt x="366" y="2510"/>
                  </a:cubicBezTo>
                  <a:cubicBezTo>
                    <a:pt x="360" y="2546"/>
                    <a:pt x="384" y="2552"/>
                    <a:pt x="408" y="2570"/>
                  </a:cubicBezTo>
                  <a:cubicBezTo>
                    <a:pt x="420" y="2588"/>
                    <a:pt x="485" y="2576"/>
                    <a:pt x="509" y="2582"/>
                  </a:cubicBezTo>
                  <a:cubicBezTo>
                    <a:pt x="533" y="2594"/>
                    <a:pt x="545" y="2624"/>
                    <a:pt x="563" y="2642"/>
                  </a:cubicBezTo>
                  <a:cubicBezTo>
                    <a:pt x="593" y="2666"/>
                    <a:pt x="641" y="2588"/>
                    <a:pt x="653" y="2666"/>
                  </a:cubicBezTo>
                  <a:cubicBezTo>
                    <a:pt x="659" y="2696"/>
                    <a:pt x="677" y="2750"/>
                    <a:pt x="695" y="2768"/>
                  </a:cubicBezTo>
                  <a:cubicBezTo>
                    <a:pt x="719" y="2780"/>
                    <a:pt x="731" y="2792"/>
                    <a:pt x="749" y="2816"/>
                  </a:cubicBezTo>
                  <a:cubicBezTo>
                    <a:pt x="755" y="2828"/>
                    <a:pt x="749" y="2846"/>
                    <a:pt x="761" y="2858"/>
                  </a:cubicBezTo>
                  <a:cubicBezTo>
                    <a:pt x="779" y="2876"/>
                    <a:pt x="809" y="2882"/>
                    <a:pt x="815" y="2912"/>
                  </a:cubicBezTo>
                  <a:cubicBezTo>
                    <a:pt x="815" y="2936"/>
                    <a:pt x="809" y="2984"/>
                    <a:pt x="839" y="2996"/>
                  </a:cubicBezTo>
                  <a:cubicBezTo>
                    <a:pt x="881" y="3013"/>
                    <a:pt x="917" y="3032"/>
                    <a:pt x="959" y="3044"/>
                  </a:cubicBezTo>
                  <a:cubicBezTo>
                    <a:pt x="983" y="3050"/>
                    <a:pt x="923" y="3103"/>
                    <a:pt x="929" y="3121"/>
                  </a:cubicBezTo>
                  <a:cubicBezTo>
                    <a:pt x="929" y="3139"/>
                    <a:pt x="983" y="3145"/>
                    <a:pt x="983" y="3181"/>
                  </a:cubicBezTo>
                  <a:cubicBezTo>
                    <a:pt x="1001" y="3325"/>
                    <a:pt x="1043" y="3223"/>
                    <a:pt x="1127" y="3229"/>
                  </a:cubicBezTo>
                  <a:cubicBezTo>
                    <a:pt x="1169" y="3235"/>
                    <a:pt x="1169" y="3301"/>
                    <a:pt x="1211" y="3307"/>
                  </a:cubicBezTo>
                  <a:cubicBezTo>
                    <a:pt x="1235" y="3313"/>
                    <a:pt x="1276" y="3295"/>
                    <a:pt x="1300" y="3313"/>
                  </a:cubicBezTo>
                  <a:cubicBezTo>
                    <a:pt x="1331" y="3343"/>
                    <a:pt x="1331" y="3355"/>
                    <a:pt x="1372" y="3373"/>
                  </a:cubicBezTo>
                  <a:cubicBezTo>
                    <a:pt x="1384" y="3373"/>
                    <a:pt x="1402" y="3379"/>
                    <a:pt x="1408" y="3385"/>
                  </a:cubicBezTo>
                  <a:cubicBezTo>
                    <a:pt x="1408" y="3391"/>
                    <a:pt x="1426" y="3403"/>
                    <a:pt x="1426" y="3397"/>
                  </a:cubicBezTo>
                  <a:cubicBezTo>
                    <a:pt x="1450" y="3385"/>
                    <a:pt x="1546" y="3277"/>
                    <a:pt x="1552" y="3253"/>
                  </a:cubicBezTo>
                  <a:cubicBezTo>
                    <a:pt x="1558" y="3247"/>
                    <a:pt x="1558" y="3253"/>
                    <a:pt x="1558" y="3253"/>
                  </a:cubicBezTo>
                  <a:cubicBezTo>
                    <a:pt x="1558" y="3283"/>
                    <a:pt x="1654" y="3385"/>
                    <a:pt x="1684" y="3409"/>
                  </a:cubicBezTo>
                  <a:cubicBezTo>
                    <a:pt x="1744" y="3457"/>
                    <a:pt x="1768" y="3421"/>
                    <a:pt x="1810" y="3385"/>
                  </a:cubicBezTo>
                  <a:cubicBezTo>
                    <a:pt x="1846" y="3355"/>
                    <a:pt x="1852" y="3379"/>
                    <a:pt x="1876" y="3403"/>
                  </a:cubicBezTo>
                  <a:cubicBezTo>
                    <a:pt x="1906" y="3445"/>
                    <a:pt x="1936" y="3487"/>
                    <a:pt x="1984" y="3511"/>
                  </a:cubicBezTo>
                  <a:cubicBezTo>
                    <a:pt x="2050" y="3547"/>
                    <a:pt x="2043" y="3535"/>
                    <a:pt x="2043" y="3613"/>
                  </a:cubicBezTo>
                  <a:cubicBezTo>
                    <a:pt x="2038" y="3637"/>
                    <a:pt x="2043" y="3667"/>
                    <a:pt x="2026" y="3691"/>
                  </a:cubicBezTo>
                  <a:cubicBezTo>
                    <a:pt x="2008" y="3703"/>
                    <a:pt x="2002" y="3709"/>
                    <a:pt x="1978" y="3703"/>
                  </a:cubicBezTo>
                  <a:cubicBezTo>
                    <a:pt x="1942" y="3685"/>
                    <a:pt x="1936" y="3715"/>
                    <a:pt x="1942" y="3745"/>
                  </a:cubicBezTo>
                  <a:cubicBezTo>
                    <a:pt x="1948" y="3775"/>
                    <a:pt x="1918" y="3799"/>
                    <a:pt x="1906" y="3822"/>
                  </a:cubicBezTo>
                  <a:cubicBezTo>
                    <a:pt x="1870" y="3859"/>
                    <a:pt x="1828" y="3864"/>
                    <a:pt x="1792" y="3900"/>
                  </a:cubicBezTo>
                  <a:cubicBezTo>
                    <a:pt x="1768" y="3936"/>
                    <a:pt x="1786" y="3978"/>
                    <a:pt x="1768" y="4014"/>
                  </a:cubicBezTo>
                  <a:cubicBezTo>
                    <a:pt x="1756" y="4032"/>
                    <a:pt x="1732" y="4050"/>
                    <a:pt x="1744" y="4068"/>
                  </a:cubicBezTo>
                  <a:cubicBezTo>
                    <a:pt x="1750" y="4092"/>
                    <a:pt x="1786" y="4080"/>
                    <a:pt x="1804" y="4074"/>
                  </a:cubicBezTo>
                  <a:cubicBezTo>
                    <a:pt x="1852" y="4056"/>
                    <a:pt x="1852" y="4098"/>
                    <a:pt x="1900" y="4092"/>
                  </a:cubicBezTo>
                  <a:cubicBezTo>
                    <a:pt x="1918" y="4092"/>
                    <a:pt x="1936" y="4086"/>
                    <a:pt x="1954" y="4092"/>
                  </a:cubicBezTo>
                  <a:cubicBezTo>
                    <a:pt x="1978" y="4110"/>
                    <a:pt x="1972" y="4122"/>
                    <a:pt x="1984" y="4146"/>
                  </a:cubicBezTo>
                  <a:cubicBezTo>
                    <a:pt x="1990" y="4158"/>
                    <a:pt x="2002" y="4158"/>
                    <a:pt x="2008" y="4170"/>
                  </a:cubicBezTo>
                  <a:cubicBezTo>
                    <a:pt x="2043" y="4206"/>
                    <a:pt x="2109" y="4290"/>
                    <a:pt x="2169" y="4278"/>
                  </a:cubicBezTo>
                  <a:cubicBezTo>
                    <a:pt x="2235" y="4266"/>
                    <a:pt x="2259" y="4302"/>
                    <a:pt x="2229" y="4362"/>
                  </a:cubicBezTo>
                  <a:cubicBezTo>
                    <a:pt x="2211" y="4404"/>
                    <a:pt x="2223" y="4422"/>
                    <a:pt x="2229" y="4464"/>
                  </a:cubicBezTo>
                  <a:cubicBezTo>
                    <a:pt x="2241" y="4512"/>
                    <a:pt x="2301" y="4518"/>
                    <a:pt x="2313" y="4566"/>
                  </a:cubicBezTo>
                  <a:cubicBezTo>
                    <a:pt x="2313" y="4578"/>
                    <a:pt x="2325" y="4595"/>
                    <a:pt x="2331" y="4608"/>
                  </a:cubicBezTo>
                  <a:cubicBezTo>
                    <a:pt x="2337" y="4619"/>
                    <a:pt x="2331" y="4631"/>
                    <a:pt x="2331" y="4643"/>
                  </a:cubicBezTo>
                  <a:cubicBezTo>
                    <a:pt x="2319" y="4667"/>
                    <a:pt x="2343" y="4679"/>
                    <a:pt x="2349" y="4703"/>
                  </a:cubicBezTo>
                  <a:cubicBezTo>
                    <a:pt x="2367" y="4757"/>
                    <a:pt x="2355" y="4841"/>
                    <a:pt x="2421" y="4841"/>
                  </a:cubicBezTo>
                  <a:cubicBezTo>
                    <a:pt x="2421" y="4847"/>
                    <a:pt x="2337" y="4919"/>
                    <a:pt x="2325" y="4943"/>
                  </a:cubicBezTo>
                  <a:cubicBezTo>
                    <a:pt x="2307" y="4967"/>
                    <a:pt x="2265" y="5045"/>
                    <a:pt x="2277" y="5075"/>
                  </a:cubicBezTo>
                  <a:cubicBezTo>
                    <a:pt x="2325" y="5063"/>
                    <a:pt x="2457" y="4967"/>
                    <a:pt x="2493" y="5015"/>
                  </a:cubicBezTo>
                  <a:cubicBezTo>
                    <a:pt x="2511" y="5039"/>
                    <a:pt x="2529" y="5069"/>
                    <a:pt x="2565" y="5057"/>
                  </a:cubicBezTo>
                  <a:cubicBezTo>
                    <a:pt x="2595" y="5045"/>
                    <a:pt x="2601" y="5015"/>
                    <a:pt x="2643" y="5039"/>
                  </a:cubicBezTo>
                  <a:cubicBezTo>
                    <a:pt x="2691" y="5063"/>
                    <a:pt x="2583" y="5147"/>
                    <a:pt x="2691" y="5153"/>
                  </a:cubicBezTo>
                  <a:cubicBezTo>
                    <a:pt x="2793" y="5165"/>
                    <a:pt x="2811" y="5117"/>
                    <a:pt x="2829" y="5033"/>
                  </a:cubicBezTo>
                  <a:cubicBezTo>
                    <a:pt x="2835" y="4985"/>
                    <a:pt x="2871" y="4961"/>
                    <a:pt x="2877" y="4919"/>
                  </a:cubicBezTo>
                  <a:cubicBezTo>
                    <a:pt x="2889" y="4877"/>
                    <a:pt x="2889" y="4841"/>
                    <a:pt x="2919" y="4805"/>
                  </a:cubicBezTo>
                  <a:cubicBezTo>
                    <a:pt x="2942" y="4781"/>
                    <a:pt x="3014" y="4757"/>
                    <a:pt x="3014" y="4715"/>
                  </a:cubicBezTo>
                  <a:cubicBezTo>
                    <a:pt x="3014" y="4679"/>
                    <a:pt x="3044" y="4685"/>
                    <a:pt x="3056" y="4655"/>
                  </a:cubicBezTo>
                  <a:cubicBezTo>
                    <a:pt x="3068" y="4595"/>
                    <a:pt x="2996" y="4661"/>
                    <a:pt x="2990" y="4619"/>
                  </a:cubicBezTo>
                  <a:cubicBezTo>
                    <a:pt x="2990" y="4608"/>
                    <a:pt x="2996" y="4578"/>
                    <a:pt x="2990" y="4566"/>
                  </a:cubicBezTo>
                  <a:cubicBezTo>
                    <a:pt x="2978" y="4548"/>
                    <a:pt x="2942" y="4554"/>
                    <a:pt x="2930" y="4530"/>
                  </a:cubicBezTo>
                  <a:cubicBezTo>
                    <a:pt x="2889" y="4470"/>
                    <a:pt x="2829" y="4470"/>
                    <a:pt x="2763" y="4452"/>
                  </a:cubicBezTo>
                  <a:cubicBezTo>
                    <a:pt x="2763" y="4440"/>
                    <a:pt x="2763" y="4440"/>
                    <a:pt x="2763" y="4440"/>
                  </a:cubicBezTo>
                  <a:cubicBezTo>
                    <a:pt x="2775" y="4422"/>
                    <a:pt x="2757" y="4398"/>
                    <a:pt x="2739" y="4386"/>
                  </a:cubicBezTo>
                  <a:cubicBezTo>
                    <a:pt x="2715" y="4368"/>
                    <a:pt x="2745" y="4350"/>
                    <a:pt x="2745" y="4332"/>
                  </a:cubicBezTo>
                  <a:cubicBezTo>
                    <a:pt x="2745" y="4320"/>
                    <a:pt x="2745" y="4308"/>
                    <a:pt x="2745" y="4296"/>
                  </a:cubicBezTo>
                  <a:cubicBezTo>
                    <a:pt x="2745" y="4212"/>
                    <a:pt x="2679" y="4248"/>
                    <a:pt x="2625" y="4212"/>
                  </a:cubicBezTo>
                  <a:cubicBezTo>
                    <a:pt x="2595" y="4188"/>
                    <a:pt x="2661" y="4188"/>
                    <a:pt x="2661" y="4158"/>
                  </a:cubicBezTo>
                  <a:cubicBezTo>
                    <a:pt x="2661" y="4146"/>
                    <a:pt x="2643" y="4134"/>
                    <a:pt x="2667" y="4134"/>
                  </a:cubicBezTo>
                  <a:cubicBezTo>
                    <a:pt x="2685" y="4134"/>
                    <a:pt x="2703" y="4128"/>
                    <a:pt x="2691" y="4110"/>
                  </a:cubicBezTo>
                  <a:cubicBezTo>
                    <a:pt x="2709" y="4098"/>
                    <a:pt x="2751" y="4074"/>
                    <a:pt x="2763" y="4056"/>
                  </a:cubicBezTo>
                  <a:cubicBezTo>
                    <a:pt x="2781" y="4026"/>
                    <a:pt x="2769" y="4008"/>
                    <a:pt x="2763" y="3984"/>
                  </a:cubicBezTo>
                  <a:cubicBezTo>
                    <a:pt x="2751" y="3924"/>
                    <a:pt x="2775" y="3900"/>
                    <a:pt x="2733" y="3859"/>
                  </a:cubicBezTo>
                  <a:cubicBezTo>
                    <a:pt x="2703" y="3822"/>
                    <a:pt x="2721" y="3787"/>
                    <a:pt x="2727" y="3751"/>
                  </a:cubicBezTo>
                  <a:cubicBezTo>
                    <a:pt x="2733" y="3733"/>
                    <a:pt x="2757" y="3715"/>
                    <a:pt x="2751" y="3703"/>
                  </a:cubicBezTo>
                  <a:cubicBezTo>
                    <a:pt x="2781" y="3679"/>
                    <a:pt x="2877" y="3613"/>
                    <a:pt x="2913" y="3619"/>
                  </a:cubicBezTo>
                  <a:cubicBezTo>
                    <a:pt x="2984" y="3631"/>
                    <a:pt x="3020" y="3643"/>
                    <a:pt x="3020" y="3553"/>
                  </a:cubicBezTo>
                  <a:cubicBezTo>
                    <a:pt x="3020" y="3523"/>
                    <a:pt x="3026" y="3505"/>
                    <a:pt x="3050" y="3481"/>
                  </a:cubicBezTo>
                  <a:cubicBezTo>
                    <a:pt x="3068" y="3463"/>
                    <a:pt x="3038" y="3379"/>
                    <a:pt x="3026" y="3355"/>
                  </a:cubicBezTo>
                  <a:cubicBezTo>
                    <a:pt x="3008" y="3289"/>
                    <a:pt x="2978" y="3271"/>
                    <a:pt x="3044" y="3241"/>
                  </a:cubicBezTo>
                  <a:cubicBezTo>
                    <a:pt x="3080" y="3223"/>
                    <a:pt x="3140" y="3175"/>
                    <a:pt x="3170" y="3169"/>
                  </a:cubicBezTo>
                  <a:cubicBezTo>
                    <a:pt x="3212" y="3169"/>
                    <a:pt x="3218" y="3092"/>
                    <a:pt x="3242" y="3068"/>
                  </a:cubicBezTo>
                  <a:cubicBezTo>
                    <a:pt x="3272" y="3020"/>
                    <a:pt x="3320" y="3013"/>
                    <a:pt x="3362" y="2984"/>
                  </a:cubicBezTo>
                  <a:cubicBezTo>
                    <a:pt x="3374" y="2972"/>
                    <a:pt x="3374" y="2960"/>
                    <a:pt x="3380" y="2954"/>
                  </a:cubicBezTo>
                  <a:lnTo>
                    <a:pt x="3380" y="2954"/>
                  </a:lnTo>
                  <a:cubicBezTo>
                    <a:pt x="3332" y="2930"/>
                    <a:pt x="3236" y="2870"/>
                    <a:pt x="3224" y="2816"/>
                  </a:cubicBezTo>
                  <a:cubicBezTo>
                    <a:pt x="3212" y="2762"/>
                    <a:pt x="3188" y="2726"/>
                    <a:pt x="3128" y="2702"/>
                  </a:cubicBezTo>
                  <a:cubicBezTo>
                    <a:pt x="3086" y="2690"/>
                    <a:pt x="3068" y="2678"/>
                    <a:pt x="3038" y="2642"/>
                  </a:cubicBezTo>
                  <a:cubicBezTo>
                    <a:pt x="3038" y="2624"/>
                    <a:pt x="3032" y="2588"/>
                    <a:pt x="3020" y="2570"/>
                  </a:cubicBezTo>
                  <a:cubicBezTo>
                    <a:pt x="3008" y="2552"/>
                    <a:pt x="2978" y="2540"/>
                    <a:pt x="2990" y="2504"/>
                  </a:cubicBezTo>
                  <a:cubicBezTo>
                    <a:pt x="3002" y="2456"/>
                    <a:pt x="3008" y="2426"/>
                    <a:pt x="3008" y="2372"/>
                  </a:cubicBezTo>
                  <a:cubicBezTo>
                    <a:pt x="3008" y="2325"/>
                    <a:pt x="2972" y="2330"/>
                    <a:pt x="2954" y="2294"/>
                  </a:cubicBezTo>
                  <a:cubicBezTo>
                    <a:pt x="2948" y="2270"/>
                    <a:pt x="2942" y="2246"/>
                    <a:pt x="2937" y="2229"/>
                  </a:cubicBezTo>
                  <a:cubicBezTo>
                    <a:pt x="2906" y="2139"/>
                    <a:pt x="2966" y="2139"/>
                    <a:pt x="2984" y="2073"/>
                  </a:cubicBezTo>
                  <a:cubicBezTo>
                    <a:pt x="2990" y="2049"/>
                    <a:pt x="2996" y="2031"/>
                    <a:pt x="2990" y="2007"/>
                  </a:cubicBezTo>
                  <a:cubicBezTo>
                    <a:pt x="2990" y="1989"/>
                    <a:pt x="2961" y="1977"/>
                    <a:pt x="2954" y="1959"/>
                  </a:cubicBezTo>
                  <a:cubicBezTo>
                    <a:pt x="2954" y="1947"/>
                    <a:pt x="2984" y="1857"/>
                    <a:pt x="2990" y="1851"/>
                  </a:cubicBezTo>
                  <a:cubicBezTo>
                    <a:pt x="3008" y="1833"/>
                    <a:pt x="3044" y="1815"/>
                    <a:pt x="3056" y="1797"/>
                  </a:cubicBezTo>
                  <a:cubicBezTo>
                    <a:pt x="3080" y="1773"/>
                    <a:pt x="3080" y="1707"/>
                    <a:pt x="3080" y="1677"/>
                  </a:cubicBezTo>
                  <a:cubicBezTo>
                    <a:pt x="3080" y="1617"/>
                    <a:pt x="3044" y="1563"/>
                    <a:pt x="3086" y="1510"/>
                  </a:cubicBezTo>
                  <a:cubicBezTo>
                    <a:pt x="3104" y="1486"/>
                    <a:pt x="3050" y="1468"/>
                    <a:pt x="3074" y="1450"/>
                  </a:cubicBezTo>
                  <a:cubicBezTo>
                    <a:pt x="3098" y="1438"/>
                    <a:pt x="3146" y="1462"/>
                    <a:pt x="3110" y="1408"/>
                  </a:cubicBezTo>
                  <a:cubicBezTo>
                    <a:pt x="3098" y="1360"/>
                    <a:pt x="3062" y="1324"/>
                    <a:pt x="3056" y="1276"/>
                  </a:cubicBezTo>
                  <a:cubicBezTo>
                    <a:pt x="3050" y="1228"/>
                    <a:pt x="3080" y="1192"/>
                    <a:pt x="3080" y="1150"/>
                  </a:cubicBezTo>
                  <a:cubicBezTo>
                    <a:pt x="3080" y="1138"/>
                    <a:pt x="3068" y="1084"/>
                    <a:pt x="3062" y="1072"/>
                  </a:cubicBezTo>
                  <a:cubicBezTo>
                    <a:pt x="3056" y="1054"/>
                    <a:pt x="3008" y="994"/>
                    <a:pt x="2996" y="994"/>
                  </a:cubicBezTo>
                  <a:cubicBezTo>
                    <a:pt x="2972" y="994"/>
                    <a:pt x="2948" y="1018"/>
                    <a:pt x="2924" y="1024"/>
                  </a:cubicBezTo>
                  <a:cubicBezTo>
                    <a:pt x="2900" y="1036"/>
                    <a:pt x="2882" y="994"/>
                    <a:pt x="2877" y="976"/>
                  </a:cubicBezTo>
                  <a:cubicBezTo>
                    <a:pt x="2841" y="940"/>
                    <a:pt x="2835" y="904"/>
                    <a:pt x="2811" y="868"/>
                  </a:cubicBezTo>
                  <a:cubicBezTo>
                    <a:pt x="2781" y="820"/>
                    <a:pt x="2775" y="796"/>
                    <a:pt x="2769" y="736"/>
                  </a:cubicBezTo>
                  <a:cubicBezTo>
                    <a:pt x="2769" y="706"/>
                    <a:pt x="2745" y="695"/>
                    <a:pt x="2757" y="671"/>
                  </a:cubicBezTo>
                  <a:cubicBezTo>
                    <a:pt x="2775" y="635"/>
                    <a:pt x="2775" y="605"/>
                    <a:pt x="2775" y="569"/>
                  </a:cubicBezTo>
                  <a:cubicBezTo>
                    <a:pt x="2775" y="515"/>
                    <a:pt x="2799" y="473"/>
                    <a:pt x="2817" y="425"/>
                  </a:cubicBezTo>
                  <a:cubicBezTo>
                    <a:pt x="2823" y="407"/>
                    <a:pt x="2865" y="341"/>
                    <a:pt x="2858" y="329"/>
                  </a:cubicBezTo>
                  <a:cubicBezTo>
                    <a:pt x="2847" y="311"/>
                    <a:pt x="2799" y="287"/>
                    <a:pt x="2811" y="263"/>
                  </a:cubicBezTo>
                  <a:cubicBezTo>
                    <a:pt x="2823" y="239"/>
                    <a:pt x="2799" y="239"/>
                    <a:pt x="2775" y="233"/>
                  </a:cubicBezTo>
                  <a:cubicBezTo>
                    <a:pt x="2739" y="221"/>
                    <a:pt x="2739" y="203"/>
                    <a:pt x="2709" y="179"/>
                  </a:cubicBezTo>
                  <a:cubicBezTo>
                    <a:pt x="2637" y="131"/>
                    <a:pt x="2613" y="233"/>
                    <a:pt x="2583" y="227"/>
                  </a:cubicBezTo>
                  <a:cubicBezTo>
                    <a:pt x="2559" y="227"/>
                    <a:pt x="2547" y="233"/>
                    <a:pt x="2517" y="227"/>
                  </a:cubicBezTo>
                  <a:cubicBezTo>
                    <a:pt x="2487" y="221"/>
                    <a:pt x="2505" y="83"/>
                    <a:pt x="2493" y="53"/>
                  </a:cubicBezTo>
                  <a:cubicBezTo>
                    <a:pt x="2463" y="0"/>
                    <a:pt x="2469" y="89"/>
                    <a:pt x="2457" y="101"/>
                  </a:cubicBezTo>
                  <a:cubicBezTo>
                    <a:pt x="2415" y="155"/>
                    <a:pt x="2385" y="101"/>
                    <a:pt x="2343" y="107"/>
                  </a:cubicBezTo>
                  <a:cubicBezTo>
                    <a:pt x="2313" y="113"/>
                    <a:pt x="2295" y="143"/>
                    <a:pt x="2265" y="155"/>
                  </a:cubicBezTo>
                  <a:cubicBezTo>
                    <a:pt x="2253" y="185"/>
                    <a:pt x="2259" y="179"/>
                    <a:pt x="2271" y="209"/>
                  </a:cubicBezTo>
                  <a:cubicBezTo>
                    <a:pt x="2271" y="221"/>
                    <a:pt x="2289" y="239"/>
                    <a:pt x="2295" y="245"/>
                  </a:cubicBezTo>
                  <a:cubicBezTo>
                    <a:pt x="2319" y="257"/>
                    <a:pt x="2313" y="287"/>
                    <a:pt x="2295" y="305"/>
                  </a:cubicBezTo>
                  <a:cubicBezTo>
                    <a:pt x="2265" y="347"/>
                    <a:pt x="2157" y="407"/>
                    <a:pt x="2104" y="413"/>
                  </a:cubicBezTo>
                  <a:cubicBezTo>
                    <a:pt x="2050" y="425"/>
                    <a:pt x="2020" y="467"/>
                    <a:pt x="1966" y="485"/>
                  </a:cubicBezTo>
                  <a:cubicBezTo>
                    <a:pt x="1936" y="479"/>
                    <a:pt x="1960" y="425"/>
                    <a:pt x="1918" y="443"/>
                  </a:cubicBezTo>
                  <a:cubicBezTo>
                    <a:pt x="1888" y="455"/>
                    <a:pt x="1846" y="485"/>
                    <a:pt x="1810" y="473"/>
                  </a:cubicBezTo>
                  <a:cubicBezTo>
                    <a:pt x="1768" y="455"/>
                    <a:pt x="1660" y="431"/>
                    <a:pt x="1624" y="401"/>
                  </a:cubicBezTo>
                  <a:cubicBezTo>
                    <a:pt x="1582" y="371"/>
                    <a:pt x="1570" y="443"/>
                    <a:pt x="1528" y="413"/>
                  </a:cubicBezTo>
                  <a:cubicBezTo>
                    <a:pt x="1516" y="407"/>
                    <a:pt x="1492" y="389"/>
                    <a:pt x="1480" y="413"/>
                  </a:cubicBezTo>
                  <a:cubicBezTo>
                    <a:pt x="1444" y="473"/>
                    <a:pt x="1396" y="383"/>
                    <a:pt x="1378" y="371"/>
                  </a:cubicBezTo>
                  <a:cubicBezTo>
                    <a:pt x="1354" y="359"/>
                    <a:pt x="1318" y="383"/>
                    <a:pt x="1294" y="38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Freeform 143">
              <a:extLst>
                <a:ext uri="{FF2B5EF4-FFF2-40B4-BE49-F238E27FC236}">
                  <a16:creationId xmlns:a16="http://schemas.microsoft.com/office/drawing/2014/main" id="{40249363-D904-C240-AC72-05468103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37" y="7992017"/>
              <a:ext cx="3934564" cy="2678878"/>
            </a:xfrm>
            <a:custGeom>
              <a:avLst/>
              <a:gdLst>
                <a:gd name="T0" fmla="*/ 485 w 7377"/>
                <a:gd name="T1" fmla="*/ 1744 h 5023"/>
                <a:gd name="T2" fmla="*/ 707 w 7377"/>
                <a:gd name="T3" fmla="*/ 2170 h 5023"/>
                <a:gd name="T4" fmla="*/ 905 w 7377"/>
                <a:gd name="T5" fmla="*/ 2511 h 5023"/>
                <a:gd name="T6" fmla="*/ 1318 w 7377"/>
                <a:gd name="T7" fmla="*/ 2853 h 5023"/>
                <a:gd name="T8" fmla="*/ 1534 w 7377"/>
                <a:gd name="T9" fmla="*/ 2667 h 5023"/>
                <a:gd name="T10" fmla="*/ 1810 w 7377"/>
                <a:gd name="T11" fmla="*/ 2367 h 5023"/>
                <a:gd name="T12" fmla="*/ 1947 w 7377"/>
                <a:gd name="T13" fmla="*/ 2056 h 5023"/>
                <a:gd name="T14" fmla="*/ 2301 w 7377"/>
                <a:gd name="T15" fmla="*/ 1804 h 5023"/>
                <a:gd name="T16" fmla="*/ 2804 w 7377"/>
                <a:gd name="T17" fmla="*/ 1732 h 5023"/>
                <a:gd name="T18" fmla="*/ 3140 w 7377"/>
                <a:gd name="T19" fmla="*/ 1792 h 5023"/>
                <a:gd name="T20" fmla="*/ 3284 w 7377"/>
                <a:gd name="T21" fmla="*/ 1600 h 5023"/>
                <a:gd name="T22" fmla="*/ 3625 w 7377"/>
                <a:gd name="T23" fmla="*/ 1433 h 5023"/>
                <a:gd name="T24" fmla="*/ 4135 w 7377"/>
                <a:gd name="T25" fmla="*/ 1469 h 5023"/>
                <a:gd name="T26" fmla="*/ 4806 w 7377"/>
                <a:gd name="T27" fmla="*/ 1097 h 5023"/>
                <a:gd name="T28" fmla="*/ 5177 w 7377"/>
                <a:gd name="T29" fmla="*/ 863 h 5023"/>
                <a:gd name="T30" fmla="*/ 5795 w 7377"/>
                <a:gd name="T31" fmla="*/ 672 h 5023"/>
                <a:gd name="T32" fmla="*/ 6441 w 7377"/>
                <a:gd name="T33" fmla="*/ 798 h 5023"/>
                <a:gd name="T34" fmla="*/ 6872 w 7377"/>
                <a:gd name="T35" fmla="*/ 402 h 5023"/>
                <a:gd name="T36" fmla="*/ 7094 w 7377"/>
                <a:gd name="T37" fmla="*/ 0 h 5023"/>
                <a:gd name="T38" fmla="*/ 7142 w 7377"/>
                <a:gd name="T39" fmla="*/ 180 h 5023"/>
                <a:gd name="T40" fmla="*/ 7130 w 7377"/>
                <a:gd name="T41" fmla="*/ 558 h 5023"/>
                <a:gd name="T42" fmla="*/ 7376 w 7377"/>
                <a:gd name="T43" fmla="*/ 815 h 5023"/>
                <a:gd name="T44" fmla="*/ 7112 w 7377"/>
                <a:gd name="T45" fmla="*/ 1025 h 5023"/>
                <a:gd name="T46" fmla="*/ 6986 w 7377"/>
                <a:gd name="T47" fmla="*/ 1229 h 5023"/>
                <a:gd name="T48" fmla="*/ 6734 w 7377"/>
                <a:gd name="T49" fmla="*/ 1433 h 5023"/>
                <a:gd name="T50" fmla="*/ 6686 w 7377"/>
                <a:gd name="T51" fmla="*/ 1714 h 5023"/>
                <a:gd name="T52" fmla="*/ 6465 w 7377"/>
                <a:gd name="T53" fmla="*/ 1894 h 5023"/>
                <a:gd name="T54" fmla="*/ 5926 w 7377"/>
                <a:gd name="T55" fmla="*/ 2218 h 5023"/>
                <a:gd name="T56" fmla="*/ 5819 w 7377"/>
                <a:gd name="T57" fmla="*/ 2595 h 5023"/>
                <a:gd name="T58" fmla="*/ 5980 w 7377"/>
                <a:gd name="T59" fmla="*/ 2895 h 5023"/>
                <a:gd name="T60" fmla="*/ 5980 w 7377"/>
                <a:gd name="T61" fmla="*/ 3129 h 5023"/>
                <a:gd name="T62" fmla="*/ 5513 w 7377"/>
                <a:gd name="T63" fmla="*/ 3482 h 5023"/>
                <a:gd name="T64" fmla="*/ 5423 w 7377"/>
                <a:gd name="T65" fmla="*/ 3866 h 5023"/>
                <a:gd name="T66" fmla="*/ 5189 w 7377"/>
                <a:gd name="T67" fmla="*/ 4111 h 5023"/>
                <a:gd name="T68" fmla="*/ 4746 w 7377"/>
                <a:gd name="T69" fmla="*/ 4513 h 5023"/>
                <a:gd name="T70" fmla="*/ 4368 w 7377"/>
                <a:gd name="T71" fmla="*/ 4531 h 5023"/>
                <a:gd name="T72" fmla="*/ 3925 w 7377"/>
                <a:gd name="T73" fmla="*/ 4333 h 5023"/>
                <a:gd name="T74" fmla="*/ 3445 w 7377"/>
                <a:gd name="T75" fmla="*/ 4177 h 5023"/>
                <a:gd name="T76" fmla="*/ 3164 w 7377"/>
                <a:gd name="T77" fmla="*/ 4339 h 5023"/>
                <a:gd name="T78" fmla="*/ 2744 w 7377"/>
                <a:gd name="T79" fmla="*/ 4669 h 5023"/>
                <a:gd name="T80" fmla="*/ 2409 w 7377"/>
                <a:gd name="T81" fmla="*/ 4669 h 5023"/>
                <a:gd name="T82" fmla="*/ 2067 w 7377"/>
                <a:gd name="T83" fmla="*/ 4776 h 5023"/>
                <a:gd name="T84" fmla="*/ 1678 w 7377"/>
                <a:gd name="T85" fmla="*/ 4860 h 5023"/>
                <a:gd name="T86" fmla="*/ 1330 w 7377"/>
                <a:gd name="T87" fmla="*/ 4788 h 5023"/>
                <a:gd name="T88" fmla="*/ 1180 w 7377"/>
                <a:gd name="T89" fmla="*/ 4597 h 5023"/>
                <a:gd name="T90" fmla="*/ 1096 w 7377"/>
                <a:gd name="T91" fmla="*/ 4243 h 5023"/>
                <a:gd name="T92" fmla="*/ 809 w 7377"/>
                <a:gd name="T93" fmla="*/ 3848 h 5023"/>
                <a:gd name="T94" fmla="*/ 515 w 7377"/>
                <a:gd name="T95" fmla="*/ 3560 h 5023"/>
                <a:gd name="T96" fmla="*/ 347 w 7377"/>
                <a:gd name="T97" fmla="*/ 3320 h 5023"/>
                <a:gd name="T98" fmla="*/ 125 w 7377"/>
                <a:gd name="T99" fmla="*/ 3069 h 5023"/>
                <a:gd name="T100" fmla="*/ 239 w 7377"/>
                <a:gd name="T101" fmla="*/ 2649 h 5023"/>
                <a:gd name="T102" fmla="*/ 317 w 7377"/>
                <a:gd name="T103" fmla="*/ 2284 h 5023"/>
                <a:gd name="T104" fmla="*/ 48 w 7377"/>
                <a:gd name="T105" fmla="*/ 1966 h 5023"/>
                <a:gd name="T106" fmla="*/ 156 w 7377"/>
                <a:gd name="T107" fmla="*/ 1642 h 5023"/>
                <a:gd name="T108" fmla="*/ 383 w 7377"/>
                <a:gd name="T109" fmla="*/ 1630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77" h="5023">
                  <a:moveTo>
                    <a:pt x="383" y="1630"/>
                  </a:moveTo>
                  <a:lnTo>
                    <a:pt x="383" y="1630"/>
                  </a:lnTo>
                  <a:cubicBezTo>
                    <a:pt x="461" y="1726"/>
                    <a:pt x="461" y="1726"/>
                    <a:pt x="461" y="1726"/>
                  </a:cubicBezTo>
                  <a:cubicBezTo>
                    <a:pt x="473" y="1726"/>
                    <a:pt x="485" y="1744"/>
                    <a:pt x="485" y="1744"/>
                  </a:cubicBezTo>
                  <a:cubicBezTo>
                    <a:pt x="497" y="1798"/>
                    <a:pt x="485" y="1834"/>
                    <a:pt x="491" y="1888"/>
                  </a:cubicBezTo>
                  <a:cubicBezTo>
                    <a:pt x="497" y="1894"/>
                    <a:pt x="515" y="1936"/>
                    <a:pt x="521" y="1948"/>
                  </a:cubicBezTo>
                  <a:cubicBezTo>
                    <a:pt x="557" y="2020"/>
                    <a:pt x="611" y="1960"/>
                    <a:pt x="659" y="1990"/>
                  </a:cubicBezTo>
                  <a:cubicBezTo>
                    <a:pt x="707" y="2026"/>
                    <a:pt x="695" y="2122"/>
                    <a:pt x="707" y="2170"/>
                  </a:cubicBezTo>
                  <a:cubicBezTo>
                    <a:pt x="713" y="2206"/>
                    <a:pt x="695" y="2230"/>
                    <a:pt x="725" y="2260"/>
                  </a:cubicBezTo>
                  <a:cubicBezTo>
                    <a:pt x="749" y="2284"/>
                    <a:pt x="785" y="2296"/>
                    <a:pt x="815" y="2325"/>
                  </a:cubicBezTo>
                  <a:cubicBezTo>
                    <a:pt x="833" y="2362"/>
                    <a:pt x="833" y="2397"/>
                    <a:pt x="851" y="2439"/>
                  </a:cubicBezTo>
                  <a:cubicBezTo>
                    <a:pt x="863" y="2469"/>
                    <a:pt x="887" y="2487"/>
                    <a:pt x="905" y="2511"/>
                  </a:cubicBezTo>
                  <a:cubicBezTo>
                    <a:pt x="971" y="2595"/>
                    <a:pt x="1000" y="2691"/>
                    <a:pt x="1030" y="2793"/>
                  </a:cubicBezTo>
                  <a:cubicBezTo>
                    <a:pt x="1060" y="2835"/>
                    <a:pt x="1096" y="2871"/>
                    <a:pt x="1126" y="2913"/>
                  </a:cubicBezTo>
                  <a:cubicBezTo>
                    <a:pt x="1156" y="2961"/>
                    <a:pt x="1174" y="2919"/>
                    <a:pt x="1216" y="2907"/>
                  </a:cubicBezTo>
                  <a:cubicBezTo>
                    <a:pt x="1246" y="2895"/>
                    <a:pt x="1288" y="2847"/>
                    <a:pt x="1318" y="2853"/>
                  </a:cubicBezTo>
                  <a:cubicBezTo>
                    <a:pt x="1342" y="2859"/>
                    <a:pt x="1348" y="2865"/>
                    <a:pt x="1366" y="2853"/>
                  </a:cubicBezTo>
                  <a:cubicBezTo>
                    <a:pt x="1468" y="2781"/>
                    <a:pt x="1468" y="2781"/>
                    <a:pt x="1468" y="2781"/>
                  </a:cubicBezTo>
                  <a:cubicBezTo>
                    <a:pt x="1480" y="2769"/>
                    <a:pt x="1504" y="2751"/>
                    <a:pt x="1510" y="2739"/>
                  </a:cubicBezTo>
                  <a:cubicBezTo>
                    <a:pt x="1528" y="2721"/>
                    <a:pt x="1522" y="2691"/>
                    <a:pt x="1534" y="2667"/>
                  </a:cubicBezTo>
                  <a:cubicBezTo>
                    <a:pt x="1540" y="2625"/>
                    <a:pt x="1564" y="2643"/>
                    <a:pt x="1588" y="2631"/>
                  </a:cubicBezTo>
                  <a:cubicBezTo>
                    <a:pt x="1654" y="2607"/>
                    <a:pt x="1654" y="2559"/>
                    <a:pt x="1702" y="2517"/>
                  </a:cubicBezTo>
                  <a:cubicBezTo>
                    <a:pt x="1744" y="2487"/>
                    <a:pt x="1744" y="2451"/>
                    <a:pt x="1792" y="2433"/>
                  </a:cubicBezTo>
                  <a:cubicBezTo>
                    <a:pt x="1833" y="2415"/>
                    <a:pt x="1827" y="2404"/>
                    <a:pt x="1810" y="2367"/>
                  </a:cubicBezTo>
                  <a:cubicBezTo>
                    <a:pt x="1786" y="2325"/>
                    <a:pt x="1863" y="2344"/>
                    <a:pt x="1827" y="2278"/>
                  </a:cubicBezTo>
                  <a:cubicBezTo>
                    <a:pt x="1797" y="2224"/>
                    <a:pt x="1839" y="2164"/>
                    <a:pt x="1881" y="2128"/>
                  </a:cubicBezTo>
                  <a:cubicBezTo>
                    <a:pt x="1947" y="2056"/>
                    <a:pt x="1947" y="2056"/>
                    <a:pt x="1947" y="2056"/>
                  </a:cubicBezTo>
                  <a:lnTo>
                    <a:pt x="1947" y="2056"/>
                  </a:lnTo>
                  <a:cubicBezTo>
                    <a:pt x="1995" y="2062"/>
                    <a:pt x="2013" y="2080"/>
                    <a:pt x="2061" y="2056"/>
                  </a:cubicBezTo>
                  <a:cubicBezTo>
                    <a:pt x="2121" y="2026"/>
                    <a:pt x="2121" y="2002"/>
                    <a:pt x="2121" y="1936"/>
                  </a:cubicBezTo>
                  <a:cubicBezTo>
                    <a:pt x="2121" y="1846"/>
                    <a:pt x="2175" y="1858"/>
                    <a:pt x="2241" y="1822"/>
                  </a:cubicBezTo>
                  <a:cubicBezTo>
                    <a:pt x="2265" y="1816"/>
                    <a:pt x="2295" y="1828"/>
                    <a:pt x="2301" y="1804"/>
                  </a:cubicBezTo>
                  <a:cubicBezTo>
                    <a:pt x="2307" y="1792"/>
                    <a:pt x="2337" y="1750"/>
                    <a:pt x="2355" y="1750"/>
                  </a:cubicBezTo>
                  <a:cubicBezTo>
                    <a:pt x="2373" y="1780"/>
                    <a:pt x="2283" y="1972"/>
                    <a:pt x="2385" y="1948"/>
                  </a:cubicBezTo>
                  <a:cubicBezTo>
                    <a:pt x="2463" y="1930"/>
                    <a:pt x="2570" y="1900"/>
                    <a:pt x="2630" y="1846"/>
                  </a:cubicBezTo>
                  <a:cubicBezTo>
                    <a:pt x="2690" y="1786"/>
                    <a:pt x="2726" y="1762"/>
                    <a:pt x="2804" y="1732"/>
                  </a:cubicBezTo>
                  <a:cubicBezTo>
                    <a:pt x="2858" y="1720"/>
                    <a:pt x="2882" y="1696"/>
                    <a:pt x="2936" y="1708"/>
                  </a:cubicBezTo>
                  <a:cubicBezTo>
                    <a:pt x="2972" y="1714"/>
                    <a:pt x="2954" y="1744"/>
                    <a:pt x="2978" y="1756"/>
                  </a:cubicBezTo>
                  <a:cubicBezTo>
                    <a:pt x="3026" y="1786"/>
                    <a:pt x="3038" y="1684"/>
                    <a:pt x="3080" y="1714"/>
                  </a:cubicBezTo>
                  <a:cubicBezTo>
                    <a:pt x="3110" y="1738"/>
                    <a:pt x="3074" y="1792"/>
                    <a:pt x="3140" y="1792"/>
                  </a:cubicBezTo>
                  <a:cubicBezTo>
                    <a:pt x="3212" y="1804"/>
                    <a:pt x="3158" y="1768"/>
                    <a:pt x="3200" y="1756"/>
                  </a:cubicBezTo>
                  <a:cubicBezTo>
                    <a:pt x="3242" y="1738"/>
                    <a:pt x="3314" y="1816"/>
                    <a:pt x="3337" y="1726"/>
                  </a:cubicBezTo>
                  <a:cubicBezTo>
                    <a:pt x="3350" y="1684"/>
                    <a:pt x="3416" y="1702"/>
                    <a:pt x="3379" y="1660"/>
                  </a:cubicBezTo>
                  <a:cubicBezTo>
                    <a:pt x="3356" y="1637"/>
                    <a:pt x="3314" y="1630"/>
                    <a:pt x="3284" y="1600"/>
                  </a:cubicBezTo>
                  <a:cubicBezTo>
                    <a:pt x="3272" y="1589"/>
                    <a:pt x="3332" y="1523"/>
                    <a:pt x="3350" y="1523"/>
                  </a:cubicBezTo>
                  <a:cubicBezTo>
                    <a:pt x="3409" y="1529"/>
                    <a:pt x="3440" y="1523"/>
                    <a:pt x="3493" y="1505"/>
                  </a:cubicBezTo>
                  <a:cubicBezTo>
                    <a:pt x="3529" y="1493"/>
                    <a:pt x="3535" y="1523"/>
                    <a:pt x="3565" y="1535"/>
                  </a:cubicBezTo>
                  <a:cubicBezTo>
                    <a:pt x="3595" y="1553"/>
                    <a:pt x="3631" y="1457"/>
                    <a:pt x="3625" y="1433"/>
                  </a:cubicBezTo>
                  <a:cubicBezTo>
                    <a:pt x="3619" y="1379"/>
                    <a:pt x="3643" y="1391"/>
                    <a:pt x="3679" y="1355"/>
                  </a:cubicBezTo>
                  <a:cubicBezTo>
                    <a:pt x="3715" y="1325"/>
                    <a:pt x="3709" y="1319"/>
                    <a:pt x="3751" y="1343"/>
                  </a:cubicBezTo>
                  <a:cubicBezTo>
                    <a:pt x="3859" y="1403"/>
                    <a:pt x="3949" y="1421"/>
                    <a:pt x="4039" y="1505"/>
                  </a:cubicBezTo>
                  <a:cubicBezTo>
                    <a:pt x="4110" y="1547"/>
                    <a:pt x="4087" y="1487"/>
                    <a:pt x="4135" y="1469"/>
                  </a:cubicBezTo>
                  <a:cubicBezTo>
                    <a:pt x="4213" y="1433"/>
                    <a:pt x="4284" y="1403"/>
                    <a:pt x="4344" y="1343"/>
                  </a:cubicBezTo>
                  <a:cubicBezTo>
                    <a:pt x="4386" y="1295"/>
                    <a:pt x="4428" y="1235"/>
                    <a:pt x="4494" y="1217"/>
                  </a:cubicBezTo>
                  <a:cubicBezTo>
                    <a:pt x="4548" y="1205"/>
                    <a:pt x="4578" y="1175"/>
                    <a:pt x="4620" y="1139"/>
                  </a:cubicBezTo>
                  <a:cubicBezTo>
                    <a:pt x="4662" y="1097"/>
                    <a:pt x="4746" y="1127"/>
                    <a:pt x="4806" y="1097"/>
                  </a:cubicBezTo>
                  <a:cubicBezTo>
                    <a:pt x="4878" y="1067"/>
                    <a:pt x="4956" y="1073"/>
                    <a:pt x="4991" y="995"/>
                  </a:cubicBezTo>
                  <a:cubicBezTo>
                    <a:pt x="5033" y="923"/>
                    <a:pt x="5033" y="923"/>
                    <a:pt x="5033" y="923"/>
                  </a:cubicBezTo>
                  <a:cubicBezTo>
                    <a:pt x="5046" y="905"/>
                    <a:pt x="5070" y="923"/>
                    <a:pt x="5087" y="923"/>
                  </a:cubicBezTo>
                  <a:cubicBezTo>
                    <a:pt x="5105" y="929"/>
                    <a:pt x="5153" y="875"/>
                    <a:pt x="5177" y="863"/>
                  </a:cubicBezTo>
                  <a:cubicBezTo>
                    <a:pt x="5249" y="839"/>
                    <a:pt x="5111" y="768"/>
                    <a:pt x="5195" y="726"/>
                  </a:cubicBezTo>
                  <a:cubicBezTo>
                    <a:pt x="5297" y="672"/>
                    <a:pt x="5333" y="552"/>
                    <a:pt x="5471" y="600"/>
                  </a:cubicBezTo>
                  <a:cubicBezTo>
                    <a:pt x="5513" y="612"/>
                    <a:pt x="5573" y="654"/>
                    <a:pt x="5621" y="642"/>
                  </a:cubicBezTo>
                  <a:cubicBezTo>
                    <a:pt x="5663" y="624"/>
                    <a:pt x="5747" y="666"/>
                    <a:pt x="5795" y="672"/>
                  </a:cubicBezTo>
                  <a:cubicBezTo>
                    <a:pt x="5837" y="720"/>
                    <a:pt x="5885" y="732"/>
                    <a:pt x="5932" y="768"/>
                  </a:cubicBezTo>
                  <a:cubicBezTo>
                    <a:pt x="5974" y="804"/>
                    <a:pt x="6028" y="780"/>
                    <a:pt x="6076" y="780"/>
                  </a:cubicBezTo>
                  <a:cubicBezTo>
                    <a:pt x="6088" y="833"/>
                    <a:pt x="6088" y="863"/>
                    <a:pt x="6154" y="839"/>
                  </a:cubicBezTo>
                  <a:cubicBezTo>
                    <a:pt x="6244" y="804"/>
                    <a:pt x="6345" y="822"/>
                    <a:pt x="6441" y="798"/>
                  </a:cubicBezTo>
                  <a:cubicBezTo>
                    <a:pt x="6555" y="762"/>
                    <a:pt x="6603" y="702"/>
                    <a:pt x="6686" y="636"/>
                  </a:cubicBezTo>
                  <a:cubicBezTo>
                    <a:pt x="6704" y="588"/>
                    <a:pt x="6716" y="600"/>
                    <a:pt x="6764" y="600"/>
                  </a:cubicBezTo>
                  <a:cubicBezTo>
                    <a:pt x="6818" y="600"/>
                    <a:pt x="6836" y="540"/>
                    <a:pt x="6866" y="504"/>
                  </a:cubicBezTo>
                  <a:cubicBezTo>
                    <a:pt x="6884" y="480"/>
                    <a:pt x="6878" y="438"/>
                    <a:pt x="6872" y="402"/>
                  </a:cubicBezTo>
                  <a:cubicBezTo>
                    <a:pt x="6866" y="342"/>
                    <a:pt x="6950" y="282"/>
                    <a:pt x="6920" y="228"/>
                  </a:cubicBezTo>
                  <a:cubicBezTo>
                    <a:pt x="6890" y="150"/>
                    <a:pt x="6980" y="138"/>
                    <a:pt x="7010" y="79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7094" y="0"/>
                  </a:lnTo>
                  <a:cubicBezTo>
                    <a:pt x="7106" y="7"/>
                    <a:pt x="7106" y="13"/>
                    <a:pt x="7118" y="19"/>
                  </a:cubicBezTo>
                  <a:cubicBezTo>
                    <a:pt x="7124" y="24"/>
                    <a:pt x="7148" y="31"/>
                    <a:pt x="7148" y="42"/>
                  </a:cubicBezTo>
                  <a:cubicBezTo>
                    <a:pt x="7148" y="72"/>
                    <a:pt x="7136" y="90"/>
                    <a:pt x="7130" y="114"/>
                  </a:cubicBezTo>
                  <a:cubicBezTo>
                    <a:pt x="7124" y="144"/>
                    <a:pt x="7142" y="156"/>
                    <a:pt x="7142" y="180"/>
                  </a:cubicBezTo>
                  <a:cubicBezTo>
                    <a:pt x="7148" y="192"/>
                    <a:pt x="7142" y="222"/>
                    <a:pt x="7142" y="234"/>
                  </a:cubicBezTo>
                  <a:cubicBezTo>
                    <a:pt x="7136" y="258"/>
                    <a:pt x="7112" y="276"/>
                    <a:pt x="7106" y="306"/>
                  </a:cubicBezTo>
                  <a:cubicBezTo>
                    <a:pt x="7094" y="342"/>
                    <a:pt x="7088" y="372"/>
                    <a:pt x="7082" y="414"/>
                  </a:cubicBezTo>
                  <a:cubicBezTo>
                    <a:pt x="7076" y="468"/>
                    <a:pt x="7112" y="510"/>
                    <a:pt x="7130" y="558"/>
                  </a:cubicBezTo>
                  <a:cubicBezTo>
                    <a:pt x="7160" y="630"/>
                    <a:pt x="7142" y="690"/>
                    <a:pt x="7226" y="732"/>
                  </a:cubicBezTo>
                  <a:cubicBezTo>
                    <a:pt x="7238" y="744"/>
                    <a:pt x="7244" y="756"/>
                    <a:pt x="7268" y="756"/>
                  </a:cubicBezTo>
                  <a:cubicBezTo>
                    <a:pt x="7328" y="768"/>
                    <a:pt x="7340" y="774"/>
                    <a:pt x="7376" y="815"/>
                  </a:cubicBezTo>
                  <a:lnTo>
                    <a:pt x="7376" y="815"/>
                  </a:lnTo>
                  <a:cubicBezTo>
                    <a:pt x="7352" y="870"/>
                    <a:pt x="7352" y="870"/>
                    <a:pt x="7352" y="870"/>
                  </a:cubicBezTo>
                  <a:cubicBezTo>
                    <a:pt x="7322" y="899"/>
                    <a:pt x="7280" y="923"/>
                    <a:pt x="7262" y="959"/>
                  </a:cubicBezTo>
                  <a:cubicBezTo>
                    <a:pt x="7238" y="1001"/>
                    <a:pt x="7226" y="1001"/>
                    <a:pt x="7184" y="1007"/>
                  </a:cubicBezTo>
                  <a:cubicBezTo>
                    <a:pt x="7112" y="1025"/>
                    <a:pt x="7112" y="1025"/>
                    <a:pt x="7112" y="1025"/>
                  </a:cubicBezTo>
                  <a:cubicBezTo>
                    <a:pt x="7094" y="1031"/>
                    <a:pt x="7040" y="1001"/>
                    <a:pt x="7028" y="1007"/>
                  </a:cubicBezTo>
                  <a:cubicBezTo>
                    <a:pt x="7010" y="1019"/>
                    <a:pt x="7040" y="1079"/>
                    <a:pt x="7004" y="1103"/>
                  </a:cubicBezTo>
                  <a:cubicBezTo>
                    <a:pt x="6992" y="1115"/>
                    <a:pt x="7010" y="1145"/>
                    <a:pt x="7010" y="1163"/>
                  </a:cubicBezTo>
                  <a:cubicBezTo>
                    <a:pt x="7016" y="1187"/>
                    <a:pt x="6998" y="1205"/>
                    <a:pt x="6986" y="1229"/>
                  </a:cubicBezTo>
                  <a:cubicBezTo>
                    <a:pt x="6974" y="1283"/>
                    <a:pt x="6974" y="1283"/>
                    <a:pt x="6974" y="1283"/>
                  </a:cubicBezTo>
                  <a:lnTo>
                    <a:pt x="6974" y="1283"/>
                  </a:lnTo>
                  <a:cubicBezTo>
                    <a:pt x="6932" y="1283"/>
                    <a:pt x="6914" y="1295"/>
                    <a:pt x="6872" y="1325"/>
                  </a:cubicBezTo>
                  <a:cubicBezTo>
                    <a:pt x="6734" y="1433"/>
                    <a:pt x="6734" y="1433"/>
                    <a:pt x="6734" y="1433"/>
                  </a:cubicBezTo>
                  <a:cubicBezTo>
                    <a:pt x="6680" y="1475"/>
                    <a:pt x="6680" y="1427"/>
                    <a:pt x="6633" y="1481"/>
                  </a:cubicBezTo>
                  <a:cubicBezTo>
                    <a:pt x="6603" y="1523"/>
                    <a:pt x="6555" y="1547"/>
                    <a:pt x="6615" y="1577"/>
                  </a:cubicBezTo>
                  <a:cubicBezTo>
                    <a:pt x="6638" y="1595"/>
                    <a:pt x="6686" y="1589"/>
                    <a:pt x="6680" y="1630"/>
                  </a:cubicBezTo>
                  <a:cubicBezTo>
                    <a:pt x="6680" y="1660"/>
                    <a:pt x="6692" y="1684"/>
                    <a:pt x="6686" y="1714"/>
                  </a:cubicBezTo>
                  <a:cubicBezTo>
                    <a:pt x="6668" y="1762"/>
                    <a:pt x="6620" y="1762"/>
                    <a:pt x="6591" y="1792"/>
                  </a:cubicBezTo>
                  <a:cubicBezTo>
                    <a:pt x="6573" y="1810"/>
                    <a:pt x="6567" y="1834"/>
                    <a:pt x="6537" y="1834"/>
                  </a:cubicBezTo>
                  <a:cubicBezTo>
                    <a:pt x="6519" y="1834"/>
                    <a:pt x="6507" y="1810"/>
                    <a:pt x="6489" y="1816"/>
                  </a:cubicBezTo>
                  <a:cubicBezTo>
                    <a:pt x="6459" y="1828"/>
                    <a:pt x="6459" y="1870"/>
                    <a:pt x="6465" y="1894"/>
                  </a:cubicBezTo>
                  <a:cubicBezTo>
                    <a:pt x="6489" y="1954"/>
                    <a:pt x="6333" y="1978"/>
                    <a:pt x="6298" y="2020"/>
                  </a:cubicBezTo>
                  <a:cubicBezTo>
                    <a:pt x="6286" y="2074"/>
                    <a:pt x="6244" y="2170"/>
                    <a:pt x="6196" y="2206"/>
                  </a:cubicBezTo>
                  <a:cubicBezTo>
                    <a:pt x="6172" y="2230"/>
                    <a:pt x="6058" y="2278"/>
                    <a:pt x="6028" y="2272"/>
                  </a:cubicBezTo>
                  <a:cubicBezTo>
                    <a:pt x="5998" y="2272"/>
                    <a:pt x="5950" y="2212"/>
                    <a:pt x="5926" y="2218"/>
                  </a:cubicBezTo>
                  <a:cubicBezTo>
                    <a:pt x="5872" y="2242"/>
                    <a:pt x="5866" y="2308"/>
                    <a:pt x="5824" y="2344"/>
                  </a:cubicBezTo>
                  <a:cubicBezTo>
                    <a:pt x="5789" y="2373"/>
                    <a:pt x="5723" y="2451"/>
                    <a:pt x="5675" y="2457"/>
                  </a:cubicBezTo>
                  <a:cubicBezTo>
                    <a:pt x="5663" y="2481"/>
                    <a:pt x="5717" y="2535"/>
                    <a:pt x="5735" y="2547"/>
                  </a:cubicBezTo>
                  <a:cubicBezTo>
                    <a:pt x="5789" y="2559"/>
                    <a:pt x="5801" y="2541"/>
                    <a:pt x="5819" y="2595"/>
                  </a:cubicBezTo>
                  <a:cubicBezTo>
                    <a:pt x="5819" y="2601"/>
                    <a:pt x="5830" y="2607"/>
                    <a:pt x="5837" y="2619"/>
                  </a:cubicBezTo>
                  <a:cubicBezTo>
                    <a:pt x="5854" y="2661"/>
                    <a:pt x="5878" y="2685"/>
                    <a:pt x="5908" y="2721"/>
                  </a:cubicBezTo>
                  <a:cubicBezTo>
                    <a:pt x="5932" y="2745"/>
                    <a:pt x="5914" y="2769"/>
                    <a:pt x="5938" y="2793"/>
                  </a:cubicBezTo>
                  <a:cubicBezTo>
                    <a:pt x="5968" y="2823"/>
                    <a:pt x="5986" y="2853"/>
                    <a:pt x="5980" y="2895"/>
                  </a:cubicBezTo>
                  <a:cubicBezTo>
                    <a:pt x="5974" y="2925"/>
                    <a:pt x="5998" y="2931"/>
                    <a:pt x="6016" y="2949"/>
                  </a:cubicBezTo>
                  <a:cubicBezTo>
                    <a:pt x="6040" y="2973"/>
                    <a:pt x="6052" y="2973"/>
                    <a:pt x="6028" y="3009"/>
                  </a:cubicBezTo>
                  <a:cubicBezTo>
                    <a:pt x="6016" y="3039"/>
                    <a:pt x="6010" y="3057"/>
                    <a:pt x="5986" y="3081"/>
                  </a:cubicBezTo>
                  <a:cubicBezTo>
                    <a:pt x="5968" y="3099"/>
                    <a:pt x="5968" y="3111"/>
                    <a:pt x="5980" y="3129"/>
                  </a:cubicBezTo>
                  <a:cubicBezTo>
                    <a:pt x="5986" y="3153"/>
                    <a:pt x="6022" y="3182"/>
                    <a:pt x="6004" y="3206"/>
                  </a:cubicBezTo>
                  <a:cubicBezTo>
                    <a:pt x="5944" y="3296"/>
                    <a:pt x="5837" y="3224"/>
                    <a:pt x="5819" y="3350"/>
                  </a:cubicBezTo>
                  <a:cubicBezTo>
                    <a:pt x="5806" y="3416"/>
                    <a:pt x="5753" y="3428"/>
                    <a:pt x="5693" y="3422"/>
                  </a:cubicBezTo>
                  <a:cubicBezTo>
                    <a:pt x="5639" y="3440"/>
                    <a:pt x="5567" y="3452"/>
                    <a:pt x="5513" y="3482"/>
                  </a:cubicBezTo>
                  <a:cubicBezTo>
                    <a:pt x="5465" y="3506"/>
                    <a:pt x="5471" y="3518"/>
                    <a:pt x="5465" y="3566"/>
                  </a:cubicBezTo>
                  <a:cubicBezTo>
                    <a:pt x="5465" y="3590"/>
                    <a:pt x="5435" y="3602"/>
                    <a:pt x="5429" y="3626"/>
                  </a:cubicBezTo>
                  <a:cubicBezTo>
                    <a:pt x="5417" y="3674"/>
                    <a:pt x="5423" y="3722"/>
                    <a:pt x="5441" y="3764"/>
                  </a:cubicBezTo>
                  <a:cubicBezTo>
                    <a:pt x="5471" y="3830"/>
                    <a:pt x="5483" y="3830"/>
                    <a:pt x="5423" y="3866"/>
                  </a:cubicBezTo>
                  <a:cubicBezTo>
                    <a:pt x="5375" y="3896"/>
                    <a:pt x="5387" y="3944"/>
                    <a:pt x="5381" y="3991"/>
                  </a:cubicBezTo>
                  <a:cubicBezTo>
                    <a:pt x="5375" y="4045"/>
                    <a:pt x="5351" y="4021"/>
                    <a:pt x="5327" y="4045"/>
                  </a:cubicBezTo>
                  <a:cubicBezTo>
                    <a:pt x="5321" y="4057"/>
                    <a:pt x="5279" y="4135"/>
                    <a:pt x="5267" y="4135"/>
                  </a:cubicBezTo>
                  <a:cubicBezTo>
                    <a:pt x="5237" y="4135"/>
                    <a:pt x="5225" y="4105"/>
                    <a:pt x="5189" y="4111"/>
                  </a:cubicBezTo>
                  <a:cubicBezTo>
                    <a:pt x="4944" y="4129"/>
                    <a:pt x="4944" y="4129"/>
                    <a:pt x="4944" y="4129"/>
                  </a:cubicBezTo>
                  <a:cubicBezTo>
                    <a:pt x="4908" y="4135"/>
                    <a:pt x="4896" y="4189"/>
                    <a:pt x="4884" y="4219"/>
                  </a:cubicBezTo>
                  <a:cubicBezTo>
                    <a:pt x="4854" y="4255"/>
                    <a:pt x="4782" y="4261"/>
                    <a:pt x="4788" y="4309"/>
                  </a:cubicBezTo>
                  <a:cubicBezTo>
                    <a:pt x="4794" y="4393"/>
                    <a:pt x="4794" y="4441"/>
                    <a:pt x="4746" y="4513"/>
                  </a:cubicBezTo>
                  <a:cubicBezTo>
                    <a:pt x="4728" y="4543"/>
                    <a:pt x="4788" y="4561"/>
                    <a:pt x="4782" y="4585"/>
                  </a:cubicBezTo>
                  <a:cubicBezTo>
                    <a:pt x="4752" y="4651"/>
                    <a:pt x="4710" y="4585"/>
                    <a:pt x="4668" y="4603"/>
                  </a:cubicBezTo>
                  <a:cubicBezTo>
                    <a:pt x="4602" y="4597"/>
                    <a:pt x="4572" y="4531"/>
                    <a:pt x="4512" y="4585"/>
                  </a:cubicBezTo>
                  <a:cubicBezTo>
                    <a:pt x="4452" y="4639"/>
                    <a:pt x="4398" y="4591"/>
                    <a:pt x="4368" y="4531"/>
                  </a:cubicBezTo>
                  <a:cubicBezTo>
                    <a:pt x="4356" y="4501"/>
                    <a:pt x="4290" y="4483"/>
                    <a:pt x="4260" y="4477"/>
                  </a:cubicBezTo>
                  <a:cubicBezTo>
                    <a:pt x="4189" y="4459"/>
                    <a:pt x="4200" y="4627"/>
                    <a:pt x="4117" y="4579"/>
                  </a:cubicBezTo>
                  <a:cubicBezTo>
                    <a:pt x="4039" y="4537"/>
                    <a:pt x="4087" y="4405"/>
                    <a:pt x="4027" y="4387"/>
                  </a:cubicBezTo>
                  <a:cubicBezTo>
                    <a:pt x="3979" y="4369"/>
                    <a:pt x="3943" y="4411"/>
                    <a:pt x="3925" y="4333"/>
                  </a:cubicBezTo>
                  <a:cubicBezTo>
                    <a:pt x="3913" y="4267"/>
                    <a:pt x="3877" y="4273"/>
                    <a:pt x="3829" y="4261"/>
                  </a:cubicBezTo>
                  <a:cubicBezTo>
                    <a:pt x="3787" y="4297"/>
                    <a:pt x="3739" y="4291"/>
                    <a:pt x="3697" y="4279"/>
                  </a:cubicBezTo>
                  <a:cubicBezTo>
                    <a:pt x="3655" y="4273"/>
                    <a:pt x="3613" y="4303"/>
                    <a:pt x="3571" y="4297"/>
                  </a:cubicBezTo>
                  <a:cubicBezTo>
                    <a:pt x="3475" y="4279"/>
                    <a:pt x="3547" y="4165"/>
                    <a:pt x="3445" y="4177"/>
                  </a:cubicBezTo>
                  <a:cubicBezTo>
                    <a:pt x="3398" y="4183"/>
                    <a:pt x="3337" y="4225"/>
                    <a:pt x="3350" y="4273"/>
                  </a:cubicBezTo>
                  <a:cubicBezTo>
                    <a:pt x="3368" y="4351"/>
                    <a:pt x="3350" y="4405"/>
                    <a:pt x="3266" y="4363"/>
                  </a:cubicBezTo>
                  <a:cubicBezTo>
                    <a:pt x="3200" y="4327"/>
                    <a:pt x="3224" y="4375"/>
                    <a:pt x="3182" y="4375"/>
                  </a:cubicBezTo>
                  <a:cubicBezTo>
                    <a:pt x="3170" y="4375"/>
                    <a:pt x="3176" y="4339"/>
                    <a:pt x="3164" y="4339"/>
                  </a:cubicBezTo>
                  <a:cubicBezTo>
                    <a:pt x="3140" y="4339"/>
                    <a:pt x="3068" y="4411"/>
                    <a:pt x="3044" y="4423"/>
                  </a:cubicBezTo>
                  <a:cubicBezTo>
                    <a:pt x="3044" y="4465"/>
                    <a:pt x="3062" y="4531"/>
                    <a:pt x="2990" y="4519"/>
                  </a:cubicBezTo>
                  <a:cubicBezTo>
                    <a:pt x="2954" y="4513"/>
                    <a:pt x="2930" y="4519"/>
                    <a:pt x="2894" y="4543"/>
                  </a:cubicBezTo>
                  <a:cubicBezTo>
                    <a:pt x="2846" y="4585"/>
                    <a:pt x="2804" y="4669"/>
                    <a:pt x="2744" y="4669"/>
                  </a:cubicBezTo>
                  <a:cubicBezTo>
                    <a:pt x="2702" y="4669"/>
                    <a:pt x="2696" y="4794"/>
                    <a:pt x="2630" y="4729"/>
                  </a:cubicBezTo>
                  <a:cubicBezTo>
                    <a:pt x="2606" y="4705"/>
                    <a:pt x="2583" y="4716"/>
                    <a:pt x="2559" y="4698"/>
                  </a:cubicBezTo>
                  <a:cubicBezTo>
                    <a:pt x="2535" y="4674"/>
                    <a:pt x="2523" y="4663"/>
                    <a:pt x="2493" y="4645"/>
                  </a:cubicBezTo>
                  <a:cubicBezTo>
                    <a:pt x="2457" y="4615"/>
                    <a:pt x="2451" y="4674"/>
                    <a:pt x="2409" y="4669"/>
                  </a:cubicBezTo>
                  <a:cubicBezTo>
                    <a:pt x="2385" y="4669"/>
                    <a:pt x="2385" y="4639"/>
                    <a:pt x="2367" y="4627"/>
                  </a:cubicBezTo>
                  <a:cubicBezTo>
                    <a:pt x="2349" y="4615"/>
                    <a:pt x="2319" y="4621"/>
                    <a:pt x="2295" y="4603"/>
                  </a:cubicBezTo>
                  <a:cubicBezTo>
                    <a:pt x="2247" y="4573"/>
                    <a:pt x="2205" y="4705"/>
                    <a:pt x="2181" y="4734"/>
                  </a:cubicBezTo>
                  <a:cubicBezTo>
                    <a:pt x="2163" y="4758"/>
                    <a:pt x="2067" y="4860"/>
                    <a:pt x="2067" y="4776"/>
                  </a:cubicBezTo>
                  <a:cubicBezTo>
                    <a:pt x="2049" y="4764"/>
                    <a:pt x="2013" y="4818"/>
                    <a:pt x="1983" y="4788"/>
                  </a:cubicBezTo>
                  <a:cubicBezTo>
                    <a:pt x="1959" y="4764"/>
                    <a:pt x="1923" y="4830"/>
                    <a:pt x="1905" y="4842"/>
                  </a:cubicBezTo>
                  <a:cubicBezTo>
                    <a:pt x="1845" y="4884"/>
                    <a:pt x="1881" y="5022"/>
                    <a:pt x="1792" y="4950"/>
                  </a:cubicBezTo>
                  <a:cubicBezTo>
                    <a:pt x="1678" y="4860"/>
                    <a:pt x="1678" y="4860"/>
                    <a:pt x="1678" y="4860"/>
                  </a:cubicBezTo>
                  <a:cubicBezTo>
                    <a:pt x="1636" y="4824"/>
                    <a:pt x="1540" y="4980"/>
                    <a:pt x="1486" y="4980"/>
                  </a:cubicBezTo>
                  <a:cubicBezTo>
                    <a:pt x="1426" y="4980"/>
                    <a:pt x="1426" y="4938"/>
                    <a:pt x="1402" y="4896"/>
                  </a:cubicBezTo>
                  <a:cubicBezTo>
                    <a:pt x="1390" y="4872"/>
                    <a:pt x="1384" y="4854"/>
                    <a:pt x="1366" y="4836"/>
                  </a:cubicBezTo>
                  <a:cubicBezTo>
                    <a:pt x="1348" y="4818"/>
                    <a:pt x="1336" y="4812"/>
                    <a:pt x="1330" y="4788"/>
                  </a:cubicBezTo>
                  <a:cubicBezTo>
                    <a:pt x="1324" y="4740"/>
                    <a:pt x="1264" y="4758"/>
                    <a:pt x="1264" y="4692"/>
                  </a:cubicBezTo>
                  <a:cubicBezTo>
                    <a:pt x="1264" y="4651"/>
                    <a:pt x="1258" y="4651"/>
                    <a:pt x="1222" y="4633"/>
                  </a:cubicBezTo>
                  <a:cubicBezTo>
                    <a:pt x="1204" y="4621"/>
                    <a:pt x="1204" y="4603"/>
                    <a:pt x="1180" y="4597"/>
                  </a:cubicBezTo>
                  <a:lnTo>
                    <a:pt x="1180" y="4597"/>
                  </a:lnTo>
                  <a:cubicBezTo>
                    <a:pt x="1174" y="4525"/>
                    <a:pt x="1174" y="4525"/>
                    <a:pt x="1174" y="4525"/>
                  </a:cubicBezTo>
                  <a:cubicBezTo>
                    <a:pt x="1162" y="4501"/>
                    <a:pt x="1168" y="4399"/>
                    <a:pt x="1150" y="4387"/>
                  </a:cubicBezTo>
                  <a:cubicBezTo>
                    <a:pt x="1114" y="4363"/>
                    <a:pt x="1036" y="4369"/>
                    <a:pt x="1030" y="4303"/>
                  </a:cubicBezTo>
                  <a:cubicBezTo>
                    <a:pt x="1030" y="4255"/>
                    <a:pt x="1084" y="4267"/>
                    <a:pt x="1096" y="4243"/>
                  </a:cubicBezTo>
                  <a:cubicBezTo>
                    <a:pt x="1102" y="4225"/>
                    <a:pt x="1042" y="4159"/>
                    <a:pt x="1030" y="4135"/>
                  </a:cubicBezTo>
                  <a:cubicBezTo>
                    <a:pt x="1012" y="4087"/>
                    <a:pt x="923" y="4123"/>
                    <a:pt x="935" y="4039"/>
                  </a:cubicBezTo>
                  <a:cubicBezTo>
                    <a:pt x="923" y="3997"/>
                    <a:pt x="899" y="3967"/>
                    <a:pt x="869" y="3944"/>
                  </a:cubicBezTo>
                  <a:cubicBezTo>
                    <a:pt x="833" y="3920"/>
                    <a:pt x="833" y="3872"/>
                    <a:pt x="809" y="3848"/>
                  </a:cubicBezTo>
                  <a:cubicBezTo>
                    <a:pt x="785" y="3830"/>
                    <a:pt x="761" y="3818"/>
                    <a:pt x="749" y="3794"/>
                  </a:cubicBezTo>
                  <a:cubicBezTo>
                    <a:pt x="731" y="3764"/>
                    <a:pt x="719" y="3734"/>
                    <a:pt x="719" y="3704"/>
                  </a:cubicBezTo>
                  <a:cubicBezTo>
                    <a:pt x="653" y="3704"/>
                    <a:pt x="557" y="3896"/>
                    <a:pt x="485" y="3824"/>
                  </a:cubicBezTo>
                  <a:cubicBezTo>
                    <a:pt x="383" y="3728"/>
                    <a:pt x="563" y="3650"/>
                    <a:pt x="515" y="3560"/>
                  </a:cubicBezTo>
                  <a:cubicBezTo>
                    <a:pt x="497" y="3530"/>
                    <a:pt x="503" y="3512"/>
                    <a:pt x="527" y="3488"/>
                  </a:cubicBezTo>
                  <a:cubicBezTo>
                    <a:pt x="545" y="3446"/>
                    <a:pt x="563" y="3374"/>
                    <a:pt x="539" y="3332"/>
                  </a:cubicBezTo>
                  <a:cubicBezTo>
                    <a:pt x="509" y="3326"/>
                    <a:pt x="479" y="3356"/>
                    <a:pt x="455" y="3338"/>
                  </a:cubicBezTo>
                  <a:cubicBezTo>
                    <a:pt x="413" y="3320"/>
                    <a:pt x="389" y="3326"/>
                    <a:pt x="347" y="3320"/>
                  </a:cubicBezTo>
                  <a:cubicBezTo>
                    <a:pt x="323" y="3308"/>
                    <a:pt x="305" y="3284"/>
                    <a:pt x="281" y="3284"/>
                  </a:cubicBezTo>
                  <a:cubicBezTo>
                    <a:pt x="233" y="3284"/>
                    <a:pt x="221" y="3314"/>
                    <a:pt x="179" y="3284"/>
                  </a:cubicBezTo>
                  <a:cubicBezTo>
                    <a:pt x="125" y="3248"/>
                    <a:pt x="120" y="3284"/>
                    <a:pt x="114" y="3200"/>
                  </a:cubicBezTo>
                  <a:cubicBezTo>
                    <a:pt x="107" y="3164"/>
                    <a:pt x="78" y="3099"/>
                    <a:pt x="125" y="3069"/>
                  </a:cubicBezTo>
                  <a:cubicBezTo>
                    <a:pt x="209" y="3015"/>
                    <a:pt x="162" y="2937"/>
                    <a:pt x="167" y="2859"/>
                  </a:cubicBezTo>
                  <a:cubicBezTo>
                    <a:pt x="167" y="2811"/>
                    <a:pt x="162" y="2811"/>
                    <a:pt x="185" y="2763"/>
                  </a:cubicBezTo>
                  <a:cubicBezTo>
                    <a:pt x="197" y="2733"/>
                    <a:pt x="227" y="2721"/>
                    <a:pt x="227" y="2685"/>
                  </a:cubicBezTo>
                  <a:cubicBezTo>
                    <a:pt x="227" y="2667"/>
                    <a:pt x="215" y="2649"/>
                    <a:pt x="239" y="2649"/>
                  </a:cubicBezTo>
                  <a:cubicBezTo>
                    <a:pt x="269" y="2649"/>
                    <a:pt x="281" y="2613"/>
                    <a:pt x="293" y="2595"/>
                  </a:cubicBezTo>
                  <a:cubicBezTo>
                    <a:pt x="317" y="2553"/>
                    <a:pt x="305" y="2547"/>
                    <a:pt x="353" y="2529"/>
                  </a:cubicBezTo>
                  <a:cubicBezTo>
                    <a:pt x="377" y="2517"/>
                    <a:pt x="377" y="2439"/>
                    <a:pt x="401" y="2409"/>
                  </a:cubicBezTo>
                  <a:cubicBezTo>
                    <a:pt x="449" y="2349"/>
                    <a:pt x="365" y="2296"/>
                    <a:pt x="317" y="2284"/>
                  </a:cubicBezTo>
                  <a:cubicBezTo>
                    <a:pt x="263" y="2248"/>
                    <a:pt x="269" y="2200"/>
                    <a:pt x="239" y="2158"/>
                  </a:cubicBezTo>
                  <a:cubicBezTo>
                    <a:pt x="215" y="2122"/>
                    <a:pt x="149" y="2116"/>
                    <a:pt x="132" y="2092"/>
                  </a:cubicBezTo>
                  <a:cubicBezTo>
                    <a:pt x="114" y="2062"/>
                    <a:pt x="143" y="2038"/>
                    <a:pt x="107" y="2038"/>
                  </a:cubicBezTo>
                  <a:cubicBezTo>
                    <a:pt x="66" y="2032"/>
                    <a:pt x="60" y="2002"/>
                    <a:pt x="48" y="1966"/>
                  </a:cubicBezTo>
                  <a:cubicBezTo>
                    <a:pt x="30" y="1930"/>
                    <a:pt x="0" y="1906"/>
                    <a:pt x="6" y="1864"/>
                  </a:cubicBezTo>
                  <a:cubicBezTo>
                    <a:pt x="6" y="1828"/>
                    <a:pt x="90" y="1792"/>
                    <a:pt x="120" y="1768"/>
                  </a:cubicBezTo>
                  <a:cubicBezTo>
                    <a:pt x="162" y="1738"/>
                    <a:pt x="156" y="1738"/>
                    <a:pt x="138" y="1690"/>
                  </a:cubicBezTo>
                  <a:cubicBezTo>
                    <a:pt x="156" y="1642"/>
                    <a:pt x="156" y="1642"/>
                    <a:pt x="156" y="1642"/>
                  </a:cubicBezTo>
                  <a:lnTo>
                    <a:pt x="156" y="1642"/>
                  </a:lnTo>
                  <a:cubicBezTo>
                    <a:pt x="185" y="1672"/>
                    <a:pt x="251" y="1690"/>
                    <a:pt x="299" y="1690"/>
                  </a:cubicBezTo>
                  <a:cubicBezTo>
                    <a:pt x="317" y="1690"/>
                    <a:pt x="353" y="1690"/>
                    <a:pt x="377" y="1684"/>
                  </a:cubicBezTo>
                  <a:cubicBezTo>
                    <a:pt x="401" y="1678"/>
                    <a:pt x="371" y="1648"/>
                    <a:pt x="383" y="16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2" name="Freeform 144">
              <a:extLst>
                <a:ext uri="{FF2B5EF4-FFF2-40B4-BE49-F238E27FC236}">
                  <a16:creationId xmlns:a16="http://schemas.microsoft.com/office/drawing/2014/main" id="{1998038B-E106-5B45-9FB7-D2E378619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912" y="8970429"/>
              <a:ext cx="792556" cy="792610"/>
            </a:xfrm>
            <a:custGeom>
              <a:avLst/>
              <a:gdLst>
                <a:gd name="T0" fmla="*/ 929 w 1487"/>
                <a:gd name="T1" fmla="*/ 120 h 1487"/>
                <a:gd name="T2" fmla="*/ 887 w 1487"/>
                <a:gd name="T3" fmla="*/ 114 h 1487"/>
                <a:gd name="T4" fmla="*/ 917 w 1487"/>
                <a:gd name="T5" fmla="*/ 144 h 1487"/>
                <a:gd name="T6" fmla="*/ 929 w 1487"/>
                <a:gd name="T7" fmla="*/ 120 h 1487"/>
                <a:gd name="T8" fmla="*/ 689 w 1487"/>
                <a:gd name="T9" fmla="*/ 270 h 1487"/>
                <a:gd name="T10" fmla="*/ 671 w 1487"/>
                <a:gd name="T11" fmla="*/ 396 h 1487"/>
                <a:gd name="T12" fmla="*/ 611 w 1487"/>
                <a:gd name="T13" fmla="*/ 581 h 1487"/>
                <a:gd name="T14" fmla="*/ 683 w 1487"/>
                <a:gd name="T15" fmla="*/ 719 h 1487"/>
                <a:gd name="T16" fmla="*/ 587 w 1487"/>
                <a:gd name="T17" fmla="*/ 803 h 1487"/>
                <a:gd name="T18" fmla="*/ 467 w 1487"/>
                <a:gd name="T19" fmla="*/ 773 h 1487"/>
                <a:gd name="T20" fmla="*/ 402 w 1487"/>
                <a:gd name="T21" fmla="*/ 767 h 1487"/>
                <a:gd name="T22" fmla="*/ 288 w 1487"/>
                <a:gd name="T23" fmla="*/ 809 h 1487"/>
                <a:gd name="T24" fmla="*/ 174 w 1487"/>
                <a:gd name="T25" fmla="*/ 881 h 1487"/>
                <a:gd name="T26" fmla="*/ 72 w 1487"/>
                <a:gd name="T27" fmla="*/ 935 h 1487"/>
                <a:gd name="T28" fmla="*/ 78 w 1487"/>
                <a:gd name="T29" fmla="*/ 1067 h 1487"/>
                <a:gd name="T30" fmla="*/ 108 w 1487"/>
                <a:gd name="T31" fmla="*/ 1211 h 1487"/>
                <a:gd name="T32" fmla="*/ 66 w 1487"/>
                <a:gd name="T33" fmla="*/ 1223 h 1487"/>
                <a:gd name="T34" fmla="*/ 0 w 1487"/>
                <a:gd name="T35" fmla="*/ 1384 h 1487"/>
                <a:gd name="T36" fmla="*/ 6 w 1487"/>
                <a:gd name="T37" fmla="*/ 1426 h 1487"/>
                <a:gd name="T38" fmla="*/ 240 w 1487"/>
                <a:gd name="T39" fmla="*/ 1384 h 1487"/>
                <a:gd name="T40" fmla="*/ 461 w 1487"/>
                <a:gd name="T41" fmla="*/ 1342 h 1487"/>
                <a:gd name="T42" fmla="*/ 887 w 1487"/>
                <a:gd name="T43" fmla="*/ 1301 h 1487"/>
                <a:gd name="T44" fmla="*/ 953 w 1487"/>
                <a:gd name="T45" fmla="*/ 1169 h 1487"/>
                <a:gd name="T46" fmla="*/ 1133 w 1487"/>
                <a:gd name="T47" fmla="*/ 1007 h 1487"/>
                <a:gd name="T48" fmla="*/ 1312 w 1487"/>
                <a:gd name="T49" fmla="*/ 941 h 1487"/>
                <a:gd name="T50" fmla="*/ 1456 w 1487"/>
                <a:gd name="T51" fmla="*/ 683 h 1487"/>
                <a:gd name="T52" fmla="*/ 1324 w 1487"/>
                <a:gd name="T53" fmla="*/ 713 h 1487"/>
                <a:gd name="T54" fmla="*/ 1199 w 1487"/>
                <a:gd name="T55" fmla="*/ 498 h 1487"/>
                <a:gd name="T56" fmla="*/ 1217 w 1487"/>
                <a:gd name="T57" fmla="*/ 372 h 1487"/>
                <a:gd name="T58" fmla="*/ 1186 w 1487"/>
                <a:gd name="T59" fmla="*/ 432 h 1487"/>
                <a:gd name="T60" fmla="*/ 1037 w 1487"/>
                <a:gd name="T61" fmla="*/ 623 h 1487"/>
                <a:gd name="T62" fmla="*/ 971 w 1487"/>
                <a:gd name="T63" fmla="*/ 827 h 1487"/>
                <a:gd name="T64" fmla="*/ 815 w 1487"/>
                <a:gd name="T65" fmla="*/ 995 h 1487"/>
                <a:gd name="T66" fmla="*/ 803 w 1487"/>
                <a:gd name="T67" fmla="*/ 935 h 1487"/>
                <a:gd name="T68" fmla="*/ 875 w 1487"/>
                <a:gd name="T69" fmla="*/ 623 h 1487"/>
                <a:gd name="T70" fmla="*/ 881 w 1487"/>
                <a:gd name="T71" fmla="*/ 510 h 1487"/>
                <a:gd name="T72" fmla="*/ 893 w 1487"/>
                <a:gd name="T73" fmla="*/ 438 h 1487"/>
                <a:gd name="T74" fmla="*/ 737 w 1487"/>
                <a:gd name="T75" fmla="*/ 342 h 1487"/>
                <a:gd name="T76" fmla="*/ 1037 w 1487"/>
                <a:gd name="T77" fmla="*/ 168 h 1487"/>
                <a:gd name="T78" fmla="*/ 1037 w 1487"/>
                <a:gd name="T79" fmla="*/ 168 h 1487"/>
                <a:gd name="T80" fmla="*/ 971 w 1487"/>
                <a:gd name="T81" fmla="*/ 0 h 1487"/>
                <a:gd name="T82" fmla="*/ 1067 w 1487"/>
                <a:gd name="T83" fmla="*/ 72 h 1487"/>
                <a:gd name="T84" fmla="*/ 1037 w 1487"/>
                <a:gd name="T85" fmla="*/ 16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7" h="1487">
                  <a:moveTo>
                    <a:pt x="929" y="120"/>
                  </a:moveTo>
                  <a:lnTo>
                    <a:pt x="929" y="120"/>
                  </a:lnTo>
                  <a:cubicBezTo>
                    <a:pt x="923" y="120"/>
                    <a:pt x="929" y="114"/>
                    <a:pt x="923" y="114"/>
                  </a:cubicBezTo>
                  <a:cubicBezTo>
                    <a:pt x="911" y="108"/>
                    <a:pt x="899" y="108"/>
                    <a:pt x="887" y="114"/>
                  </a:cubicBezTo>
                  <a:cubicBezTo>
                    <a:pt x="875" y="114"/>
                    <a:pt x="869" y="150"/>
                    <a:pt x="887" y="150"/>
                  </a:cubicBezTo>
                  <a:cubicBezTo>
                    <a:pt x="899" y="150"/>
                    <a:pt x="905" y="144"/>
                    <a:pt x="917" y="144"/>
                  </a:cubicBezTo>
                  <a:cubicBezTo>
                    <a:pt x="923" y="144"/>
                    <a:pt x="929" y="144"/>
                    <a:pt x="929" y="144"/>
                  </a:cubicBezTo>
                  <a:cubicBezTo>
                    <a:pt x="941" y="132"/>
                    <a:pt x="935" y="126"/>
                    <a:pt x="929" y="120"/>
                  </a:cubicBezTo>
                  <a:close/>
                  <a:moveTo>
                    <a:pt x="689" y="270"/>
                  </a:moveTo>
                  <a:lnTo>
                    <a:pt x="689" y="270"/>
                  </a:lnTo>
                  <a:cubicBezTo>
                    <a:pt x="677" y="288"/>
                    <a:pt x="665" y="306"/>
                    <a:pt x="659" y="324"/>
                  </a:cubicBezTo>
                  <a:cubicBezTo>
                    <a:pt x="659" y="354"/>
                    <a:pt x="671" y="372"/>
                    <a:pt x="671" y="396"/>
                  </a:cubicBezTo>
                  <a:cubicBezTo>
                    <a:pt x="671" y="426"/>
                    <a:pt x="635" y="468"/>
                    <a:pt x="611" y="480"/>
                  </a:cubicBezTo>
                  <a:cubicBezTo>
                    <a:pt x="587" y="533"/>
                    <a:pt x="623" y="533"/>
                    <a:pt x="611" y="581"/>
                  </a:cubicBezTo>
                  <a:cubicBezTo>
                    <a:pt x="605" y="617"/>
                    <a:pt x="635" y="617"/>
                    <a:pt x="653" y="635"/>
                  </a:cubicBezTo>
                  <a:cubicBezTo>
                    <a:pt x="671" y="653"/>
                    <a:pt x="707" y="701"/>
                    <a:pt x="683" y="719"/>
                  </a:cubicBezTo>
                  <a:cubicBezTo>
                    <a:pt x="665" y="731"/>
                    <a:pt x="611" y="803"/>
                    <a:pt x="593" y="803"/>
                  </a:cubicBezTo>
                  <a:cubicBezTo>
                    <a:pt x="593" y="803"/>
                    <a:pt x="593" y="803"/>
                    <a:pt x="587" y="803"/>
                  </a:cubicBezTo>
                  <a:cubicBezTo>
                    <a:pt x="575" y="785"/>
                    <a:pt x="539" y="737"/>
                    <a:pt x="509" y="749"/>
                  </a:cubicBezTo>
                  <a:cubicBezTo>
                    <a:pt x="497" y="755"/>
                    <a:pt x="485" y="767"/>
                    <a:pt x="467" y="773"/>
                  </a:cubicBezTo>
                  <a:cubicBezTo>
                    <a:pt x="443" y="779"/>
                    <a:pt x="437" y="749"/>
                    <a:pt x="425" y="749"/>
                  </a:cubicBezTo>
                  <a:cubicBezTo>
                    <a:pt x="419" y="743"/>
                    <a:pt x="407" y="761"/>
                    <a:pt x="402" y="767"/>
                  </a:cubicBezTo>
                  <a:cubicBezTo>
                    <a:pt x="395" y="779"/>
                    <a:pt x="353" y="833"/>
                    <a:pt x="336" y="833"/>
                  </a:cubicBezTo>
                  <a:cubicBezTo>
                    <a:pt x="312" y="839"/>
                    <a:pt x="306" y="809"/>
                    <a:pt x="288" y="809"/>
                  </a:cubicBezTo>
                  <a:cubicBezTo>
                    <a:pt x="270" y="809"/>
                    <a:pt x="216" y="827"/>
                    <a:pt x="204" y="839"/>
                  </a:cubicBezTo>
                  <a:cubicBezTo>
                    <a:pt x="192" y="845"/>
                    <a:pt x="198" y="869"/>
                    <a:pt x="174" y="881"/>
                  </a:cubicBezTo>
                  <a:cubicBezTo>
                    <a:pt x="150" y="893"/>
                    <a:pt x="144" y="899"/>
                    <a:pt x="120" y="899"/>
                  </a:cubicBezTo>
                  <a:cubicBezTo>
                    <a:pt x="102" y="911"/>
                    <a:pt x="90" y="923"/>
                    <a:pt x="72" y="935"/>
                  </a:cubicBezTo>
                  <a:cubicBezTo>
                    <a:pt x="48" y="959"/>
                    <a:pt x="18" y="983"/>
                    <a:pt x="36" y="1019"/>
                  </a:cubicBezTo>
                  <a:cubicBezTo>
                    <a:pt x="42" y="1043"/>
                    <a:pt x="60" y="1055"/>
                    <a:pt x="78" y="1067"/>
                  </a:cubicBezTo>
                  <a:cubicBezTo>
                    <a:pt x="102" y="1079"/>
                    <a:pt x="138" y="1157"/>
                    <a:pt x="156" y="1175"/>
                  </a:cubicBezTo>
                  <a:cubicBezTo>
                    <a:pt x="126" y="1175"/>
                    <a:pt x="108" y="1157"/>
                    <a:pt x="108" y="1211"/>
                  </a:cubicBezTo>
                  <a:lnTo>
                    <a:pt x="108" y="1211"/>
                  </a:lnTo>
                  <a:cubicBezTo>
                    <a:pt x="96" y="1205"/>
                    <a:pt x="66" y="1169"/>
                    <a:pt x="66" y="1223"/>
                  </a:cubicBezTo>
                  <a:cubicBezTo>
                    <a:pt x="66" y="1253"/>
                    <a:pt x="54" y="1289"/>
                    <a:pt x="42" y="1313"/>
                  </a:cubicBezTo>
                  <a:cubicBezTo>
                    <a:pt x="24" y="1337"/>
                    <a:pt x="12" y="1354"/>
                    <a:pt x="0" y="1384"/>
                  </a:cubicBezTo>
                  <a:cubicBezTo>
                    <a:pt x="0" y="1390"/>
                    <a:pt x="6" y="1414"/>
                    <a:pt x="0" y="1426"/>
                  </a:cubicBezTo>
                  <a:cubicBezTo>
                    <a:pt x="0" y="1432"/>
                    <a:pt x="0" y="1432"/>
                    <a:pt x="6" y="1426"/>
                  </a:cubicBezTo>
                  <a:cubicBezTo>
                    <a:pt x="114" y="1396"/>
                    <a:pt x="114" y="1396"/>
                    <a:pt x="114" y="1396"/>
                  </a:cubicBezTo>
                  <a:cubicBezTo>
                    <a:pt x="150" y="1384"/>
                    <a:pt x="198" y="1390"/>
                    <a:pt x="240" y="1384"/>
                  </a:cubicBezTo>
                  <a:cubicBezTo>
                    <a:pt x="276" y="1378"/>
                    <a:pt x="318" y="1468"/>
                    <a:pt x="360" y="1384"/>
                  </a:cubicBezTo>
                  <a:cubicBezTo>
                    <a:pt x="389" y="1324"/>
                    <a:pt x="395" y="1342"/>
                    <a:pt x="461" y="1342"/>
                  </a:cubicBezTo>
                  <a:cubicBezTo>
                    <a:pt x="497" y="1342"/>
                    <a:pt x="557" y="1337"/>
                    <a:pt x="581" y="1361"/>
                  </a:cubicBezTo>
                  <a:cubicBezTo>
                    <a:pt x="707" y="1486"/>
                    <a:pt x="773" y="1342"/>
                    <a:pt x="887" y="1301"/>
                  </a:cubicBezTo>
                  <a:cubicBezTo>
                    <a:pt x="929" y="1277"/>
                    <a:pt x="935" y="1289"/>
                    <a:pt x="953" y="1241"/>
                  </a:cubicBezTo>
                  <a:cubicBezTo>
                    <a:pt x="959" y="1217"/>
                    <a:pt x="953" y="1193"/>
                    <a:pt x="953" y="1169"/>
                  </a:cubicBezTo>
                  <a:cubicBezTo>
                    <a:pt x="959" y="1163"/>
                    <a:pt x="1037" y="1085"/>
                    <a:pt x="1049" y="1079"/>
                  </a:cubicBezTo>
                  <a:cubicBezTo>
                    <a:pt x="1073" y="1055"/>
                    <a:pt x="1109" y="1019"/>
                    <a:pt x="1133" y="1007"/>
                  </a:cubicBezTo>
                  <a:cubicBezTo>
                    <a:pt x="1162" y="995"/>
                    <a:pt x="1175" y="1007"/>
                    <a:pt x="1204" y="1001"/>
                  </a:cubicBezTo>
                  <a:cubicBezTo>
                    <a:pt x="1234" y="1001"/>
                    <a:pt x="1282" y="959"/>
                    <a:pt x="1312" y="941"/>
                  </a:cubicBezTo>
                  <a:cubicBezTo>
                    <a:pt x="1354" y="917"/>
                    <a:pt x="1390" y="893"/>
                    <a:pt x="1426" y="857"/>
                  </a:cubicBezTo>
                  <a:cubicBezTo>
                    <a:pt x="1486" y="791"/>
                    <a:pt x="1480" y="761"/>
                    <a:pt x="1456" y="683"/>
                  </a:cubicBezTo>
                  <a:cubicBezTo>
                    <a:pt x="1450" y="665"/>
                    <a:pt x="1456" y="635"/>
                    <a:pt x="1438" y="623"/>
                  </a:cubicBezTo>
                  <a:cubicBezTo>
                    <a:pt x="1420" y="617"/>
                    <a:pt x="1360" y="707"/>
                    <a:pt x="1324" y="713"/>
                  </a:cubicBezTo>
                  <a:cubicBezTo>
                    <a:pt x="1288" y="719"/>
                    <a:pt x="1234" y="594"/>
                    <a:pt x="1210" y="570"/>
                  </a:cubicBezTo>
                  <a:cubicBezTo>
                    <a:pt x="1193" y="552"/>
                    <a:pt x="1157" y="515"/>
                    <a:pt x="1199" y="498"/>
                  </a:cubicBezTo>
                  <a:cubicBezTo>
                    <a:pt x="1241" y="474"/>
                    <a:pt x="1228" y="414"/>
                    <a:pt x="1217" y="372"/>
                  </a:cubicBezTo>
                  <a:lnTo>
                    <a:pt x="1217" y="372"/>
                  </a:lnTo>
                  <a:cubicBezTo>
                    <a:pt x="1210" y="378"/>
                    <a:pt x="1204" y="378"/>
                    <a:pt x="1193" y="378"/>
                  </a:cubicBezTo>
                  <a:cubicBezTo>
                    <a:pt x="1193" y="396"/>
                    <a:pt x="1193" y="408"/>
                    <a:pt x="1186" y="432"/>
                  </a:cubicBezTo>
                  <a:cubicBezTo>
                    <a:pt x="1175" y="462"/>
                    <a:pt x="1151" y="474"/>
                    <a:pt x="1133" y="491"/>
                  </a:cubicBezTo>
                  <a:cubicBezTo>
                    <a:pt x="1109" y="522"/>
                    <a:pt x="1085" y="623"/>
                    <a:pt x="1037" y="623"/>
                  </a:cubicBezTo>
                  <a:cubicBezTo>
                    <a:pt x="995" y="623"/>
                    <a:pt x="1001" y="629"/>
                    <a:pt x="1001" y="677"/>
                  </a:cubicBezTo>
                  <a:cubicBezTo>
                    <a:pt x="1001" y="713"/>
                    <a:pt x="989" y="803"/>
                    <a:pt x="971" y="827"/>
                  </a:cubicBezTo>
                  <a:cubicBezTo>
                    <a:pt x="953" y="875"/>
                    <a:pt x="905" y="947"/>
                    <a:pt x="863" y="965"/>
                  </a:cubicBezTo>
                  <a:cubicBezTo>
                    <a:pt x="845" y="971"/>
                    <a:pt x="833" y="983"/>
                    <a:pt x="815" y="995"/>
                  </a:cubicBezTo>
                  <a:cubicBezTo>
                    <a:pt x="785" y="1007"/>
                    <a:pt x="791" y="1019"/>
                    <a:pt x="791" y="989"/>
                  </a:cubicBezTo>
                  <a:cubicBezTo>
                    <a:pt x="797" y="983"/>
                    <a:pt x="797" y="941"/>
                    <a:pt x="803" y="935"/>
                  </a:cubicBezTo>
                  <a:cubicBezTo>
                    <a:pt x="785" y="905"/>
                    <a:pt x="803" y="797"/>
                    <a:pt x="803" y="767"/>
                  </a:cubicBezTo>
                  <a:cubicBezTo>
                    <a:pt x="803" y="713"/>
                    <a:pt x="839" y="647"/>
                    <a:pt x="875" y="623"/>
                  </a:cubicBezTo>
                  <a:cubicBezTo>
                    <a:pt x="887" y="617"/>
                    <a:pt x="881" y="599"/>
                    <a:pt x="887" y="594"/>
                  </a:cubicBezTo>
                  <a:cubicBezTo>
                    <a:pt x="899" y="552"/>
                    <a:pt x="875" y="539"/>
                    <a:pt x="881" y="510"/>
                  </a:cubicBezTo>
                  <a:cubicBezTo>
                    <a:pt x="881" y="491"/>
                    <a:pt x="917" y="474"/>
                    <a:pt x="887" y="462"/>
                  </a:cubicBezTo>
                  <a:cubicBezTo>
                    <a:pt x="887" y="456"/>
                    <a:pt x="887" y="450"/>
                    <a:pt x="893" y="438"/>
                  </a:cubicBezTo>
                  <a:lnTo>
                    <a:pt x="893" y="438"/>
                  </a:lnTo>
                  <a:cubicBezTo>
                    <a:pt x="737" y="342"/>
                    <a:pt x="737" y="342"/>
                    <a:pt x="737" y="342"/>
                  </a:cubicBezTo>
                  <a:cubicBezTo>
                    <a:pt x="689" y="270"/>
                    <a:pt x="689" y="270"/>
                    <a:pt x="689" y="270"/>
                  </a:cubicBezTo>
                  <a:close/>
                  <a:moveTo>
                    <a:pt x="1037" y="168"/>
                  </a:moveTo>
                  <a:lnTo>
                    <a:pt x="1037" y="168"/>
                  </a:lnTo>
                  <a:lnTo>
                    <a:pt x="1037" y="168"/>
                  </a:lnTo>
                  <a:cubicBezTo>
                    <a:pt x="911" y="54"/>
                    <a:pt x="911" y="54"/>
                    <a:pt x="911" y="54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1067" y="72"/>
                    <a:pt x="1067" y="72"/>
                    <a:pt x="1067" y="72"/>
                  </a:cubicBezTo>
                  <a:lnTo>
                    <a:pt x="1067" y="72"/>
                  </a:lnTo>
                  <a:cubicBezTo>
                    <a:pt x="1049" y="96"/>
                    <a:pt x="1043" y="126"/>
                    <a:pt x="1043" y="150"/>
                  </a:cubicBezTo>
                  <a:cubicBezTo>
                    <a:pt x="1043" y="156"/>
                    <a:pt x="1043" y="162"/>
                    <a:pt x="1037" y="16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8" name="Freeform 145">
              <a:extLst>
                <a:ext uri="{FF2B5EF4-FFF2-40B4-BE49-F238E27FC236}">
                  <a16:creationId xmlns:a16="http://schemas.microsoft.com/office/drawing/2014/main" id="{7C824A65-3DCE-AC4C-8652-03CEF95C4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806" y="5588317"/>
              <a:ext cx="947777" cy="595045"/>
            </a:xfrm>
            <a:custGeom>
              <a:avLst/>
              <a:gdLst>
                <a:gd name="T0" fmla="*/ 1043 w 1775"/>
                <a:gd name="T1" fmla="*/ 839 h 1116"/>
                <a:gd name="T2" fmla="*/ 1043 w 1775"/>
                <a:gd name="T3" fmla="*/ 839 h 1116"/>
                <a:gd name="T4" fmla="*/ 785 w 1775"/>
                <a:gd name="T5" fmla="*/ 803 h 1116"/>
                <a:gd name="T6" fmla="*/ 593 w 1775"/>
                <a:gd name="T7" fmla="*/ 678 h 1116"/>
                <a:gd name="T8" fmla="*/ 300 w 1775"/>
                <a:gd name="T9" fmla="*/ 486 h 1116"/>
                <a:gd name="T10" fmla="*/ 186 w 1775"/>
                <a:gd name="T11" fmla="*/ 288 h 1116"/>
                <a:gd name="T12" fmla="*/ 114 w 1775"/>
                <a:gd name="T13" fmla="*/ 96 h 1116"/>
                <a:gd name="T14" fmla="*/ 78 w 1775"/>
                <a:gd name="T15" fmla="*/ 90 h 1116"/>
                <a:gd name="T16" fmla="*/ 60 w 1775"/>
                <a:gd name="T17" fmla="*/ 48 h 1116"/>
                <a:gd name="T18" fmla="*/ 36 w 1775"/>
                <a:gd name="T19" fmla="*/ 0 h 1116"/>
                <a:gd name="T20" fmla="*/ 12 w 1775"/>
                <a:gd name="T21" fmla="*/ 132 h 1116"/>
                <a:gd name="T22" fmla="*/ 54 w 1775"/>
                <a:gd name="T23" fmla="*/ 222 h 1116"/>
                <a:gd name="T24" fmla="*/ 120 w 1775"/>
                <a:gd name="T25" fmla="*/ 378 h 1116"/>
                <a:gd name="T26" fmla="*/ 204 w 1775"/>
                <a:gd name="T27" fmla="*/ 522 h 1116"/>
                <a:gd name="T28" fmla="*/ 240 w 1775"/>
                <a:gd name="T29" fmla="*/ 623 h 1116"/>
                <a:gd name="T30" fmla="*/ 432 w 1775"/>
                <a:gd name="T31" fmla="*/ 731 h 1116"/>
                <a:gd name="T32" fmla="*/ 516 w 1775"/>
                <a:gd name="T33" fmla="*/ 761 h 1116"/>
                <a:gd name="T34" fmla="*/ 576 w 1775"/>
                <a:gd name="T35" fmla="*/ 845 h 1116"/>
                <a:gd name="T36" fmla="*/ 677 w 1775"/>
                <a:gd name="T37" fmla="*/ 917 h 1116"/>
                <a:gd name="T38" fmla="*/ 731 w 1775"/>
                <a:gd name="T39" fmla="*/ 965 h 1116"/>
                <a:gd name="T40" fmla="*/ 779 w 1775"/>
                <a:gd name="T41" fmla="*/ 1043 h 1116"/>
                <a:gd name="T42" fmla="*/ 851 w 1775"/>
                <a:gd name="T43" fmla="*/ 1037 h 1116"/>
                <a:gd name="T44" fmla="*/ 893 w 1775"/>
                <a:gd name="T45" fmla="*/ 1007 h 1116"/>
                <a:gd name="T46" fmla="*/ 1079 w 1775"/>
                <a:gd name="T47" fmla="*/ 1007 h 1116"/>
                <a:gd name="T48" fmla="*/ 1157 w 1775"/>
                <a:gd name="T49" fmla="*/ 953 h 1116"/>
                <a:gd name="T50" fmla="*/ 1181 w 1775"/>
                <a:gd name="T51" fmla="*/ 959 h 1116"/>
                <a:gd name="T52" fmla="*/ 1145 w 1775"/>
                <a:gd name="T53" fmla="*/ 995 h 1116"/>
                <a:gd name="T54" fmla="*/ 1157 w 1775"/>
                <a:gd name="T55" fmla="*/ 1025 h 1116"/>
                <a:gd name="T56" fmla="*/ 1211 w 1775"/>
                <a:gd name="T57" fmla="*/ 1055 h 1116"/>
                <a:gd name="T58" fmla="*/ 1313 w 1775"/>
                <a:gd name="T59" fmla="*/ 1103 h 1116"/>
                <a:gd name="T60" fmla="*/ 1373 w 1775"/>
                <a:gd name="T61" fmla="*/ 1037 h 1116"/>
                <a:gd name="T62" fmla="*/ 1564 w 1775"/>
                <a:gd name="T63" fmla="*/ 1025 h 1116"/>
                <a:gd name="T64" fmla="*/ 1708 w 1775"/>
                <a:gd name="T65" fmla="*/ 983 h 1116"/>
                <a:gd name="T66" fmla="*/ 1774 w 1775"/>
                <a:gd name="T67" fmla="*/ 911 h 1116"/>
                <a:gd name="T68" fmla="*/ 1510 w 1775"/>
                <a:gd name="T69" fmla="*/ 953 h 1116"/>
                <a:gd name="T70" fmla="*/ 1373 w 1775"/>
                <a:gd name="T71" fmla="*/ 935 h 1116"/>
                <a:gd name="T72" fmla="*/ 1271 w 1775"/>
                <a:gd name="T73" fmla="*/ 941 h 1116"/>
                <a:gd name="T74" fmla="*/ 1205 w 1775"/>
                <a:gd name="T75" fmla="*/ 905 h 1116"/>
                <a:gd name="T76" fmla="*/ 1229 w 1775"/>
                <a:gd name="T77" fmla="*/ 869 h 1116"/>
                <a:gd name="T78" fmla="*/ 1217 w 1775"/>
                <a:gd name="T79" fmla="*/ 827 h 1116"/>
                <a:gd name="T80" fmla="*/ 1193 w 1775"/>
                <a:gd name="T81" fmla="*/ 821 h 1116"/>
                <a:gd name="T82" fmla="*/ 1139 w 1775"/>
                <a:gd name="T83" fmla="*/ 809 h 1116"/>
                <a:gd name="T84" fmla="*/ 1079 w 1775"/>
                <a:gd name="T85" fmla="*/ 833 h 1116"/>
                <a:gd name="T86" fmla="*/ 1043 w 1775"/>
                <a:gd name="T87" fmla="*/ 839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5" h="1116">
                  <a:moveTo>
                    <a:pt x="1043" y="839"/>
                  </a:moveTo>
                  <a:lnTo>
                    <a:pt x="1043" y="839"/>
                  </a:lnTo>
                  <a:cubicBezTo>
                    <a:pt x="953" y="845"/>
                    <a:pt x="869" y="863"/>
                    <a:pt x="785" y="803"/>
                  </a:cubicBezTo>
                  <a:cubicBezTo>
                    <a:pt x="719" y="755"/>
                    <a:pt x="672" y="713"/>
                    <a:pt x="593" y="678"/>
                  </a:cubicBezTo>
                  <a:cubicBezTo>
                    <a:pt x="504" y="636"/>
                    <a:pt x="330" y="600"/>
                    <a:pt x="300" y="486"/>
                  </a:cubicBezTo>
                  <a:cubicBezTo>
                    <a:pt x="252" y="432"/>
                    <a:pt x="204" y="354"/>
                    <a:pt x="186" y="288"/>
                  </a:cubicBezTo>
                  <a:cubicBezTo>
                    <a:pt x="180" y="246"/>
                    <a:pt x="150" y="114"/>
                    <a:pt x="114" y="96"/>
                  </a:cubicBezTo>
                  <a:cubicBezTo>
                    <a:pt x="102" y="90"/>
                    <a:pt x="84" y="102"/>
                    <a:pt x="78" y="90"/>
                  </a:cubicBezTo>
                  <a:cubicBezTo>
                    <a:pt x="66" y="72"/>
                    <a:pt x="66" y="66"/>
                    <a:pt x="60" y="48"/>
                  </a:cubicBezTo>
                  <a:cubicBezTo>
                    <a:pt x="54" y="36"/>
                    <a:pt x="42" y="0"/>
                    <a:pt x="36" y="0"/>
                  </a:cubicBezTo>
                  <a:cubicBezTo>
                    <a:pt x="0" y="18"/>
                    <a:pt x="6" y="96"/>
                    <a:pt x="12" y="132"/>
                  </a:cubicBezTo>
                  <a:cubicBezTo>
                    <a:pt x="24" y="168"/>
                    <a:pt x="36" y="192"/>
                    <a:pt x="54" y="222"/>
                  </a:cubicBezTo>
                  <a:cubicBezTo>
                    <a:pt x="72" y="276"/>
                    <a:pt x="108" y="324"/>
                    <a:pt x="120" y="378"/>
                  </a:cubicBezTo>
                  <a:cubicBezTo>
                    <a:pt x="132" y="432"/>
                    <a:pt x="174" y="486"/>
                    <a:pt x="204" y="522"/>
                  </a:cubicBezTo>
                  <a:cubicBezTo>
                    <a:pt x="204" y="540"/>
                    <a:pt x="234" y="612"/>
                    <a:pt x="240" y="623"/>
                  </a:cubicBezTo>
                  <a:cubicBezTo>
                    <a:pt x="276" y="678"/>
                    <a:pt x="372" y="713"/>
                    <a:pt x="432" y="731"/>
                  </a:cubicBezTo>
                  <a:cubicBezTo>
                    <a:pt x="462" y="743"/>
                    <a:pt x="492" y="713"/>
                    <a:pt x="516" y="761"/>
                  </a:cubicBezTo>
                  <a:cubicBezTo>
                    <a:pt x="534" y="791"/>
                    <a:pt x="552" y="815"/>
                    <a:pt x="576" y="845"/>
                  </a:cubicBezTo>
                  <a:cubicBezTo>
                    <a:pt x="606" y="875"/>
                    <a:pt x="653" y="893"/>
                    <a:pt x="677" y="917"/>
                  </a:cubicBezTo>
                  <a:cubicBezTo>
                    <a:pt x="689" y="941"/>
                    <a:pt x="719" y="947"/>
                    <a:pt x="731" y="965"/>
                  </a:cubicBezTo>
                  <a:cubicBezTo>
                    <a:pt x="749" y="983"/>
                    <a:pt x="755" y="1031"/>
                    <a:pt x="779" y="1043"/>
                  </a:cubicBezTo>
                  <a:cubicBezTo>
                    <a:pt x="791" y="1055"/>
                    <a:pt x="845" y="1061"/>
                    <a:pt x="851" y="1037"/>
                  </a:cubicBezTo>
                  <a:cubicBezTo>
                    <a:pt x="857" y="1019"/>
                    <a:pt x="881" y="1001"/>
                    <a:pt x="893" y="1007"/>
                  </a:cubicBezTo>
                  <a:cubicBezTo>
                    <a:pt x="899" y="1031"/>
                    <a:pt x="1061" y="1013"/>
                    <a:pt x="1079" y="1007"/>
                  </a:cubicBezTo>
                  <a:cubicBezTo>
                    <a:pt x="1127" y="1019"/>
                    <a:pt x="1121" y="977"/>
                    <a:pt x="1157" y="953"/>
                  </a:cubicBezTo>
                  <a:cubicBezTo>
                    <a:pt x="1175" y="941"/>
                    <a:pt x="1175" y="935"/>
                    <a:pt x="1181" y="959"/>
                  </a:cubicBezTo>
                  <a:cubicBezTo>
                    <a:pt x="1187" y="977"/>
                    <a:pt x="1145" y="983"/>
                    <a:pt x="1145" y="995"/>
                  </a:cubicBezTo>
                  <a:cubicBezTo>
                    <a:pt x="1139" y="995"/>
                    <a:pt x="1157" y="1019"/>
                    <a:pt x="1157" y="1025"/>
                  </a:cubicBezTo>
                  <a:cubicBezTo>
                    <a:pt x="1175" y="1043"/>
                    <a:pt x="1211" y="1031"/>
                    <a:pt x="1211" y="1055"/>
                  </a:cubicBezTo>
                  <a:cubicBezTo>
                    <a:pt x="1211" y="1085"/>
                    <a:pt x="1289" y="1097"/>
                    <a:pt x="1313" y="1103"/>
                  </a:cubicBezTo>
                  <a:cubicBezTo>
                    <a:pt x="1384" y="1115"/>
                    <a:pt x="1373" y="1097"/>
                    <a:pt x="1373" y="1037"/>
                  </a:cubicBezTo>
                  <a:cubicBezTo>
                    <a:pt x="1432" y="1037"/>
                    <a:pt x="1516" y="983"/>
                    <a:pt x="1564" y="1025"/>
                  </a:cubicBezTo>
                  <a:cubicBezTo>
                    <a:pt x="1594" y="1055"/>
                    <a:pt x="1678" y="1001"/>
                    <a:pt x="1708" y="983"/>
                  </a:cubicBezTo>
                  <a:cubicBezTo>
                    <a:pt x="1720" y="977"/>
                    <a:pt x="1774" y="911"/>
                    <a:pt x="1774" y="911"/>
                  </a:cubicBezTo>
                  <a:cubicBezTo>
                    <a:pt x="1690" y="875"/>
                    <a:pt x="1588" y="935"/>
                    <a:pt x="1510" y="953"/>
                  </a:cubicBezTo>
                  <a:cubicBezTo>
                    <a:pt x="1487" y="959"/>
                    <a:pt x="1367" y="917"/>
                    <a:pt x="1373" y="935"/>
                  </a:cubicBezTo>
                  <a:cubicBezTo>
                    <a:pt x="1384" y="977"/>
                    <a:pt x="1295" y="953"/>
                    <a:pt x="1271" y="941"/>
                  </a:cubicBezTo>
                  <a:cubicBezTo>
                    <a:pt x="1247" y="923"/>
                    <a:pt x="1229" y="923"/>
                    <a:pt x="1205" y="905"/>
                  </a:cubicBezTo>
                  <a:cubicBezTo>
                    <a:pt x="1169" y="881"/>
                    <a:pt x="1241" y="893"/>
                    <a:pt x="1229" y="869"/>
                  </a:cubicBezTo>
                  <a:cubicBezTo>
                    <a:pt x="1223" y="857"/>
                    <a:pt x="1217" y="839"/>
                    <a:pt x="1217" y="827"/>
                  </a:cubicBezTo>
                  <a:cubicBezTo>
                    <a:pt x="1217" y="815"/>
                    <a:pt x="1199" y="821"/>
                    <a:pt x="1193" y="821"/>
                  </a:cubicBezTo>
                  <a:cubicBezTo>
                    <a:pt x="1175" y="821"/>
                    <a:pt x="1151" y="803"/>
                    <a:pt x="1139" y="809"/>
                  </a:cubicBezTo>
                  <a:cubicBezTo>
                    <a:pt x="1115" y="821"/>
                    <a:pt x="1115" y="833"/>
                    <a:pt x="1079" y="833"/>
                  </a:cubicBezTo>
                  <a:lnTo>
                    <a:pt x="1043" y="8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Freeform 146">
              <a:extLst>
                <a:ext uri="{FF2B5EF4-FFF2-40B4-BE49-F238E27FC236}">
                  <a16:creationId xmlns:a16="http://schemas.microsoft.com/office/drawing/2014/main" id="{761769A1-9AB4-A34D-BEC9-1CE3A500C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341" y="6787816"/>
              <a:ext cx="959536" cy="776145"/>
            </a:xfrm>
            <a:custGeom>
              <a:avLst/>
              <a:gdLst>
                <a:gd name="T0" fmla="*/ 1720 w 1799"/>
                <a:gd name="T1" fmla="*/ 54 h 1457"/>
                <a:gd name="T2" fmla="*/ 1720 w 1799"/>
                <a:gd name="T3" fmla="*/ 54 h 1457"/>
                <a:gd name="T4" fmla="*/ 1630 w 1799"/>
                <a:gd name="T5" fmla="*/ 66 h 1457"/>
                <a:gd name="T6" fmla="*/ 1558 w 1799"/>
                <a:gd name="T7" fmla="*/ 18 h 1457"/>
                <a:gd name="T8" fmla="*/ 1415 w 1799"/>
                <a:gd name="T9" fmla="*/ 90 h 1457"/>
                <a:gd name="T10" fmla="*/ 1313 w 1799"/>
                <a:gd name="T11" fmla="*/ 150 h 1457"/>
                <a:gd name="T12" fmla="*/ 1241 w 1799"/>
                <a:gd name="T13" fmla="*/ 150 h 1457"/>
                <a:gd name="T14" fmla="*/ 1181 w 1799"/>
                <a:gd name="T15" fmla="*/ 210 h 1457"/>
                <a:gd name="T16" fmla="*/ 1091 w 1799"/>
                <a:gd name="T17" fmla="*/ 228 h 1457"/>
                <a:gd name="T18" fmla="*/ 1043 w 1799"/>
                <a:gd name="T19" fmla="*/ 318 h 1457"/>
                <a:gd name="T20" fmla="*/ 983 w 1799"/>
                <a:gd name="T21" fmla="*/ 456 h 1457"/>
                <a:gd name="T22" fmla="*/ 893 w 1799"/>
                <a:gd name="T23" fmla="*/ 546 h 1457"/>
                <a:gd name="T24" fmla="*/ 845 w 1799"/>
                <a:gd name="T25" fmla="*/ 558 h 1457"/>
                <a:gd name="T26" fmla="*/ 737 w 1799"/>
                <a:gd name="T27" fmla="*/ 642 h 1457"/>
                <a:gd name="T28" fmla="*/ 606 w 1799"/>
                <a:gd name="T29" fmla="*/ 780 h 1457"/>
                <a:gd name="T30" fmla="*/ 570 w 1799"/>
                <a:gd name="T31" fmla="*/ 809 h 1457"/>
                <a:gd name="T32" fmla="*/ 510 w 1799"/>
                <a:gd name="T33" fmla="*/ 953 h 1457"/>
                <a:gd name="T34" fmla="*/ 390 w 1799"/>
                <a:gd name="T35" fmla="*/ 1031 h 1457"/>
                <a:gd name="T36" fmla="*/ 330 w 1799"/>
                <a:gd name="T37" fmla="*/ 1109 h 1457"/>
                <a:gd name="T38" fmla="*/ 216 w 1799"/>
                <a:gd name="T39" fmla="*/ 1199 h 1457"/>
                <a:gd name="T40" fmla="*/ 156 w 1799"/>
                <a:gd name="T41" fmla="*/ 1234 h 1457"/>
                <a:gd name="T42" fmla="*/ 72 w 1799"/>
                <a:gd name="T43" fmla="*/ 1288 h 1457"/>
                <a:gd name="T44" fmla="*/ 72 w 1799"/>
                <a:gd name="T45" fmla="*/ 1432 h 1457"/>
                <a:gd name="T46" fmla="*/ 84 w 1799"/>
                <a:gd name="T47" fmla="*/ 1432 h 1457"/>
                <a:gd name="T48" fmla="*/ 84 w 1799"/>
                <a:gd name="T49" fmla="*/ 1432 h 1457"/>
                <a:gd name="T50" fmla="*/ 186 w 1799"/>
                <a:gd name="T51" fmla="*/ 1414 h 1457"/>
                <a:gd name="T52" fmla="*/ 432 w 1799"/>
                <a:gd name="T53" fmla="*/ 1306 h 1457"/>
                <a:gd name="T54" fmla="*/ 570 w 1799"/>
                <a:gd name="T55" fmla="*/ 1306 h 1457"/>
                <a:gd name="T56" fmla="*/ 761 w 1799"/>
                <a:gd name="T57" fmla="*/ 1103 h 1457"/>
                <a:gd name="T58" fmla="*/ 875 w 1799"/>
                <a:gd name="T59" fmla="*/ 1055 h 1457"/>
                <a:gd name="T60" fmla="*/ 977 w 1799"/>
                <a:gd name="T61" fmla="*/ 959 h 1457"/>
                <a:gd name="T62" fmla="*/ 1109 w 1799"/>
                <a:gd name="T63" fmla="*/ 815 h 1457"/>
                <a:gd name="T64" fmla="*/ 1181 w 1799"/>
                <a:gd name="T65" fmla="*/ 738 h 1457"/>
                <a:gd name="T66" fmla="*/ 1361 w 1799"/>
                <a:gd name="T67" fmla="*/ 600 h 1457"/>
                <a:gd name="T68" fmla="*/ 1397 w 1799"/>
                <a:gd name="T69" fmla="*/ 552 h 1457"/>
                <a:gd name="T70" fmla="*/ 1493 w 1799"/>
                <a:gd name="T71" fmla="*/ 480 h 1457"/>
                <a:gd name="T72" fmla="*/ 1558 w 1799"/>
                <a:gd name="T73" fmla="*/ 402 h 1457"/>
                <a:gd name="T74" fmla="*/ 1618 w 1799"/>
                <a:gd name="T75" fmla="*/ 360 h 1457"/>
                <a:gd name="T76" fmla="*/ 1708 w 1799"/>
                <a:gd name="T77" fmla="*/ 294 h 1457"/>
                <a:gd name="T78" fmla="*/ 1762 w 1799"/>
                <a:gd name="T79" fmla="*/ 186 h 1457"/>
                <a:gd name="T80" fmla="*/ 1798 w 1799"/>
                <a:gd name="T81" fmla="*/ 168 h 1457"/>
                <a:gd name="T82" fmla="*/ 1780 w 1799"/>
                <a:gd name="T83" fmla="*/ 132 h 1457"/>
                <a:gd name="T84" fmla="*/ 1738 w 1799"/>
                <a:gd name="T85" fmla="*/ 72 h 1457"/>
                <a:gd name="T86" fmla="*/ 1720 w 1799"/>
                <a:gd name="T87" fmla="*/ 5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1457">
                  <a:moveTo>
                    <a:pt x="1720" y="54"/>
                  </a:moveTo>
                  <a:lnTo>
                    <a:pt x="1720" y="54"/>
                  </a:lnTo>
                  <a:cubicBezTo>
                    <a:pt x="1678" y="48"/>
                    <a:pt x="1660" y="66"/>
                    <a:pt x="1630" y="66"/>
                  </a:cubicBezTo>
                  <a:cubicBezTo>
                    <a:pt x="1594" y="66"/>
                    <a:pt x="1576" y="24"/>
                    <a:pt x="1558" y="18"/>
                  </a:cubicBezTo>
                  <a:cubicBezTo>
                    <a:pt x="1493" y="0"/>
                    <a:pt x="1457" y="48"/>
                    <a:pt x="1415" y="90"/>
                  </a:cubicBezTo>
                  <a:cubicBezTo>
                    <a:pt x="1403" y="108"/>
                    <a:pt x="1331" y="144"/>
                    <a:pt x="1313" y="150"/>
                  </a:cubicBezTo>
                  <a:cubicBezTo>
                    <a:pt x="1289" y="150"/>
                    <a:pt x="1265" y="138"/>
                    <a:pt x="1241" y="150"/>
                  </a:cubicBezTo>
                  <a:cubicBezTo>
                    <a:pt x="1223" y="162"/>
                    <a:pt x="1205" y="198"/>
                    <a:pt x="1181" y="210"/>
                  </a:cubicBezTo>
                  <a:cubicBezTo>
                    <a:pt x="1157" y="222"/>
                    <a:pt x="1121" y="216"/>
                    <a:pt x="1091" y="228"/>
                  </a:cubicBezTo>
                  <a:cubicBezTo>
                    <a:pt x="1031" y="246"/>
                    <a:pt x="1061" y="276"/>
                    <a:pt x="1043" y="318"/>
                  </a:cubicBezTo>
                  <a:cubicBezTo>
                    <a:pt x="1055" y="366"/>
                    <a:pt x="1037" y="444"/>
                    <a:pt x="983" y="456"/>
                  </a:cubicBezTo>
                  <a:cubicBezTo>
                    <a:pt x="941" y="468"/>
                    <a:pt x="875" y="480"/>
                    <a:pt x="893" y="546"/>
                  </a:cubicBezTo>
                  <a:cubicBezTo>
                    <a:pt x="905" y="570"/>
                    <a:pt x="863" y="552"/>
                    <a:pt x="845" y="558"/>
                  </a:cubicBezTo>
                  <a:cubicBezTo>
                    <a:pt x="779" y="576"/>
                    <a:pt x="773" y="600"/>
                    <a:pt x="737" y="642"/>
                  </a:cubicBezTo>
                  <a:cubicBezTo>
                    <a:pt x="714" y="672"/>
                    <a:pt x="636" y="780"/>
                    <a:pt x="606" y="780"/>
                  </a:cubicBezTo>
                  <a:cubicBezTo>
                    <a:pt x="588" y="780"/>
                    <a:pt x="582" y="804"/>
                    <a:pt x="570" y="809"/>
                  </a:cubicBezTo>
                  <a:cubicBezTo>
                    <a:pt x="552" y="863"/>
                    <a:pt x="546" y="911"/>
                    <a:pt x="510" y="953"/>
                  </a:cubicBezTo>
                  <a:cubicBezTo>
                    <a:pt x="480" y="989"/>
                    <a:pt x="426" y="1007"/>
                    <a:pt x="390" y="1031"/>
                  </a:cubicBezTo>
                  <a:cubicBezTo>
                    <a:pt x="360" y="1055"/>
                    <a:pt x="354" y="1085"/>
                    <a:pt x="330" y="1109"/>
                  </a:cubicBezTo>
                  <a:cubicBezTo>
                    <a:pt x="294" y="1145"/>
                    <a:pt x="246" y="1151"/>
                    <a:pt x="216" y="1199"/>
                  </a:cubicBezTo>
                  <a:cubicBezTo>
                    <a:pt x="192" y="1234"/>
                    <a:pt x="204" y="1228"/>
                    <a:pt x="156" y="1234"/>
                  </a:cubicBezTo>
                  <a:cubicBezTo>
                    <a:pt x="132" y="1240"/>
                    <a:pt x="90" y="1270"/>
                    <a:pt x="72" y="1288"/>
                  </a:cubicBezTo>
                  <a:cubicBezTo>
                    <a:pt x="18" y="1348"/>
                    <a:pt x="0" y="1372"/>
                    <a:pt x="72" y="1432"/>
                  </a:cubicBezTo>
                  <a:cubicBezTo>
                    <a:pt x="84" y="1432"/>
                    <a:pt x="84" y="1432"/>
                    <a:pt x="84" y="1432"/>
                  </a:cubicBezTo>
                  <a:lnTo>
                    <a:pt x="84" y="1432"/>
                  </a:lnTo>
                  <a:cubicBezTo>
                    <a:pt x="96" y="1456"/>
                    <a:pt x="174" y="1420"/>
                    <a:pt x="186" y="1414"/>
                  </a:cubicBezTo>
                  <a:cubicBezTo>
                    <a:pt x="264" y="1372"/>
                    <a:pt x="336" y="1300"/>
                    <a:pt x="432" y="1306"/>
                  </a:cubicBezTo>
                  <a:cubicBezTo>
                    <a:pt x="486" y="1306"/>
                    <a:pt x="522" y="1354"/>
                    <a:pt x="570" y="1306"/>
                  </a:cubicBezTo>
                  <a:cubicBezTo>
                    <a:pt x="630" y="1252"/>
                    <a:pt x="690" y="1145"/>
                    <a:pt x="761" y="1103"/>
                  </a:cubicBezTo>
                  <a:cubicBezTo>
                    <a:pt x="798" y="1079"/>
                    <a:pt x="845" y="1097"/>
                    <a:pt x="875" y="1055"/>
                  </a:cubicBezTo>
                  <a:cubicBezTo>
                    <a:pt x="905" y="1013"/>
                    <a:pt x="947" y="995"/>
                    <a:pt x="977" y="959"/>
                  </a:cubicBezTo>
                  <a:cubicBezTo>
                    <a:pt x="1019" y="947"/>
                    <a:pt x="1079" y="851"/>
                    <a:pt x="1109" y="815"/>
                  </a:cubicBezTo>
                  <a:cubicBezTo>
                    <a:pt x="1133" y="785"/>
                    <a:pt x="1145" y="756"/>
                    <a:pt x="1181" y="738"/>
                  </a:cubicBezTo>
                  <a:cubicBezTo>
                    <a:pt x="1253" y="702"/>
                    <a:pt x="1307" y="666"/>
                    <a:pt x="1361" y="600"/>
                  </a:cubicBezTo>
                  <a:cubicBezTo>
                    <a:pt x="1373" y="594"/>
                    <a:pt x="1397" y="546"/>
                    <a:pt x="1397" y="552"/>
                  </a:cubicBezTo>
                  <a:cubicBezTo>
                    <a:pt x="1421" y="558"/>
                    <a:pt x="1481" y="498"/>
                    <a:pt x="1493" y="480"/>
                  </a:cubicBezTo>
                  <a:cubicBezTo>
                    <a:pt x="1523" y="444"/>
                    <a:pt x="1505" y="426"/>
                    <a:pt x="1558" y="402"/>
                  </a:cubicBezTo>
                  <a:cubicBezTo>
                    <a:pt x="1582" y="384"/>
                    <a:pt x="1594" y="378"/>
                    <a:pt x="1618" y="360"/>
                  </a:cubicBezTo>
                  <a:cubicBezTo>
                    <a:pt x="1648" y="330"/>
                    <a:pt x="1690" y="336"/>
                    <a:pt x="1708" y="294"/>
                  </a:cubicBezTo>
                  <a:cubicBezTo>
                    <a:pt x="1726" y="258"/>
                    <a:pt x="1750" y="222"/>
                    <a:pt x="1762" y="186"/>
                  </a:cubicBezTo>
                  <a:cubicBezTo>
                    <a:pt x="1768" y="180"/>
                    <a:pt x="1792" y="174"/>
                    <a:pt x="1798" y="168"/>
                  </a:cubicBezTo>
                  <a:cubicBezTo>
                    <a:pt x="1798" y="162"/>
                    <a:pt x="1786" y="138"/>
                    <a:pt x="1780" y="132"/>
                  </a:cubicBezTo>
                  <a:cubicBezTo>
                    <a:pt x="1768" y="114"/>
                    <a:pt x="1756" y="90"/>
                    <a:pt x="1738" y="72"/>
                  </a:cubicBezTo>
                  <a:lnTo>
                    <a:pt x="1720" y="5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0" name="Freeform 147">
              <a:extLst>
                <a:ext uri="{FF2B5EF4-FFF2-40B4-BE49-F238E27FC236}">
                  <a16:creationId xmlns:a16="http://schemas.microsoft.com/office/drawing/2014/main" id="{D01A1CB8-24B8-CF47-904F-8DB40295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49" y="6540861"/>
              <a:ext cx="733763" cy="663251"/>
            </a:xfrm>
            <a:custGeom>
              <a:avLst/>
              <a:gdLst>
                <a:gd name="T0" fmla="*/ 959 w 1374"/>
                <a:gd name="T1" fmla="*/ 599 h 1242"/>
                <a:gd name="T2" fmla="*/ 1223 w 1374"/>
                <a:gd name="T3" fmla="*/ 551 h 1242"/>
                <a:gd name="T4" fmla="*/ 1331 w 1374"/>
                <a:gd name="T5" fmla="*/ 719 h 1242"/>
                <a:gd name="T6" fmla="*/ 1343 w 1374"/>
                <a:gd name="T7" fmla="*/ 1037 h 1242"/>
                <a:gd name="T8" fmla="*/ 1373 w 1374"/>
                <a:gd name="T9" fmla="*/ 1133 h 1242"/>
                <a:gd name="T10" fmla="*/ 1289 w 1374"/>
                <a:gd name="T11" fmla="*/ 1241 h 1242"/>
                <a:gd name="T12" fmla="*/ 1277 w 1374"/>
                <a:gd name="T13" fmla="*/ 1234 h 1242"/>
                <a:gd name="T14" fmla="*/ 1247 w 1374"/>
                <a:gd name="T15" fmla="*/ 1091 h 1242"/>
                <a:gd name="T16" fmla="*/ 1199 w 1374"/>
                <a:gd name="T17" fmla="*/ 971 h 1242"/>
                <a:gd name="T18" fmla="*/ 1217 w 1374"/>
                <a:gd name="T19" fmla="*/ 629 h 1242"/>
                <a:gd name="T20" fmla="*/ 935 w 1374"/>
                <a:gd name="T21" fmla="*/ 755 h 1242"/>
                <a:gd name="T22" fmla="*/ 696 w 1374"/>
                <a:gd name="T23" fmla="*/ 719 h 1242"/>
                <a:gd name="T24" fmla="*/ 516 w 1374"/>
                <a:gd name="T25" fmla="*/ 683 h 1242"/>
                <a:gd name="T26" fmla="*/ 684 w 1374"/>
                <a:gd name="T27" fmla="*/ 551 h 1242"/>
                <a:gd name="T28" fmla="*/ 342 w 1374"/>
                <a:gd name="T29" fmla="*/ 545 h 1242"/>
                <a:gd name="T30" fmla="*/ 198 w 1374"/>
                <a:gd name="T31" fmla="*/ 611 h 1242"/>
                <a:gd name="T32" fmla="*/ 13 w 1374"/>
                <a:gd name="T33" fmla="*/ 689 h 1242"/>
                <a:gd name="T34" fmla="*/ 31 w 1374"/>
                <a:gd name="T35" fmla="*/ 671 h 1242"/>
                <a:gd name="T36" fmla="*/ 0 w 1374"/>
                <a:gd name="T37" fmla="*/ 491 h 1242"/>
                <a:gd name="T38" fmla="*/ 54 w 1374"/>
                <a:gd name="T39" fmla="*/ 479 h 1242"/>
                <a:gd name="T40" fmla="*/ 114 w 1374"/>
                <a:gd name="T41" fmla="*/ 545 h 1242"/>
                <a:gd name="T42" fmla="*/ 162 w 1374"/>
                <a:gd name="T43" fmla="*/ 503 h 1242"/>
                <a:gd name="T44" fmla="*/ 150 w 1374"/>
                <a:gd name="T45" fmla="*/ 443 h 1242"/>
                <a:gd name="T46" fmla="*/ 138 w 1374"/>
                <a:gd name="T47" fmla="*/ 384 h 1242"/>
                <a:gd name="T48" fmla="*/ 84 w 1374"/>
                <a:gd name="T49" fmla="*/ 270 h 1242"/>
                <a:gd name="T50" fmla="*/ 90 w 1374"/>
                <a:gd name="T51" fmla="*/ 204 h 1242"/>
                <a:gd name="T52" fmla="*/ 210 w 1374"/>
                <a:gd name="T53" fmla="*/ 306 h 1242"/>
                <a:gd name="T54" fmla="*/ 450 w 1374"/>
                <a:gd name="T55" fmla="*/ 144 h 1242"/>
                <a:gd name="T56" fmla="*/ 564 w 1374"/>
                <a:gd name="T57" fmla="*/ 72 h 1242"/>
                <a:gd name="T58" fmla="*/ 402 w 1374"/>
                <a:gd name="T59" fmla="*/ 360 h 1242"/>
                <a:gd name="T60" fmla="*/ 450 w 1374"/>
                <a:gd name="T61" fmla="*/ 366 h 1242"/>
                <a:gd name="T62" fmla="*/ 648 w 1374"/>
                <a:gd name="T63" fmla="*/ 402 h 1242"/>
                <a:gd name="T64" fmla="*/ 767 w 1374"/>
                <a:gd name="T65" fmla="*/ 474 h 1242"/>
                <a:gd name="T66" fmla="*/ 804 w 1374"/>
                <a:gd name="T67" fmla="*/ 515 h 1242"/>
                <a:gd name="T68" fmla="*/ 744 w 1374"/>
                <a:gd name="T69" fmla="*/ 539 h 1242"/>
                <a:gd name="T70" fmla="*/ 750 w 1374"/>
                <a:gd name="T71" fmla="*/ 587 h 1242"/>
                <a:gd name="T72" fmla="*/ 851 w 1374"/>
                <a:gd name="T73" fmla="*/ 605 h 1242"/>
                <a:gd name="T74" fmla="*/ 959 w 1374"/>
                <a:gd name="T75" fmla="*/ 59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4" h="1242">
                  <a:moveTo>
                    <a:pt x="959" y="599"/>
                  </a:moveTo>
                  <a:lnTo>
                    <a:pt x="959" y="599"/>
                  </a:lnTo>
                  <a:cubicBezTo>
                    <a:pt x="1001" y="629"/>
                    <a:pt x="1073" y="629"/>
                    <a:pt x="1115" y="593"/>
                  </a:cubicBezTo>
                  <a:cubicBezTo>
                    <a:pt x="1139" y="569"/>
                    <a:pt x="1193" y="515"/>
                    <a:pt x="1223" y="551"/>
                  </a:cubicBezTo>
                  <a:cubicBezTo>
                    <a:pt x="1247" y="581"/>
                    <a:pt x="1259" y="581"/>
                    <a:pt x="1295" y="587"/>
                  </a:cubicBezTo>
                  <a:cubicBezTo>
                    <a:pt x="1337" y="599"/>
                    <a:pt x="1331" y="689"/>
                    <a:pt x="1331" y="719"/>
                  </a:cubicBezTo>
                  <a:cubicBezTo>
                    <a:pt x="1319" y="791"/>
                    <a:pt x="1343" y="857"/>
                    <a:pt x="1337" y="923"/>
                  </a:cubicBezTo>
                  <a:cubicBezTo>
                    <a:pt x="1319" y="959"/>
                    <a:pt x="1325" y="1007"/>
                    <a:pt x="1343" y="1037"/>
                  </a:cubicBezTo>
                  <a:cubicBezTo>
                    <a:pt x="1361" y="1067"/>
                    <a:pt x="1373" y="1061"/>
                    <a:pt x="1367" y="1091"/>
                  </a:cubicBezTo>
                  <a:cubicBezTo>
                    <a:pt x="1361" y="1115"/>
                    <a:pt x="1367" y="1115"/>
                    <a:pt x="1373" y="1133"/>
                  </a:cubicBezTo>
                  <a:cubicBezTo>
                    <a:pt x="1373" y="1157"/>
                    <a:pt x="1373" y="1186"/>
                    <a:pt x="1343" y="1186"/>
                  </a:cubicBezTo>
                  <a:cubicBezTo>
                    <a:pt x="1307" y="1186"/>
                    <a:pt x="1301" y="1210"/>
                    <a:pt x="1289" y="1241"/>
                  </a:cubicBezTo>
                  <a:cubicBezTo>
                    <a:pt x="1283" y="1241"/>
                    <a:pt x="1283" y="1241"/>
                    <a:pt x="1283" y="1241"/>
                  </a:cubicBezTo>
                  <a:cubicBezTo>
                    <a:pt x="1283" y="1241"/>
                    <a:pt x="1283" y="1241"/>
                    <a:pt x="1277" y="1234"/>
                  </a:cubicBezTo>
                  <a:cubicBezTo>
                    <a:pt x="1253" y="1228"/>
                    <a:pt x="1253" y="1175"/>
                    <a:pt x="1247" y="1157"/>
                  </a:cubicBezTo>
                  <a:cubicBezTo>
                    <a:pt x="1247" y="1139"/>
                    <a:pt x="1235" y="1109"/>
                    <a:pt x="1247" y="1091"/>
                  </a:cubicBezTo>
                  <a:cubicBezTo>
                    <a:pt x="1253" y="1085"/>
                    <a:pt x="1271" y="1061"/>
                    <a:pt x="1259" y="1049"/>
                  </a:cubicBezTo>
                  <a:cubicBezTo>
                    <a:pt x="1235" y="1031"/>
                    <a:pt x="1193" y="1001"/>
                    <a:pt x="1199" y="971"/>
                  </a:cubicBezTo>
                  <a:cubicBezTo>
                    <a:pt x="1205" y="923"/>
                    <a:pt x="1271" y="773"/>
                    <a:pt x="1247" y="737"/>
                  </a:cubicBezTo>
                  <a:cubicBezTo>
                    <a:pt x="1223" y="701"/>
                    <a:pt x="1289" y="641"/>
                    <a:pt x="1217" y="629"/>
                  </a:cubicBezTo>
                  <a:cubicBezTo>
                    <a:pt x="1139" y="659"/>
                    <a:pt x="1073" y="719"/>
                    <a:pt x="989" y="743"/>
                  </a:cubicBezTo>
                  <a:cubicBezTo>
                    <a:pt x="971" y="749"/>
                    <a:pt x="959" y="743"/>
                    <a:pt x="935" y="755"/>
                  </a:cubicBezTo>
                  <a:cubicBezTo>
                    <a:pt x="899" y="779"/>
                    <a:pt x="863" y="779"/>
                    <a:pt x="815" y="779"/>
                  </a:cubicBezTo>
                  <a:cubicBezTo>
                    <a:pt x="756" y="779"/>
                    <a:pt x="732" y="719"/>
                    <a:pt x="696" y="719"/>
                  </a:cubicBezTo>
                  <a:cubicBezTo>
                    <a:pt x="672" y="719"/>
                    <a:pt x="624" y="737"/>
                    <a:pt x="612" y="713"/>
                  </a:cubicBezTo>
                  <a:cubicBezTo>
                    <a:pt x="576" y="689"/>
                    <a:pt x="516" y="725"/>
                    <a:pt x="516" y="683"/>
                  </a:cubicBezTo>
                  <a:cubicBezTo>
                    <a:pt x="456" y="665"/>
                    <a:pt x="516" y="617"/>
                    <a:pt x="546" y="599"/>
                  </a:cubicBezTo>
                  <a:cubicBezTo>
                    <a:pt x="570" y="593"/>
                    <a:pt x="684" y="569"/>
                    <a:pt x="684" y="551"/>
                  </a:cubicBezTo>
                  <a:cubicBezTo>
                    <a:pt x="606" y="527"/>
                    <a:pt x="510" y="551"/>
                    <a:pt x="426" y="533"/>
                  </a:cubicBezTo>
                  <a:cubicBezTo>
                    <a:pt x="402" y="533"/>
                    <a:pt x="360" y="551"/>
                    <a:pt x="342" y="545"/>
                  </a:cubicBezTo>
                  <a:cubicBezTo>
                    <a:pt x="312" y="533"/>
                    <a:pt x="318" y="509"/>
                    <a:pt x="270" y="533"/>
                  </a:cubicBezTo>
                  <a:cubicBezTo>
                    <a:pt x="234" y="551"/>
                    <a:pt x="246" y="611"/>
                    <a:pt x="198" y="611"/>
                  </a:cubicBezTo>
                  <a:cubicBezTo>
                    <a:pt x="186" y="653"/>
                    <a:pt x="168" y="671"/>
                    <a:pt x="126" y="671"/>
                  </a:cubicBezTo>
                  <a:cubicBezTo>
                    <a:pt x="84" y="671"/>
                    <a:pt x="54" y="689"/>
                    <a:pt x="13" y="689"/>
                  </a:cubicBezTo>
                  <a:lnTo>
                    <a:pt x="13" y="689"/>
                  </a:lnTo>
                  <a:cubicBezTo>
                    <a:pt x="13" y="677"/>
                    <a:pt x="31" y="677"/>
                    <a:pt x="31" y="671"/>
                  </a:cubicBezTo>
                  <a:cubicBezTo>
                    <a:pt x="36" y="671"/>
                    <a:pt x="48" y="605"/>
                    <a:pt x="48" y="593"/>
                  </a:cubicBezTo>
                  <a:cubicBezTo>
                    <a:pt x="48" y="545"/>
                    <a:pt x="0" y="521"/>
                    <a:pt x="0" y="491"/>
                  </a:cubicBezTo>
                  <a:cubicBezTo>
                    <a:pt x="13" y="491"/>
                    <a:pt x="42" y="474"/>
                    <a:pt x="54" y="474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60" y="485"/>
                    <a:pt x="72" y="498"/>
                    <a:pt x="72" y="509"/>
                  </a:cubicBezTo>
                  <a:cubicBezTo>
                    <a:pt x="78" y="521"/>
                    <a:pt x="96" y="557"/>
                    <a:pt x="114" y="545"/>
                  </a:cubicBezTo>
                  <a:cubicBezTo>
                    <a:pt x="126" y="539"/>
                    <a:pt x="132" y="515"/>
                    <a:pt x="144" y="515"/>
                  </a:cubicBezTo>
                  <a:cubicBezTo>
                    <a:pt x="150" y="515"/>
                    <a:pt x="162" y="509"/>
                    <a:pt x="162" y="503"/>
                  </a:cubicBezTo>
                  <a:cubicBezTo>
                    <a:pt x="156" y="491"/>
                    <a:pt x="144" y="485"/>
                    <a:pt x="144" y="479"/>
                  </a:cubicBezTo>
                  <a:cubicBezTo>
                    <a:pt x="138" y="461"/>
                    <a:pt x="150" y="456"/>
                    <a:pt x="150" y="443"/>
                  </a:cubicBezTo>
                  <a:cubicBezTo>
                    <a:pt x="150" y="432"/>
                    <a:pt x="144" y="426"/>
                    <a:pt x="144" y="419"/>
                  </a:cubicBezTo>
                  <a:cubicBezTo>
                    <a:pt x="138" y="408"/>
                    <a:pt x="138" y="395"/>
                    <a:pt x="138" y="384"/>
                  </a:cubicBezTo>
                  <a:cubicBezTo>
                    <a:pt x="144" y="366"/>
                    <a:pt x="138" y="354"/>
                    <a:pt x="138" y="342"/>
                  </a:cubicBezTo>
                  <a:cubicBezTo>
                    <a:pt x="102" y="330"/>
                    <a:pt x="114" y="276"/>
                    <a:pt x="84" y="270"/>
                  </a:cubicBezTo>
                  <a:cubicBezTo>
                    <a:pt x="60" y="258"/>
                    <a:pt x="48" y="228"/>
                    <a:pt x="18" y="216"/>
                  </a:cubicBezTo>
                  <a:cubicBezTo>
                    <a:pt x="18" y="210"/>
                    <a:pt x="78" y="204"/>
                    <a:pt x="90" y="204"/>
                  </a:cubicBezTo>
                  <a:cubicBezTo>
                    <a:pt x="138" y="204"/>
                    <a:pt x="102" y="228"/>
                    <a:pt x="132" y="228"/>
                  </a:cubicBezTo>
                  <a:cubicBezTo>
                    <a:pt x="162" y="234"/>
                    <a:pt x="204" y="270"/>
                    <a:pt x="210" y="306"/>
                  </a:cubicBezTo>
                  <a:cubicBezTo>
                    <a:pt x="216" y="408"/>
                    <a:pt x="366" y="222"/>
                    <a:pt x="384" y="192"/>
                  </a:cubicBezTo>
                  <a:cubicBezTo>
                    <a:pt x="402" y="168"/>
                    <a:pt x="420" y="132"/>
                    <a:pt x="450" y="144"/>
                  </a:cubicBezTo>
                  <a:cubicBezTo>
                    <a:pt x="480" y="156"/>
                    <a:pt x="528" y="60"/>
                    <a:pt x="546" y="42"/>
                  </a:cubicBezTo>
                  <a:cubicBezTo>
                    <a:pt x="576" y="0"/>
                    <a:pt x="576" y="48"/>
                    <a:pt x="564" y="72"/>
                  </a:cubicBezTo>
                  <a:cubicBezTo>
                    <a:pt x="540" y="120"/>
                    <a:pt x="552" y="204"/>
                    <a:pt x="516" y="240"/>
                  </a:cubicBezTo>
                  <a:cubicBezTo>
                    <a:pt x="402" y="360"/>
                    <a:pt x="402" y="360"/>
                    <a:pt x="402" y="360"/>
                  </a:cubicBezTo>
                  <a:cubicBezTo>
                    <a:pt x="402" y="360"/>
                    <a:pt x="402" y="360"/>
                    <a:pt x="402" y="366"/>
                  </a:cubicBezTo>
                  <a:cubicBezTo>
                    <a:pt x="438" y="366"/>
                    <a:pt x="390" y="390"/>
                    <a:pt x="450" y="366"/>
                  </a:cubicBezTo>
                  <a:cubicBezTo>
                    <a:pt x="468" y="354"/>
                    <a:pt x="486" y="366"/>
                    <a:pt x="504" y="360"/>
                  </a:cubicBezTo>
                  <a:cubicBezTo>
                    <a:pt x="552" y="330"/>
                    <a:pt x="612" y="348"/>
                    <a:pt x="648" y="402"/>
                  </a:cubicBezTo>
                  <a:cubicBezTo>
                    <a:pt x="666" y="402"/>
                    <a:pt x="684" y="402"/>
                    <a:pt x="702" y="402"/>
                  </a:cubicBezTo>
                  <a:cubicBezTo>
                    <a:pt x="714" y="402"/>
                    <a:pt x="750" y="467"/>
                    <a:pt x="767" y="474"/>
                  </a:cubicBezTo>
                  <a:cubicBezTo>
                    <a:pt x="767" y="485"/>
                    <a:pt x="767" y="498"/>
                    <a:pt x="774" y="509"/>
                  </a:cubicBezTo>
                  <a:cubicBezTo>
                    <a:pt x="774" y="521"/>
                    <a:pt x="791" y="515"/>
                    <a:pt x="804" y="515"/>
                  </a:cubicBezTo>
                  <a:cubicBezTo>
                    <a:pt x="804" y="521"/>
                    <a:pt x="804" y="527"/>
                    <a:pt x="804" y="527"/>
                  </a:cubicBezTo>
                  <a:cubicBezTo>
                    <a:pt x="798" y="545"/>
                    <a:pt x="756" y="533"/>
                    <a:pt x="744" y="539"/>
                  </a:cubicBezTo>
                  <a:cubicBezTo>
                    <a:pt x="738" y="539"/>
                    <a:pt x="738" y="551"/>
                    <a:pt x="738" y="557"/>
                  </a:cubicBezTo>
                  <a:cubicBezTo>
                    <a:pt x="738" y="575"/>
                    <a:pt x="714" y="587"/>
                    <a:pt x="750" y="587"/>
                  </a:cubicBezTo>
                  <a:cubicBezTo>
                    <a:pt x="767" y="587"/>
                    <a:pt x="780" y="581"/>
                    <a:pt x="791" y="599"/>
                  </a:cubicBezTo>
                  <a:cubicBezTo>
                    <a:pt x="815" y="617"/>
                    <a:pt x="822" y="623"/>
                    <a:pt x="851" y="605"/>
                  </a:cubicBezTo>
                  <a:cubicBezTo>
                    <a:pt x="881" y="587"/>
                    <a:pt x="911" y="587"/>
                    <a:pt x="947" y="587"/>
                  </a:cubicBezTo>
                  <a:lnTo>
                    <a:pt x="959" y="59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BEE0962A-6D9B-594C-83E2-1EF23A263231}"/>
              </a:ext>
            </a:extLst>
          </p:cNvPr>
          <p:cNvSpPr/>
          <p:nvPr/>
        </p:nvSpPr>
        <p:spPr>
          <a:xfrm>
            <a:off x="12704198" y="5834637"/>
            <a:ext cx="2355852" cy="2355852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BE833BCF-3683-EB46-B21A-6063D4E0AD83}"/>
              </a:ext>
            </a:extLst>
          </p:cNvPr>
          <p:cNvSpPr txBox="1">
            <a:spLocks/>
          </p:cNvSpPr>
          <p:nvPr/>
        </p:nvSpPr>
        <p:spPr>
          <a:xfrm>
            <a:off x="12813926" y="6849057"/>
            <a:ext cx="2120838" cy="6290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Write your title.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7BF9E3E-4230-3349-A7D3-8E3538311B94}"/>
              </a:ext>
            </a:extLst>
          </p:cNvPr>
          <p:cNvSpPr/>
          <p:nvPr/>
        </p:nvSpPr>
        <p:spPr>
          <a:xfrm>
            <a:off x="12896295" y="6372212"/>
            <a:ext cx="1956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E5EDFB8-6994-7946-8A92-47F4956A5D07}"/>
              </a:ext>
            </a:extLst>
          </p:cNvPr>
          <p:cNvSpPr/>
          <p:nvPr/>
        </p:nvSpPr>
        <p:spPr>
          <a:xfrm>
            <a:off x="18807201" y="6675700"/>
            <a:ext cx="2355852" cy="2355852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0FDBB16D-54A8-794D-A22D-00F0084697BF}"/>
              </a:ext>
            </a:extLst>
          </p:cNvPr>
          <p:cNvSpPr txBox="1">
            <a:spLocks/>
          </p:cNvSpPr>
          <p:nvPr/>
        </p:nvSpPr>
        <p:spPr>
          <a:xfrm>
            <a:off x="18916929" y="7730284"/>
            <a:ext cx="2120838" cy="6290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Write your title.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AC38BD-5614-0947-BAC8-6A88C8FA8802}"/>
              </a:ext>
            </a:extLst>
          </p:cNvPr>
          <p:cNvSpPr/>
          <p:nvPr/>
        </p:nvSpPr>
        <p:spPr>
          <a:xfrm>
            <a:off x="18999298" y="7253439"/>
            <a:ext cx="1956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955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81175EE-CA56-224E-83DB-A5673558CF47}"/>
              </a:ext>
            </a:extLst>
          </p:cNvPr>
          <p:cNvSpPr txBox="1"/>
          <p:nvPr/>
        </p:nvSpPr>
        <p:spPr>
          <a:xfrm>
            <a:off x="5264458" y="1455216"/>
            <a:ext cx="138487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AUSTRALIA EDITABLE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DC5D7-48F4-DC47-BB7C-FFBC0876BCD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64540-F5E2-F441-8778-74B130A2C132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7D1676-CB5F-5646-9CE3-812B718D220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94177A-20E6-474C-A87F-4233EAF4F326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DD9BBC-35DB-4548-91AB-FC0E41E93E1E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21B694-1FBB-2543-941E-EFC2497FB6B8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A09B6-E45C-1840-8D41-942A4D2ACF64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8559A68-BC8B-B04C-B8B7-74CEA0A137C6}"/>
              </a:ext>
            </a:extLst>
          </p:cNvPr>
          <p:cNvGrpSpPr/>
          <p:nvPr/>
        </p:nvGrpSpPr>
        <p:grpSpPr>
          <a:xfrm>
            <a:off x="14874007" y="4154129"/>
            <a:ext cx="7573227" cy="8025823"/>
            <a:chOff x="1691436" y="4154129"/>
            <a:chExt cx="7573227" cy="8025823"/>
          </a:xfrm>
        </p:grpSpPr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EE0C31AB-28E6-D242-B0DE-422D60D019EB}"/>
                </a:ext>
              </a:extLst>
            </p:cNvPr>
            <p:cNvSpPr txBox="1">
              <a:spLocks/>
            </p:cNvSpPr>
            <p:nvPr/>
          </p:nvSpPr>
          <p:spPr>
            <a:xfrm>
              <a:off x="4306187" y="8112554"/>
              <a:ext cx="495847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Consumer demand refers to a good service being offered.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F5265A7-F78D-9B47-AE91-2FF503B159E4}"/>
                </a:ext>
              </a:extLst>
            </p:cNvPr>
            <p:cNvGrpSpPr/>
            <p:nvPr/>
          </p:nvGrpSpPr>
          <p:grpSpPr>
            <a:xfrm>
              <a:off x="1917546" y="7838165"/>
              <a:ext cx="1965816" cy="1967874"/>
              <a:chOff x="2574565" y="3056967"/>
              <a:chExt cx="1965816" cy="196787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2562A2C-269B-9E46-9BA6-BC4C1F1F85B7}"/>
                  </a:ext>
                </a:extLst>
              </p:cNvPr>
              <p:cNvGrpSpPr/>
              <p:nvPr/>
            </p:nvGrpSpPr>
            <p:grpSpPr>
              <a:xfrm>
                <a:off x="2574565" y="3056967"/>
                <a:ext cx="1965816" cy="1967874"/>
                <a:chOff x="2206830" y="4648618"/>
                <a:chExt cx="3966025" cy="397018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6E94A38-D9BE-F14D-9D9C-5576858B336E}"/>
                    </a:ext>
                  </a:extLst>
                </p:cNvPr>
                <p:cNvSpPr/>
                <p:nvPr/>
              </p:nvSpPr>
              <p:spPr>
                <a:xfrm>
                  <a:off x="2206830" y="4652774"/>
                  <a:ext cx="3966025" cy="3966024"/>
                </a:xfrm>
                <a:prstGeom prst="ellipse">
                  <a:avLst/>
                </a:prstGeom>
                <a:solidFill>
                  <a:srgbClr val="EFF1F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03" name="원형 4">
                  <a:extLst>
                    <a:ext uri="{FF2B5EF4-FFF2-40B4-BE49-F238E27FC236}">
                      <a16:creationId xmlns:a16="http://schemas.microsoft.com/office/drawing/2014/main" id="{D1F45A0D-99B8-4C4C-88E0-3764EE242F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2796" y="4648618"/>
                  <a:ext cx="3940059" cy="3941076"/>
                </a:xfrm>
                <a:prstGeom prst="pie">
                  <a:avLst>
                    <a:gd name="adj1" fmla="val 16219411"/>
                    <a:gd name="adj2" fmla="val 21508078"/>
                  </a:avLst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chemeClr val="tx1"/>
                    </a:solidFill>
                    <a:latin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898CEA9-85DB-1143-9124-15535F45815D}"/>
                    </a:ext>
                  </a:extLst>
                </p:cNvPr>
                <p:cNvSpPr/>
                <p:nvPr/>
              </p:nvSpPr>
              <p:spPr>
                <a:xfrm>
                  <a:off x="2528949" y="4961913"/>
                  <a:ext cx="3347751" cy="33477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DE2B1E-5722-3A4E-AD96-FBFF735D0274}"/>
                  </a:ext>
                </a:extLst>
              </p:cNvPr>
              <p:cNvSpPr/>
              <p:nvPr/>
            </p:nvSpPr>
            <p:spPr>
              <a:xfrm>
                <a:off x="2959413" y="3710525"/>
                <a:ext cx="12089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35%</a:t>
                </a:r>
              </a:p>
            </p:txBody>
          </p:sp>
        </p:grpSp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61620864-3301-A04C-85D7-E81DB25DC736}"/>
                </a:ext>
              </a:extLst>
            </p:cNvPr>
            <p:cNvSpPr txBox="1">
              <a:spLocks/>
            </p:cNvSpPr>
            <p:nvPr/>
          </p:nvSpPr>
          <p:spPr>
            <a:xfrm>
              <a:off x="4306187" y="10552242"/>
              <a:ext cx="4958476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Consumer demand refers to a good service being offered.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96A1501-FA0B-724B-835D-42A1B54C7240}"/>
                </a:ext>
              </a:extLst>
            </p:cNvPr>
            <p:cNvGrpSpPr/>
            <p:nvPr/>
          </p:nvGrpSpPr>
          <p:grpSpPr>
            <a:xfrm>
              <a:off x="1917546" y="10212078"/>
              <a:ext cx="1965816" cy="1967874"/>
              <a:chOff x="2574565" y="3056967"/>
              <a:chExt cx="1965816" cy="1967874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B1CD299-2C5C-284E-AB83-EFC20B7CB762}"/>
                  </a:ext>
                </a:extLst>
              </p:cNvPr>
              <p:cNvGrpSpPr/>
              <p:nvPr/>
            </p:nvGrpSpPr>
            <p:grpSpPr>
              <a:xfrm>
                <a:off x="2574565" y="3056967"/>
                <a:ext cx="1965816" cy="1967874"/>
                <a:chOff x="2206830" y="4648618"/>
                <a:chExt cx="3966025" cy="39701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95607DF-172A-5845-9EFC-8E816FB91550}"/>
                    </a:ext>
                  </a:extLst>
                </p:cNvPr>
                <p:cNvSpPr/>
                <p:nvPr/>
              </p:nvSpPr>
              <p:spPr>
                <a:xfrm>
                  <a:off x="2206830" y="4652774"/>
                  <a:ext cx="3966025" cy="3966024"/>
                </a:xfrm>
                <a:prstGeom prst="ellipse">
                  <a:avLst/>
                </a:prstGeom>
                <a:solidFill>
                  <a:srgbClr val="EFF1F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93" name="원형 4">
                  <a:extLst>
                    <a:ext uri="{FF2B5EF4-FFF2-40B4-BE49-F238E27FC236}">
                      <a16:creationId xmlns:a16="http://schemas.microsoft.com/office/drawing/2014/main" id="{542CFB98-F78F-6F49-A1B0-69A9D30103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2796" y="4648618"/>
                  <a:ext cx="3940059" cy="3941076"/>
                </a:xfrm>
                <a:prstGeom prst="pie">
                  <a:avLst>
                    <a:gd name="adj1" fmla="val 16219411"/>
                    <a:gd name="adj2" fmla="val 8825680"/>
                  </a:avLst>
                </a:pr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chemeClr val="tx1"/>
                    </a:solidFill>
                    <a:latin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12ADA9F-AF73-B94D-A941-41DEEA577E4C}"/>
                    </a:ext>
                  </a:extLst>
                </p:cNvPr>
                <p:cNvSpPr/>
                <p:nvPr/>
              </p:nvSpPr>
              <p:spPr>
                <a:xfrm>
                  <a:off x="2528949" y="4961913"/>
                  <a:ext cx="3347751" cy="33477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54749F5-0EE8-CB48-BD88-A787DECB386B}"/>
                  </a:ext>
                </a:extLst>
              </p:cNvPr>
              <p:cNvSpPr/>
              <p:nvPr/>
            </p:nvSpPr>
            <p:spPr>
              <a:xfrm>
                <a:off x="2959413" y="3710525"/>
                <a:ext cx="12089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70%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83D7E-58A8-C848-AF28-560A58ADF626}"/>
                </a:ext>
              </a:extLst>
            </p:cNvPr>
            <p:cNvGrpSpPr/>
            <p:nvPr/>
          </p:nvGrpSpPr>
          <p:grpSpPr>
            <a:xfrm>
              <a:off x="1691436" y="4154129"/>
              <a:ext cx="7476486" cy="3022315"/>
              <a:chOff x="11208449" y="9675324"/>
              <a:chExt cx="7476486" cy="3022315"/>
            </a:xfrm>
          </p:grpSpPr>
          <p:sp>
            <p:nvSpPr>
              <p:cNvPr id="88" name="Subtitle 2">
                <a:extLst>
                  <a:ext uri="{FF2B5EF4-FFF2-40B4-BE49-F238E27FC236}">
                    <a16:creationId xmlns:a16="http://schemas.microsoft.com/office/drawing/2014/main" id="{BC04F0D0-ED02-714E-BFC9-8DB3730154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8449" y="10321655"/>
                <a:ext cx="7476486" cy="237598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company, ideally, a product should meet a certain consumer demand. Refers to a good or service being offered by a company. 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AC7A701-5D1D-5945-943E-267C64257C52}"/>
                  </a:ext>
                </a:extLst>
              </p:cNvPr>
              <p:cNvSpPr/>
              <p:nvPr/>
            </p:nvSpPr>
            <p:spPr>
              <a:xfrm>
                <a:off x="11360847" y="9675324"/>
                <a:ext cx="5973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Medium" pitchFamily="2" charset="77"/>
                  </a:rPr>
                  <a:t>Write Your Title Here</a:t>
                </a:r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BAC5C2F-D7A0-694B-BAB1-7F52C1F48871}"/>
              </a:ext>
            </a:extLst>
          </p:cNvPr>
          <p:cNvGrpSpPr/>
          <p:nvPr/>
        </p:nvGrpSpPr>
        <p:grpSpPr>
          <a:xfrm>
            <a:off x="1910199" y="3531024"/>
            <a:ext cx="9641032" cy="9094676"/>
            <a:chOff x="3090623" y="673509"/>
            <a:chExt cx="6010754" cy="5670126"/>
          </a:xfrm>
          <a:solidFill>
            <a:srgbClr val="EFF1F8"/>
          </a:solidFill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0B04901F-0577-5C48-BAA7-6BACFCA7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23" y="1216164"/>
              <a:ext cx="2374803" cy="3492743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B38ABBDC-0798-F649-9239-5DBE055B5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307" y="808834"/>
              <a:ext cx="1336926" cy="2333007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F92512FC-9BDA-B14E-8674-A0E284038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1527" y="673509"/>
              <a:ext cx="2301731" cy="3002867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91DC340-0BEF-F447-98D9-87DBE2112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426" y="3136427"/>
              <a:ext cx="1776703" cy="2123253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C34FC9-6821-3C44-9BB3-511CBA359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718" y="4518099"/>
              <a:ext cx="1328806" cy="94321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4A09188-7A88-7E48-A8E5-FA96153E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423" y="3503159"/>
              <a:ext cx="1861954" cy="1650967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402B2120-9CDE-0B43-A89D-F15165207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611" y="5546570"/>
              <a:ext cx="679288" cy="797065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660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848A3E6-9A49-9B42-BC14-CF49F14B1DBC}"/>
              </a:ext>
            </a:extLst>
          </p:cNvPr>
          <p:cNvSpPr/>
          <p:nvPr/>
        </p:nvSpPr>
        <p:spPr>
          <a:xfrm>
            <a:off x="14923930" y="9909110"/>
            <a:ext cx="9453720" cy="38068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2F9F20-139A-3C47-8610-95640B60174D}"/>
              </a:ext>
            </a:extLst>
          </p:cNvPr>
          <p:cNvGrpSpPr/>
          <p:nvPr/>
        </p:nvGrpSpPr>
        <p:grpSpPr>
          <a:xfrm>
            <a:off x="1807968" y="10963456"/>
            <a:ext cx="8524759" cy="1698198"/>
            <a:chOff x="1802564" y="1172791"/>
            <a:chExt cx="8524759" cy="169819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F6EE3F-4C81-5448-80F3-58DD6FBF8B84}"/>
                </a:ext>
              </a:extLst>
            </p:cNvPr>
            <p:cNvSpPr txBox="1"/>
            <p:nvPr/>
          </p:nvSpPr>
          <p:spPr>
            <a:xfrm>
              <a:off x="1802564" y="1455216"/>
              <a:ext cx="852475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GET IN TOUCH WITH US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5DD21B-A0E4-AD4D-960B-44F429601F54}"/>
                </a:ext>
              </a:extLst>
            </p:cNvPr>
            <p:cNvSpPr txBox="1"/>
            <p:nvPr/>
          </p:nvSpPr>
          <p:spPr>
            <a:xfrm>
              <a:off x="1802565" y="2470879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D8BEBF-7F85-AA46-B984-893F081691BC}"/>
                </a:ext>
              </a:extLst>
            </p:cNvPr>
            <p:cNvGrpSpPr/>
            <p:nvPr/>
          </p:nvGrpSpPr>
          <p:grpSpPr>
            <a:xfrm>
              <a:off x="1895601" y="1172791"/>
              <a:ext cx="1275186" cy="146402"/>
              <a:chOff x="9261232" y="2157046"/>
              <a:chExt cx="14091136" cy="161778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AAAE710-15FE-8F47-9A82-19AA234F3A33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B86810-83EA-1544-9833-CE91A88A4C49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E77D873-0815-F74B-81BB-F0FEBA5B11A5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617510F-31A2-C046-88F4-890564A698D7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6D434A9-5FB2-1B4E-B975-055A515655A6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A79848-04C6-BC42-8DD4-B3A135812E75}"/>
              </a:ext>
            </a:extLst>
          </p:cNvPr>
          <p:cNvGrpSpPr/>
          <p:nvPr/>
        </p:nvGrpSpPr>
        <p:grpSpPr>
          <a:xfrm>
            <a:off x="16616353" y="10723332"/>
            <a:ext cx="5940309" cy="2186540"/>
            <a:chOff x="14684491" y="10480497"/>
            <a:chExt cx="5940309" cy="21865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4227F0-1A1C-FD4D-ABD6-935AF7C8156E}"/>
                </a:ext>
              </a:extLst>
            </p:cNvPr>
            <p:cNvGrpSpPr/>
            <p:nvPr/>
          </p:nvGrpSpPr>
          <p:grpSpPr>
            <a:xfrm>
              <a:off x="14802928" y="12307808"/>
              <a:ext cx="5821872" cy="359229"/>
              <a:chOff x="14383401" y="11134477"/>
              <a:chExt cx="7530042" cy="464629"/>
            </a:xfrm>
          </p:grpSpPr>
          <p:sp>
            <p:nvSpPr>
              <p:cNvPr id="67" name="Shape 1646">
                <a:extLst>
                  <a:ext uri="{FF2B5EF4-FFF2-40B4-BE49-F238E27FC236}">
                    <a16:creationId xmlns:a16="http://schemas.microsoft.com/office/drawing/2014/main" id="{22FCDFD0-91CD-BE4C-9294-F65D99C9BAAD}"/>
                  </a:ext>
                </a:extLst>
              </p:cNvPr>
              <p:cNvSpPr/>
              <p:nvPr/>
            </p:nvSpPr>
            <p:spPr>
              <a:xfrm>
                <a:off x="18656316" y="11167335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Shape 1649">
                <a:extLst>
                  <a:ext uri="{FF2B5EF4-FFF2-40B4-BE49-F238E27FC236}">
                    <a16:creationId xmlns:a16="http://schemas.microsoft.com/office/drawing/2014/main" id="{08A285A7-8EBA-7740-A2A1-73F1D3F46237}"/>
                  </a:ext>
                </a:extLst>
              </p:cNvPr>
              <p:cNvSpPr/>
              <p:nvPr/>
            </p:nvSpPr>
            <p:spPr>
              <a:xfrm>
                <a:off x="15666991" y="11187671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Shape 1658">
                <a:extLst>
                  <a:ext uri="{FF2B5EF4-FFF2-40B4-BE49-F238E27FC236}">
                    <a16:creationId xmlns:a16="http://schemas.microsoft.com/office/drawing/2014/main" id="{3AA9BE76-E224-BD4E-A247-531644591F24}"/>
                  </a:ext>
                </a:extLst>
              </p:cNvPr>
              <p:cNvSpPr/>
              <p:nvPr/>
            </p:nvSpPr>
            <p:spPr>
              <a:xfrm>
                <a:off x="17179037" y="11147656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Shape 1661">
                <a:extLst>
                  <a:ext uri="{FF2B5EF4-FFF2-40B4-BE49-F238E27FC236}">
                    <a16:creationId xmlns:a16="http://schemas.microsoft.com/office/drawing/2014/main" id="{8EE1DDBB-1C6A-5B45-8F2A-5B8A3C0CA807}"/>
                  </a:ext>
                </a:extLst>
              </p:cNvPr>
              <p:cNvSpPr/>
              <p:nvPr/>
            </p:nvSpPr>
            <p:spPr>
              <a:xfrm>
                <a:off x="20108467" y="11171965"/>
                <a:ext cx="314032" cy="417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1451" y="0"/>
                    </a:moveTo>
                    <a:cubicBezTo>
                      <a:pt x="3838" y="0"/>
                      <a:pt x="0" y="4218"/>
                      <a:pt x="0" y="7733"/>
                    </a:cubicBezTo>
                    <a:cubicBezTo>
                      <a:pt x="0" y="9864"/>
                      <a:pt x="1041" y="11759"/>
                      <a:pt x="3280" y="12463"/>
                    </a:cubicBezTo>
                    <a:cubicBezTo>
                      <a:pt x="3646" y="12579"/>
                      <a:pt x="3975" y="12468"/>
                      <a:pt x="4084" y="12154"/>
                    </a:cubicBezTo>
                    <a:cubicBezTo>
                      <a:pt x="4156" y="11937"/>
                      <a:pt x="4332" y="11389"/>
                      <a:pt x="4412" y="11159"/>
                    </a:cubicBezTo>
                    <a:cubicBezTo>
                      <a:pt x="4518" y="10850"/>
                      <a:pt x="4478" y="10742"/>
                      <a:pt x="4180" y="10470"/>
                    </a:cubicBezTo>
                    <a:cubicBezTo>
                      <a:pt x="3533" y="9882"/>
                      <a:pt x="3122" y="9120"/>
                      <a:pt x="3122" y="8042"/>
                    </a:cubicBezTo>
                    <a:cubicBezTo>
                      <a:pt x="3122" y="4914"/>
                      <a:pt x="6154" y="2111"/>
                      <a:pt x="11012" y="2111"/>
                    </a:cubicBezTo>
                    <a:cubicBezTo>
                      <a:pt x="15316" y="2111"/>
                      <a:pt x="17682" y="4144"/>
                      <a:pt x="17682" y="6858"/>
                    </a:cubicBezTo>
                    <a:cubicBezTo>
                      <a:pt x="17682" y="10427"/>
                      <a:pt x="15637" y="13441"/>
                      <a:pt x="12601" y="13441"/>
                    </a:cubicBezTo>
                    <a:cubicBezTo>
                      <a:pt x="10924" y="13441"/>
                      <a:pt x="9670" y="12371"/>
                      <a:pt x="10071" y="11056"/>
                    </a:cubicBezTo>
                    <a:cubicBezTo>
                      <a:pt x="10551" y="9487"/>
                      <a:pt x="11485" y="7793"/>
                      <a:pt x="11485" y="6663"/>
                    </a:cubicBezTo>
                    <a:cubicBezTo>
                      <a:pt x="11485" y="5648"/>
                      <a:pt x="10780" y="4803"/>
                      <a:pt x="9324" y="4803"/>
                    </a:cubicBezTo>
                    <a:cubicBezTo>
                      <a:pt x="7610" y="4803"/>
                      <a:pt x="6234" y="6172"/>
                      <a:pt x="6234" y="8006"/>
                    </a:cubicBezTo>
                    <a:cubicBezTo>
                      <a:pt x="6234" y="9174"/>
                      <a:pt x="6744" y="9967"/>
                      <a:pt x="6744" y="9967"/>
                    </a:cubicBezTo>
                    <a:cubicBezTo>
                      <a:pt x="6744" y="9967"/>
                      <a:pt x="4991" y="15708"/>
                      <a:pt x="4683" y="16714"/>
                    </a:cubicBezTo>
                    <a:cubicBezTo>
                      <a:pt x="4068" y="18716"/>
                      <a:pt x="4588" y="21172"/>
                      <a:pt x="4638" y="21418"/>
                    </a:cubicBezTo>
                    <a:cubicBezTo>
                      <a:pt x="4662" y="21567"/>
                      <a:pt x="4905" y="21600"/>
                      <a:pt x="5016" y="21492"/>
                    </a:cubicBezTo>
                    <a:cubicBezTo>
                      <a:pt x="5175" y="21333"/>
                      <a:pt x="7216" y="19382"/>
                      <a:pt x="7911" y="17439"/>
                    </a:cubicBezTo>
                    <a:cubicBezTo>
                      <a:pt x="8106" y="16886"/>
                      <a:pt x="9038" y="14035"/>
                      <a:pt x="9038" y="14035"/>
                    </a:cubicBezTo>
                    <a:cubicBezTo>
                      <a:pt x="9595" y="14856"/>
                      <a:pt x="11221" y="15577"/>
                      <a:pt x="12952" y="15577"/>
                    </a:cubicBezTo>
                    <a:cubicBezTo>
                      <a:pt x="18105" y="15577"/>
                      <a:pt x="21600" y="11951"/>
                      <a:pt x="21600" y="7094"/>
                    </a:cubicBezTo>
                    <a:cubicBezTo>
                      <a:pt x="21600" y="3420"/>
                      <a:pt x="17575" y="0"/>
                      <a:pt x="11451" y="0"/>
                    </a:cubicBezTo>
                    <a:cubicBezTo>
                      <a:pt x="11451" y="0"/>
                      <a:pt x="11451" y="0"/>
                      <a:pt x="114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Shape 1652">
                <a:extLst>
                  <a:ext uri="{FF2B5EF4-FFF2-40B4-BE49-F238E27FC236}">
                    <a16:creationId xmlns:a16="http://schemas.microsoft.com/office/drawing/2014/main" id="{698C1F66-14E4-C342-9187-A23AF326CFDB}"/>
                  </a:ext>
                </a:extLst>
              </p:cNvPr>
              <p:cNvSpPr/>
              <p:nvPr/>
            </p:nvSpPr>
            <p:spPr>
              <a:xfrm>
                <a:off x="21455904" y="11202981"/>
                <a:ext cx="457539" cy="3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16021"/>
                    </a:moveTo>
                    <a:lnTo>
                      <a:pt x="8640" y="4401"/>
                    </a:lnTo>
                    <a:lnTo>
                      <a:pt x="14811" y="10212"/>
                    </a:lnTo>
                    <a:lnTo>
                      <a:pt x="8640" y="16021"/>
                    </a:lnTo>
                    <a:cubicBezTo>
                      <a:pt x="8640" y="16021"/>
                      <a:pt x="8640" y="16021"/>
                      <a:pt x="8640" y="16021"/>
                    </a:cubicBezTo>
                    <a:close/>
                    <a:moveTo>
                      <a:pt x="21600" y="4613"/>
                    </a:moveTo>
                    <a:cubicBezTo>
                      <a:pt x="21600" y="2066"/>
                      <a:pt x="20156" y="0"/>
                      <a:pt x="18372" y="0"/>
                    </a:cubicBezTo>
                    <a:lnTo>
                      <a:pt x="3228" y="0"/>
                    </a:lnTo>
                    <a:cubicBezTo>
                      <a:pt x="1444" y="0"/>
                      <a:pt x="0" y="2066"/>
                      <a:pt x="0" y="4613"/>
                    </a:cubicBezTo>
                    <a:lnTo>
                      <a:pt x="0" y="16986"/>
                    </a:lnTo>
                    <a:cubicBezTo>
                      <a:pt x="0" y="19533"/>
                      <a:pt x="1444" y="21600"/>
                      <a:pt x="3228" y="21600"/>
                    </a:cubicBezTo>
                    <a:lnTo>
                      <a:pt x="18372" y="21600"/>
                    </a:lnTo>
                    <a:cubicBezTo>
                      <a:pt x="20156" y="21600"/>
                      <a:pt x="21600" y="19533"/>
                      <a:pt x="21600" y="16986"/>
                    </a:cubicBezTo>
                    <a:lnTo>
                      <a:pt x="21600" y="4613"/>
                    </a:lnTo>
                    <a:cubicBezTo>
                      <a:pt x="21600" y="4613"/>
                      <a:pt x="21600" y="4613"/>
                      <a:pt x="21600" y="461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A505C0C6-F5B1-7E47-9713-1E3DF2BEE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3401" y="11134477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898964-986A-EF45-B146-5E7E965EEA2B}"/>
                </a:ext>
              </a:extLst>
            </p:cNvPr>
            <p:cNvSpPr txBox="1"/>
            <p:nvPr/>
          </p:nvSpPr>
          <p:spPr>
            <a:xfrm>
              <a:off x="14684491" y="10480497"/>
              <a:ext cx="55370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Empire State Building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350 5th Ave, New York, NY 10118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(212) 736-3100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A931E1-5AB1-AA44-96C1-DE92FB08CA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045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170A01C-E96D-8749-87E2-EDCB2A7DF103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OUR COMPANY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40EB7-D01F-AD4D-AB15-50A0E5B7615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49F71A-224F-8946-946B-2564CDE1958D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2DF398-4141-A441-8F57-64693ADC1DB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954D6F-CE24-FF47-8F3E-123E509C2288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20E015-A8A2-9B49-AE85-7D85FA876F9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C29A00-9C77-E34B-92E0-7673F2DCCF3D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0544D2-D791-EC4A-8A8F-7F522BB4BF2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E396059-5423-3F4D-9C24-73F53DE97944}"/>
              </a:ext>
            </a:extLst>
          </p:cNvPr>
          <p:cNvSpPr/>
          <p:nvPr/>
        </p:nvSpPr>
        <p:spPr>
          <a:xfrm>
            <a:off x="2169663" y="4177045"/>
            <a:ext cx="9778078" cy="38862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667E0F-60A6-6640-8D09-E66AF8974CDF}"/>
              </a:ext>
            </a:extLst>
          </p:cNvPr>
          <p:cNvSpPr/>
          <p:nvPr/>
        </p:nvSpPr>
        <p:spPr>
          <a:xfrm>
            <a:off x="13174459" y="4177045"/>
            <a:ext cx="9778078" cy="38862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BAF68A-4244-E448-A458-EE232815ABE9}"/>
              </a:ext>
            </a:extLst>
          </p:cNvPr>
          <p:cNvSpPr/>
          <p:nvPr/>
        </p:nvSpPr>
        <p:spPr>
          <a:xfrm>
            <a:off x="2169663" y="8444245"/>
            <a:ext cx="9778078" cy="38862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E14038-8CBD-B74C-BD90-FD5E9FAE2134}"/>
              </a:ext>
            </a:extLst>
          </p:cNvPr>
          <p:cNvSpPr/>
          <p:nvPr/>
        </p:nvSpPr>
        <p:spPr>
          <a:xfrm>
            <a:off x="13174459" y="8444245"/>
            <a:ext cx="9778078" cy="38862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CCC136-79B1-854E-8624-3BE68FD08B03}"/>
              </a:ext>
            </a:extLst>
          </p:cNvPr>
          <p:cNvSpPr/>
          <p:nvPr/>
        </p:nvSpPr>
        <p:spPr>
          <a:xfrm>
            <a:off x="4462809" y="53644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E1E44E-84A6-6D41-949C-E383E5223B91}"/>
              </a:ext>
            </a:extLst>
          </p:cNvPr>
          <p:cNvSpPr/>
          <p:nvPr/>
        </p:nvSpPr>
        <p:spPr>
          <a:xfrm>
            <a:off x="4462809" y="46235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845862-64A7-A243-8C1E-B41BDAD86AB6}"/>
              </a:ext>
            </a:extLst>
          </p:cNvPr>
          <p:cNvSpPr/>
          <p:nvPr/>
        </p:nvSpPr>
        <p:spPr>
          <a:xfrm>
            <a:off x="15467605" y="53644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28D59B-CCE4-DD40-A2D9-E33A901E2B4E}"/>
              </a:ext>
            </a:extLst>
          </p:cNvPr>
          <p:cNvSpPr/>
          <p:nvPr/>
        </p:nvSpPr>
        <p:spPr>
          <a:xfrm>
            <a:off x="15467605" y="46235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9628C8-AB5F-964A-A616-3A0122DB8616}"/>
              </a:ext>
            </a:extLst>
          </p:cNvPr>
          <p:cNvSpPr/>
          <p:nvPr/>
        </p:nvSpPr>
        <p:spPr>
          <a:xfrm>
            <a:off x="4462809" y="96316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32B839-152B-1046-BE29-138E053BE696}"/>
              </a:ext>
            </a:extLst>
          </p:cNvPr>
          <p:cNvSpPr/>
          <p:nvPr/>
        </p:nvSpPr>
        <p:spPr>
          <a:xfrm>
            <a:off x="4462809" y="88907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F646C-89F1-0645-A7A9-2706C5DF2EF3}"/>
              </a:ext>
            </a:extLst>
          </p:cNvPr>
          <p:cNvSpPr/>
          <p:nvPr/>
        </p:nvSpPr>
        <p:spPr>
          <a:xfrm>
            <a:off x="15467605" y="96316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D1A101-B683-2542-9EA8-194FFB8B2D6A}"/>
              </a:ext>
            </a:extLst>
          </p:cNvPr>
          <p:cNvSpPr/>
          <p:nvPr/>
        </p:nvSpPr>
        <p:spPr>
          <a:xfrm>
            <a:off x="15467605" y="88907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444803-61FF-E746-B0BC-14CB54ABC9D0}"/>
              </a:ext>
            </a:extLst>
          </p:cNvPr>
          <p:cNvSpPr/>
          <p:nvPr/>
        </p:nvSpPr>
        <p:spPr>
          <a:xfrm>
            <a:off x="1567543" y="5061857"/>
            <a:ext cx="2090057" cy="20900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EF8C94A-7E89-1D4B-92CF-3CE33AE1E7F2}"/>
              </a:ext>
            </a:extLst>
          </p:cNvPr>
          <p:cNvSpPr/>
          <p:nvPr/>
        </p:nvSpPr>
        <p:spPr>
          <a:xfrm>
            <a:off x="1567543" y="9342315"/>
            <a:ext cx="2090057" cy="2090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0F592ED-3609-F745-ABF4-4322C420FA68}"/>
              </a:ext>
            </a:extLst>
          </p:cNvPr>
          <p:cNvSpPr/>
          <p:nvPr/>
        </p:nvSpPr>
        <p:spPr>
          <a:xfrm>
            <a:off x="12577079" y="5061857"/>
            <a:ext cx="2090057" cy="2090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66B5C35-7645-8840-B04D-DA00E725E74C}"/>
              </a:ext>
            </a:extLst>
          </p:cNvPr>
          <p:cNvSpPr/>
          <p:nvPr/>
        </p:nvSpPr>
        <p:spPr>
          <a:xfrm>
            <a:off x="12577079" y="9342315"/>
            <a:ext cx="2090057" cy="2090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pe 2617">
            <a:extLst>
              <a:ext uri="{FF2B5EF4-FFF2-40B4-BE49-F238E27FC236}">
                <a16:creationId xmlns:a16="http://schemas.microsoft.com/office/drawing/2014/main" id="{EE7AE44C-5E5C-5648-A76A-767F25FE07A5}"/>
              </a:ext>
            </a:extLst>
          </p:cNvPr>
          <p:cNvSpPr/>
          <p:nvPr/>
        </p:nvSpPr>
        <p:spPr>
          <a:xfrm>
            <a:off x="13108097" y="5643187"/>
            <a:ext cx="1132790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83" name="Shape 2546">
            <a:extLst>
              <a:ext uri="{FF2B5EF4-FFF2-40B4-BE49-F238E27FC236}">
                <a16:creationId xmlns:a16="http://schemas.microsoft.com/office/drawing/2014/main" id="{780FE70C-B981-D54A-8B0C-55198408DAC4}"/>
              </a:ext>
            </a:extLst>
          </p:cNvPr>
          <p:cNvSpPr/>
          <p:nvPr/>
        </p:nvSpPr>
        <p:spPr>
          <a:xfrm>
            <a:off x="2076967" y="9904201"/>
            <a:ext cx="1071208" cy="87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944">
            <a:extLst>
              <a:ext uri="{FF2B5EF4-FFF2-40B4-BE49-F238E27FC236}">
                <a16:creationId xmlns:a16="http://schemas.microsoft.com/office/drawing/2014/main" id="{5B3C01C9-21AB-1A40-BCE3-08FD4AF7B0EE}"/>
              </a:ext>
            </a:extLst>
          </p:cNvPr>
          <p:cNvSpPr/>
          <p:nvPr/>
        </p:nvSpPr>
        <p:spPr>
          <a:xfrm>
            <a:off x="13140661" y="9900658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85" name="Shape 2808">
            <a:extLst>
              <a:ext uri="{FF2B5EF4-FFF2-40B4-BE49-F238E27FC236}">
                <a16:creationId xmlns:a16="http://schemas.microsoft.com/office/drawing/2014/main" id="{8F8ECE60-B28A-894C-B1B4-E81FE956E0BF}"/>
              </a:ext>
            </a:extLst>
          </p:cNvPr>
          <p:cNvSpPr/>
          <p:nvPr/>
        </p:nvSpPr>
        <p:spPr>
          <a:xfrm>
            <a:off x="2067301" y="5480291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A49047-88B5-294B-A247-09027FC8A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170568-B2A8-DF47-A6D1-0E8C29AFB7AF}"/>
              </a:ext>
            </a:extLst>
          </p:cNvPr>
          <p:cNvGrpSpPr/>
          <p:nvPr/>
        </p:nvGrpSpPr>
        <p:grpSpPr>
          <a:xfrm>
            <a:off x="6499545" y="4959675"/>
            <a:ext cx="11378552" cy="3796648"/>
            <a:chOff x="6499545" y="5313618"/>
            <a:chExt cx="11378552" cy="3796648"/>
          </a:xfrm>
        </p:grpSpPr>
        <p:sp>
          <p:nvSpPr>
            <p:cNvPr id="9" name="TextBox 8"/>
            <p:cNvSpPr txBox="1"/>
            <p:nvPr/>
          </p:nvSpPr>
          <p:spPr>
            <a:xfrm>
              <a:off x="6499545" y="6001723"/>
              <a:ext cx="11378552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MARCHER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5DBC00-AF8B-5F46-A9B0-2984EB041073}"/>
                </a:ext>
              </a:extLst>
            </p:cNvPr>
            <p:cNvGrpSpPr/>
            <p:nvPr/>
          </p:nvGrpSpPr>
          <p:grpSpPr>
            <a:xfrm>
              <a:off x="10432791" y="5313618"/>
              <a:ext cx="3512060" cy="403214"/>
              <a:chOff x="9261231" y="2157046"/>
              <a:chExt cx="14091137" cy="161778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99EC5F-FF38-AD45-AC97-F7045E4F95A1}"/>
                  </a:ext>
                </a:extLst>
              </p:cNvPr>
              <p:cNvSpPr/>
              <p:nvPr/>
            </p:nvSpPr>
            <p:spPr>
              <a:xfrm>
                <a:off x="9261231" y="2157046"/>
                <a:ext cx="1617785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BB21F4-178A-F642-97F9-23434AD8A62F}"/>
                  </a:ext>
                </a:extLst>
              </p:cNvPr>
              <p:cNvSpPr/>
              <p:nvPr/>
            </p:nvSpPr>
            <p:spPr>
              <a:xfrm>
                <a:off x="12379569" y="2157046"/>
                <a:ext cx="1617785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D9C037B-DCEB-AA4E-8A8B-706ADD8B9C50}"/>
                  </a:ext>
                </a:extLst>
              </p:cNvPr>
              <p:cNvSpPr/>
              <p:nvPr/>
            </p:nvSpPr>
            <p:spPr>
              <a:xfrm>
                <a:off x="15497907" y="2157046"/>
                <a:ext cx="1617785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A69861-E6E6-0F49-A256-E8957DFA612D}"/>
                  </a:ext>
                </a:extLst>
              </p:cNvPr>
              <p:cNvSpPr/>
              <p:nvPr/>
            </p:nvSpPr>
            <p:spPr>
              <a:xfrm>
                <a:off x="18616245" y="2157046"/>
                <a:ext cx="1617785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653105-50A7-D143-9977-6F21849219BB}"/>
                  </a:ext>
                </a:extLst>
              </p:cNvPr>
              <p:cNvSpPr/>
              <p:nvPr/>
            </p:nvSpPr>
            <p:spPr>
              <a:xfrm>
                <a:off x="21734583" y="2157046"/>
                <a:ext cx="1617785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63EDB1-5B5E-9F41-BD97-FEFB64ECEB56}"/>
                </a:ext>
              </a:extLst>
            </p:cNvPr>
            <p:cNvSpPr txBox="1"/>
            <p:nvPr/>
          </p:nvSpPr>
          <p:spPr>
            <a:xfrm>
              <a:off x="10420556" y="8402380"/>
              <a:ext cx="35365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170A01C-E96D-8749-87E2-EDCB2A7DF103}"/>
              </a:ext>
            </a:extLst>
          </p:cNvPr>
          <p:cNvSpPr txBox="1"/>
          <p:nvPr/>
        </p:nvSpPr>
        <p:spPr>
          <a:xfrm>
            <a:off x="7044344" y="1455216"/>
            <a:ext cx="102889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OUR COMPANY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40EB7-D01F-AD4D-AB15-50A0E5B76152}"/>
              </a:ext>
            </a:extLst>
          </p:cNvPr>
          <p:cNvSpPr txBox="1"/>
          <p:nvPr/>
        </p:nvSpPr>
        <p:spPr>
          <a:xfrm>
            <a:off x="10198536" y="2470879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49F71A-224F-8946-946B-2564CDE1958D}"/>
              </a:ext>
            </a:extLst>
          </p:cNvPr>
          <p:cNvGrpSpPr/>
          <p:nvPr/>
        </p:nvGrpSpPr>
        <p:grpSpPr>
          <a:xfrm>
            <a:off x="11551231" y="1172791"/>
            <a:ext cx="1275186" cy="146402"/>
            <a:chOff x="9261232" y="2157046"/>
            <a:chExt cx="14091136" cy="161778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2DF398-4141-A441-8F57-64693ADC1DBD}"/>
                </a:ext>
              </a:extLst>
            </p:cNvPr>
            <p:cNvSpPr/>
            <p:nvPr/>
          </p:nvSpPr>
          <p:spPr>
            <a:xfrm>
              <a:off x="9261232" y="2157046"/>
              <a:ext cx="1617780" cy="1617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954D6F-CE24-FF47-8F3E-123E509C2288}"/>
                </a:ext>
              </a:extLst>
            </p:cNvPr>
            <p:cNvSpPr/>
            <p:nvPr/>
          </p:nvSpPr>
          <p:spPr>
            <a:xfrm>
              <a:off x="12379571" y="2157046"/>
              <a:ext cx="1617780" cy="16177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20E015-A8A2-9B49-AE85-7D85FA876F9B}"/>
                </a:ext>
              </a:extLst>
            </p:cNvPr>
            <p:cNvSpPr/>
            <p:nvPr/>
          </p:nvSpPr>
          <p:spPr>
            <a:xfrm>
              <a:off x="15497910" y="2157046"/>
              <a:ext cx="1617780" cy="1617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C29A00-9C77-E34B-92E0-7673F2DCCF3D}"/>
                </a:ext>
              </a:extLst>
            </p:cNvPr>
            <p:cNvSpPr/>
            <p:nvPr/>
          </p:nvSpPr>
          <p:spPr>
            <a:xfrm>
              <a:off x="18616249" y="2157046"/>
              <a:ext cx="1617780" cy="1617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0544D2-D791-EC4A-8A8F-7F522BB4BF25}"/>
                </a:ext>
              </a:extLst>
            </p:cNvPr>
            <p:cNvSpPr/>
            <p:nvPr/>
          </p:nvSpPr>
          <p:spPr>
            <a:xfrm>
              <a:off x="21734588" y="2157046"/>
              <a:ext cx="1617780" cy="16177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4A9394C-FCC6-A241-8D6C-6CCBE9D4E270}"/>
              </a:ext>
            </a:extLst>
          </p:cNvPr>
          <p:cNvSpPr/>
          <p:nvPr/>
        </p:nvSpPr>
        <p:spPr>
          <a:xfrm>
            <a:off x="12480096" y="4177045"/>
            <a:ext cx="9778078" cy="38862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95A943-A9FA-544C-89EE-B08037B01CCF}"/>
              </a:ext>
            </a:extLst>
          </p:cNvPr>
          <p:cNvSpPr/>
          <p:nvPr/>
        </p:nvSpPr>
        <p:spPr>
          <a:xfrm>
            <a:off x="12480096" y="8444245"/>
            <a:ext cx="9778078" cy="38862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4FDE22-1447-C04E-8AF2-AF0121E44B37}"/>
              </a:ext>
            </a:extLst>
          </p:cNvPr>
          <p:cNvSpPr/>
          <p:nvPr/>
        </p:nvSpPr>
        <p:spPr>
          <a:xfrm>
            <a:off x="13130070" y="53644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261703-60AC-3842-9807-913C21F8D206}"/>
              </a:ext>
            </a:extLst>
          </p:cNvPr>
          <p:cNvSpPr/>
          <p:nvPr/>
        </p:nvSpPr>
        <p:spPr>
          <a:xfrm>
            <a:off x="13130070" y="46235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0F2BF-A22B-754F-AA37-60E245B6FE06}"/>
              </a:ext>
            </a:extLst>
          </p:cNvPr>
          <p:cNvSpPr/>
          <p:nvPr/>
        </p:nvSpPr>
        <p:spPr>
          <a:xfrm>
            <a:off x="13130070" y="9631613"/>
            <a:ext cx="705452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AA281C-693C-3142-A190-EDAD63792ED6}"/>
              </a:ext>
            </a:extLst>
          </p:cNvPr>
          <p:cNvSpPr/>
          <p:nvPr/>
        </p:nvSpPr>
        <p:spPr>
          <a:xfrm>
            <a:off x="13130070" y="8890731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9D744C7-FAEB-644D-A2FC-0480FA5267B0}"/>
              </a:ext>
            </a:extLst>
          </p:cNvPr>
          <p:cNvSpPr/>
          <p:nvPr/>
        </p:nvSpPr>
        <p:spPr>
          <a:xfrm>
            <a:off x="20834566" y="5068488"/>
            <a:ext cx="2090057" cy="2090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F2E433-8701-C842-85BF-5E90A863BB1B}"/>
              </a:ext>
            </a:extLst>
          </p:cNvPr>
          <p:cNvSpPr/>
          <p:nvPr/>
        </p:nvSpPr>
        <p:spPr>
          <a:xfrm>
            <a:off x="20834566" y="9348946"/>
            <a:ext cx="2090057" cy="2090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hape 2546">
            <a:extLst>
              <a:ext uri="{FF2B5EF4-FFF2-40B4-BE49-F238E27FC236}">
                <a16:creationId xmlns:a16="http://schemas.microsoft.com/office/drawing/2014/main" id="{81BCB4C1-04B0-F741-90CE-A72F86812FD1}"/>
              </a:ext>
            </a:extLst>
          </p:cNvPr>
          <p:cNvSpPr/>
          <p:nvPr/>
        </p:nvSpPr>
        <p:spPr>
          <a:xfrm>
            <a:off x="21343990" y="9910832"/>
            <a:ext cx="1071208" cy="876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808">
            <a:extLst>
              <a:ext uri="{FF2B5EF4-FFF2-40B4-BE49-F238E27FC236}">
                <a16:creationId xmlns:a16="http://schemas.microsoft.com/office/drawing/2014/main" id="{C6F30176-9B3C-FD4F-8945-D401B77C2AAD}"/>
              </a:ext>
            </a:extLst>
          </p:cNvPr>
          <p:cNvSpPr/>
          <p:nvPr/>
        </p:nvSpPr>
        <p:spPr>
          <a:xfrm>
            <a:off x="21334324" y="5486922"/>
            <a:ext cx="1033156" cy="103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FDFF375-4360-654D-82E3-6FB50379B3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6552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EC112D-D746-7A4A-9941-4F6070E2DA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82D7166F-A8CB-464C-83C9-746F69C42D0E}"/>
              </a:ext>
            </a:extLst>
          </p:cNvPr>
          <p:cNvSpPr/>
          <p:nvPr/>
        </p:nvSpPr>
        <p:spPr>
          <a:xfrm rot="10800000" flipV="1">
            <a:off x="7404864" y="0"/>
            <a:ext cx="16972786" cy="13741871"/>
          </a:xfrm>
          <a:custGeom>
            <a:avLst/>
            <a:gdLst>
              <a:gd name="connsiteX0" fmla="*/ 0 w 24377649"/>
              <a:gd name="connsiteY0" fmla="*/ 0 h 13735333"/>
              <a:gd name="connsiteX1" fmla="*/ 24377649 w 24377649"/>
              <a:gd name="connsiteY1" fmla="*/ 0 h 13735333"/>
              <a:gd name="connsiteX2" fmla="*/ 24377649 w 24377649"/>
              <a:gd name="connsiteY2" fmla="*/ 13735333 h 13735333"/>
              <a:gd name="connsiteX3" fmla="*/ 0 w 24377649"/>
              <a:gd name="connsiteY3" fmla="*/ 13735333 h 13735333"/>
              <a:gd name="connsiteX4" fmla="*/ 0 w 24377649"/>
              <a:gd name="connsiteY4" fmla="*/ 0 h 13735333"/>
              <a:gd name="connsiteX0" fmla="*/ 0 w 24377649"/>
              <a:gd name="connsiteY0" fmla="*/ 0 h 13735333"/>
              <a:gd name="connsiteX1" fmla="*/ 24377649 w 24377649"/>
              <a:gd name="connsiteY1" fmla="*/ 0 h 13735333"/>
              <a:gd name="connsiteX2" fmla="*/ 17636606 w 24377649"/>
              <a:gd name="connsiteY2" fmla="*/ 13735333 h 13735333"/>
              <a:gd name="connsiteX3" fmla="*/ 0 w 24377649"/>
              <a:gd name="connsiteY3" fmla="*/ 13735333 h 13735333"/>
              <a:gd name="connsiteX4" fmla="*/ 0 w 24377649"/>
              <a:gd name="connsiteY4" fmla="*/ 0 h 13735333"/>
              <a:gd name="connsiteX0" fmla="*/ 0 w 24377649"/>
              <a:gd name="connsiteY0" fmla="*/ 0 h 13735333"/>
              <a:gd name="connsiteX1" fmla="*/ 24377649 w 24377649"/>
              <a:gd name="connsiteY1" fmla="*/ 0 h 13735333"/>
              <a:gd name="connsiteX2" fmla="*/ 13839521 w 24377649"/>
              <a:gd name="connsiteY2" fmla="*/ 13712086 h 13735333"/>
              <a:gd name="connsiteX3" fmla="*/ 0 w 24377649"/>
              <a:gd name="connsiteY3" fmla="*/ 13735333 h 13735333"/>
              <a:gd name="connsiteX4" fmla="*/ 0 w 24377649"/>
              <a:gd name="connsiteY4" fmla="*/ 0 h 13735333"/>
              <a:gd name="connsiteX0" fmla="*/ 0 w 19216712"/>
              <a:gd name="connsiteY0" fmla="*/ 0 h 13735333"/>
              <a:gd name="connsiteX1" fmla="*/ 19216712 w 19216712"/>
              <a:gd name="connsiteY1" fmla="*/ 7749 h 13735333"/>
              <a:gd name="connsiteX2" fmla="*/ 13839521 w 19216712"/>
              <a:gd name="connsiteY2" fmla="*/ 13712086 h 13735333"/>
              <a:gd name="connsiteX3" fmla="*/ 0 w 19216712"/>
              <a:gd name="connsiteY3" fmla="*/ 13735333 h 13735333"/>
              <a:gd name="connsiteX4" fmla="*/ 0 w 19216712"/>
              <a:gd name="connsiteY4" fmla="*/ 0 h 13735333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839521 w 19512367"/>
              <a:gd name="connsiteY2" fmla="*/ 13718624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855946 w 19512367"/>
              <a:gd name="connsiteY2" fmla="*/ 13732912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166084 w 19512367"/>
              <a:gd name="connsiteY2" fmla="*/ 13732912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  <a:gd name="connsiteX0" fmla="*/ 0 w 19512367"/>
              <a:gd name="connsiteY0" fmla="*/ 6538 h 13741871"/>
              <a:gd name="connsiteX1" fmla="*/ 19512367 w 19512367"/>
              <a:gd name="connsiteY1" fmla="*/ 0 h 13741871"/>
              <a:gd name="connsiteX2" fmla="*/ 13773821 w 19512367"/>
              <a:gd name="connsiteY2" fmla="*/ 13732912 h 13741871"/>
              <a:gd name="connsiteX3" fmla="*/ 0 w 19512367"/>
              <a:gd name="connsiteY3" fmla="*/ 13741871 h 13741871"/>
              <a:gd name="connsiteX4" fmla="*/ 0 w 19512367"/>
              <a:gd name="connsiteY4" fmla="*/ 6538 h 137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12367" h="13741871">
                <a:moveTo>
                  <a:pt x="0" y="6538"/>
                </a:moveTo>
                <a:lnTo>
                  <a:pt x="19512367" y="0"/>
                </a:lnTo>
                <a:lnTo>
                  <a:pt x="13773821" y="13732912"/>
                </a:lnTo>
                <a:lnTo>
                  <a:pt x="0" y="13741871"/>
                </a:lnTo>
                <a:lnTo>
                  <a:pt x="0" y="6538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F72C-FE7D-DD4D-B76A-062C260B610F}"/>
              </a:ext>
            </a:extLst>
          </p:cNvPr>
          <p:cNvGrpSpPr/>
          <p:nvPr/>
        </p:nvGrpSpPr>
        <p:grpSpPr>
          <a:xfrm>
            <a:off x="9488558" y="7391854"/>
            <a:ext cx="1933236" cy="1933236"/>
            <a:chOff x="8415310" y="7391854"/>
            <a:chExt cx="1933236" cy="193323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979337-73EB-3141-9A73-1A384F6B592E}"/>
                </a:ext>
              </a:extLst>
            </p:cNvPr>
            <p:cNvSpPr/>
            <p:nvPr/>
          </p:nvSpPr>
          <p:spPr>
            <a:xfrm flipH="1">
              <a:off x="8415310" y="7391854"/>
              <a:ext cx="1933236" cy="19332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Shape 2617">
              <a:extLst>
                <a:ext uri="{FF2B5EF4-FFF2-40B4-BE49-F238E27FC236}">
                  <a16:creationId xmlns:a16="http://schemas.microsoft.com/office/drawing/2014/main" id="{2E8141FA-A88E-8046-A507-08F253229124}"/>
                </a:ext>
              </a:extLst>
            </p:cNvPr>
            <p:cNvSpPr/>
            <p:nvPr/>
          </p:nvSpPr>
          <p:spPr>
            <a:xfrm>
              <a:off x="8815533" y="7887416"/>
              <a:ext cx="1132790" cy="9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4B546-D3DC-5345-9620-EF147D8144EF}"/>
              </a:ext>
            </a:extLst>
          </p:cNvPr>
          <p:cNvGrpSpPr/>
          <p:nvPr/>
        </p:nvGrpSpPr>
        <p:grpSpPr>
          <a:xfrm>
            <a:off x="8430741" y="4410242"/>
            <a:ext cx="1933236" cy="1933236"/>
            <a:chOff x="9488558" y="4410242"/>
            <a:chExt cx="1933236" cy="193323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1AD853-2678-7348-945E-95B14659160C}"/>
                </a:ext>
              </a:extLst>
            </p:cNvPr>
            <p:cNvSpPr/>
            <p:nvPr/>
          </p:nvSpPr>
          <p:spPr>
            <a:xfrm flipH="1">
              <a:off x="9488558" y="4410242"/>
              <a:ext cx="1933236" cy="19332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Shape 2546">
              <a:extLst>
                <a:ext uri="{FF2B5EF4-FFF2-40B4-BE49-F238E27FC236}">
                  <a16:creationId xmlns:a16="http://schemas.microsoft.com/office/drawing/2014/main" id="{B4BBEEE7-5D6E-0F4B-A7F2-0BB43B967E9F}"/>
                </a:ext>
              </a:extLst>
            </p:cNvPr>
            <p:cNvSpPr/>
            <p:nvPr/>
          </p:nvSpPr>
          <p:spPr>
            <a:xfrm>
              <a:off x="9976372" y="4930658"/>
              <a:ext cx="1071208" cy="876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9CD16B-FFE0-D045-AFF9-7B327B50F4EA}"/>
              </a:ext>
            </a:extLst>
          </p:cNvPr>
          <p:cNvGrpSpPr/>
          <p:nvPr/>
        </p:nvGrpSpPr>
        <p:grpSpPr>
          <a:xfrm>
            <a:off x="10455176" y="10373466"/>
            <a:ext cx="1933236" cy="1933236"/>
            <a:chOff x="7370833" y="10373466"/>
            <a:chExt cx="1933236" cy="193323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0942D5-3513-D24F-91DB-4B4ED8F47CD2}"/>
                </a:ext>
              </a:extLst>
            </p:cNvPr>
            <p:cNvSpPr/>
            <p:nvPr/>
          </p:nvSpPr>
          <p:spPr>
            <a:xfrm flipH="1">
              <a:off x="7370833" y="10373466"/>
              <a:ext cx="1933236" cy="19332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Shape 2944">
              <a:extLst>
                <a:ext uri="{FF2B5EF4-FFF2-40B4-BE49-F238E27FC236}">
                  <a16:creationId xmlns:a16="http://schemas.microsoft.com/office/drawing/2014/main" id="{C5A4672D-5761-AB4A-AD23-408D89F14EA7}"/>
                </a:ext>
              </a:extLst>
            </p:cNvPr>
            <p:cNvSpPr/>
            <p:nvPr/>
          </p:nvSpPr>
          <p:spPr>
            <a:xfrm>
              <a:off x="7882840" y="10853399"/>
              <a:ext cx="973374" cy="97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Montserrat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EF7153-6E01-F24E-BB79-AEE002C37445}"/>
              </a:ext>
            </a:extLst>
          </p:cNvPr>
          <p:cNvGrpSpPr/>
          <p:nvPr/>
        </p:nvGrpSpPr>
        <p:grpSpPr>
          <a:xfrm>
            <a:off x="7312014" y="1428630"/>
            <a:ext cx="1933236" cy="1933236"/>
            <a:chOff x="10547890" y="1428630"/>
            <a:chExt cx="1933236" cy="193323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298D2C-895F-F445-A273-7BF349448E47}"/>
                </a:ext>
              </a:extLst>
            </p:cNvPr>
            <p:cNvSpPr/>
            <p:nvPr/>
          </p:nvSpPr>
          <p:spPr>
            <a:xfrm flipH="1">
              <a:off x="10547890" y="1428630"/>
              <a:ext cx="1933236" cy="19332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Shape 2808">
              <a:extLst>
                <a:ext uri="{FF2B5EF4-FFF2-40B4-BE49-F238E27FC236}">
                  <a16:creationId xmlns:a16="http://schemas.microsoft.com/office/drawing/2014/main" id="{1B731C0F-57BF-B547-BB69-9A9160500AAB}"/>
                </a:ext>
              </a:extLst>
            </p:cNvPr>
            <p:cNvSpPr/>
            <p:nvPr/>
          </p:nvSpPr>
          <p:spPr>
            <a:xfrm>
              <a:off x="10997871" y="1839507"/>
              <a:ext cx="1033156" cy="103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5" y="14727"/>
                  </a:moveTo>
                  <a:lnTo>
                    <a:pt x="17294" y="12764"/>
                  </a:lnTo>
                  <a:lnTo>
                    <a:pt x="19843" y="12764"/>
                  </a:lnTo>
                  <a:lnTo>
                    <a:pt x="19406" y="14727"/>
                  </a:lnTo>
                  <a:cubicBezTo>
                    <a:pt x="19406" y="14727"/>
                    <a:pt x="17075" y="14727"/>
                    <a:pt x="17075" y="14727"/>
                  </a:cubicBezTo>
                  <a:close/>
                  <a:moveTo>
                    <a:pt x="18752" y="17673"/>
                  </a:moveTo>
                  <a:lnTo>
                    <a:pt x="16748" y="17673"/>
                  </a:lnTo>
                  <a:lnTo>
                    <a:pt x="16967" y="15709"/>
                  </a:lnTo>
                  <a:lnTo>
                    <a:pt x="19188" y="15709"/>
                  </a:lnTo>
                  <a:cubicBezTo>
                    <a:pt x="19188" y="15709"/>
                    <a:pt x="18752" y="17673"/>
                    <a:pt x="18752" y="17673"/>
                  </a:cubicBezTo>
                  <a:close/>
                  <a:moveTo>
                    <a:pt x="17673" y="20618"/>
                  </a:moveTo>
                  <a:cubicBezTo>
                    <a:pt x="17131" y="20618"/>
                    <a:pt x="16691" y="20179"/>
                    <a:pt x="16691" y="19636"/>
                  </a:cubicBezTo>
                  <a:cubicBezTo>
                    <a:pt x="16691" y="19095"/>
                    <a:pt x="17131" y="18655"/>
                    <a:pt x="17673" y="18655"/>
                  </a:cubicBezTo>
                  <a:cubicBezTo>
                    <a:pt x="18215" y="18655"/>
                    <a:pt x="18655" y="19095"/>
                    <a:pt x="18655" y="19636"/>
                  </a:cubicBezTo>
                  <a:cubicBezTo>
                    <a:pt x="18655" y="20179"/>
                    <a:pt x="18215" y="20618"/>
                    <a:pt x="17673" y="20618"/>
                  </a:cubicBezTo>
                  <a:moveTo>
                    <a:pt x="16415" y="11782"/>
                  </a:moveTo>
                  <a:lnTo>
                    <a:pt x="13745" y="11782"/>
                  </a:lnTo>
                  <a:lnTo>
                    <a:pt x="13745" y="9818"/>
                  </a:lnTo>
                  <a:lnTo>
                    <a:pt x="16633" y="9818"/>
                  </a:lnTo>
                  <a:cubicBezTo>
                    <a:pt x="16633" y="9818"/>
                    <a:pt x="16415" y="11782"/>
                    <a:pt x="16415" y="11782"/>
                  </a:cubicBezTo>
                  <a:close/>
                  <a:moveTo>
                    <a:pt x="16088" y="14727"/>
                  </a:moveTo>
                  <a:lnTo>
                    <a:pt x="13745" y="14727"/>
                  </a:lnTo>
                  <a:lnTo>
                    <a:pt x="13745" y="12764"/>
                  </a:lnTo>
                  <a:lnTo>
                    <a:pt x="16306" y="12764"/>
                  </a:lnTo>
                  <a:cubicBezTo>
                    <a:pt x="16306" y="12764"/>
                    <a:pt x="16088" y="14727"/>
                    <a:pt x="16088" y="14727"/>
                  </a:cubicBezTo>
                  <a:close/>
                  <a:moveTo>
                    <a:pt x="15761" y="17673"/>
                  </a:moveTo>
                  <a:lnTo>
                    <a:pt x="13745" y="17673"/>
                  </a:lnTo>
                  <a:lnTo>
                    <a:pt x="13745" y="15709"/>
                  </a:lnTo>
                  <a:lnTo>
                    <a:pt x="15979" y="15709"/>
                  </a:lnTo>
                  <a:cubicBezTo>
                    <a:pt x="15979" y="15709"/>
                    <a:pt x="15761" y="17673"/>
                    <a:pt x="15761" y="17673"/>
                  </a:cubicBezTo>
                  <a:close/>
                  <a:moveTo>
                    <a:pt x="12764" y="11782"/>
                  </a:moveTo>
                  <a:lnTo>
                    <a:pt x="10094" y="11782"/>
                  </a:lnTo>
                  <a:lnTo>
                    <a:pt x="9876" y="9818"/>
                  </a:lnTo>
                  <a:lnTo>
                    <a:pt x="12764" y="9818"/>
                  </a:lnTo>
                  <a:cubicBezTo>
                    <a:pt x="12764" y="9818"/>
                    <a:pt x="12764" y="11782"/>
                    <a:pt x="12764" y="11782"/>
                  </a:cubicBezTo>
                  <a:close/>
                  <a:moveTo>
                    <a:pt x="12764" y="14727"/>
                  </a:moveTo>
                  <a:lnTo>
                    <a:pt x="10421" y="14727"/>
                  </a:lnTo>
                  <a:lnTo>
                    <a:pt x="10203" y="12764"/>
                  </a:lnTo>
                  <a:lnTo>
                    <a:pt x="12764" y="12764"/>
                  </a:lnTo>
                  <a:cubicBezTo>
                    <a:pt x="12764" y="12764"/>
                    <a:pt x="12764" y="14727"/>
                    <a:pt x="12764" y="14727"/>
                  </a:cubicBezTo>
                  <a:close/>
                  <a:moveTo>
                    <a:pt x="12764" y="17673"/>
                  </a:moveTo>
                  <a:lnTo>
                    <a:pt x="10748" y="17673"/>
                  </a:lnTo>
                  <a:lnTo>
                    <a:pt x="10531" y="15709"/>
                  </a:lnTo>
                  <a:lnTo>
                    <a:pt x="12764" y="15709"/>
                  </a:lnTo>
                  <a:cubicBezTo>
                    <a:pt x="12764" y="15709"/>
                    <a:pt x="12764" y="17673"/>
                    <a:pt x="12764" y="17673"/>
                  </a:cubicBezTo>
                  <a:close/>
                  <a:moveTo>
                    <a:pt x="8836" y="20618"/>
                  </a:moveTo>
                  <a:cubicBezTo>
                    <a:pt x="8294" y="20618"/>
                    <a:pt x="7855" y="20179"/>
                    <a:pt x="7855" y="19636"/>
                  </a:cubicBezTo>
                  <a:cubicBezTo>
                    <a:pt x="7855" y="19095"/>
                    <a:pt x="8294" y="18655"/>
                    <a:pt x="8836" y="18655"/>
                  </a:cubicBezTo>
                  <a:cubicBezTo>
                    <a:pt x="9379" y="18655"/>
                    <a:pt x="9818" y="19095"/>
                    <a:pt x="9818" y="19636"/>
                  </a:cubicBezTo>
                  <a:cubicBezTo>
                    <a:pt x="9818" y="20179"/>
                    <a:pt x="9379" y="20618"/>
                    <a:pt x="8836" y="20618"/>
                  </a:cubicBezTo>
                  <a:moveTo>
                    <a:pt x="7213" y="15709"/>
                  </a:moveTo>
                  <a:lnTo>
                    <a:pt x="9543" y="15709"/>
                  </a:lnTo>
                  <a:lnTo>
                    <a:pt x="9761" y="17673"/>
                  </a:lnTo>
                  <a:lnTo>
                    <a:pt x="7740" y="17673"/>
                  </a:lnTo>
                  <a:cubicBezTo>
                    <a:pt x="7740" y="17673"/>
                    <a:pt x="7213" y="15709"/>
                    <a:pt x="7213" y="15709"/>
                  </a:cubicBezTo>
                  <a:close/>
                  <a:moveTo>
                    <a:pt x="6950" y="14727"/>
                  </a:moveTo>
                  <a:lnTo>
                    <a:pt x="6423" y="12764"/>
                  </a:lnTo>
                  <a:lnTo>
                    <a:pt x="9215" y="12764"/>
                  </a:lnTo>
                  <a:lnTo>
                    <a:pt x="9434" y="14727"/>
                  </a:lnTo>
                  <a:cubicBezTo>
                    <a:pt x="9434" y="14727"/>
                    <a:pt x="6950" y="14727"/>
                    <a:pt x="6950" y="14727"/>
                  </a:cubicBezTo>
                  <a:close/>
                  <a:moveTo>
                    <a:pt x="5633" y="9818"/>
                  </a:moveTo>
                  <a:lnTo>
                    <a:pt x="8888" y="9818"/>
                  </a:lnTo>
                  <a:lnTo>
                    <a:pt x="9106" y="11782"/>
                  </a:lnTo>
                  <a:lnTo>
                    <a:pt x="6160" y="11782"/>
                  </a:lnTo>
                  <a:cubicBezTo>
                    <a:pt x="6160" y="11782"/>
                    <a:pt x="5633" y="9818"/>
                    <a:pt x="5633" y="9818"/>
                  </a:cubicBezTo>
                  <a:close/>
                  <a:moveTo>
                    <a:pt x="17621" y="9818"/>
                  </a:moveTo>
                  <a:lnTo>
                    <a:pt x="20497" y="9818"/>
                  </a:lnTo>
                  <a:lnTo>
                    <a:pt x="20061" y="11782"/>
                  </a:lnTo>
                  <a:lnTo>
                    <a:pt x="17403" y="11782"/>
                  </a:lnTo>
                  <a:cubicBezTo>
                    <a:pt x="17403" y="11782"/>
                    <a:pt x="17621" y="9818"/>
                    <a:pt x="17621" y="9818"/>
                  </a:cubicBezTo>
                  <a:close/>
                  <a:moveTo>
                    <a:pt x="19619" y="18282"/>
                  </a:moveTo>
                  <a:lnTo>
                    <a:pt x="19622" y="18283"/>
                  </a:lnTo>
                  <a:lnTo>
                    <a:pt x="21586" y="9447"/>
                  </a:lnTo>
                  <a:lnTo>
                    <a:pt x="21577" y="9444"/>
                  </a:lnTo>
                  <a:cubicBezTo>
                    <a:pt x="21586" y="9406"/>
                    <a:pt x="21600" y="9369"/>
                    <a:pt x="21600" y="9327"/>
                  </a:cubicBezTo>
                  <a:cubicBezTo>
                    <a:pt x="21600" y="9056"/>
                    <a:pt x="21380" y="8836"/>
                    <a:pt x="21109" y="8836"/>
                  </a:cubicBezTo>
                  <a:lnTo>
                    <a:pt x="5370" y="8836"/>
                  </a:lnTo>
                  <a:lnTo>
                    <a:pt x="4674" y="6241"/>
                  </a:lnTo>
                  <a:lnTo>
                    <a:pt x="4667" y="6243"/>
                  </a:lnTo>
                  <a:cubicBezTo>
                    <a:pt x="4606" y="6041"/>
                    <a:pt x="4425" y="5891"/>
                    <a:pt x="4203" y="5891"/>
                  </a:cubicBezTo>
                  <a:lnTo>
                    <a:pt x="491" y="5891"/>
                  </a:lnTo>
                  <a:cubicBezTo>
                    <a:pt x="220" y="5891"/>
                    <a:pt x="0" y="6110"/>
                    <a:pt x="0" y="6382"/>
                  </a:cubicBezTo>
                  <a:cubicBezTo>
                    <a:pt x="0" y="6653"/>
                    <a:pt x="220" y="6873"/>
                    <a:pt x="491" y="6873"/>
                  </a:cubicBezTo>
                  <a:lnTo>
                    <a:pt x="3827" y="6873"/>
                  </a:lnTo>
                  <a:lnTo>
                    <a:pt x="6893" y="18305"/>
                  </a:lnTo>
                  <a:lnTo>
                    <a:pt x="6894" y="18305"/>
                  </a:lnTo>
                  <a:cubicBezTo>
                    <a:pt x="6936" y="18443"/>
                    <a:pt x="7037" y="18555"/>
                    <a:pt x="7168" y="18613"/>
                  </a:cubicBezTo>
                  <a:cubicBezTo>
                    <a:pt x="6984" y="18912"/>
                    <a:pt x="6873" y="19260"/>
                    <a:pt x="6873" y="19636"/>
                  </a:cubicBezTo>
                  <a:cubicBezTo>
                    <a:pt x="6873" y="20721"/>
                    <a:pt x="7752" y="21600"/>
                    <a:pt x="8836" y="21600"/>
                  </a:cubicBezTo>
                  <a:cubicBezTo>
                    <a:pt x="9921" y="21600"/>
                    <a:pt x="10800" y="20721"/>
                    <a:pt x="10800" y="19636"/>
                  </a:cubicBezTo>
                  <a:cubicBezTo>
                    <a:pt x="10800" y="19277"/>
                    <a:pt x="10696" y="18945"/>
                    <a:pt x="10528" y="18655"/>
                  </a:cubicBezTo>
                  <a:lnTo>
                    <a:pt x="15981" y="18655"/>
                  </a:lnTo>
                  <a:cubicBezTo>
                    <a:pt x="15813" y="18945"/>
                    <a:pt x="15709" y="19277"/>
                    <a:pt x="15709" y="19636"/>
                  </a:cubicBezTo>
                  <a:cubicBezTo>
                    <a:pt x="15709" y="20721"/>
                    <a:pt x="16588" y="21600"/>
                    <a:pt x="17673" y="21600"/>
                  </a:cubicBezTo>
                  <a:cubicBezTo>
                    <a:pt x="18757" y="21600"/>
                    <a:pt x="19636" y="20721"/>
                    <a:pt x="19636" y="19636"/>
                  </a:cubicBezTo>
                  <a:cubicBezTo>
                    <a:pt x="19636" y="19260"/>
                    <a:pt x="19525" y="18912"/>
                    <a:pt x="19341" y="18613"/>
                  </a:cubicBezTo>
                  <a:cubicBezTo>
                    <a:pt x="19479" y="18552"/>
                    <a:pt x="19581" y="18430"/>
                    <a:pt x="19619" y="18282"/>
                  </a:cubicBezTo>
                  <a:moveTo>
                    <a:pt x="12907" y="7711"/>
                  </a:moveTo>
                  <a:cubicBezTo>
                    <a:pt x="12996" y="7800"/>
                    <a:pt x="13119" y="7855"/>
                    <a:pt x="13255" y="7855"/>
                  </a:cubicBezTo>
                  <a:cubicBezTo>
                    <a:pt x="13390" y="7855"/>
                    <a:pt x="13513" y="7800"/>
                    <a:pt x="13602" y="7711"/>
                  </a:cubicBezTo>
                  <a:lnTo>
                    <a:pt x="15565" y="5747"/>
                  </a:lnTo>
                  <a:cubicBezTo>
                    <a:pt x="15654" y="5658"/>
                    <a:pt x="15709" y="5536"/>
                    <a:pt x="15709" y="5400"/>
                  </a:cubicBezTo>
                  <a:cubicBezTo>
                    <a:pt x="15709" y="5129"/>
                    <a:pt x="15490" y="4910"/>
                    <a:pt x="15218" y="4910"/>
                  </a:cubicBezTo>
                  <a:cubicBezTo>
                    <a:pt x="15083" y="4910"/>
                    <a:pt x="14960" y="4964"/>
                    <a:pt x="14871" y="5053"/>
                  </a:cubicBezTo>
                  <a:lnTo>
                    <a:pt x="13745" y="6179"/>
                  </a:lnTo>
                  <a:lnTo>
                    <a:pt x="13745" y="491"/>
                  </a:lnTo>
                  <a:lnTo>
                    <a:pt x="13745" y="491"/>
                  </a:lnTo>
                  <a:cubicBezTo>
                    <a:pt x="13745" y="220"/>
                    <a:pt x="13526" y="0"/>
                    <a:pt x="13255" y="0"/>
                  </a:cubicBezTo>
                  <a:cubicBezTo>
                    <a:pt x="12983" y="0"/>
                    <a:pt x="12764" y="220"/>
                    <a:pt x="12764" y="491"/>
                  </a:cubicBezTo>
                  <a:lnTo>
                    <a:pt x="12764" y="6179"/>
                  </a:lnTo>
                  <a:lnTo>
                    <a:pt x="11638" y="5053"/>
                  </a:lnTo>
                  <a:cubicBezTo>
                    <a:pt x="11549" y="4964"/>
                    <a:pt x="11427" y="4910"/>
                    <a:pt x="11291" y="4910"/>
                  </a:cubicBezTo>
                  <a:cubicBezTo>
                    <a:pt x="11020" y="4910"/>
                    <a:pt x="10800" y="5129"/>
                    <a:pt x="10800" y="5400"/>
                  </a:cubicBezTo>
                  <a:cubicBezTo>
                    <a:pt x="10800" y="5536"/>
                    <a:pt x="10855" y="5658"/>
                    <a:pt x="10944" y="5747"/>
                  </a:cubicBezTo>
                  <a:cubicBezTo>
                    <a:pt x="10944" y="5747"/>
                    <a:pt x="12907" y="7711"/>
                    <a:pt x="12907" y="77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A5C1A85D-A7ED-F64D-8E67-9A36E9D92F09}"/>
              </a:ext>
            </a:extLst>
          </p:cNvPr>
          <p:cNvSpPr txBox="1">
            <a:spLocks/>
          </p:cNvSpPr>
          <p:nvPr/>
        </p:nvSpPr>
        <p:spPr>
          <a:xfrm>
            <a:off x="16649319" y="10338953"/>
            <a:ext cx="6145122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Likewise a fish is technically fast when it bears a waif.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F042B2-FC5F-5545-A58B-D0A24C60EA14}"/>
              </a:ext>
            </a:extLst>
          </p:cNvPr>
          <p:cNvGrpSpPr/>
          <p:nvPr/>
        </p:nvGrpSpPr>
        <p:grpSpPr>
          <a:xfrm>
            <a:off x="16756895" y="1172791"/>
            <a:ext cx="5782073" cy="2604366"/>
            <a:chOff x="1939197" y="1172791"/>
            <a:chExt cx="5782073" cy="26043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70A01C-E96D-8749-87E2-EDCB2A7DF103}"/>
                </a:ext>
              </a:extLst>
            </p:cNvPr>
            <p:cNvSpPr txBox="1"/>
            <p:nvPr/>
          </p:nvSpPr>
          <p:spPr>
            <a:xfrm>
              <a:off x="1939197" y="1455216"/>
              <a:ext cx="578207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OUR COMPANY VALUES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E40EB7-D01F-AD4D-AB15-50A0E5B76152}"/>
                </a:ext>
              </a:extLst>
            </p:cNvPr>
            <p:cNvSpPr txBox="1"/>
            <p:nvPr/>
          </p:nvSpPr>
          <p:spPr>
            <a:xfrm>
              <a:off x="1980837" y="3377047"/>
              <a:ext cx="398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49F71A-224F-8946-946B-2564CDE1958D}"/>
                </a:ext>
              </a:extLst>
            </p:cNvPr>
            <p:cNvGrpSpPr/>
            <p:nvPr/>
          </p:nvGrpSpPr>
          <p:grpSpPr>
            <a:xfrm>
              <a:off x="2091072" y="1172791"/>
              <a:ext cx="1275186" cy="146402"/>
              <a:chOff x="9261232" y="2157046"/>
              <a:chExt cx="14091136" cy="161778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2DF398-4141-A441-8F57-64693ADC1DBD}"/>
                  </a:ext>
                </a:extLst>
              </p:cNvPr>
              <p:cNvSpPr/>
              <p:nvPr/>
            </p:nvSpPr>
            <p:spPr>
              <a:xfrm>
                <a:off x="9261232" y="2157046"/>
                <a:ext cx="1617780" cy="16177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5954D6F-CE24-FF47-8F3E-123E509C2288}"/>
                  </a:ext>
                </a:extLst>
              </p:cNvPr>
              <p:cNvSpPr/>
              <p:nvPr/>
            </p:nvSpPr>
            <p:spPr>
              <a:xfrm>
                <a:off x="12379571" y="2157046"/>
                <a:ext cx="1617780" cy="161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20E015-A8A2-9B49-AE85-7D85FA876F9B}"/>
                  </a:ext>
                </a:extLst>
              </p:cNvPr>
              <p:cNvSpPr/>
              <p:nvPr/>
            </p:nvSpPr>
            <p:spPr>
              <a:xfrm>
                <a:off x="15497910" y="2157046"/>
                <a:ext cx="1617780" cy="16177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C29A00-9C77-E34B-92E0-7673F2DCCF3D}"/>
                  </a:ext>
                </a:extLst>
              </p:cNvPr>
              <p:cNvSpPr/>
              <p:nvPr/>
            </p:nvSpPr>
            <p:spPr>
              <a:xfrm>
                <a:off x="18616249" y="2157046"/>
                <a:ext cx="1617780" cy="16177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30544D2-D791-EC4A-8A8F-7F522BB4BF25}"/>
                  </a:ext>
                </a:extLst>
              </p:cNvPr>
              <p:cNvSpPr/>
              <p:nvPr/>
            </p:nvSpPr>
            <p:spPr>
              <a:xfrm>
                <a:off x="21734588" y="2157046"/>
                <a:ext cx="1617780" cy="16177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89A7AE-7A63-024F-B57E-204C827CE461}"/>
              </a:ext>
            </a:extLst>
          </p:cNvPr>
          <p:cNvGrpSpPr/>
          <p:nvPr/>
        </p:nvGrpSpPr>
        <p:grpSpPr>
          <a:xfrm>
            <a:off x="1961269" y="1413448"/>
            <a:ext cx="5350627" cy="1963599"/>
            <a:chOff x="17581971" y="1413448"/>
            <a:chExt cx="5350627" cy="1963599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9ABC4D14-F243-AE47-857D-375C924331AB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2103801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705B90-6A09-2E45-B8EB-B686F96D896E}"/>
                </a:ext>
              </a:extLst>
            </p:cNvPr>
            <p:cNvSpPr/>
            <p:nvPr/>
          </p:nvSpPr>
          <p:spPr>
            <a:xfrm>
              <a:off x="17749916" y="141344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8DE1B3-6D06-5A4D-8F67-4392F656750C}"/>
              </a:ext>
            </a:extLst>
          </p:cNvPr>
          <p:cNvGrpSpPr/>
          <p:nvPr/>
        </p:nvGrpSpPr>
        <p:grpSpPr>
          <a:xfrm>
            <a:off x="3114936" y="4395060"/>
            <a:ext cx="5350627" cy="1963599"/>
            <a:chOff x="17581971" y="4395060"/>
            <a:chExt cx="5350627" cy="1963599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80879265-6CBC-C54B-9288-3F6AFDBE9A62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5085413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712F2D-5767-F040-A507-CA47C459A67B}"/>
                </a:ext>
              </a:extLst>
            </p:cNvPr>
            <p:cNvSpPr/>
            <p:nvPr/>
          </p:nvSpPr>
          <p:spPr>
            <a:xfrm>
              <a:off x="17749916" y="4395060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D4408E-14BC-CA42-ACC8-715C7A2C9E28}"/>
              </a:ext>
            </a:extLst>
          </p:cNvPr>
          <p:cNvGrpSpPr/>
          <p:nvPr/>
        </p:nvGrpSpPr>
        <p:grpSpPr>
          <a:xfrm>
            <a:off x="4091506" y="7384263"/>
            <a:ext cx="5350627" cy="1963599"/>
            <a:chOff x="17581971" y="7384263"/>
            <a:chExt cx="5350627" cy="1963599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71378D4-DE43-1B4E-A825-34094A11F67B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8074616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B649FB-0820-064F-8366-9CF17D416097}"/>
                </a:ext>
              </a:extLst>
            </p:cNvPr>
            <p:cNvSpPr/>
            <p:nvPr/>
          </p:nvSpPr>
          <p:spPr>
            <a:xfrm>
              <a:off x="17749916" y="738426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1B10D3-D3B1-1E49-BEE2-486044CE1F2C}"/>
              </a:ext>
            </a:extLst>
          </p:cNvPr>
          <p:cNvGrpSpPr/>
          <p:nvPr/>
        </p:nvGrpSpPr>
        <p:grpSpPr>
          <a:xfrm>
            <a:off x="4996851" y="10379612"/>
            <a:ext cx="5350627" cy="1963599"/>
            <a:chOff x="17581971" y="7384263"/>
            <a:chExt cx="5350627" cy="1963599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36783E2C-8BD5-5E4C-9F79-C1E5A257048F}"/>
                </a:ext>
              </a:extLst>
            </p:cNvPr>
            <p:cNvSpPr txBox="1">
              <a:spLocks/>
            </p:cNvSpPr>
            <p:nvPr/>
          </p:nvSpPr>
          <p:spPr>
            <a:xfrm>
              <a:off x="17581971" y="8074616"/>
              <a:ext cx="518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481136-174A-884A-A89E-DAC43EC340AE}"/>
                </a:ext>
              </a:extLst>
            </p:cNvPr>
            <p:cNvSpPr/>
            <p:nvPr/>
          </p:nvSpPr>
          <p:spPr>
            <a:xfrm>
              <a:off x="17749916" y="738426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6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Marcher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1CAD97"/>
      </a:accent1>
      <a:accent2>
        <a:srgbClr val="2B8BC7"/>
      </a:accent2>
      <a:accent3>
        <a:srgbClr val="425060"/>
      </a:accent3>
      <a:accent4>
        <a:srgbClr val="4EC2F4"/>
      </a:accent4>
      <a:accent5>
        <a:srgbClr val="AAC46F"/>
      </a:accent5>
      <a:accent6>
        <a:srgbClr val="92A3B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83072</TotalTime>
  <Words>3855</Words>
  <Application>Microsoft Macintosh PowerPoint</Application>
  <PresentationFormat>Custom</PresentationFormat>
  <Paragraphs>512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Arial</vt:lpstr>
      <vt:lpstr>Calibri</vt:lpstr>
      <vt:lpstr>Calibri Light</vt:lpstr>
      <vt:lpstr>Gill Sans</vt:lpstr>
      <vt:lpstr>Lato</vt:lpstr>
      <vt:lpstr>Lato Black</vt:lpstr>
      <vt:lpstr>Lato Light</vt:lpstr>
      <vt:lpstr>Montserrat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15219</cp:revision>
  <dcterms:created xsi:type="dcterms:W3CDTF">2014-11-12T21:47:38Z</dcterms:created>
  <dcterms:modified xsi:type="dcterms:W3CDTF">2019-05-08T14:59:18Z</dcterms:modified>
  <cp:category/>
</cp:coreProperties>
</file>