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149" r:id="rId2"/>
    <p:sldId id="4082" r:id="rId3"/>
    <p:sldId id="3987" r:id="rId4"/>
    <p:sldId id="4159" r:id="rId5"/>
    <p:sldId id="4151" r:id="rId6"/>
    <p:sldId id="4153" r:id="rId7"/>
    <p:sldId id="4154" r:id="rId8"/>
    <p:sldId id="4155" r:id="rId9"/>
    <p:sldId id="4156" r:id="rId10"/>
    <p:sldId id="4164" r:id="rId11"/>
    <p:sldId id="4160" r:id="rId12"/>
    <p:sldId id="4162" r:id="rId13"/>
    <p:sldId id="4163" r:id="rId14"/>
    <p:sldId id="4165" r:id="rId15"/>
    <p:sldId id="4166" r:id="rId16"/>
    <p:sldId id="4167" r:id="rId17"/>
    <p:sldId id="4168" r:id="rId18"/>
    <p:sldId id="4169" r:id="rId19"/>
    <p:sldId id="4170" r:id="rId20"/>
    <p:sldId id="4171" r:id="rId21"/>
    <p:sldId id="4172" r:id="rId22"/>
    <p:sldId id="4173" r:id="rId23"/>
    <p:sldId id="4174" r:id="rId24"/>
    <p:sldId id="4175" r:id="rId25"/>
    <p:sldId id="4176" r:id="rId26"/>
    <p:sldId id="4177" r:id="rId27"/>
    <p:sldId id="4178" r:id="rId28"/>
    <p:sldId id="4179" r:id="rId29"/>
    <p:sldId id="4181" r:id="rId30"/>
    <p:sldId id="4180" r:id="rId31"/>
    <p:sldId id="4182" r:id="rId32"/>
    <p:sldId id="4183" r:id="rId33"/>
    <p:sldId id="4184" r:id="rId34"/>
    <p:sldId id="4185" r:id="rId35"/>
    <p:sldId id="4186" r:id="rId36"/>
    <p:sldId id="4187" r:id="rId37"/>
    <p:sldId id="4188" r:id="rId38"/>
    <p:sldId id="4190" r:id="rId39"/>
    <p:sldId id="4193" r:id="rId40"/>
    <p:sldId id="4194" r:id="rId41"/>
    <p:sldId id="4195" r:id="rId42"/>
    <p:sldId id="4196" r:id="rId43"/>
    <p:sldId id="4197" r:id="rId44"/>
    <p:sldId id="4192" r:id="rId45"/>
    <p:sldId id="4191"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886" userDrawn="1">
          <p15:clr>
            <a:srgbClr val="A4A3A4"/>
          </p15:clr>
        </p15:guide>
        <p15:guide id="56" orient="horz" pos="648" userDrawn="1">
          <p15:clr>
            <a:srgbClr val="A4A3A4"/>
          </p15:clr>
        </p15:guide>
        <p15:guide id="57" pos="15356" userDrawn="1">
          <p15:clr>
            <a:srgbClr val="A4A3A4"/>
          </p15:clr>
        </p15:guide>
        <p15:guide id="58" orient="horz" pos="1704" userDrawn="1">
          <p15:clr>
            <a:srgbClr val="A4A3A4"/>
          </p15:clr>
        </p15:guide>
        <p15:guide id="59" pos="1447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FFFFF"/>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8" autoAdjust="0"/>
    <p:restoredTop sz="95827" autoAdjust="0"/>
  </p:normalViewPr>
  <p:slideViewPr>
    <p:cSldViewPr snapToGrid="0" snapToObjects="1">
      <p:cViewPr varScale="1">
        <p:scale>
          <a:sx n="48" d="100"/>
          <a:sy n="48" d="100"/>
        </p:scale>
        <p:origin x="280" y="440"/>
      </p:cViewPr>
      <p:guideLst>
        <p:guide pos="886"/>
        <p:guide orient="horz" pos="648"/>
        <p:guide pos="15356"/>
        <p:guide orient="horz" pos="1704"/>
        <p:guide pos="1447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cat>
            <c:numRef>
              <c:f>Sheet1!$A$2:$A$5</c:f>
              <c:numCache>
                <c:formatCode>General</c:formatCode>
                <c:ptCount val="4"/>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BE9-AC4D-A0AF-35AFB71DF01E}"/>
            </c:ext>
          </c:extLst>
        </c:ser>
        <c:ser>
          <c:idx val="1"/>
          <c:order val="1"/>
          <c:tx>
            <c:strRef>
              <c:f>Sheet1!$C$1</c:f>
              <c:strCache>
                <c:ptCount val="1"/>
                <c:pt idx="0">
                  <c:v>Series 2</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cat>
            <c:numRef>
              <c:f>Sheet1!$A$2:$A$5</c:f>
              <c:numCache>
                <c:formatCode>General</c:formatCode>
                <c:ptCount val="4"/>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BE9-AC4D-A0AF-35AFB71DF01E}"/>
            </c:ext>
          </c:extLst>
        </c:ser>
        <c:ser>
          <c:idx val="2"/>
          <c:order val="2"/>
          <c:tx>
            <c:strRef>
              <c:f>Sheet1!$D$1</c:f>
              <c:strCache>
                <c:ptCount val="1"/>
                <c:pt idx="0">
                  <c:v>Serie 3</c:v>
                </c:pt>
              </c:strCache>
            </c:strRef>
          </c:tx>
          <c:spPr>
            <a:ln w="63500" cap="rnd">
              <a:solidFill>
                <a:schemeClr val="accent3"/>
              </a:solidFill>
              <a:round/>
            </a:ln>
            <a:effectLst/>
          </c:spPr>
          <c:marker>
            <c:symbol val="circle"/>
            <c:size val="5"/>
            <c:spPr>
              <a:solidFill>
                <a:schemeClr val="accent3"/>
              </a:solidFill>
              <a:ln w="9525">
                <a:solidFill>
                  <a:schemeClr val="accent3"/>
                </a:solidFill>
              </a:ln>
              <a:effectLst/>
            </c:spPr>
          </c:marker>
          <c:cat>
            <c:numRef>
              <c:f>Sheet1!$A$2:$A$5</c:f>
              <c:numCache>
                <c:formatCode>General</c:formatCode>
                <c:ptCount val="4"/>
              </c:numCache>
            </c:numRef>
          </c:cat>
          <c:val>
            <c:numRef>
              <c:f>Sheet1!$D$2:$D$5</c:f>
              <c:numCache>
                <c:formatCode>General</c:formatCode>
                <c:ptCount val="4"/>
                <c:pt idx="0">
                  <c:v>1.7</c:v>
                </c:pt>
                <c:pt idx="1">
                  <c:v>3.1</c:v>
                </c:pt>
                <c:pt idx="2">
                  <c:v>4.9000000000000004</c:v>
                </c:pt>
                <c:pt idx="3">
                  <c:v>2.7</c:v>
                </c:pt>
              </c:numCache>
            </c:numRef>
          </c:val>
          <c:smooth val="0"/>
          <c:extLst>
            <c:ext xmlns:c16="http://schemas.microsoft.com/office/drawing/2014/chart" uri="{C3380CC4-5D6E-409C-BE32-E72D297353CC}">
              <c16:uniqueId val="{00000002-0BE9-AC4D-A0AF-35AFB71DF01E}"/>
            </c:ext>
          </c:extLst>
        </c:ser>
        <c:ser>
          <c:idx val="3"/>
          <c:order val="3"/>
          <c:tx>
            <c:strRef>
              <c:f>Sheet1!$E$1</c:f>
              <c:strCache>
                <c:ptCount val="1"/>
                <c:pt idx="0">
                  <c:v>Serie 4</c:v>
                </c:pt>
              </c:strCache>
            </c:strRef>
          </c:tx>
          <c:spPr>
            <a:ln w="63500" cap="rnd">
              <a:solidFill>
                <a:schemeClr val="accent4"/>
              </a:solidFill>
              <a:round/>
            </a:ln>
            <a:effectLst/>
          </c:spPr>
          <c:marker>
            <c:symbol val="circle"/>
            <c:size val="5"/>
            <c:spPr>
              <a:solidFill>
                <a:schemeClr val="accent4"/>
              </a:solidFill>
              <a:ln w="9525">
                <a:solidFill>
                  <a:schemeClr val="accent4"/>
                </a:solidFill>
              </a:ln>
              <a:effectLst/>
            </c:spPr>
          </c:marker>
          <c:cat>
            <c:numRef>
              <c:f>Sheet1!$A$2:$A$5</c:f>
              <c:numCache>
                <c:formatCode>General</c:formatCode>
                <c:ptCount val="4"/>
              </c:numCache>
            </c:numRef>
          </c:cat>
          <c:val>
            <c:numRef>
              <c:f>Sheet1!$E$2:$E$5</c:f>
              <c:numCache>
                <c:formatCode>General</c:formatCode>
                <c:ptCount val="4"/>
                <c:pt idx="0">
                  <c:v>6.1</c:v>
                </c:pt>
                <c:pt idx="1">
                  <c:v>5.8</c:v>
                </c:pt>
                <c:pt idx="2">
                  <c:v>3.6</c:v>
                </c:pt>
                <c:pt idx="3">
                  <c:v>7.3</c:v>
                </c:pt>
              </c:numCache>
            </c:numRef>
          </c:val>
          <c:smooth val="0"/>
          <c:extLst>
            <c:ext xmlns:c16="http://schemas.microsoft.com/office/drawing/2014/chart" uri="{C3380CC4-5D6E-409C-BE32-E72D297353CC}">
              <c16:uniqueId val="{00000003-0BE9-AC4D-A0AF-35AFB71DF01E}"/>
            </c:ext>
          </c:extLst>
        </c:ser>
        <c:dLbls>
          <c:showLegendKey val="0"/>
          <c:showVal val="0"/>
          <c:showCatName val="0"/>
          <c:showSerName val="0"/>
          <c:showPercent val="0"/>
          <c:showBubbleSize val="0"/>
        </c:dLbls>
        <c:marker val="1"/>
        <c:smooth val="0"/>
        <c:axId val="1174357775"/>
        <c:axId val="945945535"/>
      </c:lineChart>
      <c:catAx>
        <c:axId val="117435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45945535"/>
        <c:crosses val="autoZero"/>
        <c:auto val="1"/>
        <c:lblAlgn val="ctr"/>
        <c:lblOffset val="100"/>
        <c:noMultiLvlLbl val="0"/>
      </c:catAx>
      <c:valAx>
        <c:axId val="945945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174357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4/29/19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341808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205572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236356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91379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358592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305050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127763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0" y="-2"/>
            <a:ext cx="24377650" cy="6858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038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9508250" y="-2"/>
            <a:ext cx="8226306" cy="137159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6631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0" y="-2"/>
            <a:ext cx="14337792" cy="676362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14502808" y="-2"/>
            <a:ext cx="9874842"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8549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bg>
      <p:bgPr>
        <a:solidFill>
          <a:schemeClr val="bg2"/>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9921432" y="4963886"/>
            <a:ext cx="6928137" cy="725656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ACC5236-AAE3-4447-B600-9AE904CC1D0A}"/>
              </a:ext>
            </a:extLst>
          </p:cNvPr>
          <p:cNvSpPr>
            <a:spLocks noGrp="1"/>
          </p:cNvSpPr>
          <p:nvPr>
            <p:ph type="pic" sz="quarter" idx="16"/>
          </p:nvPr>
        </p:nvSpPr>
        <p:spPr>
          <a:xfrm>
            <a:off x="17449513" y="4963886"/>
            <a:ext cx="6928137" cy="725656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69765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10039858" y="6952376"/>
            <a:ext cx="14337792" cy="676362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0" y="-2"/>
            <a:ext cx="9874842"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6025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bg>
      <p:bgPr>
        <a:solidFill>
          <a:schemeClr val="bg2"/>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0" y="3731395"/>
            <a:ext cx="16295912" cy="691723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34331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D744A6E1-CA2C-FF4D-9C26-EDB2A12F6A39}"/>
              </a:ext>
            </a:extLst>
          </p:cNvPr>
          <p:cNvSpPr>
            <a:spLocks noGrp="1"/>
          </p:cNvSpPr>
          <p:nvPr>
            <p:ph type="pic" sz="quarter" idx="14"/>
          </p:nvPr>
        </p:nvSpPr>
        <p:spPr>
          <a:xfrm>
            <a:off x="14853365" y="-348342"/>
            <a:ext cx="9878978" cy="1441268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14FED9E-C9A7-BD47-9FE3-72C8B1662A10}"/>
              </a:ext>
            </a:extLst>
          </p:cNvPr>
          <p:cNvSpPr>
            <a:spLocks noGrp="1"/>
          </p:cNvSpPr>
          <p:nvPr>
            <p:ph type="pic" sz="quarter" idx="15"/>
          </p:nvPr>
        </p:nvSpPr>
        <p:spPr>
          <a:xfrm>
            <a:off x="12094435" y="2318100"/>
            <a:ext cx="5087761" cy="90067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88230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bg>
      <p:bgPr>
        <a:solidFill>
          <a:schemeClr val="bg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16C349B-DA6D-E344-83C0-C3D3523A6A91}"/>
              </a:ext>
            </a:extLst>
          </p:cNvPr>
          <p:cNvSpPr>
            <a:spLocks noGrp="1"/>
          </p:cNvSpPr>
          <p:nvPr>
            <p:ph type="pic" sz="quarter" idx="15"/>
          </p:nvPr>
        </p:nvSpPr>
        <p:spPr>
          <a:xfrm>
            <a:off x="-354691" y="4441370"/>
            <a:ext cx="25087034" cy="962297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744A6E1-CA2C-FF4D-9C26-EDB2A12F6A39}"/>
              </a:ext>
            </a:extLst>
          </p:cNvPr>
          <p:cNvSpPr>
            <a:spLocks noGrp="1"/>
          </p:cNvSpPr>
          <p:nvPr>
            <p:ph type="pic" sz="quarter" idx="14"/>
          </p:nvPr>
        </p:nvSpPr>
        <p:spPr>
          <a:xfrm>
            <a:off x="14414518" y="1727666"/>
            <a:ext cx="14397571" cy="89524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61048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bg>
      <p:bgPr>
        <a:solidFill>
          <a:schemeClr val="bg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16C349B-DA6D-E344-83C0-C3D3523A6A91}"/>
              </a:ext>
            </a:extLst>
          </p:cNvPr>
          <p:cNvSpPr>
            <a:spLocks noGrp="1"/>
          </p:cNvSpPr>
          <p:nvPr>
            <p:ph type="pic" sz="quarter" idx="15"/>
          </p:nvPr>
        </p:nvSpPr>
        <p:spPr>
          <a:xfrm>
            <a:off x="2" y="1028698"/>
            <a:ext cx="24377648" cy="748966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744A6E1-CA2C-FF4D-9C26-EDB2A12F6A39}"/>
              </a:ext>
            </a:extLst>
          </p:cNvPr>
          <p:cNvSpPr>
            <a:spLocks noGrp="1"/>
          </p:cNvSpPr>
          <p:nvPr>
            <p:ph type="pic" sz="quarter" idx="14"/>
          </p:nvPr>
        </p:nvSpPr>
        <p:spPr>
          <a:xfrm>
            <a:off x="13475796" y="4132006"/>
            <a:ext cx="8993567" cy="120646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02138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bg>
      <p:bgPr>
        <a:solidFill>
          <a:schemeClr val="bg2"/>
        </a:solidFill>
        <a:effectLst/>
      </p:bgPr>
    </p:bg>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16C349B-DA6D-E344-83C0-C3D3523A6A91}"/>
              </a:ext>
            </a:extLst>
          </p:cNvPr>
          <p:cNvSpPr>
            <a:spLocks noGrp="1"/>
          </p:cNvSpPr>
          <p:nvPr>
            <p:ph type="pic" sz="quarter" idx="15"/>
          </p:nvPr>
        </p:nvSpPr>
        <p:spPr>
          <a:xfrm>
            <a:off x="2" y="3731952"/>
            <a:ext cx="24377648" cy="800297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203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bg>
      <p:bgPr>
        <a:solidFill>
          <a:schemeClr val="bg2"/>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54691" y="-348342"/>
            <a:ext cx="25087034" cy="144126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
    <p:bg>
      <p:bgPr>
        <a:solidFill>
          <a:schemeClr val="bg2"/>
        </a:solidFill>
        <a:effectLst/>
      </p:bgPr>
    </p:bg>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0759313F-2015-544F-A935-538E0BC489A5}"/>
              </a:ext>
            </a:extLst>
          </p:cNvPr>
          <p:cNvSpPr>
            <a:spLocks noGrp="1"/>
          </p:cNvSpPr>
          <p:nvPr>
            <p:ph type="pic" sz="quarter" idx="14"/>
          </p:nvPr>
        </p:nvSpPr>
        <p:spPr>
          <a:xfrm>
            <a:off x="10676873" y="0"/>
            <a:ext cx="13700775" cy="1174214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6310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bg>
      <p:bgPr>
        <a:solidFill>
          <a:schemeClr val="bg2"/>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14B1F597-4097-904A-A6A9-02B00A042B4F}"/>
              </a:ext>
            </a:extLst>
          </p:cNvPr>
          <p:cNvSpPr>
            <a:spLocks noGrp="1"/>
          </p:cNvSpPr>
          <p:nvPr>
            <p:ph type="pic" sz="quarter" idx="15"/>
          </p:nvPr>
        </p:nvSpPr>
        <p:spPr>
          <a:xfrm>
            <a:off x="3171826" y="3858266"/>
            <a:ext cx="3829050" cy="3829042"/>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9F96057E-0AC7-EB40-AE46-A568A4EC76CF}"/>
              </a:ext>
            </a:extLst>
          </p:cNvPr>
          <p:cNvSpPr>
            <a:spLocks noGrp="1"/>
          </p:cNvSpPr>
          <p:nvPr>
            <p:ph type="pic" sz="quarter" idx="16"/>
          </p:nvPr>
        </p:nvSpPr>
        <p:spPr>
          <a:xfrm>
            <a:off x="10274300" y="3858266"/>
            <a:ext cx="3829050" cy="3829042"/>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5B198E0D-69CE-FB46-9CC3-04A7E6792113}"/>
              </a:ext>
            </a:extLst>
          </p:cNvPr>
          <p:cNvSpPr>
            <a:spLocks noGrp="1"/>
          </p:cNvSpPr>
          <p:nvPr>
            <p:ph type="pic" sz="quarter" idx="17"/>
          </p:nvPr>
        </p:nvSpPr>
        <p:spPr>
          <a:xfrm>
            <a:off x="17376774" y="3858266"/>
            <a:ext cx="3829050" cy="382904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08496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bg>
      <p:bgPr>
        <a:solidFill>
          <a:schemeClr val="bg2"/>
        </a:solidFill>
        <a:effectLst/>
      </p:bgPr>
    </p:bg>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70B1CF2-F021-D442-824E-375631973992}"/>
              </a:ext>
            </a:extLst>
          </p:cNvPr>
          <p:cNvSpPr>
            <a:spLocks noGrp="1"/>
          </p:cNvSpPr>
          <p:nvPr>
            <p:ph type="pic" sz="quarter" idx="14"/>
          </p:nvPr>
        </p:nvSpPr>
        <p:spPr>
          <a:xfrm>
            <a:off x="10646229" y="1"/>
            <a:ext cx="13731419" cy="13813971"/>
          </a:xfrm>
          <a:custGeom>
            <a:avLst/>
            <a:gdLst>
              <a:gd name="connsiteX0" fmla="*/ 0 w 13750923"/>
              <a:gd name="connsiteY0" fmla="*/ 0 h 13715999"/>
              <a:gd name="connsiteX1" fmla="*/ 13750923 w 13750923"/>
              <a:gd name="connsiteY1" fmla="*/ 0 h 13715999"/>
              <a:gd name="connsiteX2" fmla="*/ 13750923 w 13750923"/>
              <a:gd name="connsiteY2" fmla="*/ 13715999 h 13715999"/>
              <a:gd name="connsiteX3" fmla="*/ 0 w 13750923"/>
              <a:gd name="connsiteY3" fmla="*/ 13715999 h 13715999"/>
              <a:gd name="connsiteX4" fmla="*/ 0 w 13750923"/>
              <a:gd name="connsiteY4" fmla="*/ 0 h 13715999"/>
              <a:gd name="connsiteX0" fmla="*/ 0 w 13750923"/>
              <a:gd name="connsiteY0" fmla="*/ 0 h 13715999"/>
              <a:gd name="connsiteX1" fmla="*/ 13750923 w 13750923"/>
              <a:gd name="connsiteY1" fmla="*/ 0 h 13715999"/>
              <a:gd name="connsiteX2" fmla="*/ 13750923 w 13750923"/>
              <a:gd name="connsiteY2" fmla="*/ 13715999 h 13715999"/>
              <a:gd name="connsiteX3" fmla="*/ 9437914 w 13750923"/>
              <a:gd name="connsiteY3" fmla="*/ 13715999 h 13715999"/>
              <a:gd name="connsiteX4" fmla="*/ 0 w 13750923"/>
              <a:gd name="connsiteY4" fmla="*/ 0 h 13715999"/>
              <a:gd name="connsiteX0" fmla="*/ 0 w 13750923"/>
              <a:gd name="connsiteY0" fmla="*/ 0 h 13748656"/>
              <a:gd name="connsiteX1" fmla="*/ 13750923 w 13750923"/>
              <a:gd name="connsiteY1" fmla="*/ 0 h 13748656"/>
              <a:gd name="connsiteX2" fmla="*/ 13750923 w 13750923"/>
              <a:gd name="connsiteY2" fmla="*/ 13715999 h 13748656"/>
              <a:gd name="connsiteX3" fmla="*/ 6204857 w 13750923"/>
              <a:gd name="connsiteY3" fmla="*/ 13748656 h 13748656"/>
              <a:gd name="connsiteX4" fmla="*/ 0 w 13750923"/>
              <a:gd name="connsiteY4" fmla="*/ 0 h 13748656"/>
              <a:gd name="connsiteX0" fmla="*/ 0 w 7578723"/>
              <a:gd name="connsiteY0" fmla="*/ 0 h 13748656"/>
              <a:gd name="connsiteX1" fmla="*/ 7578723 w 7578723"/>
              <a:gd name="connsiteY1" fmla="*/ 0 h 13748656"/>
              <a:gd name="connsiteX2" fmla="*/ 7578723 w 7578723"/>
              <a:gd name="connsiteY2" fmla="*/ 13715999 h 13748656"/>
              <a:gd name="connsiteX3" fmla="*/ 32657 w 7578723"/>
              <a:gd name="connsiteY3" fmla="*/ 13748656 h 13748656"/>
              <a:gd name="connsiteX4" fmla="*/ 0 w 7578723"/>
              <a:gd name="connsiteY4" fmla="*/ 0 h 13748656"/>
              <a:gd name="connsiteX0" fmla="*/ 4517579 w 12096302"/>
              <a:gd name="connsiteY0" fmla="*/ 0 h 13748656"/>
              <a:gd name="connsiteX1" fmla="*/ 12096302 w 12096302"/>
              <a:gd name="connsiteY1" fmla="*/ 0 h 13748656"/>
              <a:gd name="connsiteX2" fmla="*/ 12096302 w 12096302"/>
              <a:gd name="connsiteY2" fmla="*/ 13715999 h 13748656"/>
              <a:gd name="connsiteX3" fmla="*/ 4550236 w 12096302"/>
              <a:gd name="connsiteY3" fmla="*/ 13748656 h 13748656"/>
              <a:gd name="connsiteX4" fmla="*/ 4517579 w 12096302"/>
              <a:gd name="connsiteY4" fmla="*/ 0 h 13748656"/>
              <a:gd name="connsiteX0" fmla="*/ 5878939 w 13457662"/>
              <a:gd name="connsiteY0" fmla="*/ 0 h 13748656"/>
              <a:gd name="connsiteX1" fmla="*/ 13457662 w 13457662"/>
              <a:gd name="connsiteY1" fmla="*/ 0 h 13748656"/>
              <a:gd name="connsiteX2" fmla="*/ 13457662 w 13457662"/>
              <a:gd name="connsiteY2" fmla="*/ 13715999 h 13748656"/>
              <a:gd name="connsiteX3" fmla="*/ 5911596 w 13457662"/>
              <a:gd name="connsiteY3" fmla="*/ 13748656 h 13748656"/>
              <a:gd name="connsiteX4" fmla="*/ 5878939 w 13457662"/>
              <a:gd name="connsiteY4" fmla="*/ 0 h 13748656"/>
              <a:gd name="connsiteX0" fmla="*/ 6100320 w 13679043"/>
              <a:gd name="connsiteY0" fmla="*/ 0 h 13748656"/>
              <a:gd name="connsiteX1" fmla="*/ 13679043 w 13679043"/>
              <a:gd name="connsiteY1" fmla="*/ 0 h 13748656"/>
              <a:gd name="connsiteX2" fmla="*/ 13679043 w 13679043"/>
              <a:gd name="connsiteY2" fmla="*/ 13715999 h 13748656"/>
              <a:gd name="connsiteX3" fmla="*/ 6132977 w 13679043"/>
              <a:gd name="connsiteY3" fmla="*/ 13748656 h 13748656"/>
              <a:gd name="connsiteX4" fmla="*/ 6100320 w 13679043"/>
              <a:gd name="connsiteY4" fmla="*/ 0 h 13748656"/>
              <a:gd name="connsiteX0" fmla="*/ 6290370 w 13869093"/>
              <a:gd name="connsiteY0" fmla="*/ 0 h 13781314"/>
              <a:gd name="connsiteX1" fmla="*/ 13869093 w 13869093"/>
              <a:gd name="connsiteY1" fmla="*/ 0 h 13781314"/>
              <a:gd name="connsiteX2" fmla="*/ 13869093 w 13869093"/>
              <a:gd name="connsiteY2" fmla="*/ 13715999 h 13781314"/>
              <a:gd name="connsiteX3" fmla="*/ 5833170 w 13869093"/>
              <a:gd name="connsiteY3" fmla="*/ 13781314 h 13781314"/>
              <a:gd name="connsiteX4" fmla="*/ 6290370 w 13869093"/>
              <a:gd name="connsiteY4" fmla="*/ 0 h 13781314"/>
              <a:gd name="connsiteX0" fmla="*/ 6146890 w 13725613"/>
              <a:gd name="connsiteY0" fmla="*/ 0 h 13781314"/>
              <a:gd name="connsiteX1" fmla="*/ 13725613 w 13725613"/>
              <a:gd name="connsiteY1" fmla="*/ 0 h 13781314"/>
              <a:gd name="connsiteX2" fmla="*/ 13725613 w 13725613"/>
              <a:gd name="connsiteY2" fmla="*/ 13715999 h 13781314"/>
              <a:gd name="connsiteX3" fmla="*/ 5689690 w 13725613"/>
              <a:gd name="connsiteY3" fmla="*/ 13781314 h 13781314"/>
              <a:gd name="connsiteX4" fmla="*/ 6146890 w 13725613"/>
              <a:gd name="connsiteY4" fmla="*/ 0 h 13781314"/>
              <a:gd name="connsiteX0" fmla="*/ 5830965 w 13409688"/>
              <a:gd name="connsiteY0" fmla="*/ 0 h 13781314"/>
              <a:gd name="connsiteX1" fmla="*/ 13409688 w 13409688"/>
              <a:gd name="connsiteY1" fmla="*/ 0 h 13781314"/>
              <a:gd name="connsiteX2" fmla="*/ 13409688 w 13409688"/>
              <a:gd name="connsiteY2" fmla="*/ 13715999 h 13781314"/>
              <a:gd name="connsiteX3" fmla="*/ 5373765 w 13409688"/>
              <a:gd name="connsiteY3" fmla="*/ 13781314 h 13781314"/>
              <a:gd name="connsiteX4" fmla="*/ 5830965 w 13409688"/>
              <a:gd name="connsiteY4" fmla="*/ 0 h 13781314"/>
              <a:gd name="connsiteX0" fmla="*/ 5844646 w 13423369"/>
              <a:gd name="connsiteY0" fmla="*/ 0 h 13781314"/>
              <a:gd name="connsiteX1" fmla="*/ 13423369 w 13423369"/>
              <a:gd name="connsiteY1" fmla="*/ 0 h 13781314"/>
              <a:gd name="connsiteX2" fmla="*/ 13423369 w 13423369"/>
              <a:gd name="connsiteY2" fmla="*/ 13715999 h 13781314"/>
              <a:gd name="connsiteX3" fmla="*/ 5387446 w 13423369"/>
              <a:gd name="connsiteY3" fmla="*/ 13781314 h 13781314"/>
              <a:gd name="connsiteX4" fmla="*/ 5844646 w 13423369"/>
              <a:gd name="connsiteY4" fmla="*/ 0 h 13781314"/>
              <a:gd name="connsiteX0" fmla="*/ 5857600 w 13436323"/>
              <a:gd name="connsiteY0" fmla="*/ 0 h 13781314"/>
              <a:gd name="connsiteX1" fmla="*/ 13436323 w 13436323"/>
              <a:gd name="connsiteY1" fmla="*/ 0 h 13781314"/>
              <a:gd name="connsiteX2" fmla="*/ 13436323 w 13436323"/>
              <a:gd name="connsiteY2" fmla="*/ 13715999 h 13781314"/>
              <a:gd name="connsiteX3" fmla="*/ 5367742 w 13436323"/>
              <a:gd name="connsiteY3" fmla="*/ 13781314 h 13781314"/>
              <a:gd name="connsiteX4" fmla="*/ 5857600 w 13436323"/>
              <a:gd name="connsiteY4" fmla="*/ 0 h 13781314"/>
              <a:gd name="connsiteX0" fmla="*/ 5860307 w 13439030"/>
              <a:gd name="connsiteY0" fmla="*/ 0 h 13781314"/>
              <a:gd name="connsiteX1" fmla="*/ 13439030 w 13439030"/>
              <a:gd name="connsiteY1" fmla="*/ 0 h 13781314"/>
              <a:gd name="connsiteX2" fmla="*/ 13439030 w 13439030"/>
              <a:gd name="connsiteY2" fmla="*/ 13715999 h 13781314"/>
              <a:gd name="connsiteX3" fmla="*/ 5370449 w 13439030"/>
              <a:gd name="connsiteY3" fmla="*/ 13781314 h 13781314"/>
              <a:gd name="connsiteX4" fmla="*/ 1526 w 13439030"/>
              <a:gd name="connsiteY4" fmla="*/ 5714999 h 13781314"/>
              <a:gd name="connsiteX5" fmla="*/ 5860307 w 13439030"/>
              <a:gd name="connsiteY5" fmla="*/ 0 h 13781314"/>
              <a:gd name="connsiteX0" fmla="*/ 6252030 w 13830753"/>
              <a:gd name="connsiteY0" fmla="*/ 0 h 13781314"/>
              <a:gd name="connsiteX1" fmla="*/ 13830753 w 13830753"/>
              <a:gd name="connsiteY1" fmla="*/ 0 h 13781314"/>
              <a:gd name="connsiteX2" fmla="*/ 13830753 w 13830753"/>
              <a:gd name="connsiteY2" fmla="*/ 13715999 h 13781314"/>
              <a:gd name="connsiteX3" fmla="*/ 5762172 w 13830753"/>
              <a:gd name="connsiteY3" fmla="*/ 13781314 h 13781314"/>
              <a:gd name="connsiteX4" fmla="*/ 1363 w 13830753"/>
              <a:gd name="connsiteY4" fmla="*/ 6923313 h 13781314"/>
              <a:gd name="connsiteX5" fmla="*/ 6252030 w 13830753"/>
              <a:gd name="connsiteY5" fmla="*/ 0 h 13781314"/>
              <a:gd name="connsiteX0" fmla="*/ 6252030 w 13830753"/>
              <a:gd name="connsiteY0" fmla="*/ 0 h 13781314"/>
              <a:gd name="connsiteX1" fmla="*/ 13830753 w 13830753"/>
              <a:gd name="connsiteY1" fmla="*/ 0 h 13781314"/>
              <a:gd name="connsiteX2" fmla="*/ 13830753 w 13830753"/>
              <a:gd name="connsiteY2" fmla="*/ 13715999 h 13781314"/>
              <a:gd name="connsiteX3" fmla="*/ 5762172 w 13830753"/>
              <a:gd name="connsiteY3" fmla="*/ 13781314 h 13781314"/>
              <a:gd name="connsiteX4" fmla="*/ 1363 w 13830753"/>
              <a:gd name="connsiteY4" fmla="*/ 6923313 h 13781314"/>
              <a:gd name="connsiteX5" fmla="*/ 6252030 w 13830753"/>
              <a:gd name="connsiteY5" fmla="*/ 0 h 13781314"/>
              <a:gd name="connsiteX0" fmla="*/ 6252030 w 13830753"/>
              <a:gd name="connsiteY0" fmla="*/ 0 h 13781314"/>
              <a:gd name="connsiteX1" fmla="*/ 13830753 w 13830753"/>
              <a:gd name="connsiteY1" fmla="*/ 0 h 13781314"/>
              <a:gd name="connsiteX2" fmla="*/ 13830753 w 13830753"/>
              <a:gd name="connsiteY2" fmla="*/ 13715999 h 13781314"/>
              <a:gd name="connsiteX3" fmla="*/ 5762172 w 13830753"/>
              <a:gd name="connsiteY3" fmla="*/ 13781314 h 13781314"/>
              <a:gd name="connsiteX4" fmla="*/ 1363 w 13830753"/>
              <a:gd name="connsiteY4" fmla="*/ 6923313 h 13781314"/>
              <a:gd name="connsiteX5" fmla="*/ 6252030 w 13830753"/>
              <a:gd name="connsiteY5" fmla="*/ 0 h 13781314"/>
              <a:gd name="connsiteX0" fmla="*/ 6250667 w 13829390"/>
              <a:gd name="connsiteY0" fmla="*/ 0 h 13781314"/>
              <a:gd name="connsiteX1" fmla="*/ 13829390 w 13829390"/>
              <a:gd name="connsiteY1" fmla="*/ 0 h 13781314"/>
              <a:gd name="connsiteX2" fmla="*/ 13829390 w 13829390"/>
              <a:gd name="connsiteY2" fmla="*/ 13715999 h 13781314"/>
              <a:gd name="connsiteX3" fmla="*/ 5760809 w 13829390"/>
              <a:gd name="connsiteY3" fmla="*/ 13781314 h 13781314"/>
              <a:gd name="connsiteX4" fmla="*/ 0 w 13829390"/>
              <a:gd name="connsiteY4" fmla="*/ 6923313 h 13781314"/>
              <a:gd name="connsiteX5" fmla="*/ 6250667 w 13829390"/>
              <a:gd name="connsiteY5" fmla="*/ 0 h 13781314"/>
              <a:gd name="connsiteX0" fmla="*/ 6218010 w 13796733"/>
              <a:gd name="connsiteY0" fmla="*/ 0 h 13781314"/>
              <a:gd name="connsiteX1" fmla="*/ 13796733 w 13796733"/>
              <a:gd name="connsiteY1" fmla="*/ 0 h 13781314"/>
              <a:gd name="connsiteX2" fmla="*/ 13796733 w 13796733"/>
              <a:gd name="connsiteY2" fmla="*/ 13715999 h 13781314"/>
              <a:gd name="connsiteX3" fmla="*/ 5728152 w 13796733"/>
              <a:gd name="connsiteY3" fmla="*/ 13781314 h 13781314"/>
              <a:gd name="connsiteX4" fmla="*/ 0 w 13796733"/>
              <a:gd name="connsiteY4" fmla="*/ 7021285 h 13781314"/>
              <a:gd name="connsiteX5" fmla="*/ 6218010 w 13796733"/>
              <a:gd name="connsiteY5" fmla="*/ 0 h 13781314"/>
              <a:gd name="connsiteX0" fmla="*/ 6218010 w 13796733"/>
              <a:gd name="connsiteY0" fmla="*/ 0 h 13781314"/>
              <a:gd name="connsiteX1" fmla="*/ 13796733 w 13796733"/>
              <a:gd name="connsiteY1" fmla="*/ 0 h 13781314"/>
              <a:gd name="connsiteX2" fmla="*/ 13796733 w 13796733"/>
              <a:gd name="connsiteY2" fmla="*/ 13715999 h 13781314"/>
              <a:gd name="connsiteX3" fmla="*/ 5728152 w 13796733"/>
              <a:gd name="connsiteY3" fmla="*/ 13781314 h 13781314"/>
              <a:gd name="connsiteX4" fmla="*/ 0 w 13796733"/>
              <a:gd name="connsiteY4" fmla="*/ 7021285 h 13781314"/>
              <a:gd name="connsiteX5" fmla="*/ 6218010 w 13796733"/>
              <a:gd name="connsiteY5" fmla="*/ 0 h 13781314"/>
              <a:gd name="connsiteX0" fmla="*/ 6218010 w 13796733"/>
              <a:gd name="connsiteY0" fmla="*/ 0 h 13781314"/>
              <a:gd name="connsiteX1" fmla="*/ 13796733 w 13796733"/>
              <a:gd name="connsiteY1" fmla="*/ 0 h 13781314"/>
              <a:gd name="connsiteX2" fmla="*/ 13796733 w 13796733"/>
              <a:gd name="connsiteY2" fmla="*/ 13715999 h 13781314"/>
              <a:gd name="connsiteX3" fmla="*/ 5728152 w 13796733"/>
              <a:gd name="connsiteY3" fmla="*/ 13781314 h 13781314"/>
              <a:gd name="connsiteX4" fmla="*/ 0 w 13796733"/>
              <a:gd name="connsiteY4" fmla="*/ 7021285 h 13781314"/>
              <a:gd name="connsiteX5" fmla="*/ 6218010 w 13796733"/>
              <a:gd name="connsiteY5" fmla="*/ 0 h 13781314"/>
              <a:gd name="connsiteX0" fmla="*/ 6218010 w 13796733"/>
              <a:gd name="connsiteY0" fmla="*/ 0 h 13781314"/>
              <a:gd name="connsiteX1" fmla="*/ 13796733 w 13796733"/>
              <a:gd name="connsiteY1" fmla="*/ 0 h 13781314"/>
              <a:gd name="connsiteX2" fmla="*/ 13796733 w 13796733"/>
              <a:gd name="connsiteY2" fmla="*/ 13715999 h 13781314"/>
              <a:gd name="connsiteX3" fmla="*/ 5728152 w 13796733"/>
              <a:gd name="connsiteY3" fmla="*/ 13781314 h 13781314"/>
              <a:gd name="connsiteX4" fmla="*/ 0 w 13796733"/>
              <a:gd name="connsiteY4" fmla="*/ 7021285 h 13781314"/>
              <a:gd name="connsiteX5" fmla="*/ 6218010 w 13796733"/>
              <a:gd name="connsiteY5" fmla="*/ 0 h 13781314"/>
              <a:gd name="connsiteX0" fmla="*/ 6185353 w 13764076"/>
              <a:gd name="connsiteY0" fmla="*/ 0 h 13781314"/>
              <a:gd name="connsiteX1" fmla="*/ 13764076 w 13764076"/>
              <a:gd name="connsiteY1" fmla="*/ 0 h 13781314"/>
              <a:gd name="connsiteX2" fmla="*/ 13764076 w 13764076"/>
              <a:gd name="connsiteY2" fmla="*/ 13715999 h 13781314"/>
              <a:gd name="connsiteX3" fmla="*/ 5695495 w 13764076"/>
              <a:gd name="connsiteY3" fmla="*/ 13781314 h 13781314"/>
              <a:gd name="connsiteX4" fmla="*/ 0 w 13764076"/>
              <a:gd name="connsiteY4" fmla="*/ 6857999 h 13781314"/>
              <a:gd name="connsiteX5" fmla="*/ 6185353 w 13764076"/>
              <a:gd name="connsiteY5" fmla="*/ 0 h 13781314"/>
              <a:gd name="connsiteX0" fmla="*/ 6185353 w 13764076"/>
              <a:gd name="connsiteY0" fmla="*/ 0 h 13781314"/>
              <a:gd name="connsiteX1" fmla="*/ 13764076 w 13764076"/>
              <a:gd name="connsiteY1" fmla="*/ 0 h 13781314"/>
              <a:gd name="connsiteX2" fmla="*/ 13764076 w 13764076"/>
              <a:gd name="connsiteY2" fmla="*/ 13715999 h 13781314"/>
              <a:gd name="connsiteX3" fmla="*/ 5695495 w 13764076"/>
              <a:gd name="connsiteY3" fmla="*/ 13781314 h 13781314"/>
              <a:gd name="connsiteX4" fmla="*/ 0 w 13764076"/>
              <a:gd name="connsiteY4" fmla="*/ 6857999 h 13781314"/>
              <a:gd name="connsiteX5" fmla="*/ 6185353 w 13764076"/>
              <a:gd name="connsiteY5" fmla="*/ 0 h 13781314"/>
              <a:gd name="connsiteX0" fmla="*/ 6185353 w 13764076"/>
              <a:gd name="connsiteY0" fmla="*/ 0 h 13781314"/>
              <a:gd name="connsiteX1" fmla="*/ 13764076 w 13764076"/>
              <a:gd name="connsiteY1" fmla="*/ 0 h 13781314"/>
              <a:gd name="connsiteX2" fmla="*/ 13764076 w 13764076"/>
              <a:gd name="connsiteY2" fmla="*/ 13715999 h 13781314"/>
              <a:gd name="connsiteX3" fmla="*/ 5695495 w 13764076"/>
              <a:gd name="connsiteY3" fmla="*/ 13781314 h 13781314"/>
              <a:gd name="connsiteX4" fmla="*/ 0 w 13764076"/>
              <a:gd name="connsiteY4" fmla="*/ 6857999 h 13781314"/>
              <a:gd name="connsiteX5" fmla="*/ 6185353 w 13764076"/>
              <a:gd name="connsiteY5" fmla="*/ 0 h 13781314"/>
              <a:gd name="connsiteX0" fmla="*/ 6185353 w 13764076"/>
              <a:gd name="connsiteY0" fmla="*/ 0 h 13781314"/>
              <a:gd name="connsiteX1" fmla="*/ 13764076 w 13764076"/>
              <a:gd name="connsiteY1" fmla="*/ 0 h 13781314"/>
              <a:gd name="connsiteX2" fmla="*/ 13764076 w 13764076"/>
              <a:gd name="connsiteY2" fmla="*/ 13715999 h 13781314"/>
              <a:gd name="connsiteX3" fmla="*/ 5695495 w 13764076"/>
              <a:gd name="connsiteY3" fmla="*/ 13781314 h 13781314"/>
              <a:gd name="connsiteX4" fmla="*/ 0 w 13764076"/>
              <a:gd name="connsiteY4" fmla="*/ 6694713 h 13781314"/>
              <a:gd name="connsiteX5" fmla="*/ 6185353 w 13764076"/>
              <a:gd name="connsiteY5" fmla="*/ 0 h 13781314"/>
              <a:gd name="connsiteX0" fmla="*/ 6152696 w 13731419"/>
              <a:gd name="connsiteY0" fmla="*/ 0 h 13781314"/>
              <a:gd name="connsiteX1" fmla="*/ 13731419 w 13731419"/>
              <a:gd name="connsiteY1" fmla="*/ 0 h 13781314"/>
              <a:gd name="connsiteX2" fmla="*/ 13731419 w 13731419"/>
              <a:gd name="connsiteY2" fmla="*/ 13715999 h 13781314"/>
              <a:gd name="connsiteX3" fmla="*/ 5662838 w 13731419"/>
              <a:gd name="connsiteY3" fmla="*/ 13781314 h 13781314"/>
              <a:gd name="connsiteX4" fmla="*/ 0 w 13731419"/>
              <a:gd name="connsiteY4" fmla="*/ 6825342 h 13781314"/>
              <a:gd name="connsiteX5" fmla="*/ 6152696 w 13731419"/>
              <a:gd name="connsiteY5" fmla="*/ 0 h 13781314"/>
              <a:gd name="connsiteX0" fmla="*/ 6152696 w 13731419"/>
              <a:gd name="connsiteY0" fmla="*/ 0 h 13813971"/>
              <a:gd name="connsiteX1" fmla="*/ 13731419 w 13731419"/>
              <a:gd name="connsiteY1" fmla="*/ 0 h 13813971"/>
              <a:gd name="connsiteX2" fmla="*/ 13731419 w 13731419"/>
              <a:gd name="connsiteY2" fmla="*/ 13715999 h 13813971"/>
              <a:gd name="connsiteX3" fmla="*/ 6577238 w 13731419"/>
              <a:gd name="connsiteY3" fmla="*/ 13813971 h 13813971"/>
              <a:gd name="connsiteX4" fmla="*/ 0 w 13731419"/>
              <a:gd name="connsiteY4" fmla="*/ 6825342 h 13813971"/>
              <a:gd name="connsiteX5" fmla="*/ 6152696 w 13731419"/>
              <a:gd name="connsiteY5" fmla="*/ 0 h 13813971"/>
              <a:gd name="connsiteX0" fmla="*/ 6969125 w 13731419"/>
              <a:gd name="connsiteY0" fmla="*/ 0 h 13813971"/>
              <a:gd name="connsiteX1" fmla="*/ 13731419 w 13731419"/>
              <a:gd name="connsiteY1" fmla="*/ 0 h 13813971"/>
              <a:gd name="connsiteX2" fmla="*/ 13731419 w 13731419"/>
              <a:gd name="connsiteY2" fmla="*/ 13715999 h 13813971"/>
              <a:gd name="connsiteX3" fmla="*/ 6577238 w 13731419"/>
              <a:gd name="connsiteY3" fmla="*/ 13813971 h 13813971"/>
              <a:gd name="connsiteX4" fmla="*/ 0 w 13731419"/>
              <a:gd name="connsiteY4" fmla="*/ 6825342 h 13813971"/>
              <a:gd name="connsiteX5" fmla="*/ 6969125 w 13731419"/>
              <a:gd name="connsiteY5" fmla="*/ 0 h 13813971"/>
              <a:gd name="connsiteX0" fmla="*/ 6577240 w 13731419"/>
              <a:gd name="connsiteY0" fmla="*/ 0 h 13813971"/>
              <a:gd name="connsiteX1" fmla="*/ 13731419 w 13731419"/>
              <a:gd name="connsiteY1" fmla="*/ 0 h 13813971"/>
              <a:gd name="connsiteX2" fmla="*/ 13731419 w 13731419"/>
              <a:gd name="connsiteY2" fmla="*/ 13715999 h 13813971"/>
              <a:gd name="connsiteX3" fmla="*/ 6577238 w 13731419"/>
              <a:gd name="connsiteY3" fmla="*/ 13813971 h 13813971"/>
              <a:gd name="connsiteX4" fmla="*/ 0 w 13731419"/>
              <a:gd name="connsiteY4" fmla="*/ 6825342 h 13813971"/>
              <a:gd name="connsiteX5" fmla="*/ 6577240 w 13731419"/>
              <a:gd name="connsiteY5" fmla="*/ 0 h 138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419" h="13813971">
                <a:moveTo>
                  <a:pt x="6577240" y="0"/>
                </a:moveTo>
                <a:lnTo>
                  <a:pt x="13731419" y="0"/>
                </a:lnTo>
                <a:lnTo>
                  <a:pt x="13731419" y="13715999"/>
                </a:lnTo>
                <a:lnTo>
                  <a:pt x="6577238" y="13813971"/>
                </a:lnTo>
                <a:cubicBezTo>
                  <a:pt x="4794853" y="13525500"/>
                  <a:pt x="212270" y="12518571"/>
                  <a:pt x="0" y="6825342"/>
                </a:cubicBezTo>
                <a:cubicBezTo>
                  <a:pt x="212272" y="1132114"/>
                  <a:pt x="4729541" y="168729"/>
                  <a:pt x="6577240" y="0"/>
                </a:cubicBezTo>
                <a:close/>
              </a:path>
            </a:pathLst>
          </a:cu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5B198E0D-69CE-FB46-9CC3-04A7E6792113}"/>
              </a:ext>
            </a:extLst>
          </p:cNvPr>
          <p:cNvSpPr>
            <a:spLocks noGrp="1"/>
          </p:cNvSpPr>
          <p:nvPr>
            <p:ph type="pic" sz="quarter" idx="17"/>
          </p:nvPr>
        </p:nvSpPr>
        <p:spPr>
          <a:xfrm>
            <a:off x="14186353" y="3559635"/>
            <a:ext cx="6596744" cy="6596730"/>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1954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354691" y="-348342"/>
            <a:ext cx="25087034" cy="7823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72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11582400" y="3661035"/>
            <a:ext cx="11388726" cy="85563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330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1406524" y="3661035"/>
            <a:ext cx="11388726" cy="85563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0368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bg>
      <p:bgPr>
        <a:solidFill>
          <a:schemeClr val="bg2"/>
        </a:solidFill>
        <a:effectLst/>
      </p:bgPr>
    </p:bg>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3533E1-51BD-1345-A67C-3E333D30CF14}"/>
              </a:ext>
            </a:extLst>
          </p:cNvPr>
          <p:cNvSpPr>
            <a:spLocks noGrp="1"/>
          </p:cNvSpPr>
          <p:nvPr>
            <p:ph type="pic" sz="quarter" idx="14"/>
          </p:nvPr>
        </p:nvSpPr>
        <p:spPr>
          <a:xfrm>
            <a:off x="0" y="3737116"/>
            <a:ext cx="24377650" cy="676551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7590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4/29/19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52066"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 id="2147484033" r:id="rId18"/>
    <p:sldLayoutId id="2147484034" r:id="rId19"/>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56A8539-E37B-4244-BDAF-978C65DE09B6}"/>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63D0C13-9E8C-0848-B5A6-0CC0DE496720}"/>
              </a:ext>
            </a:extLst>
          </p:cNvPr>
          <p:cNvGrpSpPr/>
          <p:nvPr/>
        </p:nvGrpSpPr>
        <p:grpSpPr>
          <a:xfrm>
            <a:off x="4370570" y="6142110"/>
            <a:ext cx="15636502" cy="2352901"/>
            <a:chOff x="3465774" y="1975203"/>
            <a:chExt cx="15636502" cy="2352901"/>
          </a:xfrm>
        </p:grpSpPr>
        <p:sp>
          <p:nvSpPr>
            <p:cNvPr id="13" name="TextBox 12">
              <a:extLst>
                <a:ext uri="{FF2B5EF4-FFF2-40B4-BE49-F238E27FC236}">
                  <a16:creationId xmlns:a16="http://schemas.microsoft.com/office/drawing/2014/main" id="{3DCAE4C0-22E1-3944-97CC-64C5975E2385}"/>
                </a:ext>
              </a:extLst>
            </p:cNvPr>
            <p:cNvSpPr txBox="1"/>
            <p:nvPr/>
          </p:nvSpPr>
          <p:spPr>
            <a:xfrm>
              <a:off x="3465774" y="1975203"/>
              <a:ext cx="15636502" cy="1631216"/>
            </a:xfrm>
            <a:prstGeom prst="rect">
              <a:avLst/>
            </a:prstGeom>
            <a:noFill/>
            <a:ln>
              <a:noFill/>
            </a:ln>
          </p:spPr>
          <p:txBody>
            <a:bodyPr wrap="square" rtlCol="0">
              <a:spAutoFit/>
            </a:bodyPr>
            <a:lstStyle/>
            <a:p>
              <a:pPr algn="ctr"/>
              <a:r>
                <a:rPr lang="en-US" sz="10000" b="1" dirty="0">
                  <a:solidFill>
                    <a:schemeClr val="bg1"/>
                  </a:solidFill>
                  <a:latin typeface="Roboto" panose="02000000000000000000" pitchFamily="2" charset="0"/>
                  <a:ea typeface="Roboto" panose="02000000000000000000" pitchFamily="2" charset="0"/>
                  <a:cs typeface="Lato Light" panose="020F0502020204030203" pitchFamily="34" charset="0"/>
                </a:rPr>
                <a:t>MONEX PRESENTATION</a:t>
              </a:r>
            </a:p>
          </p:txBody>
        </p:sp>
        <p:sp>
          <p:nvSpPr>
            <p:cNvPr id="14" name="Subtitle 2">
              <a:extLst>
                <a:ext uri="{FF2B5EF4-FFF2-40B4-BE49-F238E27FC236}">
                  <a16:creationId xmlns:a16="http://schemas.microsoft.com/office/drawing/2014/main" id="{8A4D992F-4937-FC40-B655-4E6EE389BF5E}"/>
                </a:ext>
              </a:extLst>
            </p:cNvPr>
            <p:cNvSpPr txBox="1">
              <a:spLocks/>
            </p:cNvSpPr>
            <p:nvPr/>
          </p:nvSpPr>
          <p:spPr>
            <a:xfrm>
              <a:off x="6519086" y="3606419"/>
              <a:ext cx="9529877" cy="7216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grpSp>
      <p:grpSp>
        <p:nvGrpSpPr>
          <p:cNvPr id="15" name="Group 14">
            <a:extLst>
              <a:ext uri="{FF2B5EF4-FFF2-40B4-BE49-F238E27FC236}">
                <a16:creationId xmlns:a16="http://schemas.microsoft.com/office/drawing/2014/main" id="{02CE5767-3CED-6C49-97CF-256A74B70A06}"/>
              </a:ext>
            </a:extLst>
          </p:cNvPr>
          <p:cNvGrpSpPr/>
          <p:nvPr/>
        </p:nvGrpSpPr>
        <p:grpSpPr>
          <a:xfrm>
            <a:off x="8932858" y="5220986"/>
            <a:ext cx="6511924" cy="648000"/>
            <a:chOff x="8932864" y="5220986"/>
            <a:chExt cx="6511924" cy="648000"/>
          </a:xfrm>
        </p:grpSpPr>
        <p:sp>
          <p:nvSpPr>
            <p:cNvPr id="18" name="Rounded Rectangle 17">
              <a:extLst>
                <a:ext uri="{FF2B5EF4-FFF2-40B4-BE49-F238E27FC236}">
                  <a16:creationId xmlns:a16="http://schemas.microsoft.com/office/drawing/2014/main" id="{3A74B149-63D6-AD4E-B877-36831C3D1AFC}"/>
                </a:ext>
              </a:extLst>
            </p:cNvPr>
            <p:cNvSpPr/>
            <p:nvPr/>
          </p:nvSpPr>
          <p:spPr>
            <a:xfrm>
              <a:off x="8932864" y="5220986"/>
              <a:ext cx="6511924" cy="64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78E434-F96E-E14A-8827-9070730B7140}"/>
                </a:ext>
              </a:extLst>
            </p:cNvPr>
            <p:cNvSpPr/>
            <p:nvPr/>
          </p:nvSpPr>
          <p:spPr>
            <a:xfrm>
              <a:off x="9239135" y="5314153"/>
              <a:ext cx="5899372" cy="461665"/>
            </a:xfrm>
            <a:prstGeom prst="rect">
              <a:avLst/>
            </a:prstGeom>
          </p:spPr>
          <p:txBody>
            <a:bodyPr wrap="none">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spTree>
    <p:extLst>
      <p:ext uri="{BB962C8B-B14F-4D97-AF65-F5344CB8AC3E}">
        <p14:creationId xmlns:p14="http://schemas.microsoft.com/office/powerpoint/2010/main" val="84968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361EE8-A8BD-2347-81DC-130BA9707A50}"/>
              </a:ext>
            </a:extLst>
          </p:cNvPr>
          <p:cNvSpPr>
            <a:spLocks noGrp="1"/>
          </p:cNvSpPr>
          <p:nvPr>
            <p:ph type="pic" sz="quarter" idx="14"/>
          </p:nvPr>
        </p:nvSpPr>
        <p:spPr/>
      </p:sp>
      <p:sp>
        <p:nvSpPr>
          <p:cNvPr id="32" name="Rectangle 31">
            <a:extLst>
              <a:ext uri="{FF2B5EF4-FFF2-40B4-BE49-F238E27FC236}">
                <a16:creationId xmlns:a16="http://schemas.microsoft.com/office/drawing/2014/main" id="{4B4EA825-A188-5D4C-AEB9-DA68B3A677B0}"/>
              </a:ext>
            </a:extLst>
          </p:cNvPr>
          <p:cNvSpPr/>
          <p:nvPr/>
        </p:nvSpPr>
        <p:spPr>
          <a:xfrm rot="10800000" flipV="1">
            <a:off x="-5" y="0"/>
            <a:ext cx="24377649"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DA8820B-8076-4D48-B1BE-8474FFDD2E36}"/>
              </a:ext>
            </a:extLst>
          </p:cNvPr>
          <p:cNvSpPr txBox="1"/>
          <p:nvPr/>
        </p:nvSpPr>
        <p:spPr>
          <a:xfrm>
            <a:off x="2099463" y="4347563"/>
            <a:ext cx="9643160" cy="2554545"/>
          </a:xfrm>
          <a:prstGeom prst="rect">
            <a:avLst/>
          </a:prstGeom>
          <a:noFill/>
          <a:ln>
            <a:noFill/>
          </a:ln>
        </p:spPr>
        <p:txBody>
          <a:bodyPr wrap="square" rtlCol="0">
            <a:spAutoFit/>
          </a:bodyPr>
          <a:lstStyle/>
          <a:p>
            <a:r>
              <a:rPr lang="en-US" sz="8000" dirty="0">
                <a:solidFill>
                  <a:schemeClr val="bg1"/>
                </a:solidFill>
                <a:latin typeface="Roboto" panose="02000000000000000000" pitchFamily="2" charset="0"/>
                <a:ea typeface="Roboto" panose="02000000000000000000" pitchFamily="2" charset="0"/>
              </a:rPr>
              <a:t>More than</a:t>
            </a:r>
            <a:r>
              <a:rPr lang="en-US" sz="8000" dirty="0">
                <a:solidFill>
                  <a:schemeClr val="bg1"/>
                </a:solidFill>
                <a:latin typeface="Roboto Medium" panose="02000000000000000000" pitchFamily="2" charset="0"/>
                <a:ea typeface="Roboto Medium" panose="02000000000000000000" pitchFamily="2" charset="0"/>
              </a:rPr>
              <a:t> </a:t>
            </a:r>
            <a:r>
              <a:rPr lang="en-US" sz="8000" b="1" dirty="0">
                <a:solidFill>
                  <a:schemeClr val="accent1"/>
                </a:solidFill>
                <a:latin typeface="Roboto Black" panose="02000000000000000000" pitchFamily="2" charset="0"/>
                <a:ea typeface="Roboto Black" panose="02000000000000000000" pitchFamily="2" charset="0"/>
              </a:rPr>
              <a:t>25 Years</a:t>
            </a:r>
            <a:r>
              <a:rPr lang="en-US" sz="8000" b="1" dirty="0">
                <a:solidFill>
                  <a:schemeClr val="bg1"/>
                </a:solidFill>
                <a:latin typeface="Roboto Black" panose="02000000000000000000" pitchFamily="2" charset="0"/>
                <a:ea typeface="Roboto Black" panose="02000000000000000000" pitchFamily="2" charset="0"/>
              </a:rPr>
              <a:t> </a:t>
            </a:r>
            <a:r>
              <a:rPr lang="en-US" sz="8000" dirty="0">
                <a:solidFill>
                  <a:schemeClr val="bg1"/>
                </a:solidFill>
                <a:latin typeface="Roboto" panose="02000000000000000000" pitchFamily="2" charset="0"/>
                <a:ea typeface="Roboto" panose="02000000000000000000" pitchFamily="2" charset="0"/>
              </a:rPr>
              <a:t>of Experience</a:t>
            </a:r>
          </a:p>
        </p:txBody>
      </p:sp>
      <p:grpSp>
        <p:nvGrpSpPr>
          <p:cNvPr id="11" name="Group 10">
            <a:extLst>
              <a:ext uri="{FF2B5EF4-FFF2-40B4-BE49-F238E27FC236}">
                <a16:creationId xmlns:a16="http://schemas.microsoft.com/office/drawing/2014/main" id="{6E22412C-D195-0642-AB6B-B4A2014A8C73}"/>
              </a:ext>
            </a:extLst>
          </p:cNvPr>
          <p:cNvGrpSpPr/>
          <p:nvPr/>
        </p:nvGrpSpPr>
        <p:grpSpPr>
          <a:xfrm>
            <a:off x="2099463" y="7897803"/>
            <a:ext cx="1480134" cy="1451672"/>
            <a:chOff x="5220658" y="6646697"/>
            <a:chExt cx="973293" cy="954577"/>
          </a:xfrm>
          <a:solidFill>
            <a:schemeClr val="accent1"/>
          </a:solidFill>
        </p:grpSpPr>
        <p:sp>
          <p:nvSpPr>
            <p:cNvPr id="12" name="Freeform 11">
              <a:extLst>
                <a:ext uri="{FF2B5EF4-FFF2-40B4-BE49-F238E27FC236}">
                  <a16:creationId xmlns:a16="http://schemas.microsoft.com/office/drawing/2014/main" id="{228A77E3-CB5F-A846-9E16-7C442515D6F3}"/>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Freeform 12">
              <a:extLst>
                <a:ext uri="{FF2B5EF4-FFF2-40B4-BE49-F238E27FC236}">
                  <a16:creationId xmlns:a16="http://schemas.microsoft.com/office/drawing/2014/main" id="{3F31774B-A97F-4647-9A92-2ED5CC7F06D5}"/>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Freeform 13">
              <a:extLst>
                <a:ext uri="{FF2B5EF4-FFF2-40B4-BE49-F238E27FC236}">
                  <a16:creationId xmlns:a16="http://schemas.microsoft.com/office/drawing/2014/main" id="{AC4183DA-1C69-2148-83B7-4E42E8019B2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Freeform 14">
              <a:extLst>
                <a:ext uri="{FF2B5EF4-FFF2-40B4-BE49-F238E27FC236}">
                  <a16:creationId xmlns:a16="http://schemas.microsoft.com/office/drawing/2014/main" id="{B49F2401-4B32-DC46-A035-F3A51694DDED}"/>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 name="Group 15">
            <a:extLst>
              <a:ext uri="{FF2B5EF4-FFF2-40B4-BE49-F238E27FC236}">
                <a16:creationId xmlns:a16="http://schemas.microsoft.com/office/drawing/2014/main" id="{3557783C-8C4B-DE4F-928D-BCC261EFFA85}"/>
              </a:ext>
            </a:extLst>
          </p:cNvPr>
          <p:cNvGrpSpPr/>
          <p:nvPr/>
        </p:nvGrpSpPr>
        <p:grpSpPr>
          <a:xfrm>
            <a:off x="7306637" y="8051292"/>
            <a:ext cx="1838781" cy="1195493"/>
            <a:chOff x="15384080" y="4524172"/>
            <a:chExt cx="1209128" cy="786121"/>
          </a:xfrm>
          <a:solidFill>
            <a:schemeClr val="accent1"/>
          </a:solidFill>
        </p:grpSpPr>
        <p:sp>
          <p:nvSpPr>
            <p:cNvPr id="17" name="Freeform 16">
              <a:extLst>
                <a:ext uri="{FF2B5EF4-FFF2-40B4-BE49-F238E27FC236}">
                  <a16:creationId xmlns:a16="http://schemas.microsoft.com/office/drawing/2014/main" id="{38772DFF-AF91-174C-A423-4A883AF267D1}"/>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Freeform 17">
              <a:extLst>
                <a:ext uri="{FF2B5EF4-FFF2-40B4-BE49-F238E27FC236}">
                  <a16:creationId xmlns:a16="http://schemas.microsoft.com/office/drawing/2014/main" id="{6ECC1010-6BA9-B94E-9374-E06CF1C841F0}"/>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Freeform 18">
              <a:extLst>
                <a:ext uri="{FF2B5EF4-FFF2-40B4-BE49-F238E27FC236}">
                  <a16:creationId xmlns:a16="http://schemas.microsoft.com/office/drawing/2014/main" id="{DB79D4A3-EA1C-664B-A098-09115C3AD996}"/>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 name="Group 19">
            <a:extLst>
              <a:ext uri="{FF2B5EF4-FFF2-40B4-BE49-F238E27FC236}">
                <a16:creationId xmlns:a16="http://schemas.microsoft.com/office/drawing/2014/main" id="{91E3C4AA-0528-CF4E-BFBD-E9DCD5C2144E}"/>
              </a:ext>
            </a:extLst>
          </p:cNvPr>
          <p:cNvGrpSpPr/>
          <p:nvPr/>
        </p:nvGrpSpPr>
        <p:grpSpPr>
          <a:xfrm>
            <a:off x="12872458" y="7916763"/>
            <a:ext cx="1212572" cy="1451672"/>
            <a:chOff x="13830554" y="8780454"/>
            <a:chExt cx="797352" cy="954577"/>
          </a:xfrm>
          <a:solidFill>
            <a:schemeClr val="accent1"/>
          </a:solidFill>
        </p:grpSpPr>
        <p:sp>
          <p:nvSpPr>
            <p:cNvPr id="21" name="Freeform 20">
              <a:extLst>
                <a:ext uri="{FF2B5EF4-FFF2-40B4-BE49-F238E27FC236}">
                  <a16:creationId xmlns:a16="http://schemas.microsoft.com/office/drawing/2014/main" id="{DA09F694-99C8-D446-8BDA-9F687317863B}"/>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Freeform 21">
              <a:extLst>
                <a:ext uri="{FF2B5EF4-FFF2-40B4-BE49-F238E27FC236}">
                  <a16:creationId xmlns:a16="http://schemas.microsoft.com/office/drawing/2014/main" id="{2DB097C8-067F-DB41-BE60-B0B1409973A8}"/>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3" name="Freeform 22">
            <a:extLst>
              <a:ext uri="{FF2B5EF4-FFF2-40B4-BE49-F238E27FC236}">
                <a16:creationId xmlns:a16="http://schemas.microsoft.com/office/drawing/2014/main" id="{8CB37A3D-F5F9-E742-9C14-32847DF91DE3}"/>
              </a:ext>
            </a:extLst>
          </p:cNvPr>
          <p:cNvSpPr>
            <a:spLocks noChangeArrowheads="1"/>
          </p:cNvSpPr>
          <p:nvPr/>
        </p:nvSpPr>
        <p:spPr bwMode="auto">
          <a:xfrm>
            <a:off x="17812070" y="8003921"/>
            <a:ext cx="1559834" cy="1223955"/>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accent1"/>
          </a:solidFill>
          <a:ln>
            <a:noFill/>
          </a:ln>
          <a:effectLst/>
          <a:extLst/>
        </p:spPr>
        <p:txBody>
          <a:bodyPr wrap="none" anchor="ctr"/>
          <a:lstStyle/>
          <a:p>
            <a:endParaRPr lang="en-US"/>
          </a:p>
        </p:txBody>
      </p:sp>
      <p:sp>
        <p:nvSpPr>
          <p:cNvPr id="24" name="Rectangle 23">
            <a:extLst>
              <a:ext uri="{FF2B5EF4-FFF2-40B4-BE49-F238E27FC236}">
                <a16:creationId xmlns:a16="http://schemas.microsoft.com/office/drawing/2014/main" id="{E7C82FE4-884C-2D42-B51E-078076B9DF76}"/>
              </a:ext>
            </a:extLst>
          </p:cNvPr>
          <p:cNvSpPr/>
          <p:nvPr/>
        </p:nvSpPr>
        <p:spPr>
          <a:xfrm>
            <a:off x="3864239" y="8046461"/>
            <a:ext cx="2579746" cy="1143455"/>
          </a:xfrm>
          <a:prstGeom prst="rect">
            <a:avLst/>
          </a:prstGeom>
        </p:spPr>
        <p:txBody>
          <a:bodyPr wrap="square">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6" name="Rectangle 25">
            <a:extLst>
              <a:ext uri="{FF2B5EF4-FFF2-40B4-BE49-F238E27FC236}">
                <a16:creationId xmlns:a16="http://schemas.microsoft.com/office/drawing/2014/main" id="{5DCDF0E6-CDFE-F84A-8347-3633D903C4E6}"/>
              </a:ext>
            </a:extLst>
          </p:cNvPr>
          <p:cNvSpPr/>
          <p:nvPr/>
        </p:nvSpPr>
        <p:spPr>
          <a:xfrm>
            <a:off x="9497218" y="8046461"/>
            <a:ext cx="2579746" cy="1143455"/>
          </a:xfrm>
          <a:prstGeom prst="rect">
            <a:avLst/>
          </a:prstGeom>
        </p:spPr>
        <p:txBody>
          <a:bodyPr wrap="square">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9" name="Rectangle 28">
            <a:extLst>
              <a:ext uri="{FF2B5EF4-FFF2-40B4-BE49-F238E27FC236}">
                <a16:creationId xmlns:a16="http://schemas.microsoft.com/office/drawing/2014/main" id="{28D95FFB-745D-3B49-8E92-74ED2867390E}"/>
              </a:ext>
            </a:extLst>
          </p:cNvPr>
          <p:cNvSpPr/>
          <p:nvPr/>
        </p:nvSpPr>
        <p:spPr>
          <a:xfrm>
            <a:off x="14379853" y="8046461"/>
            <a:ext cx="2579746" cy="1143455"/>
          </a:xfrm>
          <a:prstGeom prst="rect">
            <a:avLst/>
          </a:prstGeom>
        </p:spPr>
        <p:txBody>
          <a:bodyPr wrap="square">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8B215DC8-5171-B341-9AB6-365751D9F379}"/>
              </a:ext>
            </a:extLst>
          </p:cNvPr>
          <p:cNvSpPr/>
          <p:nvPr/>
        </p:nvSpPr>
        <p:spPr>
          <a:xfrm>
            <a:off x="19698429" y="8046461"/>
            <a:ext cx="2579746" cy="1143455"/>
          </a:xfrm>
          <a:prstGeom prst="rect">
            <a:avLst/>
          </a:prstGeom>
        </p:spPr>
        <p:txBody>
          <a:bodyPr wrap="square">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79981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C27587-29AE-D847-A413-9BA1DD184028}"/>
              </a:ext>
            </a:extLst>
          </p:cNvPr>
          <p:cNvGrpSpPr/>
          <p:nvPr/>
        </p:nvGrpSpPr>
        <p:grpSpPr>
          <a:xfrm>
            <a:off x="1330325" y="1137267"/>
            <a:ext cx="8921398" cy="1415773"/>
            <a:chOff x="1659517" y="1171471"/>
            <a:chExt cx="8921398" cy="1415773"/>
          </a:xfrm>
        </p:grpSpPr>
        <p:sp>
          <p:nvSpPr>
            <p:cNvPr id="27" name="TextBox 26">
              <a:extLst>
                <a:ext uri="{FF2B5EF4-FFF2-40B4-BE49-F238E27FC236}">
                  <a16:creationId xmlns:a16="http://schemas.microsoft.com/office/drawing/2014/main" id="{0DA8820B-8076-4D48-B1BE-8474FFDD2E36}"/>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Budget Files</a:t>
              </a:r>
            </a:p>
          </p:txBody>
        </p:sp>
        <p:sp>
          <p:nvSpPr>
            <p:cNvPr id="28" name="TextBox 27">
              <a:extLst>
                <a:ext uri="{FF2B5EF4-FFF2-40B4-BE49-F238E27FC236}">
                  <a16:creationId xmlns:a16="http://schemas.microsoft.com/office/drawing/2014/main" id="{FB8A1948-6B87-114D-AE15-F123607C862C}"/>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3" name="Rounded Rectangle 32">
            <a:extLst>
              <a:ext uri="{FF2B5EF4-FFF2-40B4-BE49-F238E27FC236}">
                <a16:creationId xmlns:a16="http://schemas.microsoft.com/office/drawing/2014/main" id="{36695A2A-5B08-5348-8D28-4716E191AD3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46D10FE-C20C-7D41-84D5-189FE6641658}"/>
              </a:ext>
            </a:extLst>
          </p:cNvPr>
          <p:cNvGrpSpPr/>
          <p:nvPr/>
        </p:nvGrpSpPr>
        <p:grpSpPr>
          <a:xfrm>
            <a:off x="1406525" y="4200115"/>
            <a:ext cx="21549755" cy="7362955"/>
            <a:chOff x="1406525" y="4279823"/>
            <a:chExt cx="21549755" cy="7362955"/>
          </a:xfrm>
        </p:grpSpPr>
        <p:sp>
          <p:nvSpPr>
            <p:cNvPr id="2" name="Rectangle 1">
              <a:extLst>
                <a:ext uri="{FF2B5EF4-FFF2-40B4-BE49-F238E27FC236}">
                  <a16:creationId xmlns:a16="http://schemas.microsoft.com/office/drawing/2014/main" id="{8253555B-E6B3-B147-9598-785C0E41E470}"/>
                </a:ext>
              </a:extLst>
            </p:cNvPr>
            <p:cNvSpPr/>
            <p:nvPr/>
          </p:nvSpPr>
          <p:spPr>
            <a:xfrm>
              <a:off x="1406525" y="4279823"/>
              <a:ext cx="9726426" cy="1485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93EE08FF-C337-6D49-886D-6F0FA5830A54}"/>
                </a:ext>
              </a:extLst>
            </p:cNvPr>
            <p:cNvSpPr txBox="1"/>
            <p:nvPr/>
          </p:nvSpPr>
          <p:spPr>
            <a:xfrm>
              <a:off x="2253907" y="6698604"/>
              <a:ext cx="5341211"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Current Website Mobile </a:t>
              </a:r>
            </a:p>
          </p:txBody>
        </p:sp>
        <p:sp>
          <p:nvSpPr>
            <p:cNvPr id="106" name="TextBox 105">
              <a:extLst>
                <a:ext uri="{FF2B5EF4-FFF2-40B4-BE49-F238E27FC236}">
                  <a16:creationId xmlns:a16="http://schemas.microsoft.com/office/drawing/2014/main" id="{2DF63552-1FE5-864E-84B6-1C254E6D0043}"/>
                </a:ext>
              </a:extLst>
            </p:cNvPr>
            <p:cNvSpPr txBox="1"/>
            <p:nvPr/>
          </p:nvSpPr>
          <p:spPr>
            <a:xfrm>
              <a:off x="2253907" y="8024779"/>
              <a:ext cx="5341212"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Optimization Services</a:t>
              </a:r>
            </a:p>
          </p:txBody>
        </p:sp>
        <p:sp>
          <p:nvSpPr>
            <p:cNvPr id="107" name="TextBox 106">
              <a:extLst>
                <a:ext uri="{FF2B5EF4-FFF2-40B4-BE49-F238E27FC236}">
                  <a16:creationId xmlns:a16="http://schemas.microsoft.com/office/drawing/2014/main" id="{50BF0664-8DC6-5042-A7C0-C38C7E42C9BE}"/>
                </a:ext>
              </a:extLst>
            </p:cNvPr>
            <p:cNvSpPr txBox="1"/>
            <p:nvPr/>
          </p:nvSpPr>
          <p:spPr>
            <a:xfrm>
              <a:off x="2253906" y="9348463"/>
              <a:ext cx="5428837"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 Workflow Process</a:t>
              </a:r>
            </a:p>
          </p:txBody>
        </p:sp>
        <p:cxnSp>
          <p:nvCxnSpPr>
            <p:cNvPr id="4" name="Straight Connector 3">
              <a:extLst>
                <a:ext uri="{FF2B5EF4-FFF2-40B4-BE49-F238E27FC236}">
                  <a16:creationId xmlns:a16="http://schemas.microsoft.com/office/drawing/2014/main" id="{2AEBBAF1-8052-C441-8242-4F7B857348E2}"/>
                </a:ext>
              </a:extLst>
            </p:cNvPr>
            <p:cNvCxnSpPr>
              <a:cxnSpLocks/>
            </p:cNvCxnSpPr>
            <p:nvPr/>
          </p:nvCxnSpPr>
          <p:spPr>
            <a:xfrm>
              <a:off x="1406526" y="7696989"/>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82A11AA-26C5-594C-8A21-23085CA0C3A3}"/>
                </a:ext>
              </a:extLst>
            </p:cNvPr>
            <p:cNvCxnSpPr>
              <a:cxnSpLocks/>
            </p:cNvCxnSpPr>
            <p:nvPr/>
          </p:nvCxnSpPr>
          <p:spPr>
            <a:xfrm>
              <a:off x="1406526" y="9035135"/>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C0014F0-01CD-D845-8304-89D88FC0E5F9}"/>
                </a:ext>
              </a:extLst>
            </p:cNvPr>
            <p:cNvCxnSpPr>
              <a:cxnSpLocks/>
            </p:cNvCxnSpPr>
            <p:nvPr/>
          </p:nvCxnSpPr>
          <p:spPr>
            <a:xfrm>
              <a:off x="1406526" y="10328678"/>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94D4CD0-9A64-3645-BF1C-B5306688BCDF}"/>
                </a:ext>
              </a:extLst>
            </p:cNvPr>
            <p:cNvGrpSpPr/>
            <p:nvPr/>
          </p:nvGrpSpPr>
          <p:grpSpPr>
            <a:xfrm>
              <a:off x="10263366" y="6888530"/>
              <a:ext cx="278774" cy="278774"/>
              <a:chOff x="9229184" y="12823093"/>
              <a:chExt cx="587916" cy="587916"/>
            </a:xfrm>
          </p:grpSpPr>
          <p:sp>
            <p:nvSpPr>
              <p:cNvPr id="10" name="Rectangle 9">
                <a:extLst>
                  <a:ext uri="{FF2B5EF4-FFF2-40B4-BE49-F238E27FC236}">
                    <a16:creationId xmlns:a16="http://schemas.microsoft.com/office/drawing/2014/main" id="{FF150C4A-1F57-7B4D-9DA2-B95121CCB193}"/>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330BDC7F-741F-AE4D-8950-128C82FB918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2708F66D-335A-7546-8DE4-C62DEB1614F7}"/>
                </a:ext>
              </a:extLst>
            </p:cNvPr>
            <p:cNvGrpSpPr/>
            <p:nvPr/>
          </p:nvGrpSpPr>
          <p:grpSpPr>
            <a:xfrm>
              <a:off x="10263366" y="8214369"/>
              <a:ext cx="278774" cy="278774"/>
              <a:chOff x="9229184" y="12823093"/>
              <a:chExt cx="587916" cy="587916"/>
            </a:xfrm>
          </p:grpSpPr>
          <p:sp>
            <p:nvSpPr>
              <p:cNvPr id="113" name="Rectangle 112">
                <a:extLst>
                  <a:ext uri="{FF2B5EF4-FFF2-40B4-BE49-F238E27FC236}">
                    <a16:creationId xmlns:a16="http://schemas.microsoft.com/office/drawing/2014/main" id="{B7C2278C-7B28-064D-91A1-B6F99A9FF74F}"/>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FE6E4F3A-6DFE-E548-8B68-D019DCC43041}"/>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8C4ED281-1C13-F142-BD02-355FB2682F0C}"/>
                </a:ext>
              </a:extLst>
            </p:cNvPr>
            <p:cNvGrpSpPr/>
            <p:nvPr/>
          </p:nvGrpSpPr>
          <p:grpSpPr>
            <a:xfrm>
              <a:off x="10263366" y="9532241"/>
              <a:ext cx="278774" cy="278774"/>
              <a:chOff x="9229184" y="12823093"/>
              <a:chExt cx="587916" cy="587916"/>
            </a:xfrm>
          </p:grpSpPr>
          <p:sp>
            <p:nvSpPr>
              <p:cNvPr id="116" name="Rectangle 115">
                <a:extLst>
                  <a:ext uri="{FF2B5EF4-FFF2-40B4-BE49-F238E27FC236}">
                    <a16:creationId xmlns:a16="http://schemas.microsoft.com/office/drawing/2014/main" id="{AC68A2CA-6368-BF4E-AD4D-593B2E185071}"/>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718EE5A-59FD-444E-A6F7-0E98EE1B97D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93646860-5BB5-BE44-88F4-B4B7923AF1DB}"/>
                </a:ext>
              </a:extLst>
            </p:cNvPr>
            <p:cNvSpPr/>
            <p:nvPr/>
          </p:nvSpPr>
          <p:spPr>
            <a:xfrm>
              <a:off x="13229853" y="4279823"/>
              <a:ext cx="9726426" cy="14856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43115AB-176F-E344-96B0-7280CDF18CE3}"/>
                </a:ext>
              </a:extLst>
            </p:cNvPr>
            <p:cNvSpPr txBox="1"/>
            <p:nvPr/>
          </p:nvSpPr>
          <p:spPr>
            <a:xfrm>
              <a:off x="14077235" y="6698604"/>
              <a:ext cx="5341211"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Current Website Mobile </a:t>
              </a:r>
            </a:p>
          </p:txBody>
        </p:sp>
        <p:sp>
          <p:nvSpPr>
            <p:cNvPr id="56" name="TextBox 55">
              <a:extLst>
                <a:ext uri="{FF2B5EF4-FFF2-40B4-BE49-F238E27FC236}">
                  <a16:creationId xmlns:a16="http://schemas.microsoft.com/office/drawing/2014/main" id="{6B8ADFDF-61A7-164C-B648-9DB172E9E7E1}"/>
                </a:ext>
              </a:extLst>
            </p:cNvPr>
            <p:cNvSpPr txBox="1"/>
            <p:nvPr/>
          </p:nvSpPr>
          <p:spPr>
            <a:xfrm>
              <a:off x="14077235" y="8024779"/>
              <a:ext cx="5341212"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Optimization Services</a:t>
              </a:r>
            </a:p>
          </p:txBody>
        </p:sp>
        <p:sp>
          <p:nvSpPr>
            <p:cNvPr id="57" name="TextBox 56">
              <a:extLst>
                <a:ext uri="{FF2B5EF4-FFF2-40B4-BE49-F238E27FC236}">
                  <a16:creationId xmlns:a16="http://schemas.microsoft.com/office/drawing/2014/main" id="{87B024AC-9BF8-A44D-A85A-EF5F75199328}"/>
                </a:ext>
              </a:extLst>
            </p:cNvPr>
            <p:cNvSpPr txBox="1"/>
            <p:nvPr/>
          </p:nvSpPr>
          <p:spPr>
            <a:xfrm>
              <a:off x="14077234" y="9348463"/>
              <a:ext cx="5428837"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 Workflow Process</a:t>
              </a:r>
            </a:p>
          </p:txBody>
        </p:sp>
        <p:cxnSp>
          <p:nvCxnSpPr>
            <p:cNvPr id="59" name="Straight Connector 58">
              <a:extLst>
                <a:ext uri="{FF2B5EF4-FFF2-40B4-BE49-F238E27FC236}">
                  <a16:creationId xmlns:a16="http://schemas.microsoft.com/office/drawing/2014/main" id="{4DB861E1-5532-AB4F-9FD2-CD492D2B3A19}"/>
                </a:ext>
              </a:extLst>
            </p:cNvPr>
            <p:cNvCxnSpPr>
              <a:cxnSpLocks/>
            </p:cNvCxnSpPr>
            <p:nvPr/>
          </p:nvCxnSpPr>
          <p:spPr>
            <a:xfrm>
              <a:off x="13229854" y="7696989"/>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1679980-A9E5-D242-91CB-6EACC4F9E383}"/>
                </a:ext>
              </a:extLst>
            </p:cNvPr>
            <p:cNvCxnSpPr>
              <a:cxnSpLocks/>
            </p:cNvCxnSpPr>
            <p:nvPr/>
          </p:nvCxnSpPr>
          <p:spPr>
            <a:xfrm>
              <a:off x="13229854" y="9035135"/>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9820993-4D39-474C-8E03-9DA8378EB7C3}"/>
                </a:ext>
              </a:extLst>
            </p:cNvPr>
            <p:cNvCxnSpPr>
              <a:cxnSpLocks/>
            </p:cNvCxnSpPr>
            <p:nvPr/>
          </p:nvCxnSpPr>
          <p:spPr>
            <a:xfrm>
              <a:off x="13229854" y="10328678"/>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FF676F0-2428-0D44-8A3E-5B20561D5C12}"/>
                </a:ext>
              </a:extLst>
            </p:cNvPr>
            <p:cNvGrpSpPr/>
            <p:nvPr/>
          </p:nvGrpSpPr>
          <p:grpSpPr>
            <a:xfrm>
              <a:off x="22086694" y="6888530"/>
              <a:ext cx="278774" cy="278774"/>
              <a:chOff x="9229184" y="12823093"/>
              <a:chExt cx="587916" cy="587916"/>
            </a:xfrm>
          </p:grpSpPr>
          <p:sp>
            <p:nvSpPr>
              <p:cNvPr id="63" name="Rectangle 62">
                <a:extLst>
                  <a:ext uri="{FF2B5EF4-FFF2-40B4-BE49-F238E27FC236}">
                    <a16:creationId xmlns:a16="http://schemas.microsoft.com/office/drawing/2014/main" id="{6AB693F2-785C-7044-BF83-AF24C08D21AC}"/>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219C6DD-72D1-B848-8739-AA411E933BF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0A4D5751-1C35-5B4B-A148-99932479C951}"/>
                </a:ext>
              </a:extLst>
            </p:cNvPr>
            <p:cNvGrpSpPr/>
            <p:nvPr/>
          </p:nvGrpSpPr>
          <p:grpSpPr>
            <a:xfrm>
              <a:off x="22086694" y="8214369"/>
              <a:ext cx="278774" cy="278774"/>
              <a:chOff x="9229184" y="12823093"/>
              <a:chExt cx="587916" cy="587916"/>
            </a:xfrm>
          </p:grpSpPr>
          <p:sp>
            <p:nvSpPr>
              <p:cNvPr id="66" name="Rectangle 65">
                <a:extLst>
                  <a:ext uri="{FF2B5EF4-FFF2-40B4-BE49-F238E27FC236}">
                    <a16:creationId xmlns:a16="http://schemas.microsoft.com/office/drawing/2014/main" id="{DAFCC478-4697-F541-8A0A-1DC3F7C0C3F0}"/>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A273D2C-D689-854A-BBA6-EC67E673F541}"/>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52828FE4-7788-104A-BC0A-B672202B1626}"/>
                </a:ext>
              </a:extLst>
            </p:cNvPr>
            <p:cNvGrpSpPr/>
            <p:nvPr/>
          </p:nvGrpSpPr>
          <p:grpSpPr>
            <a:xfrm>
              <a:off x="22086694" y="9532241"/>
              <a:ext cx="278774" cy="278774"/>
              <a:chOff x="9229184" y="12823093"/>
              <a:chExt cx="587916" cy="587916"/>
            </a:xfrm>
          </p:grpSpPr>
          <p:sp>
            <p:nvSpPr>
              <p:cNvPr id="72" name="Rectangle 71">
                <a:extLst>
                  <a:ext uri="{FF2B5EF4-FFF2-40B4-BE49-F238E27FC236}">
                    <a16:creationId xmlns:a16="http://schemas.microsoft.com/office/drawing/2014/main" id="{DC90CC56-4944-6C41-8A30-3BE74D650822}"/>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789CCAB-D731-A049-A9C5-EE3A40962621}"/>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66EB1E69-F452-3148-9195-F999303A9CCD}"/>
                </a:ext>
              </a:extLst>
            </p:cNvPr>
            <p:cNvSpPr txBox="1"/>
            <p:nvPr/>
          </p:nvSpPr>
          <p:spPr>
            <a:xfrm>
              <a:off x="2253906" y="10662563"/>
              <a:ext cx="4960841"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Established Business</a:t>
              </a:r>
            </a:p>
          </p:txBody>
        </p:sp>
        <p:cxnSp>
          <p:nvCxnSpPr>
            <p:cNvPr id="76" name="Straight Connector 75">
              <a:extLst>
                <a:ext uri="{FF2B5EF4-FFF2-40B4-BE49-F238E27FC236}">
                  <a16:creationId xmlns:a16="http://schemas.microsoft.com/office/drawing/2014/main" id="{16FE7D97-FA40-E04B-B744-DDF31AFC6274}"/>
                </a:ext>
              </a:extLst>
            </p:cNvPr>
            <p:cNvCxnSpPr>
              <a:cxnSpLocks/>
            </p:cNvCxnSpPr>
            <p:nvPr/>
          </p:nvCxnSpPr>
          <p:spPr>
            <a:xfrm>
              <a:off x="1406526" y="11642778"/>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F7D4EC14-B061-2E44-B796-EE0287A2749D}"/>
                </a:ext>
              </a:extLst>
            </p:cNvPr>
            <p:cNvGrpSpPr/>
            <p:nvPr/>
          </p:nvGrpSpPr>
          <p:grpSpPr>
            <a:xfrm>
              <a:off x="10263366" y="10846341"/>
              <a:ext cx="278774" cy="278774"/>
              <a:chOff x="9229184" y="12823093"/>
              <a:chExt cx="587916" cy="587916"/>
            </a:xfrm>
          </p:grpSpPr>
          <p:sp>
            <p:nvSpPr>
              <p:cNvPr id="78" name="Rectangle 77">
                <a:extLst>
                  <a:ext uri="{FF2B5EF4-FFF2-40B4-BE49-F238E27FC236}">
                    <a16:creationId xmlns:a16="http://schemas.microsoft.com/office/drawing/2014/main" id="{B27DA6EE-3ABE-2341-81FA-2A2E6D6706D4}"/>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804790D-6952-A042-96B0-84281A7EE03E}"/>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0225128A-A0DE-4C4C-9CEF-A2B6E2F75EC8}"/>
                </a:ext>
              </a:extLst>
            </p:cNvPr>
            <p:cNvSpPr txBox="1"/>
            <p:nvPr/>
          </p:nvSpPr>
          <p:spPr>
            <a:xfrm>
              <a:off x="14077234" y="10662563"/>
              <a:ext cx="5428837"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Established Business</a:t>
              </a:r>
            </a:p>
          </p:txBody>
        </p:sp>
        <p:cxnSp>
          <p:nvCxnSpPr>
            <p:cNvPr id="81" name="Straight Connector 80">
              <a:extLst>
                <a:ext uri="{FF2B5EF4-FFF2-40B4-BE49-F238E27FC236}">
                  <a16:creationId xmlns:a16="http://schemas.microsoft.com/office/drawing/2014/main" id="{D18BDC5C-2959-E048-B665-294CBA98F907}"/>
                </a:ext>
              </a:extLst>
            </p:cNvPr>
            <p:cNvCxnSpPr>
              <a:cxnSpLocks/>
            </p:cNvCxnSpPr>
            <p:nvPr/>
          </p:nvCxnSpPr>
          <p:spPr>
            <a:xfrm>
              <a:off x="13229854" y="11642778"/>
              <a:ext cx="972642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125B1822-36C4-4C4A-BB74-3C70E5898308}"/>
                </a:ext>
              </a:extLst>
            </p:cNvPr>
            <p:cNvGrpSpPr/>
            <p:nvPr/>
          </p:nvGrpSpPr>
          <p:grpSpPr>
            <a:xfrm>
              <a:off x="22086694" y="10846341"/>
              <a:ext cx="278774" cy="278774"/>
              <a:chOff x="9229184" y="12823093"/>
              <a:chExt cx="587916" cy="587916"/>
            </a:xfrm>
          </p:grpSpPr>
          <p:sp>
            <p:nvSpPr>
              <p:cNvPr id="86" name="Rectangle 85">
                <a:extLst>
                  <a:ext uri="{FF2B5EF4-FFF2-40B4-BE49-F238E27FC236}">
                    <a16:creationId xmlns:a16="http://schemas.microsoft.com/office/drawing/2014/main" id="{59D0E359-27B0-F648-B8D1-EB007C49C8C8}"/>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D1AF351-1A1F-434B-98D4-AF8E7A871FC6}"/>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Rectangle 14">
            <a:extLst>
              <a:ext uri="{FF2B5EF4-FFF2-40B4-BE49-F238E27FC236}">
                <a16:creationId xmlns:a16="http://schemas.microsoft.com/office/drawing/2014/main" id="{60A1ED9F-CD61-864D-ACE8-CA61ECC1D7FA}"/>
              </a:ext>
            </a:extLst>
          </p:cNvPr>
          <p:cNvSpPr/>
          <p:nvPr/>
        </p:nvSpPr>
        <p:spPr>
          <a:xfrm>
            <a:off x="2253906" y="4634420"/>
            <a:ext cx="4633000" cy="646331"/>
          </a:xfrm>
          <a:prstGeom prst="rect">
            <a:avLst/>
          </a:prstGeom>
        </p:spPr>
        <p:txBody>
          <a:bodyPr wrap="none">
            <a:spAutoFit/>
          </a:bodyPr>
          <a:lstStyle/>
          <a:p>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Established Business</a:t>
            </a:r>
            <a:endPar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endParaRPr>
          </a:p>
        </p:txBody>
      </p:sp>
      <p:sp>
        <p:nvSpPr>
          <p:cNvPr id="110" name="Rectangle 109">
            <a:extLst>
              <a:ext uri="{FF2B5EF4-FFF2-40B4-BE49-F238E27FC236}">
                <a16:creationId xmlns:a16="http://schemas.microsoft.com/office/drawing/2014/main" id="{E4195E79-86BC-5148-9772-5C8910CCE2D2}"/>
              </a:ext>
            </a:extLst>
          </p:cNvPr>
          <p:cNvSpPr/>
          <p:nvPr/>
        </p:nvSpPr>
        <p:spPr>
          <a:xfrm>
            <a:off x="14077234" y="4634420"/>
            <a:ext cx="4902304" cy="646331"/>
          </a:xfrm>
          <a:prstGeom prst="rect">
            <a:avLst/>
          </a:prstGeom>
        </p:spPr>
        <p:txBody>
          <a:bodyPr wrap="none">
            <a:spAutoFit/>
          </a:bodyPr>
          <a:lstStyle/>
          <a:p>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Optimization Services</a:t>
            </a:r>
            <a:endPar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endParaRPr>
          </a:p>
        </p:txBody>
      </p:sp>
    </p:spTree>
    <p:extLst>
      <p:ext uri="{BB962C8B-B14F-4D97-AF65-F5344CB8AC3E}">
        <p14:creationId xmlns:p14="http://schemas.microsoft.com/office/powerpoint/2010/main" val="30467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4B6705F-BA47-414B-9DC6-236A5A03A59E}"/>
              </a:ext>
            </a:extLst>
          </p:cNvPr>
          <p:cNvSpPr/>
          <p:nvPr/>
        </p:nvSpPr>
        <p:spPr>
          <a:xfrm>
            <a:off x="0" y="11742145"/>
            <a:ext cx="24377650" cy="1973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AC5C42-BFF8-444A-9D9D-E93B3FB23519}"/>
              </a:ext>
            </a:extLst>
          </p:cNvPr>
          <p:cNvSpPr/>
          <p:nvPr/>
        </p:nvSpPr>
        <p:spPr>
          <a:xfrm>
            <a:off x="2026184" y="12405906"/>
            <a:ext cx="16240962" cy="646331"/>
          </a:xfrm>
          <a:prstGeom prst="rect">
            <a:avLst/>
          </a:prstGeom>
        </p:spPr>
        <p:txBody>
          <a:bodyPr wrap="square">
            <a:spAutoFit/>
          </a:bodyPr>
          <a:lstStyle/>
          <a:p>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We offer small businesses a complete array of online marketing solutions. </a:t>
            </a:r>
            <a:endParaRPr lang="en-US" dirty="0">
              <a:solidFill>
                <a:schemeClr val="bg1"/>
              </a:solidFill>
              <a:latin typeface="Roboto Medium" panose="02000000000000000000" pitchFamily="2" charset="0"/>
              <a:ea typeface="Roboto Medium" panose="02000000000000000000" pitchFamily="2" charset="0"/>
            </a:endParaRPr>
          </a:p>
        </p:txBody>
      </p:sp>
      <p:grpSp>
        <p:nvGrpSpPr>
          <p:cNvPr id="70" name="Group 69">
            <a:extLst>
              <a:ext uri="{FF2B5EF4-FFF2-40B4-BE49-F238E27FC236}">
                <a16:creationId xmlns:a16="http://schemas.microsoft.com/office/drawing/2014/main" id="{82E07521-D182-8646-AC6E-FE830DCB57EC}"/>
              </a:ext>
            </a:extLst>
          </p:cNvPr>
          <p:cNvGrpSpPr/>
          <p:nvPr/>
        </p:nvGrpSpPr>
        <p:grpSpPr>
          <a:xfrm>
            <a:off x="19201866" y="12404237"/>
            <a:ext cx="3149600" cy="648000"/>
            <a:chOff x="10055347" y="5220986"/>
            <a:chExt cx="3149600" cy="648000"/>
          </a:xfrm>
        </p:grpSpPr>
        <p:sp>
          <p:nvSpPr>
            <p:cNvPr id="74" name="Rounded Rectangle 73">
              <a:extLst>
                <a:ext uri="{FF2B5EF4-FFF2-40B4-BE49-F238E27FC236}">
                  <a16:creationId xmlns:a16="http://schemas.microsoft.com/office/drawing/2014/main" id="{F99D9B74-9364-B244-9E5B-34641074A067}"/>
                </a:ext>
              </a:extLst>
            </p:cNvPr>
            <p:cNvSpPr/>
            <p:nvPr/>
          </p:nvSpPr>
          <p:spPr>
            <a:xfrm>
              <a:off x="10055347" y="5220986"/>
              <a:ext cx="3149600" cy="64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C48A6DE-C39A-794B-8BC2-B64966DEE329}"/>
                </a:ext>
              </a:extLst>
            </p:cNvPr>
            <p:cNvSpPr/>
            <p:nvPr/>
          </p:nvSpPr>
          <p:spPr>
            <a:xfrm>
              <a:off x="10480633" y="5314153"/>
              <a:ext cx="2299027" cy="461665"/>
            </a:xfrm>
            <a:prstGeom prst="rect">
              <a:avLst/>
            </a:prstGeom>
          </p:spPr>
          <p:txBody>
            <a:bodyPr wrap="none">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grpSp>
        <p:nvGrpSpPr>
          <p:cNvPr id="6" name="Group 5">
            <a:extLst>
              <a:ext uri="{FF2B5EF4-FFF2-40B4-BE49-F238E27FC236}">
                <a16:creationId xmlns:a16="http://schemas.microsoft.com/office/drawing/2014/main" id="{D4E098C9-1071-A54A-8603-64C8312092A7}"/>
              </a:ext>
            </a:extLst>
          </p:cNvPr>
          <p:cNvGrpSpPr/>
          <p:nvPr/>
        </p:nvGrpSpPr>
        <p:grpSpPr>
          <a:xfrm>
            <a:off x="1204201" y="3568703"/>
            <a:ext cx="8281598" cy="7042646"/>
            <a:chOff x="1659518" y="5175655"/>
            <a:chExt cx="8281598" cy="7042646"/>
          </a:xfrm>
        </p:grpSpPr>
        <p:sp>
          <p:nvSpPr>
            <p:cNvPr id="89" name="Subtitle 2">
              <a:extLst>
                <a:ext uri="{FF2B5EF4-FFF2-40B4-BE49-F238E27FC236}">
                  <a16:creationId xmlns:a16="http://schemas.microsoft.com/office/drawing/2014/main" id="{D7FB592D-455C-0247-84EF-9268A48F3594}"/>
                </a:ext>
              </a:extLst>
            </p:cNvPr>
            <p:cNvSpPr txBox="1">
              <a:spLocks/>
            </p:cNvSpPr>
            <p:nvPr/>
          </p:nvSpPr>
          <p:spPr>
            <a:xfrm>
              <a:off x="1659518" y="5821986"/>
              <a:ext cx="8281598" cy="639631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a:t>
              </a:r>
            </a:p>
            <a:p>
              <a:pPr algn="l">
                <a:lnSpc>
                  <a:spcPts val="4299"/>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 and business executives should have a plan for dealing with products at every stage of their life cycles. The type of product also partially dictates how much businesses. Refers to a good or service being offered by a company. </a:t>
              </a:r>
            </a:p>
          </p:txBody>
        </p:sp>
        <p:sp>
          <p:nvSpPr>
            <p:cNvPr id="90" name="Rectangle 89">
              <a:extLst>
                <a:ext uri="{FF2B5EF4-FFF2-40B4-BE49-F238E27FC236}">
                  <a16:creationId xmlns:a16="http://schemas.microsoft.com/office/drawing/2014/main" id="{DB6375BA-91D2-EE47-8415-6D044BCADEDF}"/>
                </a:ext>
              </a:extLst>
            </p:cNvPr>
            <p:cNvSpPr/>
            <p:nvPr/>
          </p:nvSpPr>
          <p:spPr>
            <a:xfrm>
              <a:off x="1794984" y="5175655"/>
              <a:ext cx="5566711"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Consumer Demand</a:t>
              </a: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8921398" cy="1415773"/>
            <a:chOff x="1659517" y="1171471"/>
            <a:chExt cx="892139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Future Perspective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8410F0CE-3EFF-7E4B-9B5C-EDAF9BF68458}"/>
              </a:ext>
            </a:extLst>
          </p:cNvPr>
          <p:cNvSpPr>
            <a:spLocks noGrp="1"/>
          </p:cNvSpPr>
          <p:nvPr>
            <p:ph type="pic" sz="quarter" idx="14"/>
          </p:nvPr>
        </p:nvSpPr>
        <p:spPr/>
      </p:sp>
    </p:spTree>
    <p:extLst>
      <p:ext uri="{BB962C8B-B14F-4D97-AF65-F5344CB8AC3E}">
        <p14:creationId xmlns:p14="http://schemas.microsoft.com/office/powerpoint/2010/main" val="334062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8206933" y="1137267"/>
            <a:ext cx="7954352" cy="1415773"/>
            <a:chOff x="8536125" y="1171471"/>
            <a:chExt cx="7954352"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8536125" y="1171471"/>
              <a:ext cx="7954352" cy="1015663"/>
            </a:xfrm>
            <a:prstGeom prst="rect">
              <a:avLst/>
            </a:prstGeom>
            <a:noFill/>
            <a:ln>
              <a:noFill/>
            </a:ln>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Poppins" pitchFamily="2" charset="77"/>
                </a:rPr>
                <a:t>Our Services</a:t>
              </a:r>
            </a:p>
          </p:txBody>
        </p:sp>
        <p:sp>
          <p:nvSpPr>
            <p:cNvPr id="17" name="TextBox 16">
              <a:extLst>
                <a:ext uri="{FF2B5EF4-FFF2-40B4-BE49-F238E27FC236}">
                  <a16:creationId xmlns:a16="http://schemas.microsoft.com/office/drawing/2014/main" id="{BD7D6188-96EC-4D40-93BA-3DB1DBD870A7}"/>
                </a:ext>
              </a:extLst>
            </p:cNvPr>
            <p:cNvSpPr txBox="1"/>
            <p:nvPr/>
          </p:nvSpPr>
          <p:spPr>
            <a:xfrm>
              <a:off x="9840722" y="2187134"/>
              <a:ext cx="5345158" cy="400110"/>
            </a:xfrm>
            <a:prstGeom prst="rect">
              <a:avLst/>
            </a:prstGeom>
            <a:noFill/>
          </p:spPr>
          <p:txBody>
            <a:bodyPr wrap="square" rtlCol="0">
              <a:spAutoFit/>
            </a:bodyPr>
            <a:lstStyle/>
            <a:p>
              <a:pPr algn="ctr"/>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a:off x="11340314" y="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44443C7-C1DD-FC46-A623-C233B654D254}"/>
              </a:ext>
            </a:extLst>
          </p:cNvPr>
          <p:cNvGrpSpPr/>
          <p:nvPr/>
        </p:nvGrpSpPr>
        <p:grpSpPr>
          <a:xfrm>
            <a:off x="1433157" y="4091430"/>
            <a:ext cx="21564600" cy="3390326"/>
            <a:chOff x="1406525" y="4407877"/>
            <a:chExt cx="23282764" cy="5697415"/>
          </a:xfrm>
        </p:grpSpPr>
        <p:sp>
          <p:nvSpPr>
            <p:cNvPr id="2" name="Rectangle 1">
              <a:extLst>
                <a:ext uri="{FF2B5EF4-FFF2-40B4-BE49-F238E27FC236}">
                  <a16:creationId xmlns:a16="http://schemas.microsoft.com/office/drawing/2014/main" id="{FA7AB45C-F02D-A54E-BE8C-9AC68174C45E}"/>
                </a:ext>
              </a:extLst>
            </p:cNvPr>
            <p:cNvSpPr/>
            <p:nvPr/>
          </p:nvSpPr>
          <p:spPr>
            <a:xfrm>
              <a:off x="1406525" y="4407877"/>
              <a:ext cx="7526460" cy="5697415"/>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B85938-9017-8441-AB1D-5CDB5D76D758}"/>
                </a:ext>
              </a:extLst>
            </p:cNvPr>
            <p:cNvSpPr/>
            <p:nvPr/>
          </p:nvSpPr>
          <p:spPr>
            <a:xfrm>
              <a:off x="9284677" y="4407877"/>
              <a:ext cx="7526460" cy="5697415"/>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ECA7A4-9757-1442-8811-7B3FE55E5AD4}"/>
                </a:ext>
              </a:extLst>
            </p:cNvPr>
            <p:cNvSpPr/>
            <p:nvPr/>
          </p:nvSpPr>
          <p:spPr>
            <a:xfrm>
              <a:off x="17162829" y="4407877"/>
              <a:ext cx="7526460" cy="5697415"/>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AD994CF-5A02-EF4A-8899-CAB5733E8FDA}"/>
              </a:ext>
            </a:extLst>
          </p:cNvPr>
          <p:cNvGrpSpPr/>
          <p:nvPr/>
        </p:nvGrpSpPr>
        <p:grpSpPr>
          <a:xfrm>
            <a:off x="4075266" y="3319421"/>
            <a:ext cx="1633556" cy="1633554"/>
            <a:chOff x="3760218" y="4798500"/>
            <a:chExt cx="2263651" cy="2263651"/>
          </a:xfrm>
        </p:grpSpPr>
        <p:sp>
          <p:nvSpPr>
            <p:cNvPr id="8" name="Oval 7">
              <a:extLst>
                <a:ext uri="{FF2B5EF4-FFF2-40B4-BE49-F238E27FC236}">
                  <a16:creationId xmlns:a16="http://schemas.microsoft.com/office/drawing/2014/main" id="{A133D5E6-CB71-DA4A-96B4-E72E4238E7CE}"/>
                </a:ext>
              </a:extLst>
            </p:cNvPr>
            <p:cNvSpPr/>
            <p:nvPr/>
          </p:nvSpPr>
          <p:spPr>
            <a:xfrm>
              <a:off x="376021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759D91C-9DAA-5849-9659-1B9649424F07}"/>
                </a:ext>
              </a:extLst>
            </p:cNvPr>
            <p:cNvGrpSpPr/>
            <p:nvPr/>
          </p:nvGrpSpPr>
          <p:grpSpPr>
            <a:xfrm>
              <a:off x="4307004" y="5355445"/>
              <a:ext cx="1170077" cy="1147577"/>
              <a:chOff x="5220658" y="6646697"/>
              <a:chExt cx="973293" cy="954577"/>
            </a:xfrm>
            <a:solidFill>
              <a:schemeClr val="bg1"/>
            </a:solidFill>
          </p:grpSpPr>
          <p:sp>
            <p:nvSpPr>
              <p:cNvPr id="22" name="Freeform 21">
                <a:extLst>
                  <a:ext uri="{FF2B5EF4-FFF2-40B4-BE49-F238E27FC236}">
                    <a16:creationId xmlns:a16="http://schemas.microsoft.com/office/drawing/2014/main" id="{7DCACB3F-0E07-844C-8FBA-BC7972C90FE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Freeform 22">
                <a:extLst>
                  <a:ext uri="{FF2B5EF4-FFF2-40B4-BE49-F238E27FC236}">
                    <a16:creationId xmlns:a16="http://schemas.microsoft.com/office/drawing/2014/main" id="{4306F9FC-CC6D-CC4B-B1AF-CEF101FFB98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23">
                <a:extLst>
                  <a:ext uri="{FF2B5EF4-FFF2-40B4-BE49-F238E27FC236}">
                    <a16:creationId xmlns:a16="http://schemas.microsoft.com/office/drawing/2014/main" id="{5132A7CA-B1DA-1C48-B89F-851406C41A63}"/>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Freeform 24">
                <a:extLst>
                  <a:ext uri="{FF2B5EF4-FFF2-40B4-BE49-F238E27FC236}">
                    <a16:creationId xmlns:a16="http://schemas.microsoft.com/office/drawing/2014/main" id="{068419BE-D76B-E14F-BC64-B093AE58D550}"/>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 name="Group 11">
            <a:extLst>
              <a:ext uri="{FF2B5EF4-FFF2-40B4-BE49-F238E27FC236}">
                <a16:creationId xmlns:a16="http://schemas.microsoft.com/office/drawing/2014/main" id="{5538015B-43B7-2547-9346-7D4C1C6D108D}"/>
              </a:ext>
            </a:extLst>
          </p:cNvPr>
          <p:cNvGrpSpPr/>
          <p:nvPr/>
        </p:nvGrpSpPr>
        <p:grpSpPr>
          <a:xfrm>
            <a:off x="11372046" y="3319421"/>
            <a:ext cx="1633556" cy="1633554"/>
            <a:chOff x="11056998" y="4798500"/>
            <a:chExt cx="2263651" cy="2263651"/>
          </a:xfrm>
        </p:grpSpPr>
        <p:sp>
          <p:nvSpPr>
            <p:cNvPr id="36" name="Oval 35">
              <a:extLst>
                <a:ext uri="{FF2B5EF4-FFF2-40B4-BE49-F238E27FC236}">
                  <a16:creationId xmlns:a16="http://schemas.microsoft.com/office/drawing/2014/main" id="{CAF652F3-1B45-F144-887C-D3DC145985D9}"/>
                </a:ext>
              </a:extLst>
            </p:cNvPr>
            <p:cNvSpPr/>
            <p:nvPr/>
          </p:nvSpPr>
          <p:spPr>
            <a:xfrm>
              <a:off x="1105699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B059C0B-6932-3449-8833-634EB35A36E5}"/>
                </a:ext>
              </a:extLst>
            </p:cNvPr>
            <p:cNvGrpSpPr/>
            <p:nvPr/>
          </p:nvGrpSpPr>
          <p:grpSpPr>
            <a:xfrm>
              <a:off x="11527133" y="5595789"/>
              <a:ext cx="1323384" cy="860404"/>
              <a:chOff x="15384080" y="4524172"/>
              <a:chExt cx="1209128" cy="786121"/>
            </a:xfrm>
            <a:solidFill>
              <a:schemeClr val="bg1"/>
            </a:solidFill>
          </p:grpSpPr>
          <p:sp>
            <p:nvSpPr>
              <p:cNvPr id="27" name="Freeform 26">
                <a:extLst>
                  <a:ext uri="{FF2B5EF4-FFF2-40B4-BE49-F238E27FC236}">
                    <a16:creationId xmlns:a16="http://schemas.microsoft.com/office/drawing/2014/main" id="{64D2C8B3-D363-3A49-B1C0-D8C2C26150D2}"/>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27">
                <a:extLst>
                  <a:ext uri="{FF2B5EF4-FFF2-40B4-BE49-F238E27FC236}">
                    <a16:creationId xmlns:a16="http://schemas.microsoft.com/office/drawing/2014/main" id="{14598A4E-C59D-8540-B9DC-F54D681E163A}"/>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28">
                <a:extLst>
                  <a:ext uri="{FF2B5EF4-FFF2-40B4-BE49-F238E27FC236}">
                    <a16:creationId xmlns:a16="http://schemas.microsoft.com/office/drawing/2014/main" id="{869E30AA-409A-5C40-B0E8-37ED29983015}"/>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3" name="Group 12">
            <a:extLst>
              <a:ext uri="{FF2B5EF4-FFF2-40B4-BE49-F238E27FC236}">
                <a16:creationId xmlns:a16="http://schemas.microsoft.com/office/drawing/2014/main" id="{67CF367B-C127-2446-8D33-4749036EF6E8}"/>
              </a:ext>
            </a:extLst>
          </p:cNvPr>
          <p:cNvGrpSpPr/>
          <p:nvPr/>
        </p:nvGrpSpPr>
        <p:grpSpPr>
          <a:xfrm>
            <a:off x="18668826" y="3319421"/>
            <a:ext cx="1633556" cy="1633554"/>
            <a:chOff x="18353778" y="4798500"/>
            <a:chExt cx="2263651" cy="2263651"/>
          </a:xfrm>
        </p:grpSpPr>
        <p:sp>
          <p:nvSpPr>
            <p:cNvPr id="37" name="Oval 36">
              <a:extLst>
                <a:ext uri="{FF2B5EF4-FFF2-40B4-BE49-F238E27FC236}">
                  <a16:creationId xmlns:a16="http://schemas.microsoft.com/office/drawing/2014/main" id="{21291194-FD50-184F-A1E0-7BFEFB6029C0}"/>
                </a:ext>
              </a:extLst>
            </p:cNvPr>
            <p:cNvSpPr/>
            <p:nvPr/>
          </p:nvSpPr>
          <p:spPr>
            <a:xfrm>
              <a:off x="1835377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9B4C291-688A-2A4D-890E-5A08D1A13760}"/>
                </a:ext>
              </a:extLst>
            </p:cNvPr>
            <p:cNvGrpSpPr/>
            <p:nvPr/>
          </p:nvGrpSpPr>
          <p:grpSpPr>
            <a:xfrm>
              <a:off x="19006321" y="5404575"/>
              <a:ext cx="958564" cy="1147578"/>
              <a:chOff x="13830554" y="8780454"/>
              <a:chExt cx="797352" cy="954577"/>
            </a:xfrm>
            <a:solidFill>
              <a:schemeClr val="bg1"/>
            </a:solidFill>
          </p:grpSpPr>
          <p:sp>
            <p:nvSpPr>
              <p:cNvPr id="31" name="Freeform 30">
                <a:extLst>
                  <a:ext uri="{FF2B5EF4-FFF2-40B4-BE49-F238E27FC236}">
                    <a16:creationId xmlns:a16="http://schemas.microsoft.com/office/drawing/2014/main" id="{1B94F931-8DA7-FA45-B206-1C792BAFB1FE}"/>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31">
                <a:extLst>
                  <a:ext uri="{FF2B5EF4-FFF2-40B4-BE49-F238E27FC236}">
                    <a16:creationId xmlns:a16="http://schemas.microsoft.com/office/drawing/2014/main" id="{69DA32D7-BF49-F544-86A4-D301D6499424}"/>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7" name="Group 6">
            <a:extLst>
              <a:ext uri="{FF2B5EF4-FFF2-40B4-BE49-F238E27FC236}">
                <a16:creationId xmlns:a16="http://schemas.microsoft.com/office/drawing/2014/main" id="{A6FBE915-F278-8447-AEB8-11CC4CA8E719}"/>
              </a:ext>
            </a:extLst>
          </p:cNvPr>
          <p:cNvGrpSpPr/>
          <p:nvPr/>
        </p:nvGrpSpPr>
        <p:grpSpPr>
          <a:xfrm>
            <a:off x="1788947" y="5387322"/>
            <a:ext cx="6206192" cy="1663388"/>
            <a:chOff x="1971109" y="7257756"/>
            <a:chExt cx="6206192" cy="1663388"/>
          </a:xfrm>
        </p:grpSpPr>
        <p:sp>
          <p:nvSpPr>
            <p:cNvPr id="33" name="TextBox 32">
              <a:extLst>
                <a:ext uri="{FF2B5EF4-FFF2-40B4-BE49-F238E27FC236}">
                  <a16:creationId xmlns:a16="http://schemas.microsoft.com/office/drawing/2014/main" id="{C35B5A88-36CF-4E40-B850-43CB8FCE6A81}"/>
                </a:ext>
              </a:extLst>
            </p:cNvPr>
            <p:cNvSpPr txBox="1"/>
            <p:nvPr/>
          </p:nvSpPr>
          <p:spPr>
            <a:xfrm>
              <a:off x="1971109" y="7832256"/>
              <a:ext cx="6206192" cy="1088888"/>
            </a:xfrm>
            <a:prstGeom prst="rect">
              <a:avLst/>
            </a:prstGeom>
            <a:noFill/>
          </p:spPr>
          <p:txBody>
            <a:bodyPr wrap="square" rtlCol="0">
              <a:spAutoFit/>
            </a:bodyPr>
            <a:lstStyle/>
            <a:p>
              <a:pPr algn="ct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34" name="TextBox 33">
              <a:extLst>
                <a:ext uri="{FF2B5EF4-FFF2-40B4-BE49-F238E27FC236}">
                  <a16:creationId xmlns:a16="http://schemas.microsoft.com/office/drawing/2014/main" id="{AF627AD8-4998-974E-9130-11B72BFF8ADE}"/>
                </a:ext>
              </a:extLst>
            </p:cNvPr>
            <p:cNvSpPr txBox="1"/>
            <p:nvPr/>
          </p:nvSpPr>
          <p:spPr>
            <a:xfrm>
              <a:off x="3491281" y="7257756"/>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Title One</a:t>
              </a:r>
            </a:p>
          </p:txBody>
        </p:sp>
      </p:grpSp>
      <p:grpSp>
        <p:nvGrpSpPr>
          <p:cNvPr id="38" name="Group 37">
            <a:extLst>
              <a:ext uri="{FF2B5EF4-FFF2-40B4-BE49-F238E27FC236}">
                <a16:creationId xmlns:a16="http://schemas.microsoft.com/office/drawing/2014/main" id="{3BBF1338-A8CD-9549-B6C7-56E86D8A6792}"/>
              </a:ext>
            </a:extLst>
          </p:cNvPr>
          <p:cNvGrpSpPr/>
          <p:nvPr/>
        </p:nvGrpSpPr>
        <p:grpSpPr>
          <a:xfrm>
            <a:off x="9112361" y="5387322"/>
            <a:ext cx="6206192" cy="1663388"/>
            <a:chOff x="1971109" y="7257756"/>
            <a:chExt cx="6206192" cy="1663388"/>
          </a:xfrm>
        </p:grpSpPr>
        <p:sp>
          <p:nvSpPr>
            <p:cNvPr id="39" name="TextBox 38">
              <a:extLst>
                <a:ext uri="{FF2B5EF4-FFF2-40B4-BE49-F238E27FC236}">
                  <a16:creationId xmlns:a16="http://schemas.microsoft.com/office/drawing/2014/main" id="{38F09797-682B-0547-9606-BC40EF9D2E12}"/>
                </a:ext>
              </a:extLst>
            </p:cNvPr>
            <p:cNvSpPr txBox="1"/>
            <p:nvPr/>
          </p:nvSpPr>
          <p:spPr>
            <a:xfrm>
              <a:off x="1971109" y="7832256"/>
              <a:ext cx="6206192" cy="1088888"/>
            </a:xfrm>
            <a:prstGeom prst="rect">
              <a:avLst/>
            </a:prstGeom>
            <a:noFill/>
          </p:spPr>
          <p:txBody>
            <a:bodyPr wrap="square" rtlCol="0">
              <a:spAutoFit/>
            </a:bodyPr>
            <a:lstStyle/>
            <a:p>
              <a:pPr algn="ct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40" name="TextBox 39">
              <a:extLst>
                <a:ext uri="{FF2B5EF4-FFF2-40B4-BE49-F238E27FC236}">
                  <a16:creationId xmlns:a16="http://schemas.microsoft.com/office/drawing/2014/main" id="{635ED1CA-8BFB-C748-8B8B-D55743A83D4B}"/>
                </a:ext>
              </a:extLst>
            </p:cNvPr>
            <p:cNvSpPr txBox="1"/>
            <p:nvPr/>
          </p:nvSpPr>
          <p:spPr>
            <a:xfrm>
              <a:off x="3491281" y="7257756"/>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Title Two</a:t>
              </a:r>
            </a:p>
          </p:txBody>
        </p:sp>
      </p:grpSp>
      <p:grpSp>
        <p:nvGrpSpPr>
          <p:cNvPr id="41" name="Group 40">
            <a:extLst>
              <a:ext uri="{FF2B5EF4-FFF2-40B4-BE49-F238E27FC236}">
                <a16:creationId xmlns:a16="http://schemas.microsoft.com/office/drawing/2014/main" id="{F7FFEEEB-167A-5D4A-8CDB-AC0031703E09}"/>
              </a:ext>
            </a:extLst>
          </p:cNvPr>
          <p:cNvGrpSpPr/>
          <p:nvPr/>
        </p:nvGrpSpPr>
        <p:grpSpPr>
          <a:xfrm>
            <a:off x="16382507" y="5387322"/>
            <a:ext cx="6206192" cy="1663388"/>
            <a:chOff x="1971109" y="7257756"/>
            <a:chExt cx="6206192" cy="1663388"/>
          </a:xfrm>
        </p:grpSpPr>
        <p:sp>
          <p:nvSpPr>
            <p:cNvPr id="42" name="TextBox 41">
              <a:extLst>
                <a:ext uri="{FF2B5EF4-FFF2-40B4-BE49-F238E27FC236}">
                  <a16:creationId xmlns:a16="http://schemas.microsoft.com/office/drawing/2014/main" id="{550C11CF-133E-6C47-8676-BF57136AC3AF}"/>
                </a:ext>
              </a:extLst>
            </p:cNvPr>
            <p:cNvSpPr txBox="1"/>
            <p:nvPr/>
          </p:nvSpPr>
          <p:spPr>
            <a:xfrm>
              <a:off x="1971109" y="7832256"/>
              <a:ext cx="6206192" cy="1088888"/>
            </a:xfrm>
            <a:prstGeom prst="rect">
              <a:avLst/>
            </a:prstGeom>
            <a:noFill/>
          </p:spPr>
          <p:txBody>
            <a:bodyPr wrap="square" rtlCol="0">
              <a:spAutoFit/>
            </a:bodyPr>
            <a:lstStyle/>
            <a:p>
              <a:pPr algn="ct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43" name="TextBox 42">
              <a:extLst>
                <a:ext uri="{FF2B5EF4-FFF2-40B4-BE49-F238E27FC236}">
                  <a16:creationId xmlns:a16="http://schemas.microsoft.com/office/drawing/2014/main" id="{2FC053BD-C191-0548-81F3-8899ED79BBB6}"/>
                </a:ext>
              </a:extLst>
            </p:cNvPr>
            <p:cNvSpPr txBox="1"/>
            <p:nvPr/>
          </p:nvSpPr>
          <p:spPr>
            <a:xfrm>
              <a:off x="3491281" y="7257756"/>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Title Three</a:t>
              </a:r>
            </a:p>
          </p:txBody>
        </p:sp>
      </p:grpSp>
      <p:sp>
        <p:nvSpPr>
          <p:cNvPr id="116" name="Rectangle 115">
            <a:extLst>
              <a:ext uri="{FF2B5EF4-FFF2-40B4-BE49-F238E27FC236}">
                <a16:creationId xmlns:a16="http://schemas.microsoft.com/office/drawing/2014/main" id="{44D329C9-29C6-AF43-9C96-BEB16782995D}"/>
              </a:ext>
            </a:extLst>
          </p:cNvPr>
          <p:cNvSpPr/>
          <p:nvPr/>
        </p:nvSpPr>
        <p:spPr>
          <a:xfrm>
            <a:off x="1433157" y="9099916"/>
            <a:ext cx="6971041" cy="339032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CDB0E0A5-88DC-F44A-ADD2-826689BD5FEA}"/>
              </a:ext>
            </a:extLst>
          </p:cNvPr>
          <p:cNvSpPr/>
          <p:nvPr/>
        </p:nvSpPr>
        <p:spPr>
          <a:xfrm>
            <a:off x="8729937" y="9099916"/>
            <a:ext cx="6971041" cy="339032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C0555425-F4C9-944C-BFEA-AAD888C9EA3A}"/>
              </a:ext>
            </a:extLst>
          </p:cNvPr>
          <p:cNvSpPr/>
          <p:nvPr/>
        </p:nvSpPr>
        <p:spPr>
          <a:xfrm>
            <a:off x="16026716" y="9099916"/>
            <a:ext cx="6971041" cy="339032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A2E08445-0C5A-794C-95EB-B06D5144936A}"/>
              </a:ext>
            </a:extLst>
          </p:cNvPr>
          <p:cNvSpPr/>
          <p:nvPr/>
        </p:nvSpPr>
        <p:spPr>
          <a:xfrm>
            <a:off x="4075266" y="8327907"/>
            <a:ext cx="1633556" cy="16335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216B9F8-3337-4842-9CCA-B27957E5E840}"/>
              </a:ext>
            </a:extLst>
          </p:cNvPr>
          <p:cNvSpPr/>
          <p:nvPr/>
        </p:nvSpPr>
        <p:spPr>
          <a:xfrm>
            <a:off x="11372046" y="8327907"/>
            <a:ext cx="1633556" cy="16335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B9D0E91-DC55-2349-9EAB-AE74587DD781}"/>
              </a:ext>
            </a:extLst>
          </p:cNvPr>
          <p:cNvSpPr/>
          <p:nvPr/>
        </p:nvSpPr>
        <p:spPr>
          <a:xfrm>
            <a:off x="18668826" y="8327907"/>
            <a:ext cx="1633556" cy="16335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2D3E865-7415-CE47-A876-F54D3E9DBE2C}"/>
              </a:ext>
            </a:extLst>
          </p:cNvPr>
          <p:cNvSpPr txBox="1"/>
          <p:nvPr/>
        </p:nvSpPr>
        <p:spPr>
          <a:xfrm>
            <a:off x="1788947" y="10970308"/>
            <a:ext cx="6206192" cy="1088888"/>
          </a:xfrm>
          <a:prstGeom prst="rect">
            <a:avLst/>
          </a:prstGeom>
          <a:noFill/>
        </p:spPr>
        <p:txBody>
          <a:bodyPr wrap="square" rtlCol="0">
            <a:spAutoFit/>
          </a:bodyPr>
          <a:lstStyle/>
          <a:p>
            <a:pPr algn="ct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100" name="TextBox 99">
            <a:extLst>
              <a:ext uri="{FF2B5EF4-FFF2-40B4-BE49-F238E27FC236}">
                <a16:creationId xmlns:a16="http://schemas.microsoft.com/office/drawing/2014/main" id="{22DFB858-32A2-0043-B34A-B98822ABA9F7}"/>
              </a:ext>
            </a:extLst>
          </p:cNvPr>
          <p:cNvSpPr txBox="1"/>
          <p:nvPr/>
        </p:nvSpPr>
        <p:spPr>
          <a:xfrm>
            <a:off x="3309119" y="10395808"/>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97" name="TextBox 96">
            <a:extLst>
              <a:ext uri="{FF2B5EF4-FFF2-40B4-BE49-F238E27FC236}">
                <a16:creationId xmlns:a16="http://schemas.microsoft.com/office/drawing/2014/main" id="{25A0AE61-CC4C-E84E-8D7D-A53B213071E3}"/>
              </a:ext>
            </a:extLst>
          </p:cNvPr>
          <p:cNvSpPr txBox="1"/>
          <p:nvPr/>
        </p:nvSpPr>
        <p:spPr>
          <a:xfrm>
            <a:off x="9112361" y="10970308"/>
            <a:ext cx="6206192" cy="1088888"/>
          </a:xfrm>
          <a:prstGeom prst="rect">
            <a:avLst/>
          </a:prstGeom>
          <a:noFill/>
        </p:spPr>
        <p:txBody>
          <a:bodyPr wrap="square" rtlCol="0">
            <a:spAutoFit/>
          </a:bodyPr>
          <a:lstStyle/>
          <a:p>
            <a:pPr algn="ct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98" name="TextBox 97">
            <a:extLst>
              <a:ext uri="{FF2B5EF4-FFF2-40B4-BE49-F238E27FC236}">
                <a16:creationId xmlns:a16="http://schemas.microsoft.com/office/drawing/2014/main" id="{9A431E9D-6DA1-564E-B2B3-2A9A629510C4}"/>
              </a:ext>
            </a:extLst>
          </p:cNvPr>
          <p:cNvSpPr txBox="1"/>
          <p:nvPr/>
        </p:nvSpPr>
        <p:spPr>
          <a:xfrm>
            <a:off x="10632533" y="10395808"/>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Title Five</a:t>
            </a:r>
          </a:p>
        </p:txBody>
      </p:sp>
      <p:sp>
        <p:nvSpPr>
          <p:cNvPr id="95" name="TextBox 94">
            <a:extLst>
              <a:ext uri="{FF2B5EF4-FFF2-40B4-BE49-F238E27FC236}">
                <a16:creationId xmlns:a16="http://schemas.microsoft.com/office/drawing/2014/main" id="{CD5AA279-009E-DB42-AD65-43421C093D58}"/>
              </a:ext>
            </a:extLst>
          </p:cNvPr>
          <p:cNvSpPr txBox="1"/>
          <p:nvPr/>
        </p:nvSpPr>
        <p:spPr>
          <a:xfrm>
            <a:off x="16382507" y="10970308"/>
            <a:ext cx="6206192" cy="1088888"/>
          </a:xfrm>
          <a:prstGeom prst="rect">
            <a:avLst/>
          </a:prstGeom>
          <a:noFill/>
        </p:spPr>
        <p:txBody>
          <a:bodyPr wrap="square" rtlCol="0">
            <a:spAutoFit/>
          </a:bodyPr>
          <a:lstStyle/>
          <a:p>
            <a:pPr algn="ct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96" name="TextBox 95">
            <a:extLst>
              <a:ext uri="{FF2B5EF4-FFF2-40B4-BE49-F238E27FC236}">
                <a16:creationId xmlns:a16="http://schemas.microsoft.com/office/drawing/2014/main" id="{4FC343D9-307E-8242-9E1D-2BD61B05AD5D}"/>
              </a:ext>
            </a:extLst>
          </p:cNvPr>
          <p:cNvSpPr txBox="1"/>
          <p:nvPr/>
        </p:nvSpPr>
        <p:spPr>
          <a:xfrm>
            <a:off x="17902679" y="10395808"/>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Title Six</a:t>
            </a:r>
          </a:p>
        </p:txBody>
      </p:sp>
      <p:grpSp>
        <p:nvGrpSpPr>
          <p:cNvPr id="119" name="Group 118">
            <a:extLst>
              <a:ext uri="{FF2B5EF4-FFF2-40B4-BE49-F238E27FC236}">
                <a16:creationId xmlns:a16="http://schemas.microsoft.com/office/drawing/2014/main" id="{2182F4A3-246C-C74C-A2BF-08986C2F95F4}"/>
              </a:ext>
            </a:extLst>
          </p:cNvPr>
          <p:cNvGrpSpPr/>
          <p:nvPr/>
        </p:nvGrpSpPr>
        <p:grpSpPr>
          <a:xfrm>
            <a:off x="4411364" y="8653372"/>
            <a:ext cx="969331" cy="969331"/>
            <a:chOff x="11910174" y="4378177"/>
            <a:chExt cx="1078109" cy="1078109"/>
          </a:xfrm>
          <a:solidFill>
            <a:schemeClr val="bg1"/>
          </a:solidFill>
        </p:grpSpPr>
        <p:sp>
          <p:nvSpPr>
            <p:cNvPr id="120" name="Freeform 6">
              <a:extLst>
                <a:ext uri="{FF2B5EF4-FFF2-40B4-BE49-F238E27FC236}">
                  <a16:creationId xmlns:a16="http://schemas.microsoft.com/office/drawing/2014/main" id="{EFC1B474-872A-8140-AF88-E15F6A09D31D}"/>
                </a:ext>
              </a:extLst>
            </p:cNvPr>
            <p:cNvSpPr>
              <a:spLocks noChangeArrowheads="1"/>
            </p:cNvSpPr>
            <p:nvPr/>
          </p:nvSpPr>
          <p:spPr bwMode="auto">
            <a:xfrm>
              <a:off x="11910174" y="4378177"/>
              <a:ext cx="1078109" cy="1078109"/>
            </a:xfrm>
            <a:custGeom>
              <a:avLst/>
              <a:gdLst>
                <a:gd name="T0" fmla="*/ 239949 w 1269"/>
                <a:gd name="T1" fmla="*/ 384365 h 1268"/>
                <a:gd name="T2" fmla="*/ 382621 w 1269"/>
                <a:gd name="T3" fmla="*/ 240859 h 1268"/>
                <a:gd name="T4" fmla="*/ 399555 w 1269"/>
                <a:gd name="T5" fmla="*/ 240859 h 1268"/>
                <a:gd name="T6" fmla="*/ 53322 w 1269"/>
                <a:gd name="T7" fmla="*/ 241580 h 1268"/>
                <a:gd name="T8" fmla="*/ 70616 w 1269"/>
                <a:gd name="T9" fmla="*/ 241580 h 1268"/>
                <a:gd name="T10" fmla="*/ 213288 w 1269"/>
                <a:gd name="T11" fmla="*/ 401312 h 1268"/>
                <a:gd name="T12" fmla="*/ 53322 w 1269"/>
                <a:gd name="T13" fmla="*/ 241580 h 1268"/>
                <a:gd name="T14" fmla="*/ 213288 w 1269"/>
                <a:gd name="T15" fmla="*/ 71392 h 1268"/>
                <a:gd name="T16" fmla="*/ 70616 w 1269"/>
                <a:gd name="T17" fmla="*/ 214898 h 1268"/>
                <a:gd name="T18" fmla="*/ 53322 w 1269"/>
                <a:gd name="T19" fmla="*/ 214898 h 1268"/>
                <a:gd name="T20" fmla="*/ 226618 w 1269"/>
                <a:gd name="T21" fmla="*/ 358044 h 1268"/>
                <a:gd name="T22" fmla="*/ 96556 w 1269"/>
                <a:gd name="T23" fmla="*/ 227518 h 1268"/>
                <a:gd name="T24" fmla="*/ 226618 w 1269"/>
                <a:gd name="T25" fmla="*/ 97353 h 1268"/>
                <a:gd name="T26" fmla="*/ 356681 w 1269"/>
                <a:gd name="T27" fmla="*/ 227518 h 1268"/>
                <a:gd name="T28" fmla="*/ 226618 w 1269"/>
                <a:gd name="T29" fmla="*/ 358044 h 1268"/>
                <a:gd name="T30" fmla="*/ 382621 w 1269"/>
                <a:gd name="T31" fmla="*/ 214177 h 1268"/>
                <a:gd name="T32" fmla="*/ 239949 w 1269"/>
                <a:gd name="T33" fmla="*/ 71392 h 1268"/>
                <a:gd name="T34" fmla="*/ 239949 w 1269"/>
                <a:gd name="T35" fmla="*/ 54085 h 1268"/>
                <a:gd name="T36" fmla="*/ 443509 w 1269"/>
                <a:gd name="T37" fmla="*/ 214177 h 1268"/>
                <a:gd name="T38" fmla="*/ 426216 w 1269"/>
                <a:gd name="T39" fmla="*/ 214177 h 1268"/>
                <a:gd name="T40" fmla="*/ 368210 w 1269"/>
                <a:gd name="T41" fmla="*/ 85455 h 1268"/>
                <a:gd name="T42" fmla="*/ 239949 w 1269"/>
                <a:gd name="T43" fmla="*/ 12980 h 1268"/>
                <a:gd name="T44" fmla="*/ 226618 w 1269"/>
                <a:gd name="T45" fmla="*/ 0 h 1268"/>
                <a:gd name="T46" fmla="*/ 213288 w 1269"/>
                <a:gd name="T47" fmla="*/ 12980 h 1268"/>
                <a:gd name="T48" fmla="*/ 213288 w 1269"/>
                <a:gd name="T49" fmla="*/ 27764 h 1268"/>
                <a:gd name="T50" fmla="*/ 84667 w 1269"/>
                <a:gd name="T51" fmla="*/ 85455 h 1268"/>
                <a:gd name="T52" fmla="*/ 13330 w 1269"/>
                <a:gd name="T53" fmla="*/ 214898 h 1268"/>
                <a:gd name="T54" fmla="*/ 0 w 1269"/>
                <a:gd name="T55" fmla="*/ 228239 h 1268"/>
                <a:gd name="T56" fmla="*/ 13330 w 1269"/>
                <a:gd name="T57" fmla="*/ 241580 h 1268"/>
                <a:gd name="T58" fmla="*/ 26661 w 1269"/>
                <a:gd name="T59" fmla="*/ 241580 h 1268"/>
                <a:gd name="T60" fmla="*/ 84667 w 1269"/>
                <a:gd name="T61" fmla="*/ 369582 h 1268"/>
                <a:gd name="T62" fmla="*/ 213288 w 1269"/>
                <a:gd name="T63" fmla="*/ 443498 h 1268"/>
                <a:gd name="T64" fmla="*/ 226618 w 1269"/>
                <a:gd name="T65" fmla="*/ 456839 h 1268"/>
                <a:gd name="T66" fmla="*/ 239949 w 1269"/>
                <a:gd name="T67" fmla="*/ 443498 h 1268"/>
                <a:gd name="T68" fmla="*/ 239949 w 1269"/>
                <a:gd name="T69" fmla="*/ 427994 h 1268"/>
                <a:gd name="T70" fmla="*/ 368210 w 1269"/>
                <a:gd name="T71" fmla="*/ 369582 h 1268"/>
                <a:gd name="T72" fmla="*/ 443509 w 1269"/>
                <a:gd name="T73" fmla="*/ 240859 h 1268"/>
                <a:gd name="T74" fmla="*/ 456840 w 1269"/>
                <a:gd name="T75" fmla="*/ 227518 h 1268"/>
                <a:gd name="T76" fmla="*/ 443509 w 1269"/>
                <a:gd name="T77" fmla="*/ 214177 h 12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69" h="1268">
                  <a:moveTo>
                    <a:pt x="666" y="1113"/>
                  </a:moveTo>
                  <a:lnTo>
                    <a:pt x="666" y="1066"/>
                  </a:lnTo>
                  <a:cubicBezTo>
                    <a:pt x="877" y="1048"/>
                    <a:pt x="1044" y="879"/>
                    <a:pt x="1062" y="668"/>
                  </a:cubicBezTo>
                  <a:lnTo>
                    <a:pt x="1109" y="668"/>
                  </a:lnTo>
                  <a:cubicBezTo>
                    <a:pt x="1092" y="906"/>
                    <a:pt x="902" y="1095"/>
                    <a:pt x="666" y="1113"/>
                  </a:cubicBezTo>
                  <a:close/>
                  <a:moveTo>
                    <a:pt x="148" y="670"/>
                  </a:moveTo>
                  <a:lnTo>
                    <a:pt x="196" y="670"/>
                  </a:lnTo>
                  <a:cubicBezTo>
                    <a:pt x="214" y="880"/>
                    <a:pt x="382" y="1048"/>
                    <a:pt x="592" y="1066"/>
                  </a:cubicBezTo>
                  <a:lnTo>
                    <a:pt x="592" y="1113"/>
                  </a:lnTo>
                  <a:cubicBezTo>
                    <a:pt x="356" y="1095"/>
                    <a:pt x="168" y="906"/>
                    <a:pt x="148" y="670"/>
                  </a:cubicBezTo>
                  <a:close/>
                  <a:moveTo>
                    <a:pt x="592" y="150"/>
                  </a:moveTo>
                  <a:lnTo>
                    <a:pt x="592" y="198"/>
                  </a:lnTo>
                  <a:cubicBezTo>
                    <a:pt x="381" y="216"/>
                    <a:pt x="212" y="384"/>
                    <a:pt x="196" y="596"/>
                  </a:cubicBezTo>
                  <a:lnTo>
                    <a:pt x="148" y="596"/>
                  </a:lnTo>
                  <a:cubicBezTo>
                    <a:pt x="166" y="359"/>
                    <a:pt x="356" y="168"/>
                    <a:pt x="592" y="150"/>
                  </a:cubicBezTo>
                  <a:close/>
                  <a:moveTo>
                    <a:pt x="629" y="993"/>
                  </a:moveTo>
                  <a:lnTo>
                    <a:pt x="629" y="993"/>
                  </a:lnTo>
                  <a:cubicBezTo>
                    <a:pt x="430" y="993"/>
                    <a:pt x="268" y="831"/>
                    <a:pt x="268" y="631"/>
                  </a:cubicBezTo>
                  <a:cubicBezTo>
                    <a:pt x="268" y="432"/>
                    <a:pt x="430" y="270"/>
                    <a:pt x="629" y="270"/>
                  </a:cubicBezTo>
                  <a:cubicBezTo>
                    <a:pt x="828" y="270"/>
                    <a:pt x="990" y="432"/>
                    <a:pt x="990" y="631"/>
                  </a:cubicBezTo>
                  <a:cubicBezTo>
                    <a:pt x="990" y="831"/>
                    <a:pt x="828" y="993"/>
                    <a:pt x="629" y="993"/>
                  </a:cubicBezTo>
                  <a:close/>
                  <a:moveTo>
                    <a:pt x="1109" y="594"/>
                  </a:moveTo>
                  <a:lnTo>
                    <a:pt x="1062" y="594"/>
                  </a:lnTo>
                  <a:cubicBezTo>
                    <a:pt x="1044" y="384"/>
                    <a:pt x="877" y="216"/>
                    <a:pt x="666" y="198"/>
                  </a:cubicBezTo>
                  <a:lnTo>
                    <a:pt x="666" y="150"/>
                  </a:lnTo>
                  <a:cubicBezTo>
                    <a:pt x="902" y="168"/>
                    <a:pt x="1092" y="358"/>
                    <a:pt x="1109" y="594"/>
                  </a:cubicBezTo>
                  <a:close/>
                  <a:moveTo>
                    <a:pt x="1231" y="594"/>
                  </a:moveTo>
                  <a:lnTo>
                    <a:pt x="1183" y="594"/>
                  </a:lnTo>
                  <a:cubicBezTo>
                    <a:pt x="1174" y="460"/>
                    <a:pt x="1118" y="334"/>
                    <a:pt x="1022" y="237"/>
                  </a:cubicBezTo>
                  <a:cubicBezTo>
                    <a:pt x="926" y="142"/>
                    <a:pt x="801" y="85"/>
                    <a:pt x="666" y="77"/>
                  </a:cubicBezTo>
                  <a:lnTo>
                    <a:pt x="666" y="36"/>
                  </a:lnTo>
                  <a:cubicBezTo>
                    <a:pt x="666" y="16"/>
                    <a:pt x="649" y="0"/>
                    <a:pt x="629" y="0"/>
                  </a:cubicBezTo>
                  <a:cubicBezTo>
                    <a:pt x="609" y="0"/>
                    <a:pt x="592" y="16"/>
                    <a:pt x="592" y="36"/>
                  </a:cubicBezTo>
                  <a:lnTo>
                    <a:pt x="592" y="77"/>
                  </a:lnTo>
                  <a:cubicBezTo>
                    <a:pt x="458" y="85"/>
                    <a:pt x="332" y="142"/>
                    <a:pt x="235" y="237"/>
                  </a:cubicBezTo>
                  <a:cubicBezTo>
                    <a:pt x="140" y="334"/>
                    <a:pt x="83" y="460"/>
                    <a:pt x="74" y="596"/>
                  </a:cubicBezTo>
                  <a:lnTo>
                    <a:pt x="37" y="596"/>
                  </a:lnTo>
                  <a:cubicBezTo>
                    <a:pt x="16" y="596"/>
                    <a:pt x="0" y="612"/>
                    <a:pt x="0" y="633"/>
                  </a:cubicBezTo>
                  <a:cubicBezTo>
                    <a:pt x="0" y="654"/>
                    <a:pt x="16" y="670"/>
                    <a:pt x="37" y="670"/>
                  </a:cubicBezTo>
                  <a:lnTo>
                    <a:pt x="74" y="670"/>
                  </a:lnTo>
                  <a:cubicBezTo>
                    <a:pt x="83" y="805"/>
                    <a:pt x="140" y="929"/>
                    <a:pt x="235" y="1025"/>
                  </a:cubicBezTo>
                  <a:cubicBezTo>
                    <a:pt x="332" y="1122"/>
                    <a:pt x="458" y="1178"/>
                    <a:pt x="592" y="1187"/>
                  </a:cubicBezTo>
                  <a:lnTo>
                    <a:pt x="592" y="1230"/>
                  </a:lnTo>
                  <a:cubicBezTo>
                    <a:pt x="592" y="1251"/>
                    <a:pt x="609" y="1267"/>
                    <a:pt x="629" y="1267"/>
                  </a:cubicBezTo>
                  <a:cubicBezTo>
                    <a:pt x="649" y="1267"/>
                    <a:pt x="666" y="1251"/>
                    <a:pt x="666" y="1230"/>
                  </a:cubicBezTo>
                  <a:lnTo>
                    <a:pt x="666" y="1187"/>
                  </a:lnTo>
                  <a:cubicBezTo>
                    <a:pt x="801" y="1178"/>
                    <a:pt x="926" y="1122"/>
                    <a:pt x="1022" y="1025"/>
                  </a:cubicBezTo>
                  <a:cubicBezTo>
                    <a:pt x="1118" y="929"/>
                    <a:pt x="1174" y="803"/>
                    <a:pt x="1183" y="668"/>
                  </a:cubicBezTo>
                  <a:lnTo>
                    <a:pt x="1231" y="668"/>
                  </a:lnTo>
                  <a:cubicBezTo>
                    <a:pt x="1250" y="668"/>
                    <a:pt x="1268" y="652"/>
                    <a:pt x="1268" y="631"/>
                  </a:cubicBezTo>
                  <a:cubicBezTo>
                    <a:pt x="1268" y="611"/>
                    <a:pt x="1250" y="594"/>
                    <a:pt x="1231" y="59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7">
              <a:extLst>
                <a:ext uri="{FF2B5EF4-FFF2-40B4-BE49-F238E27FC236}">
                  <a16:creationId xmlns:a16="http://schemas.microsoft.com/office/drawing/2014/main" id="{791948F7-AB33-EE47-8D3D-98F94C1BD06E}"/>
                </a:ext>
              </a:extLst>
            </p:cNvPr>
            <p:cNvSpPr>
              <a:spLocks noChangeArrowheads="1"/>
            </p:cNvSpPr>
            <p:nvPr/>
          </p:nvSpPr>
          <p:spPr bwMode="auto">
            <a:xfrm>
              <a:off x="12344412" y="4700112"/>
              <a:ext cx="205888" cy="209632"/>
            </a:xfrm>
            <a:custGeom>
              <a:avLst/>
              <a:gdLst>
                <a:gd name="T0" fmla="*/ 26948 w 243"/>
                <a:gd name="T1" fmla="*/ 32886 h 246"/>
                <a:gd name="T2" fmla="*/ 26948 w 243"/>
                <a:gd name="T3" fmla="*/ 32886 h 246"/>
                <a:gd name="T4" fmla="*/ 32697 w 243"/>
                <a:gd name="T5" fmla="*/ 27104 h 246"/>
                <a:gd name="T6" fmla="*/ 54615 w 243"/>
                <a:gd name="T7" fmla="*/ 27104 h 246"/>
                <a:gd name="T8" fmla="*/ 54615 w 243"/>
                <a:gd name="T9" fmla="*/ 27104 h 246"/>
                <a:gd name="T10" fmla="*/ 60364 w 243"/>
                <a:gd name="T11" fmla="*/ 32886 h 246"/>
                <a:gd name="T12" fmla="*/ 60364 w 243"/>
                <a:gd name="T13" fmla="*/ 56014 h 246"/>
                <a:gd name="T14" fmla="*/ 60364 w 243"/>
                <a:gd name="T15" fmla="*/ 56014 h 246"/>
                <a:gd name="T16" fmla="*/ 54615 w 243"/>
                <a:gd name="T17" fmla="*/ 61796 h 246"/>
                <a:gd name="T18" fmla="*/ 32697 w 243"/>
                <a:gd name="T19" fmla="*/ 61796 h 246"/>
                <a:gd name="T20" fmla="*/ 32697 w 243"/>
                <a:gd name="T21" fmla="*/ 61796 h 246"/>
                <a:gd name="T22" fmla="*/ 26948 w 243"/>
                <a:gd name="T23" fmla="*/ 56014 h 246"/>
                <a:gd name="T24" fmla="*/ 26948 w 243"/>
                <a:gd name="T25" fmla="*/ 32886 h 246"/>
                <a:gd name="T26" fmla="*/ 32697 w 243"/>
                <a:gd name="T27" fmla="*/ 88539 h 246"/>
                <a:gd name="T28" fmla="*/ 54615 w 243"/>
                <a:gd name="T29" fmla="*/ 88539 h 246"/>
                <a:gd name="T30" fmla="*/ 54615 w 243"/>
                <a:gd name="T31" fmla="*/ 88539 h 246"/>
                <a:gd name="T32" fmla="*/ 86953 w 243"/>
                <a:gd name="T33" fmla="*/ 56014 h 246"/>
                <a:gd name="T34" fmla="*/ 86953 w 243"/>
                <a:gd name="T35" fmla="*/ 32886 h 246"/>
                <a:gd name="T36" fmla="*/ 86953 w 243"/>
                <a:gd name="T37" fmla="*/ 32886 h 246"/>
                <a:gd name="T38" fmla="*/ 54615 w 243"/>
                <a:gd name="T39" fmla="*/ 0 h 246"/>
                <a:gd name="T40" fmla="*/ 32697 w 243"/>
                <a:gd name="T41" fmla="*/ 0 h 246"/>
                <a:gd name="T42" fmla="*/ 32697 w 243"/>
                <a:gd name="T43" fmla="*/ 0 h 246"/>
                <a:gd name="T44" fmla="*/ 0 w 243"/>
                <a:gd name="T45" fmla="*/ 32886 h 246"/>
                <a:gd name="T46" fmla="*/ 0 w 243"/>
                <a:gd name="T47" fmla="*/ 56014 h 246"/>
                <a:gd name="T48" fmla="*/ 0 w 243"/>
                <a:gd name="T49" fmla="*/ 56014 h 246"/>
                <a:gd name="T50" fmla="*/ 32697 w 243"/>
                <a:gd name="T51" fmla="*/ 88539 h 2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3" h="246">
                  <a:moveTo>
                    <a:pt x="75" y="91"/>
                  </a:moveTo>
                  <a:lnTo>
                    <a:pt x="75" y="91"/>
                  </a:lnTo>
                  <a:cubicBezTo>
                    <a:pt x="75" y="82"/>
                    <a:pt x="82" y="75"/>
                    <a:pt x="91" y="75"/>
                  </a:cubicBezTo>
                  <a:lnTo>
                    <a:pt x="152" y="75"/>
                  </a:lnTo>
                  <a:cubicBezTo>
                    <a:pt x="161" y="75"/>
                    <a:pt x="168" y="82"/>
                    <a:pt x="168" y="91"/>
                  </a:cubicBezTo>
                  <a:lnTo>
                    <a:pt x="168" y="155"/>
                  </a:lnTo>
                  <a:cubicBezTo>
                    <a:pt x="168" y="163"/>
                    <a:pt x="161" y="171"/>
                    <a:pt x="152" y="171"/>
                  </a:cubicBezTo>
                  <a:lnTo>
                    <a:pt x="91" y="171"/>
                  </a:lnTo>
                  <a:cubicBezTo>
                    <a:pt x="82" y="171"/>
                    <a:pt x="75" y="163"/>
                    <a:pt x="75" y="155"/>
                  </a:cubicBezTo>
                  <a:lnTo>
                    <a:pt x="75" y="91"/>
                  </a:lnTo>
                  <a:close/>
                  <a:moveTo>
                    <a:pt x="91" y="245"/>
                  </a:moveTo>
                  <a:lnTo>
                    <a:pt x="152" y="245"/>
                  </a:lnTo>
                  <a:cubicBezTo>
                    <a:pt x="202" y="245"/>
                    <a:pt x="242" y="205"/>
                    <a:pt x="242" y="155"/>
                  </a:cubicBezTo>
                  <a:lnTo>
                    <a:pt x="242" y="91"/>
                  </a:lnTo>
                  <a:cubicBezTo>
                    <a:pt x="242" y="42"/>
                    <a:pt x="202" y="0"/>
                    <a:pt x="152" y="0"/>
                  </a:cubicBezTo>
                  <a:lnTo>
                    <a:pt x="91" y="0"/>
                  </a:lnTo>
                  <a:cubicBezTo>
                    <a:pt x="42" y="0"/>
                    <a:pt x="0" y="42"/>
                    <a:pt x="0" y="91"/>
                  </a:cubicBezTo>
                  <a:lnTo>
                    <a:pt x="0" y="155"/>
                  </a:lnTo>
                  <a:cubicBezTo>
                    <a:pt x="0" y="205"/>
                    <a:pt x="42" y="245"/>
                    <a:pt x="91" y="24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8">
              <a:extLst>
                <a:ext uri="{FF2B5EF4-FFF2-40B4-BE49-F238E27FC236}">
                  <a16:creationId xmlns:a16="http://schemas.microsoft.com/office/drawing/2014/main" id="{64AF5B2D-7E46-2C4A-A474-45A8962E6E9A}"/>
                </a:ext>
              </a:extLst>
            </p:cNvPr>
            <p:cNvSpPr>
              <a:spLocks noChangeArrowheads="1"/>
            </p:cNvSpPr>
            <p:nvPr/>
          </p:nvSpPr>
          <p:spPr bwMode="auto">
            <a:xfrm>
              <a:off x="12284517" y="4928463"/>
              <a:ext cx="325677" cy="198401"/>
            </a:xfrm>
            <a:custGeom>
              <a:avLst/>
              <a:gdLst>
                <a:gd name="T0" fmla="*/ 109911 w 382"/>
                <a:gd name="T1" fmla="*/ 57170 h 234"/>
                <a:gd name="T2" fmla="*/ 28562 w 382"/>
                <a:gd name="T3" fmla="*/ 57170 h 234"/>
                <a:gd name="T4" fmla="*/ 28562 w 382"/>
                <a:gd name="T5" fmla="*/ 57170 h 234"/>
                <a:gd name="T6" fmla="*/ 28562 w 382"/>
                <a:gd name="T7" fmla="*/ 57170 h 234"/>
                <a:gd name="T8" fmla="*/ 36517 w 382"/>
                <a:gd name="T9" fmla="*/ 26967 h 234"/>
                <a:gd name="T10" fmla="*/ 36517 w 382"/>
                <a:gd name="T11" fmla="*/ 26967 h 234"/>
                <a:gd name="T12" fmla="*/ 36878 w 382"/>
                <a:gd name="T13" fmla="*/ 26967 h 234"/>
                <a:gd name="T14" fmla="*/ 101234 w 382"/>
                <a:gd name="T15" fmla="*/ 26967 h 234"/>
                <a:gd name="T16" fmla="*/ 101234 w 382"/>
                <a:gd name="T17" fmla="*/ 26967 h 234"/>
                <a:gd name="T18" fmla="*/ 101234 w 382"/>
                <a:gd name="T19" fmla="*/ 26967 h 234"/>
                <a:gd name="T20" fmla="*/ 109911 w 382"/>
                <a:gd name="T21" fmla="*/ 57170 h 234"/>
                <a:gd name="T22" fmla="*/ 127266 w 382"/>
                <a:gd name="T23" fmla="*/ 19416 h 234"/>
                <a:gd name="T24" fmla="*/ 127266 w 382"/>
                <a:gd name="T25" fmla="*/ 19416 h 234"/>
                <a:gd name="T26" fmla="*/ 101234 w 382"/>
                <a:gd name="T27" fmla="*/ 0 h 234"/>
                <a:gd name="T28" fmla="*/ 36878 w 382"/>
                <a:gd name="T29" fmla="*/ 0 h 234"/>
                <a:gd name="T30" fmla="*/ 36878 w 382"/>
                <a:gd name="T31" fmla="*/ 0 h 234"/>
                <a:gd name="T32" fmla="*/ 10846 w 382"/>
                <a:gd name="T33" fmla="*/ 19416 h 234"/>
                <a:gd name="T34" fmla="*/ 2169 w 382"/>
                <a:gd name="T35" fmla="*/ 49979 h 234"/>
                <a:gd name="T36" fmla="*/ 2169 w 382"/>
                <a:gd name="T37" fmla="*/ 49979 h 234"/>
                <a:gd name="T38" fmla="*/ 6869 w 382"/>
                <a:gd name="T39" fmla="*/ 73350 h 234"/>
                <a:gd name="T40" fmla="*/ 6869 w 382"/>
                <a:gd name="T41" fmla="*/ 73350 h 234"/>
                <a:gd name="T42" fmla="*/ 28562 w 382"/>
                <a:gd name="T43" fmla="*/ 83777 h 234"/>
                <a:gd name="T44" fmla="*/ 109911 w 382"/>
                <a:gd name="T45" fmla="*/ 83777 h 234"/>
                <a:gd name="T46" fmla="*/ 109911 w 382"/>
                <a:gd name="T47" fmla="*/ 83777 h 234"/>
                <a:gd name="T48" fmla="*/ 131243 w 382"/>
                <a:gd name="T49" fmla="*/ 73350 h 234"/>
                <a:gd name="T50" fmla="*/ 131243 w 382"/>
                <a:gd name="T51" fmla="*/ 73350 h 234"/>
                <a:gd name="T52" fmla="*/ 135220 w 382"/>
                <a:gd name="T53" fmla="*/ 49979 h 234"/>
                <a:gd name="T54" fmla="*/ 127266 w 382"/>
                <a:gd name="T55" fmla="*/ 19416 h 2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82" h="234">
                  <a:moveTo>
                    <a:pt x="304" y="159"/>
                  </a:moveTo>
                  <a:lnTo>
                    <a:pt x="79" y="159"/>
                  </a:lnTo>
                  <a:lnTo>
                    <a:pt x="101" y="75"/>
                  </a:lnTo>
                  <a:lnTo>
                    <a:pt x="102" y="75"/>
                  </a:lnTo>
                  <a:lnTo>
                    <a:pt x="280" y="75"/>
                  </a:lnTo>
                  <a:lnTo>
                    <a:pt x="304" y="159"/>
                  </a:lnTo>
                  <a:close/>
                  <a:moveTo>
                    <a:pt x="352" y="54"/>
                  </a:moveTo>
                  <a:lnTo>
                    <a:pt x="352" y="54"/>
                  </a:lnTo>
                  <a:cubicBezTo>
                    <a:pt x="344" y="23"/>
                    <a:pt x="314" y="0"/>
                    <a:pt x="280" y="0"/>
                  </a:cubicBezTo>
                  <a:lnTo>
                    <a:pt x="102" y="0"/>
                  </a:lnTo>
                  <a:cubicBezTo>
                    <a:pt x="68" y="0"/>
                    <a:pt x="39" y="23"/>
                    <a:pt x="30" y="54"/>
                  </a:cubicBezTo>
                  <a:lnTo>
                    <a:pt x="6" y="139"/>
                  </a:lnTo>
                  <a:cubicBezTo>
                    <a:pt x="0" y="163"/>
                    <a:pt x="4" y="186"/>
                    <a:pt x="19" y="204"/>
                  </a:cubicBezTo>
                  <a:cubicBezTo>
                    <a:pt x="34" y="223"/>
                    <a:pt x="55" y="233"/>
                    <a:pt x="79" y="233"/>
                  </a:cubicBezTo>
                  <a:lnTo>
                    <a:pt x="304" y="233"/>
                  </a:lnTo>
                  <a:cubicBezTo>
                    <a:pt x="326" y="233"/>
                    <a:pt x="348" y="223"/>
                    <a:pt x="363" y="204"/>
                  </a:cubicBezTo>
                  <a:cubicBezTo>
                    <a:pt x="376" y="186"/>
                    <a:pt x="381" y="163"/>
                    <a:pt x="374" y="139"/>
                  </a:cubicBezTo>
                  <a:lnTo>
                    <a:pt x="352" y="5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3" name="Group 122">
            <a:extLst>
              <a:ext uri="{FF2B5EF4-FFF2-40B4-BE49-F238E27FC236}">
                <a16:creationId xmlns:a16="http://schemas.microsoft.com/office/drawing/2014/main" id="{0BF9E628-A797-5946-B351-4E6C74C970EA}"/>
              </a:ext>
            </a:extLst>
          </p:cNvPr>
          <p:cNvGrpSpPr/>
          <p:nvPr/>
        </p:nvGrpSpPr>
        <p:grpSpPr>
          <a:xfrm>
            <a:off x="11709427" y="8729685"/>
            <a:ext cx="972696" cy="740461"/>
            <a:chOff x="17083598" y="2386671"/>
            <a:chExt cx="1081851" cy="823555"/>
          </a:xfrm>
          <a:solidFill>
            <a:schemeClr val="bg1"/>
          </a:solidFill>
        </p:grpSpPr>
        <p:sp>
          <p:nvSpPr>
            <p:cNvPr id="124" name="Freeform 16">
              <a:extLst>
                <a:ext uri="{FF2B5EF4-FFF2-40B4-BE49-F238E27FC236}">
                  <a16:creationId xmlns:a16="http://schemas.microsoft.com/office/drawing/2014/main" id="{3B05C466-8CCA-5E4E-BCE1-9DED475B163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7">
              <a:extLst>
                <a:ext uri="{FF2B5EF4-FFF2-40B4-BE49-F238E27FC236}">
                  <a16:creationId xmlns:a16="http://schemas.microsoft.com/office/drawing/2014/main" id="{2B3236C6-8ADD-B143-B493-17A960D171F8}"/>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8">
              <a:extLst>
                <a:ext uri="{FF2B5EF4-FFF2-40B4-BE49-F238E27FC236}">
                  <a16:creationId xmlns:a16="http://schemas.microsoft.com/office/drawing/2014/main" id="{7D54CF62-F908-3146-8DB2-A5F43894647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9">
              <a:extLst>
                <a:ext uri="{FF2B5EF4-FFF2-40B4-BE49-F238E27FC236}">
                  <a16:creationId xmlns:a16="http://schemas.microsoft.com/office/drawing/2014/main" id="{B1BFBA78-000F-8544-8A8E-F87CCC8D133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20">
              <a:extLst>
                <a:ext uri="{FF2B5EF4-FFF2-40B4-BE49-F238E27FC236}">
                  <a16:creationId xmlns:a16="http://schemas.microsoft.com/office/drawing/2014/main" id="{BDC6E7CB-3A72-E045-AB95-70BAAE1425C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9" name="Freeform 21">
              <a:extLst>
                <a:ext uri="{FF2B5EF4-FFF2-40B4-BE49-F238E27FC236}">
                  <a16:creationId xmlns:a16="http://schemas.microsoft.com/office/drawing/2014/main" id="{7A9A0399-0A46-924B-9B91-A5868127A03F}"/>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 name="Freeform 22">
              <a:extLst>
                <a:ext uri="{FF2B5EF4-FFF2-40B4-BE49-F238E27FC236}">
                  <a16:creationId xmlns:a16="http://schemas.microsoft.com/office/drawing/2014/main" id="{3C33B89A-46F8-AE43-AE92-C3E2DEBC8A5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1" name="Group 130">
            <a:extLst>
              <a:ext uri="{FF2B5EF4-FFF2-40B4-BE49-F238E27FC236}">
                <a16:creationId xmlns:a16="http://schemas.microsoft.com/office/drawing/2014/main" id="{C1054C0B-E443-9A45-942C-1A42D906AB7F}"/>
              </a:ext>
            </a:extLst>
          </p:cNvPr>
          <p:cNvGrpSpPr/>
          <p:nvPr/>
        </p:nvGrpSpPr>
        <p:grpSpPr>
          <a:xfrm>
            <a:off x="19116533" y="8735907"/>
            <a:ext cx="767387" cy="878458"/>
            <a:chOff x="12018732" y="6609263"/>
            <a:chExt cx="853503" cy="977038"/>
          </a:xfrm>
          <a:solidFill>
            <a:schemeClr val="bg1"/>
          </a:solidFill>
        </p:grpSpPr>
        <p:sp>
          <p:nvSpPr>
            <p:cNvPr id="132" name="Freeform 131">
              <a:extLst>
                <a:ext uri="{FF2B5EF4-FFF2-40B4-BE49-F238E27FC236}">
                  <a16:creationId xmlns:a16="http://schemas.microsoft.com/office/drawing/2014/main" id="{E2A3CD7E-27A0-3F4D-BB87-30C58FD9CD31}"/>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9073C439-022A-4F46-BC14-21A1D78FE6FB}"/>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80272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F67635-29C5-2945-9801-5CFB7BB9FE08}"/>
              </a:ext>
            </a:extLst>
          </p:cNvPr>
          <p:cNvSpPr>
            <a:spLocks noGrp="1"/>
          </p:cNvSpPr>
          <p:nvPr>
            <p:ph type="pic" sz="quarter" idx="14"/>
          </p:nvPr>
        </p:nvSpPr>
        <p:spPr/>
      </p:sp>
      <p:sp>
        <p:nvSpPr>
          <p:cNvPr id="32" name="Rectangle 31">
            <a:extLst>
              <a:ext uri="{FF2B5EF4-FFF2-40B4-BE49-F238E27FC236}">
                <a16:creationId xmlns:a16="http://schemas.microsoft.com/office/drawing/2014/main" id="{4B4EA825-A188-5D4C-AEB9-DA68B3A677B0}"/>
              </a:ext>
            </a:extLst>
          </p:cNvPr>
          <p:cNvSpPr/>
          <p:nvPr/>
        </p:nvSpPr>
        <p:spPr>
          <a:xfrm rot="10800000" flipV="1">
            <a:off x="-5" y="0"/>
            <a:ext cx="24377649" cy="13716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9392FB3-6726-064D-A6C6-C2A5FA4F9CEF}"/>
              </a:ext>
            </a:extLst>
          </p:cNvPr>
          <p:cNvGrpSpPr/>
          <p:nvPr/>
        </p:nvGrpSpPr>
        <p:grpSpPr>
          <a:xfrm>
            <a:off x="0" y="5457834"/>
            <a:ext cx="15601493" cy="2800332"/>
            <a:chOff x="0" y="5980837"/>
            <a:chExt cx="15601493" cy="2800332"/>
          </a:xfrm>
        </p:grpSpPr>
        <p:sp>
          <p:nvSpPr>
            <p:cNvPr id="36" name="Rectangle 35">
              <a:extLst>
                <a:ext uri="{FF2B5EF4-FFF2-40B4-BE49-F238E27FC236}">
                  <a16:creationId xmlns:a16="http://schemas.microsoft.com/office/drawing/2014/main" id="{0436249A-E01E-984A-B91E-F7DA0F995DE1}"/>
                </a:ext>
              </a:extLst>
            </p:cNvPr>
            <p:cNvSpPr/>
            <p:nvPr/>
          </p:nvSpPr>
          <p:spPr>
            <a:xfrm>
              <a:off x="1406525" y="8319504"/>
              <a:ext cx="3336925" cy="461665"/>
            </a:xfrm>
            <a:prstGeom prst="rect">
              <a:avLst/>
            </a:prstGeom>
          </p:spPr>
          <p:txBody>
            <a:bodyPr wrap="square">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a:t>
              </a:r>
            </a:p>
          </p:txBody>
        </p:sp>
        <p:grpSp>
          <p:nvGrpSpPr>
            <p:cNvPr id="2" name="Group 1">
              <a:extLst>
                <a:ext uri="{FF2B5EF4-FFF2-40B4-BE49-F238E27FC236}">
                  <a16:creationId xmlns:a16="http://schemas.microsoft.com/office/drawing/2014/main" id="{2B3365ED-3C13-4744-8D86-895B19AD1407}"/>
                </a:ext>
              </a:extLst>
            </p:cNvPr>
            <p:cNvGrpSpPr/>
            <p:nvPr/>
          </p:nvGrpSpPr>
          <p:grpSpPr>
            <a:xfrm>
              <a:off x="0" y="5980837"/>
              <a:ext cx="15601493" cy="2800332"/>
              <a:chOff x="0" y="5980837"/>
              <a:chExt cx="15601493" cy="2800332"/>
            </a:xfrm>
          </p:grpSpPr>
          <p:sp>
            <p:nvSpPr>
              <p:cNvPr id="31" name="Rectangle 30">
                <a:extLst>
                  <a:ext uri="{FF2B5EF4-FFF2-40B4-BE49-F238E27FC236}">
                    <a16:creationId xmlns:a16="http://schemas.microsoft.com/office/drawing/2014/main" id="{3DEA028A-911E-8B45-B840-6FAF95AC040F}"/>
                  </a:ext>
                </a:extLst>
              </p:cNvPr>
              <p:cNvSpPr/>
              <p:nvPr/>
            </p:nvSpPr>
            <p:spPr>
              <a:xfrm>
                <a:off x="1406525" y="5980837"/>
                <a:ext cx="14194968" cy="1754326"/>
              </a:xfrm>
              <a:prstGeom prst="rect">
                <a:avLst/>
              </a:prstGeom>
            </p:spPr>
            <p:txBody>
              <a:bodyPr wrap="square">
                <a:spAutoFit/>
              </a:bodyPr>
              <a:lstStyle/>
              <a:p>
                <a:r>
                  <a:rPr lang="en-US" sz="5400" dirty="0">
                    <a:solidFill>
                      <a:schemeClr val="bg1"/>
                    </a:solidFill>
                    <a:latin typeface="Roboto Medium" panose="02000000000000000000" pitchFamily="2" charset="0"/>
                    <a:ea typeface="Roboto Medium" panose="02000000000000000000" pitchFamily="2" charset="0"/>
                    <a:cs typeface="Poppins Medium" pitchFamily="2" charset="77"/>
                  </a:rPr>
                  <a:t>“If people like you, they’ll listen to you, but if they trust you, they’ll do business with you.”</a:t>
                </a:r>
              </a:p>
            </p:txBody>
          </p:sp>
          <p:sp>
            <p:nvSpPr>
              <p:cNvPr id="7" name="Rounded Rectangle 6">
                <a:extLst>
                  <a:ext uri="{FF2B5EF4-FFF2-40B4-BE49-F238E27FC236}">
                    <a16:creationId xmlns:a16="http://schemas.microsoft.com/office/drawing/2014/main" id="{FD4F1C4F-FF0D-B847-98A7-BDBA67A0DF1E}"/>
                  </a:ext>
                </a:extLst>
              </p:cNvPr>
              <p:cNvSpPr/>
              <p:nvPr/>
            </p:nvSpPr>
            <p:spPr>
              <a:xfrm rot="5400000">
                <a:off x="-1313857" y="7328062"/>
                <a:ext cx="2766964"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18150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12F7F1D-1001-CE48-883A-D45DDF0BEF03}"/>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1397343" y="7376160"/>
            <a:ext cx="12980303"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3090643" y="8591648"/>
            <a:ext cx="10601656" cy="2092881"/>
            <a:chOff x="8459618" y="6001723"/>
            <a:chExt cx="10601656"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10601656" cy="1631216"/>
            </a:xfrm>
            <a:prstGeom prst="rect">
              <a:avLst/>
            </a:prstGeom>
            <a:noFill/>
            <a:ln>
              <a:noFill/>
            </a:ln>
          </p:spPr>
          <p:txBody>
            <a:bodyPr wrap="square" rtlCol="0">
              <a:spAutoFit/>
            </a:bodyPr>
            <a:lstStyle/>
            <a:p>
              <a:r>
                <a:rPr lang="en-US" sz="10000" b="1" dirty="0">
                  <a:solidFill>
                    <a:schemeClr val="bg2"/>
                  </a:solidFill>
                  <a:latin typeface="Roboto" panose="02000000000000000000" pitchFamily="2" charset="0"/>
                  <a:ea typeface="Roboto" panose="02000000000000000000" pitchFamily="2" charset="0"/>
                  <a:cs typeface="Lato Light" panose="020F0502020204030203" pitchFamily="34" charset="0"/>
                </a:rPr>
                <a:t>MEET OUR TEAM</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10623173"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24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8921398" cy="1415773"/>
            <a:chOff x="1659517" y="1171471"/>
            <a:chExt cx="892139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Business Team</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A7C4C6-714C-2045-9DAD-D27DCF10ADB7}"/>
              </a:ext>
            </a:extLst>
          </p:cNvPr>
          <p:cNvSpPr/>
          <p:nvPr/>
        </p:nvSpPr>
        <p:spPr>
          <a:xfrm>
            <a:off x="1657401" y="9598678"/>
            <a:ext cx="6857900" cy="168520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a:t>
            </a:r>
          </a:p>
        </p:txBody>
      </p:sp>
      <p:sp>
        <p:nvSpPr>
          <p:cNvPr id="22" name="Rectangle 21">
            <a:extLst>
              <a:ext uri="{FF2B5EF4-FFF2-40B4-BE49-F238E27FC236}">
                <a16:creationId xmlns:a16="http://schemas.microsoft.com/office/drawing/2014/main" id="{A8E621FD-FE2B-7E4C-B0C4-05BB4775709A}"/>
              </a:ext>
            </a:extLst>
          </p:cNvPr>
          <p:cNvSpPr/>
          <p:nvPr/>
        </p:nvSpPr>
        <p:spPr>
          <a:xfrm>
            <a:off x="2086064" y="8156832"/>
            <a:ext cx="6000575" cy="670847"/>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Hanna Rice</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4" name="Rectangle 23">
            <a:extLst>
              <a:ext uri="{FF2B5EF4-FFF2-40B4-BE49-F238E27FC236}">
                <a16:creationId xmlns:a16="http://schemas.microsoft.com/office/drawing/2014/main" id="{0E65CCFC-6A23-5B4E-9C01-8E9BC4929551}"/>
              </a:ext>
            </a:extLst>
          </p:cNvPr>
          <p:cNvSpPr/>
          <p:nvPr/>
        </p:nvSpPr>
        <p:spPr>
          <a:xfrm>
            <a:off x="8759875" y="9598678"/>
            <a:ext cx="6857900" cy="168520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a:t>
            </a:r>
          </a:p>
        </p:txBody>
      </p:sp>
      <p:sp>
        <p:nvSpPr>
          <p:cNvPr id="25" name="Rectangle 24">
            <a:extLst>
              <a:ext uri="{FF2B5EF4-FFF2-40B4-BE49-F238E27FC236}">
                <a16:creationId xmlns:a16="http://schemas.microsoft.com/office/drawing/2014/main" id="{8239DEFB-8A35-0042-B4D0-5BFFA771832F}"/>
              </a:ext>
            </a:extLst>
          </p:cNvPr>
          <p:cNvSpPr/>
          <p:nvPr/>
        </p:nvSpPr>
        <p:spPr>
          <a:xfrm>
            <a:off x="9188538" y="8156832"/>
            <a:ext cx="6000575" cy="670847"/>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Maddie Mills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7" name="Rectangle 26">
            <a:extLst>
              <a:ext uri="{FF2B5EF4-FFF2-40B4-BE49-F238E27FC236}">
                <a16:creationId xmlns:a16="http://schemas.microsoft.com/office/drawing/2014/main" id="{7036618E-9BB1-8847-89B9-16FC9CC87EB0}"/>
              </a:ext>
            </a:extLst>
          </p:cNvPr>
          <p:cNvSpPr/>
          <p:nvPr/>
        </p:nvSpPr>
        <p:spPr>
          <a:xfrm>
            <a:off x="15862349" y="9598678"/>
            <a:ext cx="6857900" cy="1685205"/>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a:t>
            </a:r>
          </a:p>
        </p:txBody>
      </p:sp>
      <p:sp>
        <p:nvSpPr>
          <p:cNvPr id="28" name="Rectangle 27">
            <a:extLst>
              <a:ext uri="{FF2B5EF4-FFF2-40B4-BE49-F238E27FC236}">
                <a16:creationId xmlns:a16="http://schemas.microsoft.com/office/drawing/2014/main" id="{91504BEA-74A7-E941-9CA2-700CE1821E76}"/>
              </a:ext>
            </a:extLst>
          </p:cNvPr>
          <p:cNvSpPr/>
          <p:nvPr/>
        </p:nvSpPr>
        <p:spPr>
          <a:xfrm>
            <a:off x="16291012" y="8156832"/>
            <a:ext cx="6000575" cy="670847"/>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John Doe</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31" name="Rectangle 30">
            <a:extLst>
              <a:ext uri="{FF2B5EF4-FFF2-40B4-BE49-F238E27FC236}">
                <a16:creationId xmlns:a16="http://schemas.microsoft.com/office/drawing/2014/main" id="{FE764FEF-1A19-5448-8F57-5821FB5BE8F4}"/>
              </a:ext>
            </a:extLst>
          </p:cNvPr>
          <p:cNvSpPr/>
          <p:nvPr/>
        </p:nvSpPr>
        <p:spPr>
          <a:xfrm>
            <a:off x="2086064" y="11512957"/>
            <a:ext cx="6000575" cy="2092881"/>
          </a:xfrm>
          <a:prstGeom prst="rect">
            <a:avLst/>
          </a:prstGeom>
        </p:spPr>
        <p:txBody>
          <a:bodyPr wrap="square">
            <a:spAutoFit/>
          </a:bodyPr>
          <a:lstStyle/>
          <a:p>
            <a:pPr algn="ctr"/>
            <a:r>
              <a:rPr lang="en-US" sz="13000" dirty="0">
                <a:solidFill>
                  <a:schemeClr val="accent1"/>
                </a:solidFill>
                <a:latin typeface="Roboto Medium" panose="02000000000000000000" pitchFamily="2" charset="0"/>
                <a:ea typeface="Roboto Medium" panose="02000000000000000000" pitchFamily="2" charset="0"/>
                <a:cs typeface="Poppins" pitchFamily="2" charset="77"/>
              </a:rPr>
              <a:t>”</a:t>
            </a:r>
          </a:p>
        </p:txBody>
      </p:sp>
      <p:sp>
        <p:nvSpPr>
          <p:cNvPr id="34" name="Rectangle 33">
            <a:extLst>
              <a:ext uri="{FF2B5EF4-FFF2-40B4-BE49-F238E27FC236}">
                <a16:creationId xmlns:a16="http://schemas.microsoft.com/office/drawing/2014/main" id="{FBEC4651-7DBC-FB48-8B92-CEF22BBAC002}"/>
              </a:ext>
            </a:extLst>
          </p:cNvPr>
          <p:cNvSpPr/>
          <p:nvPr/>
        </p:nvSpPr>
        <p:spPr>
          <a:xfrm>
            <a:off x="9188538" y="11512957"/>
            <a:ext cx="6000575" cy="2092881"/>
          </a:xfrm>
          <a:prstGeom prst="rect">
            <a:avLst/>
          </a:prstGeom>
        </p:spPr>
        <p:txBody>
          <a:bodyPr wrap="square">
            <a:spAutoFit/>
          </a:bodyPr>
          <a:lstStyle/>
          <a:p>
            <a:pPr algn="ctr"/>
            <a:r>
              <a:rPr lang="en-US" sz="13000" dirty="0">
                <a:solidFill>
                  <a:schemeClr val="accent1"/>
                </a:solidFill>
                <a:latin typeface="Roboto Medium" panose="02000000000000000000" pitchFamily="2" charset="0"/>
                <a:ea typeface="Roboto Medium" panose="02000000000000000000" pitchFamily="2" charset="0"/>
                <a:cs typeface="Poppins" pitchFamily="2" charset="77"/>
              </a:rPr>
              <a:t>”</a:t>
            </a:r>
          </a:p>
        </p:txBody>
      </p:sp>
      <p:sp>
        <p:nvSpPr>
          <p:cNvPr id="35" name="Rectangle 34">
            <a:extLst>
              <a:ext uri="{FF2B5EF4-FFF2-40B4-BE49-F238E27FC236}">
                <a16:creationId xmlns:a16="http://schemas.microsoft.com/office/drawing/2014/main" id="{85C1D5F8-770C-4945-9983-14921A24A74A}"/>
              </a:ext>
            </a:extLst>
          </p:cNvPr>
          <p:cNvSpPr/>
          <p:nvPr/>
        </p:nvSpPr>
        <p:spPr>
          <a:xfrm>
            <a:off x="16291012" y="11512957"/>
            <a:ext cx="6000575" cy="2092881"/>
          </a:xfrm>
          <a:prstGeom prst="rect">
            <a:avLst/>
          </a:prstGeom>
        </p:spPr>
        <p:txBody>
          <a:bodyPr wrap="square">
            <a:spAutoFit/>
          </a:bodyPr>
          <a:lstStyle/>
          <a:p>
            <a:pPr algn="ctr"/>
            <a:r>
              <a:rPr lang="en-US" sz="13000" dirty="0">
                <a:solidFill>
                  <a:schemeClr val="accent1"/>
                </a:solidFill>
                <a:latin typeface="Roboto Medium" panose="02000000000000000000" pitchFamily="2" charset="0"/>
                <a:ea typeface="Roboto Medium" panose="02000000000000000000" pitchFamily="2" charset="0"/>
                <a:cs typeface="Poppins" pitchFamily="2" charset="77"/>
              </a:rPr>
              <a:t>”</a:t>
            </a:r>
          </a:p>
        </p:txBody>
      </p:sp>
      <p:sp>
        <p:nvSpPr>
          <p:cNvPr id="36" name="TextBox 35">
            <a:extLst>
              <a:ext uri="{FF2B5EF4-FFF2-40B4-BE49-F238E27FC236}">
                <a16:creationId xmlns:a16="http://schemas.microsoft.com/office/drawing/2014/main" id="{C7E1685D-AE7E-464B-8E09-24B479965ABB}"/>
              </a:ext>
            </a:extLst>
          </p:cNvPr>
          <p:cNvSpPr txBox="1"/>
          <p:nvPr/>
        </p:nvSpPr>
        <p:spPr>
          <a:xfrm>
            <a:off x="2413772" y="8823260"/>
            <a:ext cx="5345158" cy="400110"/>
          </a:xfrm>
          <a:prstGeom prst="rect">
            <a:avLst/>
          </a:prstGeom>
          <a:noFill/>
        </p:spPr>
        <p:txBody>
          <a:bodyPr wrap="square" rtlCol="0">
            <a:spAutoFit/>
          </a:bodyPr>
          <a:lstStyle/>
          <a:p>
            <a:pPr algn="ctr"/>
            <a:r>
              <a:rPr lang="en-US" sz="2000" spc="300"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sp>
        <p:nvSpPr>
          <p:cNvPr id="37" name="TextBox 36">
            <a:extLst>
              <a:ext uri="{FF2B5EF4-FFF2-40B4-BE49-F238E27FC236}">
                <a16:creationId xmlns:a16="http://schemas.microsoft.com/office/drawing/2014/main" id="{999B3E52-C5F1-F04A-B7C8-81E2D7852EB7}"/>
              </a:ext>
            </a:extLst>
          </p:cNvPr>
          <p:cNvSpPr txBox="1"/>
          <p:nvPr/>
        </p:nvSpPr>
        <p:spPr>
          <a:xfrm>
            <a:off x="9516246" y="8823260"/>
            <a:ext cx="5345158" cy="400110"/>
          </a:xfrm>
          <a:prstGeom prst="rect">
            <a:avLst/>
          </a:prstGeom>
          <a:noFill/>
        </p:spPr>
        <p:txBody>
          <a:bodyPr wrap="square" rtlCol="0">
            <a:spAutoFit/>
          </a:bodyPr>
          <a:lstStyle/>
          <a:p>
            <a:pPr algn="ctr"/>
            <a:r>
              <a:rPr lang="en-US" sz="2000" spc="300"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sp>
        <p:nvSpPr>
          <p:cNvPr id="38" name="TextBox 37">
            <a:extLst>
              <a:ext uri="{FF2B5EF4-FFF2-40B4-BE49-F238E27FC236}">
                <a16:creationId xmlns:a16="http://schemas.microsoft.com/office/drawing/2014/main" id="{9E0B2A73-0B43-7A40-8CF2-4482A03E62E2}"/>
              </a:ext>
            </a:extLst>
          </p:cNvPr>
          <p:cNvSpPr txBox="1"/>
          <p:nvPr/>
        </p:nvSpPr>
        <p:spPr>
          <a:xfrm>
            <a:off x="16618720" y="8823260"/>
            <a:ext cx="5345158" cy="400110"/>
          </a:xfrm>
          <a:prstGeom prst="rect">
            <a:avLst/>
          </a:prstGeom>
          <a:noFill/>
        </p:spPr>
        <p:txBody>
          <a:bodyPr wrap="square" rtlCol="0">
            <a:spAutoFit/>
          </a:bodyPr>
          <a:lstStyle/>
          <a:p>
            <a:pPr algn="ctr"/>
            <a:r>
              <a:rPr lang="en-US" sz="2000" spc="300" dirty="0">
                <a:solidFill>
                  <a:schemeClr val="accent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sp>
        <p:nvSpPr>
          <p:cNvPr id="3" name="Picture Placeholder 2">
            <a:extLst>
              <a:ext uri="{FF2B5EF4-FFF2-40B4-BE49-F238E27FC236}">
                <a16:creationId xmlns:a16="http://schemas.microsoft.com/office/drawing/2014/main" id="{724A85AE-1861-D344-B961-79724C06E18D}"/>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A3A1B455-FC63-7F47-BF81-D3AC18DE775E}"/>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64086853-E5D6-2141-AEB3-6D5617804A01}"/>
              </a:ext>
            </a:extLst>
          </p:cNvPr>
          <p:cNvSpPr>
            <a:spLocks noGrp="1"/>
          </p:cNvSpPr>
          <p:nvPr>
            <p:ph type="pic" sz="quarter" idx="17"/>
          </p:nvPr>
        </p:nvSpPr>
        <p:spPr/>
      </p:sp>
    </p:spTree>
    <p:extLst>
      <p:ext uri="{BB962C8B-B14F-4D97-AF65-F5344CB8AC3E}">
        <p14:creationId xmlns:p14="http://schemas.microsoft.com/office/powerpoint/2010/main" val="104428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B47A880-0260-6943-8BCA-E3E4E1E3EBDC}"/>
              </a:ext>
            </a:extLst>
          </p:cNvPr>
          <p:cNvSpPr>
            <a:spLocks noGrp="1"/>
          </p:cNvSpPr>
          <p:nvPr>
            <p:ph type="pic" sz="quarter" idx="14"/>
          </p:nvPr>
        </p:nvSpPr>
        <p:spPr/>
      </p:sp>
      <p:sp>
        <p:nvSpPr>
          <p:cNvPr id="29" name="Delay 28">
            <a:extLst>
              <a:ext uri="{FF2B5EF4-FFF2-40B4-BE49-F238E27FC236}">
                <a16:creationId xmlns:a16="http://schemas.microsoft.com/office/drawing/2014/main" id="{E7145A6B-EBCD-4E47-8A21-EC40D25317FC}"/>
              </a:ext>
            </a:extLst>
          </p:cNvPr>
          <p:cNvSpPr/>
          <p:nvPr/>
        </p:nvSpPr>
        <p:spPr>
          <a:xfrm flipH="1">
            <a:off x="10626725" y="1"/>
            <a:ext cx="13716000" cy="13716000"/>
          </a:xfrm>
          <a:prstGeom prst="flowChartDelay">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673A518-9E92-0D4A-B660-A77500F5C62D}"/>
              </a:ext>
            </a:extLst>
          </p:cNvPr>
          <p:cNvGrpSpPr/>
          <p:nvPr/>
        </p:nvGrpSpPr>
        <p:grpSpPr>
          <a:xfrm>
            <a:off x="0" y="4720406"/>
            <a:ext cx="10251723" cy="4275188"/>
            <a:chOff x="0" y="3997781"/>
            <a:chExt cx="10251723" cy="4275188"/>
          </a:xfrm>
        </p:grpSpPr>
        <p:grpSp>
          <p:nvGrpSpPr>
            <p:cNvPr id="3" name="Group 2">
              <a:extLst>
                <a:ext uri="{FF2B5EF4-FFF2-40B4-BE49-F238E27FC236}">
                  <a16:creationId xmlns:a16="http://schemas.microsoft.com/office/drawing/2014/main" id="{83CD0031-9B21-9442-8A9D-26784FCED7D6}"/>
                </a:ext>
              </a:extLst>
            </p:cNvPr>
            <p:cNvGrpSpPr/>
            <p:nvPr/>
          </p:nvGrpSpPr>
          <p:grpSpPr>
            <a:xfrm>
              <a:off x="0" y="3997781"/>
              <a:ext cx="10251723" cy="1687590"/>
              <a:chOff x="0" y="1033863"/>
              <a:chExt cx="10251723" cy="168759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8921398" cy="1415773"/>
                <a:chOff x="1659517" y="1171471"/>
                <a:chExt cx="892139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Ben Robertson</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E2636DE4-9501-2645-800F-E9489D17DB40}"/>
                </a:ext>
              </a:extLst>
            </p:cNvPr>
            <p:cNvSpPr txBox="1"/>
            <p:nvPr/>
          </p:nvSpPr>
          <p:spPr>
            <a:xfrm>
              <a:off x="1330326" y="6132511"/>
              <a:ext cx="7719082"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grpSp>
      <p:sp>
        <p:nvSpPr>
          <p:cNvPr id="7" name="Picture Placeholder 6">
            <a:extLst>
              <a:ext uri="{FF2B5EF4-FFF2-40B4-BE49-F238E27FC236}">
                <a16:creationId xmlns:a16="http://schemas.microsoft.com/office/drawing/2014/main" id="{495ABEA7-520F-4F4C-A32F-AA45B36A4AD5}"/>
              </a:ext>
            </a:extLst>
          </p:cNvPr>
          <p:cNvSpPr>
            <a:spLocks noGrp="1"/>
          </p:cNvSpPr>
          <p:nvPr>
            <p:ph type="pic" sz="quarter" idx="17"/>
          </p:nvPr>
        </p:nvSpPr>
        <p:spPr/>
      </p:sp>
    </p:spTree>
    <p:extLst>
      <p:ext uri="{BB962C8B-B14F-4D97-AF65-F5344CB8AC3E}">
        <p14:creationId xmlns:p14="http://schemas.microsoft.com/office/powerpoint/2010/main" val="2759823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D617DA0-0A43-6F42-8A97-0E37FA108C43}"/>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2442373" y="7376160"/>
            <a:ext cx="11935274"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4135672" y="8591648"/>
            <a:ext cx="10601656" cy="2092881"/>
            <a:chOff x="8459618" y="6001723"/>
            <a:chExt cx="10601656"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10601656" cy="1631216"/>
            </a:xfrm>
            <a:prstGeom prst="rect">
              <a:avLst/>
            </a:prstGeom>
            <a:noFill/>
            <a:ln>
              <a:noFill/>
            </a:ln>
          </p:spPr>
          <p:txBody>
            <a:bodyPr wrap="square" rtlCol="0">
              <a:spAutoFit/>
            </a:bodyPr>
            <a:lstStyle/>
            <a:p>
              <a:r>
                <a:rPr lang="en-US" sz="10000" b="1" dirty="0">
                  <a:solidFill>
                    <a:schemeClr val="bg2"/>
                  </a:solidFill>
                  <a:latin typeface="Roboto" panose="02000000000000000000" pitchFamily="2" charset="0"/>
                  <a:ea typeface="Roboto" panose="02000000000000000000" pitchFamily="2" charset="0"/>
                  <a:cs typeface="Lato Light" panose="020F0502020204030203" pitchFamily="34" charset="0"/>
                </a:rPr>
                <a:t>OUR SERVICES</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11668202"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7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005C908-FFEA-DC44-9DD4-AA7D1C53DCBE}"/>
              </a:ext>
            </a:extLst>
          </p:cNvPr>
          <p:cNvSpPr>
            <a:spLocks noGrp="1"/>
          </p:cNvSpPr>
          <p:nvPr>
            <p:ph type="pic" sz="quarter" idx="14"/>
          </p:nvPr>
        </p:nvSpPr>
        <p:spPr/>
      </p:sp>
      <p:sp>
        <p:nvSpPr>
          <p:cNvPr id="54" name="Rectangle 53">
            <a:extLst>
              <a:ext uri="{FF2B5EF4-FFF2-40B4-BE49-F238E27FC236}">
                <a16:creationId xmlns:a16="http://schemas.microsoft.com/office/drawing/2014/main" id="{11B63FEA-C522-1041-86B5-A2083CF8B8AB}"/>
              </a:ext>
            </a:extLst>
          </p:cNvPr>
          <p:cNvSpPr/>
          <p:nvPr/>
        </p:nvSpPr>
        <p:spPr>
          <a:xfrm flipV="1">
            <a:off x="0" y="-34352"/>
            <a:ext cx="24377650" cy="7509570"/>
          </a:xfrm>
          <a:prstGeom prst="rect">
            <a:avLst/>
          </a:prstGeom>
          <a:solidFill>
            <a:schemeClr val="bg2">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cxnSp>
        <p:nvCxnSpPr>
          <p:cNvPr id="55" name="Straight Connector 54">
            <a:extLst>
              <a:ext uri="{FF2B5EF4-FFF2-40B4-BE49-F238E27FC236}">
                <a16:creationId xmlns:a16="http://schemas.microsoft.com/office/drawing/2014/main" id="{9E8D56DE-1E9D-1545-BB34-160FBD8E61D8}"/>
              </a:ext>
            </a:extLst>
          </p:cNvPr>
          <p:cNvCxnSpPr/>
          <p:nvPr/>
        </p:nvCxnSpPr>
        <p:spPr>
          <a:xfrm>
            <a:off x="8514080" y="8571127"/>
            <a:ext cx="0" cy="42062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EC8160-830F-4942-9965-573CB2AA456D}"/>
              </a:ext>
            </a:extLst>
          </p:cNvPr>
          <p:cNvCxnSpPr/>
          <p:nvPr/>
        </p:nvCxnSpPr>
        <p:spPr>
          <a:xfrm>
            <a:off x="15890240" y="8571127"/>
            <a:ext cx="0" cy="42062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8720ACA-A4AD-D347-9848-660A6BCBAEC3}"/>
              </a:ext>
            </a:extLst>
          </p:cNvPr>
          <p:cNvGrpSpPr/>
          <p:nvPr/>
        </p:nvGrpSpPr>
        <p:grpSpPr>
          <a:xfrm>
            <a:off x="7728126" y="1137267"/>
            <a:ext cx="8921398" cy="1415773"/>
            <a:chOff x="2018025" y="1171471"/>
            <a:chExt cx="892139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2018025" y="1171471"/>
              <a:ext cx="8921398" cy="1015663"/>
            </a:xfrm>
            <a:prstGeom prst="rect">
              <a:avLst/>
            </a:prstGeom>
            <a:noFill/>
            <a:ln>
              <a:noFill/>
            </a:ln>
          </p:spPr>
          <p:txBody>
            <a:bodyPr wrap="square" rtlCol="0">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Poppins" pitchFamily="2" charset="77"/>
                </a:rPr>
                <a:t>Business Model</a:t>
              </a:r>
            </a:p>
          </p:txBody>
        </p:sp>
        <p:sp>
          <p:nvSpPr>
            <p:cNvPr id="17" name="TextBox 16">
              <a:extLst>
                <a:ext uri="{FF2B5EF4-FFF2-40B4-BE49-F238E27FC236}">
                  <a16:creationId xmlns:a16="http://schemas.microsoft.com/office/drawing/2014/main" id="{BD7D6188-96EC-4D40-93BA-3DB1DBD870A7}"/>
                </a:ext>
              </a:extLst>
            </p:cNvPr>
            <p:cNvSpPr txBox="1"/>
            <p:nvPr/>
          </p:nvSpPr>
          <p:spPr>
            <a:xfrm>
              <a:off x="3806145" y="2187134"/>
              <a:ext cx="5345158" cy="400110"/>
            </a:xfrm>
            <a:prstGeom prst="rect">
              <a:avLst/>
            </a:prstGeom>
            <a:noFill/>
          </p:spPr>
          <p:txBody>
            <a:bodyPr wrap="square" rtlCol="0">
              <a:spAutoFit/>
            </a:bodyPr>
            <a:lstStyle/>
            <a:p>
              <a:pPr algn="ctr"/>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a:off x="11345030" y="-34352"/>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Subtitle 2">
            <a:extLst>
              <a:ext uri="{FF2B5EF4-FFF2-40B4-BE49-F238E27FC236}">
                <a16:creationId xmlns:a16="http://schemas.microsoft.com/office/drawing/2014/main" id="{EDFBE1A9-4834-FF45-B215-86095A477C85}"/>
              </a:ext>
            </a:extLst>
          </p:cNvPr>
          <p:cNvSpPr txBox="1">
            <a:spLocks/>
          </p:cNvSpPr>
          <p:nvPr/>
        </p:nvSpPr>
        <p:spPr>
          <a:xfrm>
            <a:off x="2460988" y="11114994"/>
            <a:ext cx="470335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75" name="Rectangle 74">
            <a:extLst>
              <a:ext uri="{FF2B5EF4-FFF2-40B4-BE49-F238E27FC236}">
                <a16:creationId xmlns:a16="http://schemas.microsoft.com/office/drawing/2014/main" id="{68417114-195A-4745-BA8D-AD10527A0E73}"/>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One</a:t>
            </a:r>
          </a:p>
        </p:txBody>
      </p:sp>
      <p:grpSp>
        <p:nvGrpSpPr>
          <p:cNvPr id="82" name="Group 81">
            <a:extLst>
              <a:ext uri="{FF2B5EF4-FFF2-40B4-BE49-F238E27FC236}">
                <a16:creationId xmlns:a16="http://schemas.microsoft.com/office/drawing/2014/main" id="{03178537-585D-AB48-889B-BA43717913D2}"/>
              </a:ext>
            </a:extLst>
          </p:cNvPr>
          <p:cNvGrpSpPr/>
          <p:nvPr/>
        </p:nvGrpSpPr>
        <p:grpSpPr>
          <a:xfrm>
            <a:off x="4320739" y="8961594"/>
            <a:ext cx="1078109" cy="1078108"/>
            <a:chOff x="5123329" y="2255652"/>
            <a:chExt cx="1078109" cy="1078108"/>
          </a:xfrm>
          <a:solidFill>
            <a:schemeClr val="accent1"/>
          </a:solidFill>
        </p:grpSpPr>
        <p:sp>
          <p:nvSpPr>
            <p:cNvPr id="83" name="Freeform 82">
              <a:extLst>
                <a:ext uri="{FF2B5EF4-FFF2-40B4-BE49-F238E27FC236}">
                  <a16:creationId xmlns:a16="http://schemas.microsoft.com/office/drawing/2014/main" id="{FA1FA745-B5A3-2C4E-B1C0-530E12C2C24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5C294DC0-BEE7-3B47-AD98-C45375C95F3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98E89FCB-E15B-C847-9AAC-F53A4BA907D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0" name="Subtitle 2">
            <a:extLst>
              <a:ext uri="{FF2B5EF4-FFF2-40B4-BE49-F238E27FC236}">
                <a16:creationId xmlns:a16="http://schemas.microsoft.com/office/drawing/2014/main" id="{E844D7B5-16F7-BE46-8148-0A417E249D38}"/>
              </a:ext>
            </a:extLst>
          </p:cNvPr>
          <p:cNvSpPr txBox="1">
            <a:spLocks/>
          </p:cNvSpPr>
          <p:nvPr/>
        </p:nvSpPr>
        <p:spPr>
          <a:xfrm>
            <a:off x="17213307" y="11114994"/>
            <a:ext cx="470335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81" name="Rectangle 80">
            <a:extLst>
              <a:ext uri="{FF2B5EF4-FFF2-40B4-BE49-F238E27FC236}">
                <a16:creationId xmlns:a16="http://schemas.microsoft.com/office/drawing/2014/main" id="{11D93763-D39A-9044-B2BC-9A571AD35443}"/>
              </a:ext>
            </a:extLst>
          </p:cNvPr>
          <p:cNvSpPr/>
          <p:nvPr/>
        </p:nvSpPr>
        <p:spPr>
          <a:xfrm>
            <a:off x="17213305"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Three</a:t>
            </a:r>
          </a:p>
        </p:txBody>
      </p:sp>
      <p:grpSp>
        <p:nvGrpSpPr>
          <p:cNvPr id="86" name="Group 85">
            <a:extLst>
              <a:ext uri="{FF2B5EF4-FFF2-40B4-BE49-F238E27FC236}">
                <a16:creationId xmlns:a16="http://schemas.microsoft.com/office/drawing/2014/main" id="{CA1FED52-389E-074C-BDE6-289434934D31}"/>
              </a:ext>
            </a:extLst>
          </p:cNvPr>
          <p:cNvGrpSpPr/>
          <p:nvPr/>
        </p:nvGrpSpPr>
        <p:grpSpPr>
          <a:xfrm>
            <a:off x="19073060" y="8987796"/>
            <a:ext cx="973293" cy="954577"/>
            <a:chOff x="5220658" y="6646697"/>
            <a:chExt cx="973293" cy="954577"/>
          </a:xfrm>
          <a:solidFill>
            <a:schemeClr val="accent1"/>
          </a:solidFill>
        </p:grpSpPr>
        <p:sp>
          <p:nvSpPr>
            <p:cNvPr id="87" name="Freeform 86">
              <a:extLst>
                <a:ext uri="{FF2B5EF4-FFF2-40B4-BE49-F238E27FC236}">
                  <a16:creationId xmlns:a16="http://schemas.microsoft.com/office/drawing/2014/main" id="{3A7204BB-25FD-C84E-98ED-012AC7FC7F7A}"/>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474CDF03-A8FA-DF46-8C1C-ED6DCEBD094F}"/>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 name="Freeform 88">
              <a:extLst>
                <a:ext uri="{FF2B5EF4-FFF2-40B4-BE49-F238E27FC236}">
                  <a16:creationId xmlns:a16="http://schemas.microsoft.com/office/drawing/2014/main" id="{30AFC201-E350-EA47-A550-C20F24B47BB2}"/>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31820F35-D7B4-2C48-96D9-095755A6B863}"/>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7" name="Subtitle 2">
            <a:extLst>
              <a:ext uri="{FF2B5EF4-FFF2-40B4-BE49-F238E27FC236}">
                <a16:creationId xmlns:a16="http://schemas.microsoft.com/office/drawing/2014/main" id="{40DC3195-11CF-594B-ADD4-54C21FE5DDF9}"/>
              </a:ext>
            </a:extLst>
          </p:cNvPr>
          <p:cNvSpPr txBox="1">
            <a:spLocks/>
          </p:cNvSpPr>
          <p:nvPr/>
        </p:nvSpPr>
        <p:spPr>
          <a:xfrm>
            <a:off x="9837149" y="11114994"/>
            <a:ext cx="470335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78" name="Rectangle 77">
            <a:extLst>
              <a:ext uri="{FF2B5EF4-FFF2-40B4-BE49-F238E27FC236}">
                <a16:creationId xmlns:a16="http://schemas.microsoft.com/office/drawing/2014/main" id="{53F37DB7-5A99-5A41-93C4-88A3F8B5C708}"/>
              </a:ext>
            </a:extLst>
          </p:cNvPr>
          <p:cNvSpPr/>
          <p:nvPr/>
        </p:nvSpPr>
        <p:spPr>
          <a:xfrm>
            <a:off x="9837147"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Two</a:t>
            </a:r>
          </a:p>
        </p:txBody>
      </p:sp>
      <p:grpSp>
        <p:nvGrpSpPr>
          <p:cNvPr id="91" name="Group 90">
            <a:extLst>
              <a:ext uri="{FF2B5EF4-FFF2-40B4-BE49-F238E27FC236}">
                <a16:creationId xmlns:a16="http://schemas.microsoft.com/office/drawing/2014/main" id="{920F89FE-1361-9149-9ED1-33364C3D07C5}"/>
              </a:ext>
            </a:extLst>
          </p:cNvPr>
          <p:cNvGrpSpPr/>
          <p:nvPr/>
        </p:nvGrpSpPr>
        <p:grpSpPr>
          <a:xfrm>
            <a:off x="11696901" y="9182455"/>
            <a:ext cx="977035" cy="744944"/>
            <a:chOff x="6931408" y="8922705"/>
            <a:chExt cx="977035" cy="744944"/>
          </a:xfrm>
          <a:solidFill>
            <a:schemeClr val="accent1"/>
          </a:solidFill>
        </p:grpSpPr>
        <p:sp>
          <p:nvSpPr>
            <p:cNvPr id="92" name="Freeform 91">
              <a:extLst>
                <a:ext uri="{FF2B5EF4-FFF2-40B4-BE49-F238E27FC236}">
                  <a16:creationId xmlns:a16="http://schemas.microsoft.com/office/drawing/2014/main" id="{FA5A2F1E-CDF5-FA49-A8EA-E43A7E400F12}"/>
                </a:ext>
              </a:extLst>
            </p:cNvPr>
            <p:cNvSpPr>
              <a:spLocks noChangeArrowheads="1"/>
            </p:cNvSpPr>
            <p:nvPr/>
          </p:nvSpPr>
          <p:spPr bwMode="auto">
            <a:xfrm>
              <a:off x="6931408" y="8922705"/>
              <a:ext cx="977035" cy="744944"/>
            </a:xfrm>
            <a:custGeom>
              <a:avLst/>
              <a:gdLst>
                <a:gd name="T0" fmla="*/ 353194 w 1152"/>
                <a:gd name="T1" fmla="*/ 291086 h 878"/>
                <a:gd name="T2" fmla="*/ 60784 w 1152"/>
                <a:gd name="T3" fmla="*/ 291086 h 878"/>
                <a:gd name="T4" fmla="*/ 60784 w 1152"/>
                <a:gd name="T5" fmla="*/ 291086 h 878"/>
                <a:gd name="T6" fmla="*/ 26256 w 1152"/>
                <a:gd name="T7" fmla="*/ 266979 h 878"/>
                <a:gd name="T8" fmla="*/ 387722 w 1152"/>
                <a:gd name="T9" fmla="*/ 266979 h 878"/>
                <a:gd name="T10" fmla="*/ 387722 w 1152"/>
                <a:gd name="T11" fmla="*/ 266979 h 878"/>
                <a:gd name="T12" fmla="*/ 353194 w 1152"/>
                <a:gd name="T13" fmla="*/ 291086 h 878"/>
                <a:gd name="T14" fmla="*/ 48555 w 1152"/>
                <a:gd name="T15" fmla="*/ 36701 h 878"/>
                <a:gd name="T16" fmla="*/ 48555 w 1152"/>
                <a:gd name="T17" fmla="*/ 36701 h 878"/>
                <a:gd name="T18" fmla="*/ 60784 w 1152"/>
                <a:gd name="T19" fmla="*/ 24467 h 878"/>
                <a:gd name="T20" fmla="*/ 353194 w 1152"/>
                <a:gd name="T21" fmla="*/ 24467 h 878"/>
                <a:gd name="T22" fmla="*/ 353194 w 1152"/>
                <a:gd name="T23" fmla="*/ 24467 h 878"/>
                <a:gd name="T24" fmla="*/ 365422 w 1152"/>
                <a:gd name="T25" fmla="*/ 36701 h 878"/>
                <a:gd name="T26" fmla="*/ 365422 w 1152"/>
                <a:gd name="T27" fmla="*/ 242872 h 878"/>
                <a:gd name="T28" fmla="*/ 48555 w 1152"/>
                <a:gd name="T29" fmla="*/ 242872 h 878"/>
                <a:gd name="T30" fmla="*/ 48555 w 1152"/>
                <a:gd name="T31" fmla="*/ 36701 h 878"/>
                <a:gd name="T32" fmla="*/ 401749 w 1152"/>
                <a:gd name="T33" fmla="*/ 242872 h 878"/>
                <a:gd name="T34" fmla="*/ 389160 w 1152"/>
                <a:gd name="T35" fmla="*/ 242872 h 878"/>
                <a:gd name="T36" fmla="*/ 389160 w 1152"/>
                <a:gd name="T37" fmla="*/ 36701 h 878"/>
                <a:gd name="T38" fmla="*/ 389160 w 1152"/>
                <a:gd name="T39" fmla="*/ 36701 h 878"/>
                <a:gd name="T40" fmla="*/ 353194 w 1152"/>
                <a:gd name="T41" fmla="*/ 0 h 878"/>
                <a:gd name="T42" fmla="*/ 60784 w 1152"/>
                <a:gd name="T43" fmla="*/ 0 h 878"/>
                <a:gd name="T44" fmla="*/ 60784 w 1152"/>
                <a:gd name="T45" fmla="*/ 0 h 878"/>
                <a:gd name="T46" fmla="*/ 23738 w 1152"/>
                <a:gd name="T47" fmla="*/ 36701 h 878"/>
                <a:gd name="T48" fmla="*/ 23738 w 1152"/>
                <a:gd name="T49" fmla="*/ 242872 h 878"/>
                <a:gd name="T50" fmla="*/ 12229 w 1152"/>
                <a:gd name="T51" fmla="*/ 242872 h 878"/>
                <a:gd name="T52" fmla="*/ 12229 w 1152"/>
                <a:gd name="T53" fmla="*/ 242872 h 878"/>
                <a:gd name="T54" fmla="*/ 0 w 1152"/>
                <a:gd name="T55" fmla="*/ 254386 h 878"/>
                <a:gd name="T56" fmla="*/ 0 w 1152"/>
                <a:gd name="T57" fmla="*/ 254386 h 878"/>
                <a:gd name="T58" fmla="*/ 60784 w 1152"/>
                <a:gd name="T59" fmla="*/ 315553 h 878"/>
                <a:gd name="T60" fmla="*/ 353194 w 1152"/>
                <a:gd name="T61" fmla="*/ 315553 h 878"/>
                <a:gd name="T62" fmla="*/ 353194 w 1152"/>
                <a:gd name="T63" fmla="*/ 315553 h 878"/>
                <a:gd name="T64" fmla="*/ 413977 w 1152"/>
                <a:gd name="T65" fmla="*/ 254386 h 878"/>
                <a:gd name="T66" fmla="*/ 413977 w 1152"/>
                <a:gd name="T67" fmla="*/ 254386 h 878"/>
                <a:gd name="T68" fmla="*/ 401749 w 1152"/>
                <a:gd name="T69" fmla="*/ 242872 h 8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52" h="878">
                  <a:moveTo>
                    <a:pt x="982" y="809"/>
                  </a:moveTo>
                  <a:lnTo>
                    <a:pt x="169" y="809"/>
                  </a:lnTo>
                  <a:cubicBezTo>
                    <a:pt x="124" y="809"/>
                    <a:pt x="87" y="780"/>
                    <a:pt x="73" y="742"/>
                  </a:cubicBezTo>
                  <a:lnTo>
                    <a:pt x="1078" y="742"/>
                  </a:lnTo>
                  <a:cubicBezTo>
                    <a:pt x="1063" y="780"/>
                    <a:pt x="1026" y="809"/>
                    <a:pt x="982" y="809"/>
                  </a:cubicBezTo>
                  <a:close/>
                  <a:moveTo>
                    <a:pt x="135" y="102"/>
                  </a:moveTo>
                  <a:lnTo>
                    <a:pt x="135" y="102"/>
                  </a:lnTo>
                  <a:cubicBezTo>
                    <a:pt x="135" y="82"/>
                    <a:pt x="150" y="68"/>
                    <a:pt x="169" y="68"/>
                  </a:cubicBezTo>
                  <a:lnTo>
                    <a:pt x="982" y="68"/>
                  </a:lnTo>
                  <a:cubicBezTo>
                    <a:pt x="1001" y="68"/>
                    <a:pt x="1016" y="82"/>
                    <a:pt x="1016" y="102"/>
                  </a:cubicBezTo>
                  <a:lnTo>
                    <a:pt x="1016" y="675"/>
                  </a:lnTo>
                  <a:lnTo>
                    <a:pt x="135" y="675"/>
                  </a:lnTo>
                  <a:lnTo>
                    <a:pt x="135" y="102"/>
                  </a:lnTo>
                  <a:close/>
                  <a:moveTo>
                    <a:pt x="1117" y="675"/>
                  </a:moveTo>
                  <a:lnTo>
                    <a:pt x="1082" y="675"/>
                  </a:lnTo>
                  <a:lnTo>
                    <a:pt x="1082" y="102"/>
                  </a:lnTo>
                  <a:cubicBezTo>
                    <a:pt x="1082" y="45"/>
                    <a:pt x="1038" y="0"/>
                    <a:pt x="982" y="0"/>
                  </a:cubicBezTo>
                  <a:lnTo>
                    <a:pt x="169" y="0"/>
                  </a:lnTo>
                  <a:cubicBezTo>
                    <a:pt x="113" y="0"/>
                    <a:pt x="66" y="45"/>
                    <a:pt x="66" y="102"/>
                  </a:cubicBezTo>
                  <a:lnTo>
                    <a:pt x="66" y="675"/>
                  </a:lnTo>
                  <a:lnTo>
                    <a:pt x="34" y="675"/>
                  </a:lnTo>
                  <a:cubicBezTo>
                    <a:pt x="15" y="675"/>
                    <a:pt x="0" y="690"/>
                    <a:pt x="0" y="707"/>
                  </a:cubicBezTo>
                  <a:cubicBezTo>
                    <a:pt x="0" y="801"/>
                    <a:pt x="75" y="877"/>
                    <a:pt x="169" y="877"/>
                  </a:cubicBezTo>
                  <a:lnTo>
                    <a:pt x="982" y="877"/>
                  </a:lnTo>
                  <a:cubicBezTo>
                    <a:pt x="1075" y="877"/>
                    <a:pt x="1151" y="801"/>
                    <a:pt x="1151" y="707"/>
                  </a:cubicBezTo>
                  <a:cubicBezTo>
                    <a:pt x="1151" y="690"/>
                    <a:pt x="1135" y="675"/>
                    <a:pt x="1117"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63A69A83-AACA-D84F-9086-9C81E4E2770D}"/>
                </a:ext>
              </a:extLst>
            </p:cNvPr>
            <p:cNvSpPr>
              <a:spLocks noChangeArrowheads="1"/>
            </p:cNvSpPr>
            <p:nvPr/>
          </p:nvSpPr>
          <p:spPr bwMode="auto">
            <a:xfrm>
              <a:off x="7219651" y="9035008"/>
              <a:ext cx="404291" cy="404291"/>
            </a:xfrm>
            <a:custGeom>
              <a:avLst/>
              <a:gdLst>
                <a:gd name="T0" fmla="*/ 100431 w 478"/>
                <a:gd name="T1" fmla="*/ 95051 h 478"/>
                <a:gd name="T2" fmla="*/ 100431 w 478"/>
                <a:gd name="T3" fmla="*/ 95051 h 478"/>
                <a:gd name="T4" fmla="*/ 110115 w 478"/>
                <a:gd name="T5" fmla="*/ 98279 h 478"/>
                <a:gd name="T6" fmla="*/ 110115 w 478"/>
                <a:gd name="T7" fmla="*/ 98279 h 478"/>
                <a:gd name="T8" fmla="*/ 119082 w 478"/>
                <a:gd name="T9" fmla="*/ 92899 h 478"/>
                <a:gd name="T10" fmla="*/ 167146 w 478"/>
                <a:gd name="T11" fmla="*/ 20445 h 478"/>
                <a:gd name="T12" fmla="*/ 167146 w 478"/>
                <a:gd name="T13" fmla="*/ 20445 h 478"/>
                <a:gd name="T14" fmla="*/ 164276 w 478"/>
                <a:gd name="T15" fmla="*/ 3946 h 478"/>
                <a:gd name="T16" fmla="*/ 164276 w 478"/>
                <a:gd name="T17" fmla="*/ 3946 h 478"/>
                <a:gd name="T18" fmla="*/ 147060 w 478"/>
                <a:gd name="T19" fmla="*/ 6815 h 478"/>
                <a:gd name="T20" fmla="*/ 106887 w 478"/>
                <a:gd name="T21" fmla="*/ 67432 h 478"/>
                <a:gd name="T22" fmla="*/ 92899 w 478"/>
                <a:gd name="T23" fmla="*/ 53802 h 478"/>
                <a:gd name="T24" fmla="*/ 92899 w 478"/>
                <a:gd name="T25" fmla="*/ 53802 h 478"/>
                <a:gd name="T26" fmla="*/ 83573 w 478"/>
                <a:gd name="T27" fmla="*/ 49857 h 478"/>
                <a:gd name="T28" fmla="*/ 83573 w 478"/>
                <a:gd name="T29" fmla="*/ 49857 h 478"/>
                <a:gd name="T30" fmla="*/ 74247 w 478"/>
                <a:gd name="T31" fmla="*/ 55596 h 478"/>
                <a:gd name="T32" fmla="*/ 48422 w 478"/>
                <a:gd name="T33" fmla="*/ 95051 h 478"/>
                <a:gd name="T34" fmla="*/ 48422 w 478"/>
                <a:gd name="T35" fmla="*/ 13989 h 478"/>
                <a:gd name="T36" fmla="*/ 48422 w 478"/>
                <a:gd name="T37" fmla="*/ 13989 h 478"/>
                <a:gd name="T38" fmla="*/ 36227 w 478"/>
                <a:gd name="T39" fmla="*/ 1435 h 478"/>
                <a:gd name="T40" fmla="*/ 36227 w 478"/>
                <a:gd name="T41" fmla="*/ 1435 h 478"/>
                <a:gd name="T42" fmla="*/ 24390 w 478"/>
                <a:gd name="T43" fmla="*/ 13989 h 478"/>
                <a:gd name="T44" fmla="*/ 24390 w 478"/>
                <a:gd name="T45" fmla="*/ 122669 h 478"/>
                <a:gd name="T46" fmla="*/ 12195 w 478"/>
                <a:gd name="T47" fmla="*/ 122669 h 478"/>
                <a:gd name="T48" fmla="*/ 12195 w 478"/>
                <a:gd name="T49" fmla="*/ 122669 h 478"/>
                <a:gd name="T50" fmla="*/ 0 w 478"/>
                <a:gd name="T51" fmla="*/ 134864 h 478"/>
                <a:gd name="T52" fmla="*/ 0 w 478"/>
                <a:gd name="T53" fmla="*/ 134864 h 478"/>
                <a:gd name="T54" fmla="*/ 12195 w 478"/>
                <a:gd name="T55" fmla="*/ 147060 h 478"/>
                <a:gd name="T56" fmla="*/ 24390 w 478"/>
                <a:gd name="T57" fmla="*/ 147060 h 478"/>
                <a:gd name="T58" fmla="*/ 24390 w 478"/>
                <a:gd name="T59" fmla="*/ 158896 h 478"/>
                <a:gd name="T60" fmla="*/ 24390 w 478"/>
                <a:gd name="T61" fmla="*/ 158896 h 478"/>
                <a:gd name="T62" fmla="*/ 36227 w 478"/>
                <a:gd name="T63" fmla="*/ 171091 h 478"/>
                <a:gd name="T64" fmla="*/ 36227 w 478"/>
                <a:gd name="T65" fmla="*/ 171091 h 478"/>
                <a:gd name="T66" fmla="*/ 48422 w 478"/>
                <a:gd name="T67" fmla="*/ 158896 h 478"/>
                <a:gd name="T68" fmla="*/ 48422 w 478"/>
                <a:gd name="T69" fmla="*/ 147060 h 478"/>
                <a:gd name="T70" fmla="*/ 157103 w 478"/>
                <a:gd name="T71" fmla="*/ 147060 h 478"/>
                <a:gd name="T72" fmla="*/ 157103 w 478"/>
                <a:gd name="T73" fmla="*/ 147060 h 478"/>
                <a:gd name="T74" fmla="*/ 169298 w 478"/>
                <a:gd name="T75" fmla="*/ 134864 h 478"/>
                <a:gd name="T76" fmla="*/ 169298 w 478"/>
                <a:gd name="T77" fmla="*/ 134864 h 478"/>
                <a:gd name="T78" fmla="*/ 157103 w 478"/>
                <a:gd name="T79" fmla="*/ 122669 h 478"/>
                <a:gd name="T80" fmla="*/ 59183 w 478"/>
                <a:gd name="T81" fmla="*/ 122669 h 478"/>
                <a:gd name="T82" fmla="*/ 86801 w 478"/>
                <a:gd name="T83" fmla="*/ 81421 h 478"/>
                <a:gd name="T84" fmla="*/ 100431 w 478"/>
                <a:gd name="T85" fmla="*/ 95051 h 4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8" h="478">
                  <a:moveTo>
                    <a:pt x="280" y="265"/>
                  </a:moveTo>
                  <a:lnTo>
                    <a:pt x="280" y="265"/>
                  </a:lnTo>
                  <a:cubicBezTo>
                    <a:pt x="287" y="272"/>
                    <a:pt x="296" y="276"/>
                    <a:pt x="307" y="274"/>
                  </a:cubicBezTo>
                  <a:cubicBezTo>
                    <a:pt x="317" y="274"/>
                    <a:pt x="326" y="268"/>
                    <a:pt x="332" y="259"/>
                  </a:cubicBezTo>
                  <a:lnTo>
                    <a:pt x="466" y="57"/>
                  </a:lnTo>
                  <a:cubicBezTo>
                    <a:pt x="477" y="41"/>
                    <a:pt x="472" y="20"/>
                    <a:pt x="458" y="11"/>
                  </a:cubicBezTo>
                  <a:cubicBezTo>
                    <a:pt x="441" y="0"/>
                    <a:pt x="421" y="4"/>
                    <a:pt x="410" y="19"/>
                  </a:cubicBezTo>
                  <a:lnTo>
                    <a:pt x="298" y="188"/>
                  </a:lnTo>
                  <a:lnTo>
                    <a:pt x="259" y="150"/>
                  </a:lnTo>
                  <a:cubicBezTo>
                    <a:pt x="254" y="142"/>
                    <a:pt x="243" y="139"/>
                    <a:pt x="233" y="139"/>
                  </a:cubicBezTo>
                  <a:cubicBezTo>
                    <a:pt x="222" y="141"/>
                    <a:pt x="213" y="146"/>
                    <a:pt x="207" y="155"/>
                  </a:cubicBezTo>
                  <a:lnTo>
                    <a:pt x="135" y="265"/>
                  </a:lnTo>
                  <a:lnTo>
                    <a:pt x="135" y="39"/>
                  </a:lnTo>
                  <a:cubicBezTo>
                    <a:pt x="135" y="19"/>
                    <a:pt x="120" y="4"/>
                    <a:pt x="101" y="4"/>
                  </a:cubicBezTo>
                  <a:cubicBezTo>
                    <a:pt x="83" y="4"/>
                    <a:pt x="68" y="19"/>
                    <a:pt x="68" y="39"/>
                  </a:cubicBezTo>
                  <a:lnTo>
                    <a:pt x="68" y="342"/>
                  </a:lnTo>
                  <a:lnTo>
                    <a:pt x="34" y="342"/>
                  </a:lnTo>
                  <a:cubicBezTo>
                    <a:pt x="15" y="342"/>
                    <a:pt x="0" y="357"/>
                    <a:pt x="0" y="376"/>
                  </a:cubicBezTo>
                  <a:cubicBezTo>
                    <a:pt x="0" y="394"/>
                    <a:pt x="15" y="410"/>
                    <a:pt x="34" y="410"/>
                  </a:cubicBezTo>
                  <a:lnTo>
                    <a:pt x="68" y="410"/>
                  </a:lnTo>
                  <a:lnTo>
                    <a:pt x="68" y="443"/>
                  </a:lnTo>
                  <a:cubicBezTo>
                    <a:pt x="68" y="462"/>
                    <a:pt x="83" y="477"/>
                    <a:pt x="101" y="477"/>
                  </a:cubicBezTo>
                  <a:cubicBezTo>
                    <a:pt x="120" y="477"/>
                    <a:pt x="135" y="462"/>
                    <a:pt x="135" y="443"/>
                  </a:cubicBezTo>
                  <a:lnTo>
                    <a:pt x="135" y="410"/>
                  </a:lnTo>
                  <a:lnTo>
                    <a:pt x="438" y="410"/>
                  </a:lnTo>
                  <a:cubicBezTo>
                    <a:pt x="458" y="410"/>
                    <a:pt x="472" y="394"/>
                    <a:pt x="472" y="376"/>
                  </a:cubicBezTo>
                  <a:cubicBezTo>
                    <a:pt x="472" y="357"/>
                    <a:pt x="458" y="342"/>
                    <a:pt x="438" y="342"/>
                  </a:cubicBezTo>
                  <a:lnTo>
                    <a:pt x="165" y="342"/>
                  </a:lnTo>
                  <a:lnTo>
                    <a:pt x="242" y="227"/>
                  </a:lnTo>
                  <a:lnTo>
                    <a:pt x="280" y="26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5148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56B2DB-B304-8049-BF2E-5EC80EEE3930}"/>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3226143" y="7376160"/>
            <a:ext cx="11151503"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6" name="Group 5">
            <a:extLst>
              <a:ext uri="{FF2B5EF4-FFF2-40B4-BE49-F238E27FC236}">
                <a16:creationId xmlns:a16="http://schemas.microsoft.com/office/drawing/2014/main" id="{354C1EFA-8157-6544-9C8D-7C1589833AA8}"/>
              </a:ext>
            </a:extLst>
          </p:cNvPr>
          <p:cNvGrpSpPr/>
          <p:nvPr/>
        </p:nvGrpSpPr>
        <p:grpSpPr>
          <a:xfrm>
            <a:off x="14919443" y="8591648"/>
            <a:ext cx="7458406" cy="2092881"/>
            <a:chOff x="8459618" y="6001723"/>
            <a:chExt cx="7458406"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7458406" cy="1631216"/>
            </a:xfrm>
            <a:prstGeom prst="rect">
              <a:avLst/>
            </a:prstGeom>
            <a:noFill/>
            <a:ln>
              <a:noFill/>
            </a:ln>
          </p:spPr>
          <p:txBody>
            <a:bodyPr wrap="square" rtlCol="0">
              <a:spAutoFit/>
            </a:bodyPr>
            <a:lstStyle/>
            <a:p>
              <a:r>
                <a:rPr lang="en-US" sz="10000" b="1" dirty="0">
                  <a:solidFill>
                    <a:schemeClr val="bg2"/>
                  </a:solidFill>
                  <a:latin typeface="Roboto" panose="02000000000000000000" pitchFamily="2" charset="0"/>
                  <a:ea typeface="Roboto" panose="02000000000000000000" pitchFamily="2" charset="0"/>
                  <a:cs typeface="Lato Light" panose="020F0502020204030203" pitchFamily="34" charset="0"/>
                </a:rPr>
                <a:t>ABOUT US</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12451973"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35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5345158" cy="1415773"/>
            <a:chOff x="1659517" y="1171471"/>
            <a:chExt cx="5345158"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504258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Solution</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4BD89C-C275-494E-B59B-513C0F1AE76E}"/>
              </a:ext>
            </a:extLst>
          </p:cNvPr>
          <p:cNvGrpSpPr/>
          <p:nvPr/>
        </p:nvGrpSpPr>
        <p:grpSpPr>
          <a:xfrm>
            <a:off x="2195017" y="3887206"/>
            <a:ext cx="19987615" cy="8019092"/>
            <a:chOff x="2510877" y="3887206"/>
            <a:chExt cx="19987615" cy="8019092"/>
          </a:xfrm>
        </p:grpSpPr>
        <p:grpSp>
          <p:nvGrpSpPr>
            <p:cNvPr id="9" name="Group 8">
              <a:extLst>
                <a:ext uri="{FF2B5EF4-FFF2-40B4-BE49-F238E27FC236}">
                  <a16:creationId xmlns:a16="http://schemas.microsoft.com/office/drawing/2014/main" id="{FA63EE9F-E510-1D48-99AC-58B2D0A682F1}"/>
                </a:ext>
              </a:extLst>
            </p:cNvPr>
            <p:cNvGrpSpPr/>
            <p:nvPr/>
          </p:nvGrpSpPr>
          <p:grpSpPr>
            <a:xfrm>
              <a:off x="6022980" y="4284407"/>
              <a:ext cx="7493647" cy="7390400"/>
              <a:chOff x="6022980" y="4284407"/>
              <a:chExt cx="7493647" cy="7390400"/>
            </a:xfrm>
          </p:grpSpPr>
          <p:grpSp>
            <p:nvGrpSpPr>
              <p:cNvPr id="8" name="Group 7">
                <a:extLst>
                  <a:ext uri="{FF2B5EF4-FFF2-40B4-BE49-F238E27FC236}">
                    <a16:creationId xmlns:a16="http://schemas.microsoft.com/office/drawing/2014/main" id="{9F86C39D-BC71-EE48-BA41-0C4504209E28}"/>
                  </a:ext>
                </a:extLst>
              </p:cNvPr>
              <p:cNvGrpSpPr/>
              <p:nvPr/>
            </p:nvGrpSpPr>
            <p:grpSpPr>
              <a:xfrm>
                <a:off x="6022980" y="4284407"/>
                <a:ext cx="7493647" cy="7390400"/>
                <a:chOff x="6022980" y="4284407"/>
                <a:chExt cx="7493647" cy="7390400"/>
              </a:xfrm>
            </p:grpSpPr>
            <p:cxnSp>
              <p:nvCxnSpPr>
                <p:cNvPr id="29" name="Straight Connector 28">
                  <a:extLst>
                    <a:ext uri="{FF2B5EF4-FFF2-40B4-BE49-F238E27FC236}">
                      <a16:creationId xmlns:a16="http://schemas.microsoft.com/office/drawing/2014/main" id="{148BF0DF-BCB0-BE47-99EB-31AEDCEC9625}"/>
                    </a:ext>
                  </a:extLst>
                </p:cNvPr>
                <p:cNvCxnSpPr>
                  <a:cxnSpLocks/>
                </p:cNvCxnSpPr>
                <p:nvPr/>
              </p:nvCxnSpPr>
              <p:spPr>
                <a:xfrm>
                  <a:off x="7384073" y="4822800"/>
                  <a:ext cx="0" cy="6279941"/>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8778B9D-F2AE-444C-8C58-EF7F08E8E932}"/>
                    </a:ext>
                  </a:extLst>
                </p:cNvPr>
                <p:cNvCxnSpPr/>
                <p:nvPr/>
              </p:nvCxnSpPr>
              <p:spPr>
                <a:xfrm rot="5400000">
                  <a:off x="8294765" y="7018782"/>
                  <a:ext cx="0" cy="182138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D958FCE-D280-184A-B16E-EB5BC07FCD8D}"/>
                    </a:ext>
                  </a:extLst>
                </p:cNvPr>
                <p:cNvCxnSpPr/>
                <p:nvPr/>
              </p:nvCxnSpPr>
              <p:spPr>
                <a:xfrm flipH="1">
                  <a:off x="6022980" y="7931935"/>
                  <a:ext cx="1361093"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68120C2E-0841-AC41-92F2-F545B6B52DE7}"/>
                    </a:ext>
                  </a:extLst>
                </p:cNvPr>
                <p:cNvGrpSpPr/>
                <p:nvPr/>
              </p:nvGrpSpPr>
              <p:grpSpPr>
                <a:xfrm>
                  <a:off x="12157581" y="4284407"/>
                  <a:ext cx="1359046" cy="1096493"/>
                  <a:chOff x="12157581" y="3429147"/>
                  <a:chExt cx="1359046" cy="1096493"/>
                </a:xfrm>
              </p:grpSpPr>
              <p:cxnSp>
                <p:nvCxnSpPr>
                  <p:cNvPr id="46" name="Straight Connector 45">
                    <a:extLst>
                      <a:ext uri="{FF2B5EF4-FFF2-40B4-BE49-F238E27FC236}">
                        <a16:creationId xmlns:a16="http://schemas.microsoft.com/office/drawing/2014/main" id="{66AF9F34-5B87-2D45-B0CC-99C7D4B14D08}"/>
                      </a:ext>
                    </a:extLst>
                  </p:cNvPr>
                  <p:cNvCxnSpPr/>
                  <p:nvPr/>
                </p:nvCxnSpPr>
                <p:spPr>
                  <a:xfrm flipH="1">
                    <a:off x="12157581" y="3953574"/>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FCA96D0-5948-4048-A493-31A2EC69BB63}"/>
                      </a:ext>
                    </a:extLst>
                  </p:cNvPr>
                  <p:cNvCxnSpPr/>
                  <p:nvPr/>
                </p:nvCxnSpPr>
                <p:spPr>
                  <a:xfrm flipV="1">
                    <a:off x="12841483" y="3429147"/>
                    <a:ext cx="0" cy="1096493"/>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A73EE12-5EC5-E045-AF9C-14704A9D12E0}"/>
                      </a:ext>
                    </a:extLst>
                  </p:cNvPr>
                  <p:cNvCxnSpPr/>
                  <p:nvPr/>
                </p:nvCxnSpPr>
                <p:spPr>
                  <a:xfrm flipH="1">
                    <a:off x="12832725" y="3431737"/>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1B23DB2-B0BF-FC48-9244-6B8C2DCABD6A}"/>
                      </a:ext>
                    </a:extLst>
                  </p:cNvPr>
                  <p:cNvCxnSpPr/>
                  <p:nvPr/>
                </p:nvCxnSpPr>
                <p:spPr>
                  <a:xfrm flipH="1">
                    <a:off x="12832725" y="4520203"/>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6634F4F8-08E4-CB46-AB4F-65F555410958}"/>
                    </a:ext>
                  </a:extLst>
                </p:cNvPr>
                <p:cNvGrpSpPr/>
                <p:nvPr/>
              </p:nvGrpSpPr>
              <p:grpSpPr>
                <a:xfrm>
                  <a:off x="12157581" y="7413710"/>
                  <a:ext cx="1359046" cy="1096493"/>
                  <a:chOff x="12157581" y="3429147"/>
                  <a:chExt cx="1359046" cy="1096493"/>
                </a:xfrm>
              </p:grpSpPr>
              <p:cxnSp>
                <p:nvCxnSpPr>
                  <p:cNvPr id="53" name="Straight Connector 52">
                    <a:extLst>
                      <a:ext uri="{FF2B5EF4-FFF2-40B4-BE49-F238E27FC236}">
                        <a16:creationId xmlns:a16="http://schemas.microsoft.com/office/drawing/2014/main" id="{18231991-68AA-574E-8385-3B7B5B098476}"/>
                      </a:ext>
                    </a:extLst>
                  </p:cNvPr>
                  <p:cNvCxnSpPr/>
                  <p:nvPr/>
                </p:nvCxnSpPr>
                <p:spPr>
                  <a:xfrm flipH="1">
                    <a:off x="12157581" y="3953574"/>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20BF37E-8140-684B-9C2D-D47C029552EA}"/>
                      </a:ext>
                    </a:extLst>
                  </p:cNvPr>
                  <p:cNvCxnSpPr/>
                  <p:nvPr/>
                </p:nvCxnSpPr>
                <p:spPr>
                  <a:xfrm flipV="1">
                    <a:off x="12841483" y="3429147"/>
                    <a:ext cx="0" cy="1096493"/>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D58793B-49AD-6A4B-911F-A62522B8FBDB}"/>
                      </a:ext>
                    </a:extLst>
                  </p:cNvPr>
                  <p:cNvCxnSpPr/>
                  <p:nvPr/>
                </p:nvCxnSpPr>
                <p:spPr>
                  <a:xfrm flipH="1">
                    <a:off x="12832725" y="3431737"/>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9CD3919-95D6-9948-988F-920F52E41E10}"/>
                      </a:ext>
                    </a:extLst>
                  </p:cNvPr>
                  <p:cNvCxnSpPr/>
                  <p:nvPr/>
                </p:nvCxnSpPr>
                <p:spPr>
                  <a:xfrm flipH="1">
                    <a:off x="12832725" y="4520203"/>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9F39FA79-EC4A-B74E-990E-FA9759320DFF}"/>
                    </a:ext>
                  </a:extLst>
                </p:cNvPr>
                <p:cNvCxnSpPr/>
                <p:nvPr/>
              </p:nvCxnSpPr>
              <p:spPr>
                <a:xfrm flipH="1">
                  <a:off x="12157581" y="11102741"/>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B9C5ECC-1CA7-FF45-819B-CD6550A08C2B}"/>
                    </a:ext>
                  </a:extLst>
                </p:cNvPr>
                <p:cNvCxnSpPr/>
                <p:nvPr/>
              </p:nvCxnSpPr>
              <p:spPr>
                <a:xfrm flipV="1">
                  <a:off x="12841483" y="10578314"/>
                  <a:ext cx="0" cy="1096493"/>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DE0694F-B6C8-4643-982F-B55D379701B3}"/>
                    </a:ext>
                  </a:extLst>
                </p:cNvPr>
                <p:cNvCxnSpPr/>
                <p:nvPr/>
              </p:nvCxnSpPr>
              <p:spPr>
                <a:xfrm flipH="1">
                  <a:off x="12832725" y="10580904"/>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48C94AA-1A2E-7840-BE6E-5F9F7E75426E}"/>
                    </a:ext>
                  </a:extLst>
                </p:cNvPr>
                <p:cNvCxnSpPr/>
                <p:nvPr/>
              </p:nvCxnSpPr>
              <p:spPr>
                <a:xfrm flipH="1">
                  <a:off x="12832725" y="11669370"/>
                  <a:ext cx="683902" cy="0"/>
                </a:xfrm>
                <a:prstGeom prst="line">
                  <a:avLst/>
                </a:prstGeom>
                <a:ln w="19050" cmpd="sng">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82837859-151F-DE45-A791-1763000E8695}"/>
                  </a:ext>
                </a:extLst>
              </p:cNvPr>
              <p:cNvCxnSpPr/>
              <p:nvPr/>
            </p:nvCxnSpPr>
            <p:spPr>
              <a:xfrm rot="5400000">
                <a:off x="8294765" y="3925662"/>
                <a:ext cx="0" cy="182138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5138626-AF3D-5C48-9BC1-B10B250F6135}"/>
                  </a:ext>
                </a:extLst>
              </p:cNvPr>
              <p:cNvCxnSpPr/>
              <p:nvPr/>
            </p:nvCxnSpPr>
            <p:spPr>
              <a:xfrm rot="5400000">
                <a:off x="8294765" y="10183386"/>
                <a:ext cx="0" cy="182138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40" name="Freeform 39">
              <a:extLst>
                <a:ext uri="{FF2B5EF4-FFF2-40B4-BE49-F238E27FC236}">
                  <a16:creationId xmlns:a16="http://schemas.microsoft.com/office/drawing/2014/main" id="{116EC077-C220-FE44-A080-A030ECF01E02}"/>
                </a:ext>
              </a:extLst>
            </p:cNvPr>
            <p:cNvSpPr/>
            <p:nvPr/>
          </p:nvSpPr>
          <p:spPr>
            <a:xfrm>
              <a:off x="2510877" y="5849000"/>
              <a:ext cx="4182316" cy="4160948"/>
            </a:xfrm>
            <a:custGeom>
              <a:avLst/>
              <a:gdLst>
                <a:gd name="connsiteX0" fmla="*/ 0 w 1346941"/>
                <a:gd name="connsiteY0" fmla="*/ 670031 h 1340062"/>
                <a:gd name="connsiteX1" fmla="*/ 673471 w 1346941"/>
                <a:gd name="connsiteY1" fmla="*/ 0 h 1340062"/>
                <a:gd name="connsiteX2" fmla="*/ 1346942 w 1346941"/>
                <a:gd name="connsiteY2" fmla="*/ 670031 h 1340062"/>
                <a:gd name="connsiteX3" fmla="*/ 673471 w 1346941"/>
                <a:gd name="connsiteY3" fmla="*/ 1340062 h 1340062"/>
                <a:gd name="connsiteX4" fmla="*/ 0 w 1346941"/>
                <a:gd name="connsiteY4" fmla="*/ 670031 h 134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941" h="1340062">
                  <a:moveTo>
                    <a:pt x="0" y="670031"/>
                  </a:moveTo>
                  <a:cubicBezTo>
                    <a:pt x="0" y="299983"/>
                    <a:pt x="301523" y="0"/>
                    <a:pt x="673471" y="0"/>
                  </a:cubicBezTo>
                  <a:cubicBezTo>
                    <a:pt x="1045419" y="0"/>
                    <a:pt x="1346942" y="299983"/>
                    <a:pt x="1346942" y="670031"/>
                  </a:cubicBezTo>
                  <a:cubicBezTo>
                    <a:pt x="1346942" y="1040079"/>
                    <a:pt x="1045419" y="1340062"/>
                    <a:pt x="673471" y="1340062"/>
                  </a:cubicBezTo>
                  <a:cubicBezTo>
                    <a:pt x="301523" y="1340062"/>
                    <a:pt x="0" y="1040079"/>
                    <a:pt x="0" y="670031"/>
                  </a:cubicBezTo>
                  <a:close/>
                </a:path>
              </a:pathLst>
            </a:cu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76553" tIns="275211" rIns="276553" bIns="275211" numCol="1" spcCol="1270" anchor="ctr" anchorCtr="0">
              <a:noAutofit/>
            </a:bodyPr>
            <a:lstStyle/>
            <a:p>
              <a:pPr algn="ctr" defTabSz="948243">
                <a:lnSpc>
                  <a:spcPct val="60000"/>
                </a:lnSpc>
                <a:spcBef>
                  <a:spcPct val="0"/>
                </a:spcBef>
                <a:spcAft>
                  <a:spcPct val="35000"/>
                </a:spcAft>
              </a:pPr>
              <a:endParaRPr lang="en-US" dirty="0">
                <a:solidFill>
                  <a:srgbClr val="FFFFFF"/>
                </a:solidFill>
                <a:latin typeface="Roboto" charset="0"/>
                <a:ea typeface="Roboto" charset="0"/>
                <a:cs typeface="Roboto" charset="0"/>
              </a:endParaRPr>
            </a:p>
          </p:txBody>
        </p:sp>
        <p:sp>
          <p:nvSpPr>
            <p:cNvPr id="41" name="Rounded Rectangle 40">
              <a:extLst>
                <a:ext uri="{FF2B5EF4-FFF2-40B4-BE49-F238E27FC236}">
                  <a16:creationId xmlns:a16="http://schemas.microsoft.com/office/drawing/2014/main" id="{228783B5-C3D6-924F-8F40-65EABA1E234D}"/>
                </a:ext>
              </a:extLst>
            </p:cNvPr>
            <p:cNvSpPr/>
            <p:nvPr/>
          </p:nvSpPr>
          <p:spPr>
            <a:xfrm>
              <a:off x="8173734" y="4334246"/>
              <a:ext cx="3972137" cy="996812"/>
            </a:xfrm>
            <a:prstGeom prst="roundRect">
              <a:avLst>
                <a:gd name="adj" fmla="val 50000"/>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endParaRPr lang="en-US" sz="3200" dirty="0">
                <a:solidFill>
                  <a:srgbClr val="FFFFFF"/>
                </a:solidFill>
                <a:latin typeface="Lato Light"/>
                <a:cs typeface="Lato Light"/>
              </a:endParaRPr>
            </a:p>
          </p:txBody>
        </p:sp>
        <p:sp>
          <p:nvSpPr>
            <p:cNvPr id="42" name="Rounded Rectangle 41">
              <a:extLst>
                <a:ext uri="{FF2B5EF4-FFF2-40B4-BE49-F238E27FC236}">
                  <a16:creationId xmlns:a16="http://schemas.microsoft.com/office/drawing/2014/main" id="{EF92B4E1-6E13-3142-88A2-49B28FFDF292}"/>
                </a:ext>
              </a:extLst>
            </p:cNvPr>
            <p:cNvSpPr/>
            <p:nvPr/>
          </p:nvSpPr>
          <p:spPr>
            <a:xfrm>
              <a:off x="8178467" y="7479651"/>
              <a:ext cx="3972137" cy="996812"/>
            </a:xfrm>
            <a:prstGeom prst="roundRect">
              <a:avLst>
                <a:gd name="adj" fmla="val 50000"/>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endParaRPr lang="en-US" sz="3200" dirty="0">
                <a:solidFill>
                  <a:srgbClr val="FFFFFF"/>
                </a:solidFill>
                <a:latin typeface="Lato Light"/>
                <a:cs typeface="Lato Light"/>
              </a:endParaRPr>
            </a:p>
          </p:txBody>
        </p:sp>
        <p:sp>
          <p:nvSpPr>
            <p:cNvPr id="43" name="Rounded Rectangle 42">
              <a:extLst>
                <a:ext uri="{FF2B5EF4-FFF2-40B4-BE49-F238E27FC236}">
                  <a16:creationId xmlns:a16="http://schemas.microsoft.com/office/drawing/2014/main" id="{12A6443D-3B6F-5D4A-B3EE-7C97DA7D5C8B}"/>
                </a:ext>
              </a:extLst>
            </p:cNvPr>
            <p:cNvSpPr/>
            <p:nvPr/>
          </p:nvSpPr>
          <p:spPr>
            <a:xfrm>
              <a:off x="8178467" y="10610213"/>
              <a:ext cx="3972137" cy="996812"/>
            </a:xfrm>
            <a:prstGeom prst="roundRect">
              <a:avLst>
                <a:gd name="adj" fmla="val 50000"/>
              </a:avLst>
            </a:prstGeom>
            <a:solidFill>
              <a:schemeClr val="accent3"/>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endParaRPr lang="en-US" sz="3200" dirty="0">
                <a:solidFill>
                  <a:srgbClr val="FFFFFF"/>
                </a:solidFill>
                <a:latin typeface="Lato Light"/>
                <a:cs typeface="Lato Light"/>
              </a:endParaRPr>
            </a:p>
          </p:txBody>
        </p:sp>
        <p:sp>
          <p:nvSpPr>
            <p:cNvPr id="81" name="Subtitle 2">
              <a:extLst>
                <a:ext uri="{FF2B5EF4-FFF2-40B4-BE49-F238E27FC236}">
                  <a16:creationId xmlns:a16="http://schemas.microsoft.com/office/drawing/2014/main" id="{A60ECAAC-B04E-9D4E-AD1F-F0DFB4C11298}"/>
                </a:ext>
              </a:extLst>
            </p:cNvPr>
            <p:cNvSpPr txBox="1">
              <a:spLocks/>
            </p:cNvSpPr>
            <p:nvPr/>
          </p:nvSpPr>
          <p:spPr>
            <a:xfrm>
              <a:off x="13560099" y="3887206"/>
              <a:ext cx="8086362" cy="71924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What makes us unique is our real time reporting.</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2" name="Subtitle 2">
              <a:extLst>
                <a:ext uri="{FF2B5EF4-FFF2-40B4-BE49-F238E27FC236}">
                  <a16:creationId xmlns:a16="http://schemas.microsoft.com/office/drawing/2014/main" id="{C9063135-E037-7C47-AB26-E3A4C23BCCE6}"/>
                </a:ext>
              </a:extLst>
            </p:cNvPr>
            <p:cNvSpPr txBox="1">
              <a:spLocks/>
            </p:cNvSpPr>
            <p:nvPr/>
          </p:nvSpPr>
          <p:spPr>
            <a:xfrm>
              <a:off x="13560098" y="4886984"/>
              <a:ext cx="8938394" cy="6903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83" name="Subtitle 2">
              <a:extLst>
                <a:ext uri="{FF2B5EF4-FFF2-40B4-BE49-F238E27FC236}">
                  <a16:creationId xmlns:a16="http://schemas.microsoft.com/office/drawing/2014/main" id="{7A9E4E15-A5D6-0C49-A8E7-5610961AEB4B}"/>
                </a:ext>
              </a:extLst>
            </p:cNvPr>
            <p:cNvSpPr txBox="1">
              <a:spLocks/>
            </p:cNvSpPr>
            <p:nvPr/>
          </p:nvSpPr>
          <p:spPr>
            <a:xfrm>
              <a:off x="13560099" y="7051587"/>
              <a:ext cx="8086362" cy="71924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What makes us unique is our real time reporting.</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Subtitle 2">
              <a:extLst>
                <a:ext uri="{FF2B5EF4-FFF2-40B4-BE49-F238E27FC236}">
                  <a16:creationId xmlns:a16="http://schemas.microsoft.com/office/drawing/2014/main" id="{D37C79D2-4373-5C43-95BC-1C2D9E48DC54}"/>
                </a:ext>
              </a:extLst>
            </p:cNvPr>
            <p:cNvSpPr txBox="1">
              <a:spLocks/>
            </p:cNvSpPr>
            <p:nvPr/>
          </p:nvSpPr>
          <p:spPr>
            <a:xfrm>
              <a:off x="13560098" y="8051365"/>
              <a:ext cx="8938387" cy="6903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85" name="Subtitle 2">
              <a:extLst>
                <a:ext uri="{FF2B5EF4-FFF2-40B4-BE49-F238E27FC236}">
                  <a16:creationId xmlns:a16="http://schemas.microsoft.com/office/drawing/2014/main" id="{E630B82D-135D-314E-962A-703919812633}"/>
                </a:ext>
              </a:extLst>
            </p:cNvPr>
            <p:cNvSpPr txBox="1">
              <a:spLocks/>
            </p:cNvSpPr>
            <p:nvPr/>
          </p:nvSpPr>
          <p:spPr>
            <a:xfrm>
              <a:off x="13560099" y="10216191"/>
              <a:ext cx="8086362" cy="71924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What makes us unique is our real time reporting.</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6" name="Subtitle 2">
              <a:extLst>
                <a:ext uri="{FF2B5EF4-FFF2-40B4-BE49-F238E27FC236}">
                  <a16:creationId xmlns:a16="http://schemas.microsoft.com/office/drawing/2014/main" id="{BD1C1436-5B21-5843-9822-CAA775CF5A4B}"/>
                </a:ext>
              </a:extLst>
            </p:cNvPr>
            <p:cNvSpPr txBox="1">
              <a:spLocks/>
            </p:cNvSpPr>
            <p:nvPr/>
          </p:nvSpPr>
          <p:spPr>
            <a:xfrm>
              <a:off x="13560098" y="11215969"/>
              <a:ext cx="8938379" cy="6903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87" name="Rectangle 86">
              <a:extLst>
                <a:ext uri="{FF2B5EF4-FFF2-40B4-BE49-F238E27FC236}">
                  <a16:creationId xmlns:a16="http://schemas.microsoft.com/office/drawing/2014/main" id="{327B169C-09B8-1240-BF74-C4F74515243C}"/>
                </a:ext>
              </a:extLst>
            </p:cNvPr>
            <p:cNvSpPr/>
            <p:nvPr/>
          </p:nvSpPr>
          <p:spPr>
            <a:xfrm>
              <a:off x="8845528" y="4563818"/>
              <a:ext cx="2636910"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Title One</a:t>
              </a:r>
            </a:p>
          </p:txBody>
        </p:sp>
        <p:sp>
          <p:nvSpPr>
            <p:cNvPr id="88" name="Rectangle 87">
              <a:extLst>
                <a:ext uri="{FF2B5EF4-FFF2-40B4-BE49-F238E27FC236}">
                  <a16:creationId xmlns:a16="http://schemas.microsoft.com/office/drawing/2014/main" id="{E5DA9532-66B0-D147-8282-EF0FACD49F6B}"/>
                </a:ext>
              </a:extLst>
            </p:cNvPr>
            <p:cNvSpPr/>
            <p:nvPr/>
          </p:nvSpPr>
          <p:spPr>
            <a:xfrm>
              <a:off x="8845528" y="7669026"/>
              <a:ext cx="2636910"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Title Two</a:t>
              </a:r>
            </a:p>
          </p:txBody>
        </p:sp>
        <p:sp>
          <p:nvSpPr>
            <p:cNvPr id="89" name="Rectangle 88">
              <a:extLst>
                <a:ext uri="{FF2B5EF4-FFF2-40B4-BE49-F238E27FC236}">
                  <a16:creationId xmlns:a16="http://schemas.microsoft.com/office/drawing/2014/main" id="{CBCECD1A-C30D-EA4C-8C61-3756C6A898FC}"/>
                </a:ext>
              </a:extLst>
            </p:cNvPr>
            <p:cNvSpPr/>
            <p:nvPr/>
          </p:nvSpPr>
          <p:spPr>
            <a:xfrm>
              <a:off x="8845528" y="10792177"/>
              <a:ext cx="2636910"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Title Three</a:t>
              </a:r>
            </a:p>
          </p:txBody>
        </p:sp>
      </p:grpSp>
      <p:sp>
        <p:nvSpPr>
          <p:cNvPr id="91" name="Rectangle 90">
            <a:extLst>
              <a:ext uri="{FF2B5EF4-FFF2-40B4-BE49-F238E27FC236}">
                <a16:creationId xmlns:a16="http://schemas.microsoft.com/office/drawing/2014/main" id="{11120D11-811C-DE4A-B159-987C5AFE1950}"/>
              </a:ext>
            </a:extLst>
          </p:cNvPr>
          <p:cNvSpPr/>
          <p:nvPr/>
        </p:nvSpPr>
        <p:spPr>
          <a:xfrm>
            <a:off x="2967720" y="7329309"/>
            <a:ext cx="2636910" cy="1200329"/>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Write Your Title Here</a:t>
            </a:r>
          </a:p>
        </p:txBody>
      </p:sp>
    </p:spTree>
    <p:extLst>
      <p:ext uri="{BB962C8B-B14F-4D97-AF65-F5344CB8AC3E}">
        <p14:creationId xmlns:p14="http://schemas.microsoft.com/office/powerpoint/2010/main" val="343875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Clients Data Graph</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9E8FC47E-FE28-3146-B089-D8F38B6D47D4}"/>
              </a:ext>
            </a:extLst>
          </p:cNvPr>
          <p:cNvGraphicFramePr/>
          <p:nvPr>
            <p:extLst>
              <p:ext uri="{D42A27DB-BD31-4B8C-83A1-F6EECF244321}">
                <p14:modId xmlns:p14="http://schemas.microsoft.com/office/powerpoint/2010/main" val="1180981848"/>
              </p:ext>
            </p:extLst>
          </p:nvPr>
        </p:nvGraphicFramePr>
        <p:xfrm>
          <a:off x="3011913" y="4106126"/>
          <a:ext cx="18353824" cy="5413517"/>
        </p:xfrm>
        <a:graphic>
          <a:graphicData uri="http://schemas.openxmlformats.org/drawingml/2006/chart">
            <c:chart xmlns:c="http://schemas.openxmlformats.org/drawingml/2006/chart" xmlns:r="http://schemas.openxmlformats.org/officeDocument/2006/relationships" r:id="rId2"/>
          </a:graphicData>
        </a:graphic>
      </p:graphicFrame>
      <p:grpSp>
        <p:nvGrpSpPr>
          <p:cNvPr id="44" name="Group 43">
            <a:extLst>
              <a:ext uri="{FF2B5EF4-FFF2-40B4-BE49-F238E27FC236}">
                <a16:creationId xmlns:a16="http://schemas.microsoft.com/office/drawing/2014/main" id="{9842867D-6A9A-DA4F-85DA-A86E071C26B8}"/>
              </a:ext>
            </a:extLst>
          </p:cNvPr>
          <p:cNvGrpSpPr/>
          <p:nvPr/>
        </p:nvGrpSpPr>
        <p:grpSpPr>
          <a:xfrm>
            <a:off x="5019552" y="9743690"/>
            <a:ext cx="1587190" cy="1587188"/>
            <a:chOff x="3760218" y="4798500"/>
            <a:chExt cx="2263651" cy="2263651"/>
          </a:xfrm>
        </p:grpSpPr>
        <p:sp>
          <p:nvSpPr>
            <p:cNvPr id="50" name="Oval 49">
              <a:extLst>
                <a:ext uri="{FF2B5EF4-FFF2-40B4-BE49-F238E27FC236}">
                  <a16:creationId xmlns:a16="http://schemas.microsoft.com/office/drawing/2014/main" id="{C63BB2CF-440E-AD47-B395-FDA188FDEAAF}"/>
                </a:ext>
              </a:extLst>
            </p:cNvPr>
            <p:cNvSpPr/>
            <p:nvPr/>
          </p:nvSpPr>
          <p:spPr>
            <a:xfrm>
              <a:off x="376021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C3913399-85C2-D54B-A723-E156CB617AF6}"/>
                </a:ext>
              </a:extLst>
            </p:cNvPr>
            <p:cNvGrpSpPr/>
            <p:nvPr/>
          </p:nvGrpSpPr>
          <p:grpSpPr>
            <a:xfrm>
              <a:off x="4307004" y="5355445"/>
              <a:ext cx="1170077" cy="1147577"/>
              <a:chOff x="5220658" y="6646697"/>
              <a:chExt cx="973293" cy="954577"/>
            </a:xfrm>
            <a:solidFill>
              <a:schemeClr val="bg1"/>
            </a:solidFill>
          </p:grpSpPr>
          <p:sp>
            <p:nvSpPr>
              <p:cNvPr id="57" name="Freeform 56">
                <a:extLst>
                  <a:ext uri="{FF2B5EF4-FFF2-40B4-BE49-F238E27FC236}">
                    <a16:creationId xmlns:a16="http://schemas.microsoft.com/office/drawing/2014/main" id="{211B8C7B-4D92-CC41-9FB1-E8F7FD74F0D9}"/>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57">
                <a:extLst>
                  <a:ext uri="{FF2B5EF4-FFF2-40B4-BE49-F238E27FC236}">
                    <a16:creationId xmlns:a16="http://schemas.microsoft.com/office/drawing/2014/main" id="{8B6D4E5C-BD4E-9F4A-A766-9369D8D51926}"/>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58">
                <a:extLst>
                  <a:ext uri="{FF2B5EF4-FFF2-40B4-BE49-F238E27FC236}">
                    <a16:creationId xmlns:a16="http://schemas.microsoft.com/office/drawing/2014/main" id="{26FA5394-ED7F-5547-94A6-DC24825E2CC9}"/>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5FFF0151-3F1E-FE4C-A1A5-1AEC29FD1C73}"/>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6" name="Oval 65">
            <a:extLst>
              <a:ext uri="{FF2B5EF4-FFF2-40B4-BE49-F238E27FC236}">
                <a16:creationId xmlns:a16="http://schemas.microsoft.com/office/drawing/2014/main" id="{1AEBB20C-B163-1145-8E7D-1958C64AF04F}"/>
              </a:ext>
            </a:extLst>
          </p:cNvPr>
          <p:cNvSpPr/>
          <p:nvPr/>
        </p:nvSpPr>
        <p:spPr>
          <a:xfrm>
            <a:off x="9342773" y="9738348"/>
            <a:ext cx="1587190" cy="15871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C12D46A-4ADB-1D40-8EE9-8BD05E54A4FE}"/>
              </a:ext>
            </a:extLst>
          </p:cNvPr>
          <p:cNvGrpSpPr/>
          <p:nvPr/>
        </p:nvGrpSpPr>
        <p:grpSpPr>
          <a:xfrm>
            <a:off x="9672415" y="10297377"/>
            <a:ext cx="927909" cy="603283"/>
            <a:chOff x="15384080" y="4524172"/>
            <a:chExt cx="1209128" cy="786121"/>
          </a:xfrm>
          <a:solidFill>
            <a:schemeClr val="bg2"/>
          </a:solidFill>
        </p:grpSpPr>
        <p:sp>
          <p:nvSpPr>
            <p:cNvPr id="68" name="Freeform 67">
              <a:extLst>
                <a:ext uri="{FF2B5EF4-FFF2-40B4-BE49-F238E27FC236}">
                  <a16:creationId xmlns:a16="http://schemas.microsoft.com/office/drawing/2014/main" id="{A8AC15B6-ABC2-7A49-A0AF-7F0E74C4F42C}"/>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56F735A7-630F-2240-80D0-362B6E002518}"/>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69">
              <a:extLst>
                <a:ext uri="{FF2B5EF4-FFF2-40B4-BE49-F238E27FC236}">
                  <a16:creationId xmlns:a16="http://schemas.microsoft.com/office/drawing/2014/main" id="{8BA0E0BB-3AD8-DE43-B8DB-EB527398E1A4}"/>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1" name="Group 70">
            <a:extLst>
              <a:ext uri="{FF2B5EF4-FFF2-40B4-BE49-F238E27FC236}">
                <a16:creationId xmlns:a16="http://schemas.microsoft.com/office/drawing/2014/main" id="{2E2A9999-1FC7-A14F-920E-4261A3F2F21A}"/>
              </a:ext>
            </a:extLst>
          </p:cNvPr>
          <p:cNvGrpSpPr/>
          <p:nvPr/>
        </p:nvGrpSpPr>
        <p:grpSpPr>
          <a:xfrm>
            <a:off x="13824175" y="9741713"/>
            <a:ext cx="1587190" cy="1587188"/>
            <a:chOff x="18353778" y="4798500"/>
            <a:chExt cx="2263651" cy="2263651"/>
          </a:xfrm>
        </p:grpSpPr>
        <p:sp>
          <p:nvSpPr>
            <p:cNvPr id="72" name="Oval 71">
              <a:extLst>
                <a:ext uri="{FF2B5EF4-FFF2-40B4-BE49-F238E27FC236}">
                  <a16:creationId xmlns:a16="http://schemas.microsoft.com/office/drawing/2014/main" id="{1F799036-2A8C-6647-A98E-3550C4F76CC1}"/>
                </a:ext>
              </a:extLst>
            </p:cNvPr>
            <p:cNvSpPr/>
            <p:nvPr/>
          </p:nvSpPr>
          <p:spPr>
            <a:xfrm>
              <a:off x="1835377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42E9C38-AA59-4945-95EA-128AD1B06BD5}"/>
                </a:ext>
              </a:extLst>
            </p:cNvPr>
            <p:cNvGrpSpPr/>
            <p:nvPr/>
          </p:nvGrpSpPr>
          <p:grpSpPr>
            <a:xfrm>
              <a:off x="19006321" y="5404575"/>
              <a:ext cx="958564" cy="1147578"/>
              <a:chOff x="13830554" y="8780454"/>
              <a:chExt cx="797352" cy="954577"/>
            </a:xfrm>
            <a:solidFill>
              <a:schemeClr val="bg1"/>
            </a:solidFill>
          </p:grpSpPr>
          <p:sp>
            <p:nvSpPr>
              <p:cNvPr id="74" name="Freeform 73">
                <a:extLst>
                  <a:ext uri="{FF2B5EF4-FFF2-40B4-BE49-F238E27FC236}">
                    <a16:creationId xmlns:a16="http://schemas.microsoft.com/office/drawing/2014/main" id="{9F396406-6BD0-8E45-ADDC-FDFDC3E49BB1}"/>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74">
                <a:extLst>
                  <a:ext uri="{FF2B5EF4-FFF2-40B4-BE49-F238E27FC236}">
                    <a16:creationId xmlns:a16="http://schemas.microsoft.com/office/drawing/2014/main" id="{62570B74-EF41-3848-9DE4-161E4854BACC}"/>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76" name="Oval 75">
            <a:extLst>
              <a:ext uri="{FF2B5EF4-FFF2-40B4-BE49-F238E27FC236}">
                <a16:creationId xmlns:a16="http://schemas.microsoft.com/office/drawing/2014/main" id="{F773E21B-6811-D146-87C8-66BF8174D983}"/>
              </a:ext>
            </a:extLst>
          </p:cNvPr>
          <p:cNvSpPr/>
          <p:nvPr/>
        </p:nvSpPr>
        <p:spPr>
          <a:xfrm>
            <a:off x="18257831" y="9741713"/>
            <a:ext cx="1587190" cy="15871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35A50714-3293-5D4C-8C4D-C2E3438EA6A2}"/>
              </a:ext>
            </a:extLst>
          </p:cNvPr>
          <p:cNvGrpSpPr/>
          <p:nvPr/>
        </p:nvGrpSpPr>
        <p:grpSpPr>
          <a:xfrm>
            <a:off x="18692831" y="10138133"/>
            <a:ext cx="745606" cy="853524"/>
            <a:chOff x="12018732" y="6609263"/>
            <a:chExt cx="853503" cy="977038"/>
          </a:xfrm>
          <a:solidFill>
            <a:schemeClr val="bg2"/>
          </a:solidFill>
        </p:grpSpPr>
        <p:sp>
          <p:nvSpPr>
            <p:cNvPr id="78" name="Freeform 77">
              <a:extLst>
                <a:ext uri="{FF2B5EF4-FFF2-40B4-BE49-F238E27FC236}">
                  <a16:creationId xmlns:a16="http://schemas.microsoft.com/office/drawing/2014/main" id="{22282566-1485-E748-ACFC-A1C1367110EC}"/>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78">
              <a:extLst>
                <a:ext uri="{FF2B5EF4-FFF2-40B4-BE49-F238E27FC236}">
                  <a16:creationId xmlns:a16="http://schemas.microsoft.com/office/drawing/2014/main" id="{109B3C92-2F2D-FB40-B82C-A29D362E121A}"/>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0" name="Rectangle 89">
            <a:extLst>
              <a:ext uri="{FF2B5EF4-FFF2-40B4-BE49-F238E27FC236}">
                <a16:creationId xmlns:a16="http://schemas.microsoft.com/office/drawing/2014/main" id="{0B2B7E7C-5A6F-5E40-9C1A-A71CF760AAAF}"/>
              </a:ext>
            </a:extLst>
          </p:cNvPr>
          <p:cNvSpPr/>
          <p:nvPr/>
        </p:nvSpPr>
        <p:spPr>
          <a:xfrm>
            <a:off x="4369169" y="11554925"/>
            <a:ext cx="2887956" cy="523220"/>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92" name="Rectangle 91">
            <a:extLst>
              <a:ext uri="{FF2B5EF4-FFF2-40B4-BE49-F238E27FC236}">
                <a16:creationId xmlns:a16="http://schemas.microsoft.com/office/drawing/2014/main" id="{9ED93D88-48B1-3643-88A0-EF873130F642}"/>
              </a:ext>
            </a:extLst>
          </p:cNvPr>
          <p:cNvSpPr/>
          <p:nvPr/>
        </p:nvSpPr>
        <p:spPr>
          <a:xfrm>
            <a:off x="8692390" y="11554925"/>
            <a:ext cx="2887956" cy="523220"/>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93" name="Rectangle 92">
            <a:extLst>
              <a:ext uri="{FF2B5EF4-FFF2-40B4-BE49-F238E27FC236}">
                <a16:creationId xmlns:a16="http://schemas.microsoft.com/office/drawing/2014/main" id="{1473DECF-D537-A14B-81D9-25FA3095547A}"/>
              </a:ext>
            </a:extLst>
          </p:cNvPr>
          <p:cNvSpPr/>
          <p:nvPr/>
        </p:nvSpPr>
        <p:spPr>
          <a:xfrm>
            <a:off x="13172706" y="11554925"/>
            <a:ext cx="2887956" cy="523220"/>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Three</a:t>
            </a:r>
          </a:p>
        </p:txBody>
      </p:sp>
      <p:sp>
        <p:nvSpPr>
          <p:cNvPr id="94" name="Rectangle 93">
            <a:extLst>
              <a:ext uri="{FF2B5EF4-FFF2-40B4-BE49-F238E27FC236}">
                <a16:creationId xmlns:a16="http://schemas.microsoft.com/office/drawing/2014/main" id="{EE59A242-44E4-E74A-B572-928005ABAC4D}"/>
              </a:ext>
            </a:extLst>
          </p:cNvPr>
          <p:cNvSpPr/>
          <p:nvPr/>
        </p:nvSpPr>
        <p:spPr>
          <a:xfrm>
            <a:off x="17607448" y="11554925"/>
            <a:ext cx="2887956" cy="523220"/>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Title Four</a:t>
            </a:r>
          </a:p>
        </p:txBody>
      </p:sp>
    </p:spTree>
    <p:extLst>
      <p:ext uri="{BB962C8B-B14F-4D97-AF65-F5344CB8AC3E}">
        <p14:creationId xmlns:p14="http://schemas.microsoft.com/office/powerpoint/2010/main" val="142000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Business Model</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C236444-A9C0-9244-8697-B46CED99A41C}"/>
              </a:ext>
            </a:extLst>
          </p:cNvPr>
          <p:cNvGrpSpPr/>
          <p:nvPr/>
        </p:nvGrpSpPr>
        <p:grpSpPr>
          <a:xfrm>
            <a:off x="1204201" y="3661036"/>
            <a:ext cx="9590800" cy="5217723"/>
            <a:chOff x="1659518" y="5175655"/>
            <a:chExt cx="9590800" cy="5217723"/>
          </a:xfrm>
        </p:grpSpPr>
        <p:sp>
          <p:nvSpPr>
            <p:cNvPr id="37" name="Subtitle 2">
              <a:extLst>
                <a:ext uri="{FF2B5EF4-FFF2-40B4-BE49-F238E27FC236}">
                  <a16:creationId xmlns:a16="http://schemas.microsoft.com/office/drawing/2014/main" id="{1FE2BE88-6F7C-124A-BA96-6AA520C4B765}"/>
                </a:ext>
              </a:extLst>
            </p:cNvPr>
            <p:cNvSpPr txBox="1">
              <a:spLocks/>
            </p:cNvSpPr>
            <p:nvPr/>
          </p:nvSpPr>
          <p:spPr>
            <a:xfrm>
              <a:off x="1659518" y="6375984"/>
              <a:ext cx="9590800" cy="401739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a:p>
              <a:pPr algn="l">
                <a:lnSpc>
                  <a:spcPts val="4080"/>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Increase website traffic, and boost their rankings on search engines and boost their rankings on search engines. </a:t>
              </a:r>
            </a:p>
          </p:txBody>
        </p:sp>
        <p:sp>
          <p:nvSpPr>
            <p:cNvPr id="38" name="Rectangle 37">
              <a:extLst>
                <a:ext uri="{FF2B5EF4-FFF2-40B4-BE49-F238E27FC236}">
                  <a16:creationId xmlns:a16="http://schemas.microsoft.com/office/drawing/2014/main" id="{DCE6B864-A143-1749-AA1C-1AD8607671EF}"/>
                </a:ext>
              </a:extLst>
            </p:cNvPr>
            <p:cNvSpPr/>
            <p:nvPr/>
          </p:nvSpPr>
          <p:spPr>
            <a:xfrm>
              <a:off x="1794984" y="5175655"/>
              <a:ext cx="9455334"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Our Search Engine Optimization Strategies Have Proven Successful.</a:t>
              </a:r>
            </a:p>
          </p:txBody>
        </p:sp>
      </p:grpSp>
      <p:grpSp>
        <p:nvGrpSpPr>
          <p:cNvPr id="6" name="Group 5">
            <a:extLst>
              <a:ext uri="{FF2B5EF4-FFF2-40B4-BE49-F238E27FC236}">
                <a16:creationId xmlns:a16="http://schemas.microsoft.com/office/drawing/2014/main" id="{D8B701C3-6427-1A4B-9F0A-CBDC264A2FC2}"/>
              </a:ext>
            </a:extLst>
          </p:cNvPr>
          <p:cNvGrpSpPr/>
          <p:nvPr/>
        </p:nvGrpSpPr>
        <p:grpSpPr>
          <a:xfrm>
            <a:off x="1279525" y="9986755"/>
            <a:ext cx="4029075" cy="2408445"/>
            <a:chOff x="1279525" y="9986755"/>
            <a:chExt cx="4029075" cy="2408445"/>
          </a:xfrm>
        </p:grpSpPr>
        <p:sp>
          <p:nvSpPr>
            <p:cNvPr id="39" name="Rectangle 38">
              <a:extLst>
                <a:ext uri="{FF2B5EF4-FFF2-40B4-BE49-F238E27FC236}">
                  <a16:creationId xmlns:a16="http://schemas.microsoft.com/office/drawing/2014/main" id="{C9D4109F-7C1F-6C42-8A32-FDEC8D5529A0}"/>
                </a:ext>
              </a:extLst>
            </p:cNvPr>
            <p:cNvSpPr/>
            <p:nvPr/>
          </p:nvSpPr>
          <p:spPr>
            <a:xfrm>
              <a:off x="1279525" y="9986755"/>
              <a:ext cx="2927533"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Poppins" pitchFamily="2" charset="77"/>
                </a:rPr>
                <a:t>150+</a:t>
              </a:r>
            </a:p>
          </p:txBody>
        </p:sp>
        <p:sp>
          <p:nvSpPr>
            <p:cNvPr id="40" name="TextBox 39">
              <a:extLst>
                <a:ext uri="{FF2B5EF4-FFF2-40B4-BE49-F238E27FC236}">
                  <a16:creationId xmlns:a16="http://schemas.microsoft.com/office/drawing/2014/main" id="{881C236D-3D74-F641-8FED-1DFC961386CC}"/>
                </a:ext>
              </a:extLst>
            </p:cNvPr>
            <p:cNvSpPr txBox="1"/>
            <p:nvPr/>
          </p:nvSpPr>
          <p:spPr>
            <a:xfrm>
              <a:off x="1330325" y="11306312"/>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42" name="Group 41">
            <a:extLst>
              <a:ext uri="{FF2B5EF4-FFF2-40B4-BE49-F238E27FC236}">
                <a16:creationId xmlns:a16="http://schemas.microsoft.com/office/drawing/2014/main" id="{7CD611B0-9EB1-BD44-9174-9F3368135292}"/>
              </a:ext>
            </a:extLst>
          </p:cNvPr>
          <p:cNvGrpSpPr/>
          <p:nvPr/>
        </p:nvGrpSpPr>
        <p:grpSpPr>
          <a:xfrm>
            <a:off x="6675483" y="9986755"/>
            <a:ext cx="4029075" cy="2408445"/>
            <a:chOff x="1279525" y="9986755"/>
            <a:chExt cx="4029075" cy="2408445"/>
          </a:xfrm>
        </p:grpSpPr>
        <p:sp>
          <p:nvSpPr>
            <p:cNvPr id="43" name="Rectangle 42">
              <a:extLst>
                <a:ext uri="{FF2B5EF4-FFF2-40B4-BE49-F238E27FC236}">
                  <a16:creationId xmlns:a16="http://schemas.microsoft.com/office/drawing/2014/main" id="{2978609A-D25B-AC48-9A0F-118EFC8A9D85}"/>
                </a:ext>
              </a:extLst>
            </p:cNvPr>
            <p:cNvSpPr/>
            <p:nvPr/>
          </p:nvSpPr>
          <p:spPr>
            <a:xfrm>
              <a:off x="1279525" y="9986755"/>
              <a:ext cx="2927533"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Poppins" pitchFamily="2" charset="77"/>
                </a:rPr>
                <a:t>700+</a:t>
              </a:r>
            </a:p>
          </p:txBody>
        </p:sp>
        <p:sp>
          <p:nvSpPr>
            <p:cNvPr id="45" name="TextBox 44">
              <a:extLst>
                <a:ext uri="{FF2B5EF4-FFF2-40B4-BE49-F238E27FC236}">
                  <a16:creationId xmlns:a16="http://schemas.microsoft.com/office/drawing/2014/main" id="{E968F933-B81F-154B-9C42-666E9A395B89}"/>
                </a:ext>
              </a:extLst>
            </p:cNvPr>
            <p:cNvSpPr txBox="1"/>
            <p:nvPr/>
          </p:nvSpPr>
          <p:spPr>
            <a:xfrm>
              <a:off x="1330325" y="11306312"/>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sp>
        <p:nvSpPr>
          <p:cNvPr id="2" name="Picture Placeholder 1">
            <a:extLst>
              <a:ext uri="{FF2B5EF4-FFF2-40B4-BE49-F238E27FC236}">
                <a16:creationId xmlns:a16="http://schemas.microsoft.com/office/drawing/2014/main" id="{347BCCA0-0C4C-5E4D-83A8-5EA49A46FC4F}"/>
              </a:ext>
            </a:extLst>
          </p:cNvPr>
          <p:cNvSpPr>
            <a:spLocks noGrp="1"/>
          </p:cNvSpPr>
          <p:nvPr>
            <p:ph type="pic" sz="quarter" idx="14"/>
          </p:nvPr>
        </p:nvSpPr>
        <p:spPr/>
      </p:sp>
    </p:spTree>
    <p:extLst>
      <p:ext uri="{BB962C8B-B14F-4D97-AF65-F5344CB8AC3E}">
        <p14:creationId xmlns:p14="http://schemas.microsoft.com/office/powerpoint/2010/main" val="1075676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Business Model</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C236444-A9C0-9244-8697-B46CED99A41C}"/>
              </a:ext>
            </a:extLst>
          </p:cNvPr>
          <p:cNvGrpSpPr/>
          <p:nvPr/>
        </p:nvGrpSpPr>
        <p:grpSpPr>
          <a:xfrm>
            <a:off x="13678588" y="3661036"/>
            <a:ext cx="9590800" cy="5217723"/>
            <a:chOff x="1659518" y="5175655"/>
            <a:chExt cx="9590800" cy="5217723"/>
          </a:xfrm>
        </p:grpSpPr>
        <p:sp>
          <p:nvSpPr>
            <p:cNvPr id="37" name="Subtitle 2">
              <a:extLst>
                <a:ext uri="{FF2B5EF4-FFF2-40B4-BE49-F238E27FC236}">
                  <a16:creationId xmlns:a16="http://schemas.microsoft.com/office/drawing/2014/main" id="{1FE2BE88-6F7C-124A-BA96-6AA520C4B765}"/>
                </a:ext>
              </a:extLst>
            </p:cNvPr>
            <p:cNvSpPr txBox="1">
              <a:spLocks/>
            </p:cNvSpPr>
            <p:nvPr/>
          </p:nvSpPr>
          <p:spPr>
            <a:xfrm>
              <a:off x="1659518" y="6375984"/>
              <a:ext cx="9590800" cy="401739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a:p>
              <a:pPr algn="l">
                <a:lnSpc>
                  <a:spcPts val="4080"/>
                </a:lnSpc>
              </a:pPr>
              <a:endPar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Increase website traffic, and boost their rankings on search engines and boost their rankings on search engines. </a:t>
              </a:r>
            </a:p>
          </p:txBody>
        </p:sp>
        <p:sp>
          <p:nvSpPr>
            <p:cNvPr id="38" name="Rectangle 37">
              <a:extLst>
                <a:ext uri="{FF2B5EF4-FFF2-40B4-BE49-F238E27FC236}">
                  <a16:creationId xmlns:a16="http://schemas.microsoft.com/office/drawing/2014/main" id="{DCE6B864-A143-1749-AA1C-1AD8607671EF}"/>
                </a:ext>
              </a:extLst>
            </p:cNvPr>
            <p:cNvSpPr/>
            <p:nvPr/>
          </p:nvSpPr>
          <p:spPr>
            <a:xfrm>
              <a:off x="1794984" y="5175655"/>
              <a:ext cx="9455334"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Our Search Engine Optimization Strategies Have Proven Successful.</a:t>
              </a:r>
            </a:p>
          </p:txBody>
        </p:sp>
      </p:grpSp>
      <p:grpSp>
        <p:nvGrpSpPr>
          <p:cNvPr id="6" name="Group 5">
            <a:extLst>
              <a:ext uri="{FF2B5EF4-FFF2-40B4-BE49-F238E27FC236}">
                <a16:creationId xmlns:a16="http://schemas.microsoft.com/office/drawing/2014/main" id="{D8B701C3-6427-1A4B-9F0A-CBDC264A2FC2}"/>
              </a:ext>
            </a:extLst>
          </p:cNvPr>
          <p:cNvGrpSpPr/>
          <p:nvPr/>
        </p:nvGrpSpPr>
        <p:grpSpPr>
          <a:xfrm>
            <a:off x="13753912" y="9986755"/>
            <a:ext cx="4029075" cy="2408445"/>
            <a:chOff x="1279525" y="9986755"/>
            <a:chExt cx="4029075" cy="2408445"/>
          </a:xfrm>
        </p:grpSpPr>
        <p:sp>
          <p:nvSpPr>
            <p:cNvPr id="39" name="Rectangle 38">
              <a:extLst>
                <a:ext uri="{FF2B5EF4-FFF2-40B4-BE49-F238E27FC236}">
                  <a16:creationId xmlns:a16="http://schemas.microsoft.com/office/drawing/2014/main" id="{C9D4109F-7C1F-6C42-8A32-FDEC8D5529A0}"/>
                </a:ext>
              </a:extLst>
            </p:cNvPr>
            <p:cNvSpPr/>
            <p:nvPr/>
          </p:nvSpPr>
          <p:spPr>
            <a:xfrm>
              <a:off x="1279525" y="9986755"/>
              <a:ext cx="2927533"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Poppins" pitchFamily="2" charset="77"/>
                </a:rPr>
                <a:t>270+</a:t>
              </a:r>
            </a:p>
          </p:txBody>
        </p:sp>
        <p:sp>
          <p:nvSpPr>
            <p:cNvPr id="40" name="TextBox 39">
              <a:extLst>
                <a:ext uri="{FF2B5EF4-FFF2-40B4-BE49-F238E27FC236}">
                  <a16:creationId xmlns:a16="http://schemas.microsoft.com/office/drawing/2014/main" id="{881C236D-3D74-F641-8FED-1DFC961386CC}"/>
                </a:ext>
              </a:extLst>
            </p:cNvPr>
            <p:cNvSpPr txBox="1"/>
            <p:nvPr/>
          </p:nvSpPr>
          <p:spPr>
            <a:xfrm>
              <a:off x="1330325" y="11306312"/>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42" name="Group 41">
            <a:extLst>
              <a:ext uri="{FF2B5EF4-FFF2-40B4-BE49-F238E27FC236}">
                <a16:creationId xmlns:a16="http://schemas.microsoft.com/office/drawing/2014/main" id="{7CD611B0-9EB1-BD44-9174-9F3368135292}"/>
              </a:ext>
            </a:extLst>
          </p:cNvPr>
          <p:cNvGrpSpPr/>
          <p:nvPr/>
        </p:nvGrpSpPr>
        <p:grpSpPr>
          <a:xfrm>
            <a:off x="19149870" y="9986755"/>
            <a:ext cx="4029075" cy="2408445"/>
            <a:chOff x="1279525" y="9986755"/>
            <a:chExt cx="4029075" cy="2408445"/>
          </a:xfrm>
        </p:grpSpPr>
        <p:sp>
          <p:nvSpPr>
            <p:cNvPr id="43" name="Rectangle 42">
              <a:extLst>
                <a:ext uri="{FF2B5EF4-FFF2-40B4-BE49-F238E27FC236}">
                  <a16:creationId xmlns:a16="http://schemas.microsoft.com/office/drawing/2014/main" id="{2978609A-D25B-AC48-9A0F-118EFC8A9D85}"/>
                </a:ext>
              </a:extLst>
            </p:cNvPr>
            <p:cNvSpPr/>
            <p:nvPr/>
          </p:nvSpPr>
          <p:spPr>
            <a:xfrm>
              <a:off x="1279525" y="9986755"/>
              <a:ext cx="2927533" cy="1323439"/>
            </a:xfrm>
            <a:prstGeom prst="rect">
              <a:avLst/>
            </a:prstGeom>
          </p:spPr>
          <p:txBody>
            <a:bodyPr wrap="square">
              <a:spAutoFit/>
            </a:bodyPr>
            <a:lstStyle/>
            <a:p>
              <a:r>
                <a:rPr lang="en-US" sz="8000" dirty="0">
                  <a:solidFill>
                    <a:schemeClr val="accent1"/>
                  </a:solidFill>
                  <a:latin typeface="Roboto Medium" panose="02000000000000000000" pitchFamily="2" charset="0"/>
                  <a:ea typeface="Roboto Medium" panose="02000000000000000000" pitchFamily="2" charset="0"/>
                  <a:cs typeface="Poppins" pitchFamily="2" charset="77"/>
                </a:rPr>
                <a:t>530+</a:t>
              </a:r>
            </a:p>
          </p:txBody>
        </p:sp>
        <p:sp>
          <p:nvSpPr>
            <p:cNvPr id="45" name="TextBox 44">
              <a:extLst>
                <a:ext uri="{FF2B5EF4-FFF2-40B4-BE49-F238E27FC236}">
                  <a16:creationId xmlns:a16="http://schemas.microsoft.com/office/drawing/2014/main" id="{E968F933-B81F-154B-9C42-666E9A395B89}"/>
                </a:ext>
              </a:extLst>
            </p:cNvPr>
            <p:cNvSpPr txBox="1"/>
            <p:nvPr/>
          </p:nvSpPr>
          <p:spPr>
            <a:xfrm>
              <a:off x="1330325" y="11306312"/>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sp>
        <p:nvSpPr>
          <p:cNvPr id="2" name="Picture Placeholder 1">
            <a:extLst>
              <a:ext uri="{FF2B5EF4-FFF2-40B4-BE49-F238E27FC236}">
                <a16:creationId xmlns:a16="http://schemas.microsoft.com/office/drawing/2014/main" id="{BF6C689C-5CEB-2345-B2F3-00F9AF508FC8}"/>
              </a:ext>
            </a:extLst>
          </p:cNvPr>
          <p:cNvSpPr>
            <a:spLocks noGrp="1"/>
          </p:cNvSpPr>
          <p:nvPr>
            <p:ph type="pic" sz="quarter" idx="14"/>
          </p:nvPr>
        </p:nvSpPr>
        <p:spPr/>
      </p:sp>
    </p:spTree>
    <p:extLst>
      <p:ext uri="{BB962C8B-B14F-4D97-AF65-F5344CB8AC3E}">
        <p14:creationId xmlns:p14="http://schemas.microsoft.com/office/powerpoint/2010/main" val="59461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6AE359-8EF2-AD4D-BDDE-B557AEAF6BC6}"/>
              </a:ext>
            </a:extLst>
          </p:cNvPr>
          <p:cNvSpPr>
            <a:spLocks noGrp="1"/>
          </p:cNvSpPr>
          <p:nvPr>
            <p:ph type="pic" sz="quarter" idx="14"/>
          </p:nvPr>
        </p:nvSpPr>
        <p:spPr/>
      </p:sp>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Global Reach</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451B35-20E1-D344-8B33-C6008E78348B}"/>
              </a:ext>
            </a:extLst>
          </p:cNvPr>
          <p:cNvSpPr/>
          <p:nvPr/>
        </p:nvSpPr>
        <p:spPr>
          <a:xfrm>
            <a:off x="0" y="3737116"/>
            <a:ext cx="24377650" cy="6765518"/>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0C4BA3E-A3AF-6844-819D-3BAB47806B1C}"/>
              </a:ext>
            </a:extLst>
          </p:cNvPr>
          <p:cNvGrpSpPr/>
          <p:nvPr/>
        </p:nvGrpSpPr>
        <p:grpSpPr>
          <a:xfrm>
            <a:off x="2038801" y="5514680"/>
            <a:ext cx="13070376" cy="3210390"/>
            <a:chOff x="7934564" y="6635698"/>
            <a:chExt cx="13070376" cy="3210390"/>
          </a:xfrm>
        </p:grpSpPr>
        <p:sp>
          <p:nvSpPr>
            <p:cNvPr id="22" name="Subtitle 2">
              <a:extLst>
                <a:ext uri="{FF2B5EF4-FFF2-40B4-BE49-F238E27FC236}">
                  <a16:creationId xmlns:a16="http://schemas.microsoft.com/office/drawing/2014/main" id="{D0AF5284-A6B2-2142-94E3-848AA5A56A33}"/>
                </a:ext>
              </a:extLst>
            </p:cNvPr>
            <p:cNvSpPr txBox="1">
              <a:spLocks/>
            </p:cNvSpPr>
            <p:nvPr/>
          </p:nvSpPr>
          <p:spPr>
            <a:xfrm>
              <a:off x="7934564" y="8033657"/>
              <a:ext cx="1307037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To be successful, marketers should understand.</a:t>
              </a:r>
            </a:p>
          </p:txBody>
        </p:sp>
        <p:grpSp>
          <p:nvGrpSpPr>
            <p:cNvPr id="23" name="Group 22">
              <a:extLst>
                <a:ext uri="{FF2B5EF4-FFF2-40B4-BE49-F238E27FC236}">
                  <a16:creationId xmlns:a16="http://schemas.microsoft.com/office/drawing/2014/main" id="{E2B54E89-281A-FA4E-9EF3-0BAAD98AF6F2}"/>
                </a:ext>
              </a:extLst>
            </p:cNvPr>
            <p:cNvGrpSpPr/>
            <p:nvPr/>
          </p:nvGrpSpPr>
          <p:grpSpPr>
            <a:xfrm>
              <a:off x="8090110" y="6635698"/>
              <a:ext cx="7226090" cy="1109828"/>
              <a:chOff x="7795046" y="9440526"/>
              <a:chExt cx="8055755" cy="1109828"/>
            </a:xfrm>
          </p:grpSpPr>
          <p:sp>
            <p:nvSpPr>
              <p:cNvPr id="24" name="TextBox 23">
                <a:extLst>
                  <a:ext uri="{FF2B5EF4-FFF2-40B4-BE49-F238E27FC236}">
                    <a16:creationId xmlns:a16="http://schemas.microsoft.com/office/drawing/2014/main" id="{DE17ACB8-18CC-B944-B08E-1C3A179537B3}"/>
                  </a:ext>
                </a:extLst>
              </p:cNvPr>
              <p:cNvSpPr txBox="1"/>
              <p:nvPr/>
            </p:nvSpPr>
            <p:spPr>
              <a:xfrm>
                <a:off x="7795046" y="9440526"/>
                <a:ext cx="8055755"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Poppins" pitchFamily="2" charset="77"/>
                  </a:rPr>
                  <a:t>Engine Optimization Strategies</a:t>
                </a:r>
              </a:p>
            </p:txBody>
          </p:sp>
          <p:sp>
            <p:nvSpPr>
              <p:cNvPr id="25" name="TextBox 24">
                <a:extLst>
                  <a:ext uri="{FF2B5EF4-FFF2-40B4-BE49-F238E27FC236}">
                    <a16:creationId xmlns:a16="http://schemas.microsoft.com/office/drawing/2014/main" id="{60522E6E-EB02-8944-9BBA-DEA9E53AEB84}"/>
                  </a:ext>
                </a:extLst>
              </p:cNvPr>
              <p:cNvSpPr txBox="1"/>
              <p:nvPr/>
            </p:nvSpPr>
            <p:spPr>
              <a:xfrm>
                <a:off x="7810279" y="10150244"/>
                <a:ext cx="4396506" cy="400110"/>
              </a:xfrm>
              <a:prstGeom prst="rect">
                <a:avLst/>
              </a:prstGeom>
              <a:noFill/>
            </p:spPr>
            <p:txBody>
              <a:bodyPr wrap="none" rtlCol="0">
                <a:spAutoFit/>
              </a:bodyPr>
              <a:lstStyle/>
              <a:p>
                <a:r>
                  <a:rPr lang="en-US" sz="2000" spc="300" dirty="0">
                    <a:solidFill>
                      <a:schemeClr val="bg1"/>
                    </a:solidFill>
                    <a:latin typeface="Roboto Medium" panose="02000000000000000000" pitchFamily="2" charset="0"/>
                    <a:ea typeface="Roboto Medium" panose="02000000000000000000" pitchFamily="2" charset="0"/>
                    <a:cs typeface="Lato" panose="020F0502020204030203" pitchFamily="34" charset="0"/>
                  </a:rPr>
                  <a:t>WRITE YOUR TITLE HERE</a:t>
                </a:r>
              </a:p>
            </p:txBody>
          </p:sp>
        </p:grpSp>
      </p:grpSp>
      <p:grpSp>
        <p:nvGrpSpPr>
          <p:cNvPr id="8" name="Group 7">
            <a:extLst>
              <a:ext uri="{FF2B5EF4-FFF2-40B4-BE49-F238E27FC236}">
                <a16:creationId xmlns:a16="http://schemas.microsoft.com/office/drawing/2014/main" id="{6F4834D0-EB4C-464F-B084-8EC662A6F381}"/>
              </a:ext>
            </a:extLst>
          </p:cNvPr>
          <p:cNvGrpSpPr/>
          <p:nvPr/>
        </p:nvGrpSpPr>
        <p:grpSpPr>
          <a:xfrm>
            <a:off x="1907293" y="9681870"/>
            <a:ext cx="20969464" cy="2918011"/>
            <a:chOff x="2038801" y="9140023"/>
            <a:chExt cx="20969464" cy="2918011"/>
          </a:xfrm>
        </p:grpSpPr>
        <p:grpSp>
          <p:nvGrpSpPr>
            <p:cNvPr id="44" name="Group 43">
              <a:extLst>
                <a:ext uri="{FF2B5EF4-FFF2-40B4-BE49-F238E27FC236}">
                  <a16:creationId xmlns:a16="http://schemas.microsoft.com/office/drawing/2014/main" id="{47BA7F57-540B-5C49-918E-08577A754827}"/>
                </a:ext>
              </a:extLst>
            </p:cNvPr>
            <p:cNvGrpSpPr/>
            <p:nvPr/>
          </p:nvGrpSpPr>
          <p:grpSpPr>
            <a:xfrm>
              <a:off x="2213645" y="9140023"/>
              <a:ext cx="1633556" cy="1633554"/>
              <a:chOff x="3760218" y="4798500"/>
              <a:chExt cx="2263651" cy="2263651"/>
            </a:xfrm>
          </p:grpSpPr>
          <p:sp>
            <p:nvSpPr>
              <p:cNvPr id="46" name="Oval 45">
                <a:extLst>
                  <a:ext uri="{FF2B5EF4-FFF2-40B4-BE49-F238E27FC236}">
                    <a16:creationId xmlns:a16="http://schemas.microsoft.com/office/drawing/2014/main" id="{07FBEA5C-F5A4-2242-A298-6AFC52BE9245}"/>
                  </a:ext>
                </a:extLst>
              </p:cNvPr>
              <p:cNvSpPr/>
              <p:nvPr/>
            </p:nvSpPr>
            <p:spPr>
              <a:xfrm>
                <a:off x="376021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8ABB449-6404-2042-BE00-473BCCF1CBBC}"/>
                  </a:ext>
                </a:extLst>
              </p:cNvPr>
              <p:cNvGrpSpPr/>
              <p:nvPr/>
            </p:nvGrpSpPr>
            <p:grpSpPr>
              <a:xfrm>
                <a:off x="4307004" y="5355445"/>
                <a:ext cx="1170077" cy="1147577"/>
                <a:chOff x="5220658" y="6646697"/>
                <a:chExt cx="973293" cy="954577"/>
              </a:xfrm>
              <a:solidFill>
                <a:schemeClr val="bg1"/>
              </a:solidFill>
            </p:grpSpPr>
            <p:sp>
              <p:nvSpPr>
                <p:cNvPr id="48" name="Freeform 47">
                  <a:extLst>
                    <a:ext uri="{FF2B5EF4-FFF2-40B4-BE49-F238E27FC236}">
                      <a16:creationId xmlns:a16="http://schemas.microsoft.com/office/drawing/2014/main" id="{CE5FCD70-8FB3-C44B-9223-3E66FC0D646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8">
                  <a:extLst>
                    <a:ext uri="{FF2B5EF4-FFF2-40B4-BE49-F238E27FC236}">
                      <a16:creationId xmlns:a16="http://schemas.microsoft.com/office/drawing/2014/main" id="{9B822B46-1EAB-B144-B406-88C690E5BEB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9">
                  <a:extLst>
                    <a:ext uri="{FF2B5EF4-FFF2-40B4-BE49-F238E27FC236}">
                      <a16:creationId xmlns:a16="http://schemas.microsoft.com/office/drawing/2014/main" id="{C4DBEBFA-0FE6-6F4D-91CC-4A0BABEEF6D9}"/>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8E5BDAF2-029C-8B49-88DD-A659DA2D76F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2" name="Group 51">
              <a:extLst>
                <a:ext uri="{FF2B5EF4-FFF2-40B4-BE49-F238E27FC236}">
                  <a16:creationId xmlns:a16="http://schemas.microsoft.com/office/drawing/2014/main" id="{1BE78E27-1AA9-3E4D-A816-A80488350A3A}"/>
                </a:ext>
              </a:extLst>
            </p:cNvPr>
            <p:cNvGrpSpPr/>
            <p:nvPr/>
          </p:nvGrpSpPr>
          <p:grpSpPr>
            <a:xfrm>
              <a:off x="9556344" y="9140023"/>
              <a:ext cx="1633556" cy="1633554"/>
              <a:chOff x="11056998" y="4798500"/>
              <a:chExt cx="2263651" cy="2263651"/>
            </a:xfrm>
          </p:grpSpPr>
          <p:sp>
            <p:nvSpPr>
              <p:cNvPr id="53" name="Oval 52">
                <a:extLst>
                  <a:ext uri="{FF2B5EF4-FFF2-40B4-BE49-F238E27FC236}">
                    <a16:creationId xmlns:a16="http://schemas.microsoft.com/office/drawing/2014/main" id="{1810B0E4-29E1-0F44-8454-5CB48BD11872}"/>
                  </a:ext>
                </a:extLst>
              </p:cNvPr>
              <p:cNvSpPr/>
              <p:nvPr/>
            </p:nvSpPr>
            <p:spPr>
              <a:xfrm>
                <a:off x="1105699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7C15F53-BB19-4B4B-81D9-7A7C478FE7B5}"/>
                  </a:ext>
                </a:extLst>
              </p:cNvPr>
              <p:cNvGrpSpPr/>
              <p:nvPr/>
            </p:nvGrpSpPr>
            <p:grpSpPr>
              <a:xfrm>
                <a:off x="11527133" y="5595789"/>
                <a:ext cx="1323384" cy="860404"/>
                <a:chOff x="15384080" y="4524172"/>
                <a:chExt cx="1209128" cy="786121"/>
              </a:xfrm>
              <a:solidFill>
                <a:schemeClr val="bg1"/>
              </a:solidFill>
            </p:grpSpPr>
            <p:sp>
              <p:nvSpPr>
                <p:cNvPr id="55" name="Freeform 54">
                  <a:extLst>
                    <a:ext uri="{FF2B5EF4-FFF2-40B4-BE49-F238E27FC236}">
                      <a16:creationId xmlns:a16="http://schemas.microsoft.com/office/drawing/2014/main" id="{A44ABFD8-AC1E-9646-B8D0-6869CB58CC5F}"/>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55">
                  <a:extLst>
                    <a:ext uri="{FF2B5EF4-FFF2-40B4-BE49-F238E27FC236}">
                      <a16:creationId xmlns:a16="http://schemas.microsoft.com/office/drawing/2014/main" id="{EB7183F1-33A1-EB40-8A1B-C56CFF83A4FA}"/>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56">
                  <a:extLst>
                    <a:ext uri="{FF2B5EF4-FFF2-40B4-BE49-F238E27FC236}">
                      <a16:creationId xmlns:a16="http://schemas.microsoft.com/office/drawing/2014/main" id="{52A45EA6-3BF1-564F-AD78-4271CC2A9B27}"/>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8" name="Group 57">
              <a:extLst>
                <a:ext uri="{FF2B5EF4-FFF2-40B4-BE49-F238E27FC236}">
                  <a16:creationId xmlns:a16="http://schemas.microsoft.com/office/drawing/2014/main" id="{D670B2F6-C8F9-0548-9B6F-FFBF60D41751}"/>
                </a:ext>
              </a:extLst>
            </p:cNvPr>
            <p:cNvGrpSpPr/>
            <p:nvPr/>
          </p:nvGrpSpPr>
          <p:grpSpPr>
            <a:xfrm>
              <a:off x="16899043" y="9140023"/>
              <a:ext cx="1633556" cy="1633554"/>
              <a:chOff x="18353778" y="4798500"/>
              <a:chExt cx="2263651" cy="2263651"/>
            </a:xfrm>
          </p:grpSpPr>
          <p:sp>
            <p:nvSpPr>
              <p:cNvPr id="59" name="Oval 58">
                <a:extLst>
                  <a:ext uri="{FF2B5EF4-FFF2-40B4-BE49-F238E27FC236}">
                    <a16:creationId xmlns:a16="http://schemas.microsoft.com/office/drawing/2014/main" id="{7A738E76-421B-C847-A16D-572E4E15DD61}"/>
                  </a:ext>
                </a:extLst>
              </p:cNvPr>
              <p:cNvSpPr/>
              <p:nvPr/>
            </p:nvSpPr>
            <p:spPr>
              <a:xfrm>
                <a:off x="18353778" y="4798500"/>
                <a:ext cx="2263651" cy="2263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BA290061-AF5D-024B-B386-96AEABD38CA8}"/>
                  </a:ext>
                </a:extLst>
              </p:cNvPr>
              <p:cNvGrpSpPr/>
              <p:nvPr/>
            </p:nvGrpSpPr>
            <p:grpSpPr>
              <a:xfrm>
                <a:off x="19006321" y="5404575"/>
                <a:ext cx="958564" cy="1147578"/>
                <a:chOff x="13830554" y="8780454"/>
                <a:chExt cx="797352" cy="954577"/>
              </a:xfrm>
              <a:solidFill>
                <a:schemeClr val="bg1"/>
              </a:solidFill>
            </p:grpSpPr>
            <p:sp>
              <p:nvSpPr>
                <p:cNvPr id="61" name="Freeform 60">
                  <a:extLst>
                    <a:ext uri="{FF2B5EF4-FFF2-40B4-BE49-F238E27FC236}">
                      <a16:creationId xmlns:a16="http://schemas.microsoft.com/office/drawing/2014/main" id="{B82CE1DF-F3DD-1B42-90D6-BF8163462999}"/>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61">
                  <a:extLst>
                    <a:ext uri="{FF2B5EF4-FFF2-40B4-BE49-F238E27FC236}">
                      <a16:creationId xmlns:a16="http://schemas.microsoft.com/office/drawing/2014/main" id="{5696EDF9-C864-6649-9D7F-5F500F89B484}"/>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4" name="TextBox 63">
              <a:extLst>
                <a:ext uri="{FF2B5EF4-FFF2-40B4-BE49-F238E27FC236}">
                  <a16:creationId xmlns:a16="http://schemas.microsoft.com/office/drawing/2014/main" id="{2E2E46A0-71B6-C74B-BD83-108FC5679B1E}"/>
                </a:ext>
              </a:extLst>
            </p:cNvPr>
            <p:cNvSpPr txBox="1"/>
            <p:nvPr/>
          </p:nvSpPr>
          <p:spPr>
            <a:xfrm>
              <a:off x="2038801" y="10969146"/>
              <a:ext cx="620619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66" name="TextBox 65">
              <a:extLst>
                <a:ext uri="{FF2B5EF4-FFF2-40B4-BE49-F238E27FC236}">
                  <a16:creationId xmlns:a16="http://schemas.microsoft.com/office/drawing/2014/main" id="{65FDADAB-25D5-8240-BC25-1DC5AE60EB92}"/>
                </a:ext>
              </a:extLst>
            </p:cNvPr>
            <p:cNvSpPr txBox="1"/>
            <p:nvPr/>
          </p:nvSpPr>
          <p:spPr>
            <a:xfrm>
              <a:off x="9420437" y="10969146"/>
              <a:ext cx="620619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sp>
          <p:nvSpPr>
            <p:cNvPr id="67" name="TextBox 66">
              <a:extLst>
                <a:ext uri="{FF2B5EF4-FFF2-40B4-BE49-F238E27FC236}">
                  <a16:creationId xmlns:a16="http://schemas.microsoft.com/office/drawing/2014/main" id="{88DD31AF-A7B4-DE4F-9DFF-A3AB369FD0D3}"/>
                </a:ext>
              </a:extLst>
            </p:cNvPr>
            <p:cNvSpPr txBox="1"/>
            <p:nvPr/>
          </p:nvSpPr>
          <p:spPr>
            <a:xfrm>
              <a:off x="16802073" y="10969146"/>
              <a:ext cx="620619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a:t>
              </a:r>
            </a:p>
          </p:txBody>
        </p:sp>
      </p:grpSp>
      <p:grpSp>
        <p:nvGrpSpPr>
          <p:cNvPr id="68" name="Group 67">
            <a:extLst>
              <a:ext uri="{FF2B5EF4-FFF2-40B4-BE49-F238E27FC236}">
                <a16:creationId xmlns:a16="http://schemas.microsoft.com/office/drawing/2014/main" id="{2D541B42-CCDC-CC4B-B1C3-31524A158C1F}"/>
              </a:ext>
            </a:extLst>
          </p:cNvPr>
          <p:cNvGrpSpPr/>
          <p:nvPr/>
        </p:nvGrpSpPr>
        <p:grpSpPr>
          <a:xfrm>
            <a:off x="15998104" y="2275709"/>
            <a:ext cx="6297410" cy="6297407"/>
            <a:chOff x="10070275" y="6265440"/>
            <a:chExt cx="4321031" cy="4321031"/>
          </a:xfrm>
        </p:grpSpPr>
        <p:sp>
          <p:nvSpPr>
            <p:cNvPr id="69" name="Oval 68">
              <a:extLst>
                <a:ext uri="{FF2B5EF4-FFF2-40B4-BE49-F238E27FC236}">
                  <a16:creationId xmlns:a16="http://schemas.microsoft.com/office/drawing/2014/main" id="{0D72BB83-7B38-B14A-A884-ED045C17803F}"/>
                </a:ext>
              </a:extLst>
            </p:cNvPr>
            <p:cNvSpPr/>
            <p:nvPr/>
          </p:nvSpPr>
          <p:spPr>
            <a:xfrm>
              <a:off x="10070275" y="6265440"/>
              <a:ext cx="4321031" cy="43210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3CB2A410-AEE7-404C-B556-114338D5D090}"/>
                </a:ext>
              </a:extLst>
            </p:cNvPr>
            <p:cNvGrpSpPr/>
            <p:nvPr/>
          </p:nvGrpSpPr>
          <p:grpSpPr>
            <a:xfrm>
              <a:off x="10280257" y="6279398"/>
              <a:ext cx="4067104" cy="3879610"/>
              <a:chOff x="10280257" y="6279398"/>
              <a:chExt cx="4067104" cy="3879610"/>
            </a:xfrm>
            <a:solidFill>
              <a:schemeClr val="bg1">
                <a:lumMod val="85000"/>
              </a:schemeClr>
            </a:solidFill>
          </p:grpSpPr>
          <p:sp>
            <p:nvSpPr>
              <p:cNvPr id="71" name="Freeform 70">
                <a:extLst>
                  <a:ext uri="{FF2B5EF4-FFF2-40B4-BE49-F238E27FC236}">
                    <a16:creationId xmlns:a16="http://schemas.microsoft.com/office/drawing/2014/main" id="{BEEE2248-2128-304A-8949-63003EBA072E}"/>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7B84E27D-4CC6-AA43-AF9D-0877F55A86C5}"/>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8CE531CA-48A9-7149-9D4C-1A3139F2A064}"/>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5FA36E8E-0B3B-6145-AAF9-38F56B7260D6}"/>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C682AFB7-BCB2-854D-B128-943622AAB6CC}"/>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75">
                <a:extLst>
                  <a:ext uri="{FF2B5EF4-FFF2-40B4-BE49-F238E27FC236}">
                    <a16:creationId xmlns:a16="http://schemas.microsoft.com/office/drawing/2014/main" id="{403A9849-582E-1846-94A3-38CE06C43B84}"/>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76">
                <a:extLst>
                  <a:ext uri="{FF2B5EF4-FFF2-40B4-BE49-F238E27FC236}">
                    <a16:creationId xmlns:a16="http://schemas.microsoft.com/office/drawing/2014/main" id="{2B02D9EA-827C-9A44-A178-1FCFF05C3FE4}"/>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Tree>
    <p:extLst>
      <p:ext uri="{BB962C8B-B14F-4D97-AF65-F5344CB8AC3E}">
        <p14:creationId xmlns:p14="http://schemas.microsoft.com/office/powerpoint/2010/main" val="136141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Company Structure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61715A8E-8F95-2648-B137-F83B470957BC}"/>
              </a:ext>
            </a:extLst>
          </p:cNvPr>
          <p:cNvGrpSpPr/>
          <p:nvPr/>
        </p:nvGrpSpPr>
        <p:grpSpPr>
          <a:xfrm>
            <a:off x="1595411" y="4652918"/>
            <a:ext cx="21186824" cy="5320876"/>
            <a:chOff x="1595411" y="5585412"/>
            <a:chExt cx="21186824" cy="5320876"/>
          </a:xfrm>
          <a:solidFill>
            <a:schemeClr val="bg1">
              <a:lumMod val="75000"/>
            </a:schemeClr>
          </a:solidFill>
        </p:grpSpPr>
        <p:sp>
          <p:nvSpPr>
            <p:cNvPr id="81" name="Freeform 13854">
              <a:extLst>
                <a:ext uri="{FF2B5EF4-FFF2-40B4-BE49-F238E27FC236}">
                  <a16:creationId xmlns:a16="http://schemas.microsoft.com/office/drawing/2014/main" id="{D9B58D87-8BE4-654A-B732-B1B5A1013983}"/>
                </a:ext>
              </a:extLst>
            </p:cNvPr>
            <p:cNvSpPr>
              <a:spLocks noChangeArrowheads="1"/>
            </p:cNvSpPr>
            <p:nvPr/>
          </p:nvSpPr>
          <p:spPr bwMode="auto">
            <a:xfrm>
              <a:off x="19009231" y="5585412"/>
              <a:ext cx="193486" cy="354715"/>
            </a:xfrm>
            <a:custGeom>
              <a:avLst/>
              <a:gdLst>
                <a:gd name="T0" fmla="*/ 0 w 26"/>
                <a:gd name="T1" fmla="*/ 0 h 50"/>
                <a:gd name="T2" fmla="*/ 9159 w 26"/>
                <a:gd name="T3" fmla="*/ 8731 h 50"/>
                <a:gd name="T4" fmla="*/ 0 w 26"/>
                <a:gd name="T5" fmla="*/ 17113 h 50"/>
                <a:gd name="T6" fmla="*/ 0 w 26"/>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50">
                  <a:moveTo>
                    <a:pt x="0" y="0"/>
                  </a:moveTo>
                  <a:lnTo>
                    <a:pt x="25"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2" name="Freeform 13855">
              <a:extLst>
                <a:ext uri="{FF2B5EF4-FFF2-40B4-BE49-F238E27FC236}">
                  <a16:creationId xmlns:a16="http://schemas.microsoft.com/office/drawing/2014/main" id="{9DF67C24-B4D5-5646-940C-F95EA89C7A12}"/>
                </a:ext>
              </a:extLst>
            </p:cNvPr>
            <p:cNvSpPr>
              <a:spLocks noChangeArrowheads="1"/>
            </p:cNvSpPr>
            <p:nvPr/>
          </p:nvSpPr>
          <p:spPr bwMode="auto">
            <a:xfrm>
              <a:off x="17654823" y="5714405"/>
              <a:ext cx="1225416" cy="64496"/>
            </a:xfrm>
            <a:custGeom>
              <a:avLst/>
              <a:gdLst>
                <a:gd name="T0" fmla="*/ 57826 w 169"/>
                <a:gd name="T1" fmla="*/ 2886 h 11"/>
                <a:gd name="T2" fmla="*/ 56399 w 169"/>
                <a:gd name="T3" fmla="*/ 1732 h 11"/>
                <a:gd name="T4" fmla="*/ 57826 w 169"/>
                <a:gd name="T5" fmla="*/ 0 h 11"/>
                <a:gd name="T6" fmla="*/ 58183 w 169"/>
                <a:gd name="T7" fmla="*/ 0 h 11"/>
                <a:gd name="T8" fmla="*/ 59968 w 169"/>
                <a:gd name="T9" fmla="*/ 1732 h 11"/>
                <a:gd name="T10" fmla="*/ 48903 w 169"/>
                <a:gd name="T11" fmla="*/ 2886 h 11"/>
                <a:gd name="T12" fmla="*/ 48903 w 169"/>
                <a:gd name="T13" fmla="*/ 2886 h 11"/>
                <a:gd name="T14" fmla="*/ 46761 w 169"/>
                <a:gd name="T15" fmla="*/ 1732 h 11"/>
                <a:gd name="T16" fmla="*/ 48903 w 169"/>
                <a:gd name="T17" fmla="*/ 0 h 11"/>
                <a:gd name="T18" fmla="*/ 51044 w 169"/>
                <a:gd name="T19" fmla="*/ 1732 h 11"/>
                <a:gd name="T20" fmla="*/ 39979 w 169"/>
                <a:gd name="T21" fmla="*/ 2886 h 11"/>
                <a:gd name="T22" fmla="*/ 39979 w 169"/>
                <a:gd name="T23" fmla="*/ 2886 h 11"/>
                <a:gd name="T24" fmla="*/ 37837 w 169"/>
                <a:gd name="T25" fmla="*/ 1732 h 11"/>
                <a:gd name="T26" fmla="*/ 39979 w 169"/>
                <a:gd name="T27" fmla="*/ 0 h 11"/>
                <a:gd name="T28" fmla="*/ 41763 w 169"/>
                <a:gd name="T29" fmla="*/ 1732 h 11"/>
                <a:gd name="T30" fmla="*/ 30341 w 169"/>
                <a:gd name="T31" fmla="*/ 2886 h 11"/>
                <a:gd name="T32" fmla="*/ 30341 w 169"/>
                <a:gd name="T33" fmla="*/ 2886 h 11"/>
                <a:gd name="T34" fmla="*/ 28913 w 169"/>
                <a:gd name="T35" fmla="*/ 1732 h 11"/>
                <a:gd name="T36" fmla="*/ 30341 w 169"/>
                <a:gd name="T37" fmla="*/ 0 h 11"/>
                <a:gd name="T38" fmla="*/ 32483 w 169"/>
                <a:gd name="T39" fmla="*/ 1732 h 11"/>
                <a:gd name="T40" fmla="*/ 30341 w 169"/>
                <a:gd name="T41" fmla="*/ 2886 h 11"/>
                <a:gd name="T42" fmla="*/ 21417 w 169"/>
                <a:gd name="T43" fmla="*/ 2886 h 11"/>
                <a:gd name="T44" fmla="*/ 19275 w 169"/>
                <a:gd name="T45" fmla="*/ 1732 h 11"/>
                <a:gd name="T46" fmla="*/ 21417 w 169"/>
                <a:gd name="T47" fmla="*/ 0 h 11"/>
                <a:gd name="T48" fmla="*/ 21417 w 169"/>
                <a:gd name="T49" fmla="*/ 0 h 11"/>
                <a:gd name="T50" fmla="*/ 23559 w 169"/>
                <a:gd name="T51" fmla="*/ 1732 h 11"/>
                <a:gd name="T52" fmla="*/ 12493 w 169"/>
                <a:gd name="T53" fmla="*/ 2886 h 11"/>
                <a:gd name="T54" fmla="*/ 11779 w 169"/>
                <a:gd name="T55" fmla="*/ 2886 h 11"/>
                <a:gd name="T56" fmla="*/ 10352 w 169"/>
                <a:gd name="T57" fmla="*/ 1732 h 11"/>
                <a:gd name="T58" fmla="*/ 11779 w 169"/>
                <a:gd name="T59" fmla="*/ 0 h 11"/>
                <a:gd name="T60" fmla="*/ 14278 w 169"/>
                <a:gd name="T61" fmla="*/ 1732 h 11"/>
                <a:gd name="T62" fmla="*/ 2856 w 169"/>
                <a:gd name="T63" fmla="*/ 2886 h 11"/>
                <a:gd name="T64" fmla="*/ 2856 w 169"/>
                <a:gd name="T65" fmla="*/ 2886 h 11"/>
                <a:gd name="T66" fmla="*/ 2856 w 169"/>
                <a:gd name="T67" fmla="*/ 0 h 11"/>
                <a:gd name="T68" fmla="*/ 4997 w 169"/>
                <a:gd name="T69" fmla="*/ 1732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9" h="11">
                  <a:moveTo>
                    <a:pt x="163" y="10"/>
                  </a:moveTo>
                  <a:lnTo>
                    <a:pt x="162" y="10"/>
                  </a:lnTo>
                  <a:cubicBezTo>
                    <a:pt x="159" y="10"/>
                    <a:pt x="158" y="9"/>
                    <a:pt x="158" y="6"/>
                  </a:cubicBezTo>
                  <a:cubicBezTo>
                    <a:pt x="158" y="3"/>
                    <a:pt x="159" y="0"/>
                    <a:pt x="162" y="0"/>
                  </a:cubicBezTo>
                  <a:lnTo>
                    <a:pt x="163" y="0"/>
                  </a:lnTo>
                  <a:cubicBezTo>
                    <a:pt x="167" y="0"/>
                    <a:pt x="168" y="3"/>
                    <a:pt x="168" y="6"/>
                  </a:cubicBezTo>
                  <a:cubicBezTo>
                    <a:pt x="168" y="9"/>
                    <a:pt x="167" y="10"/>
                    <a:pt x="163" y="10"/>
                  </a:cubicBezTo>
                  <a:close/>
                  <a:moveTo>
                    <a:pt x="137" y="10"/>
                  </a:moveTo>
                  <a:lnTo>
                    <a:pt x="137" y="10"/>
                  </a:lnTo>
                  <a:cubicBezTo>
                    <a:pt x="134" y="10"/>
                    <a:pt x="131" y="9"/>
                    <a:pt x="131" y="6"/>
                  </a:cubicBezTo>
                  <a:cubicBezTo>
                    <a:pt x="131" y="3"/>
                    <a:pt x="134" y="0"/>
                    <a:pt x="137" y="0"/>
                  </a:cubicBezTo>
                  <a:cubicBezTo>
                    <a:pt x="140" y="0"/>
                    <a:pt x="143" y="3"/>
                    <a:pt x="143" y="6"/>
                  </a:cubicBezTo>
                  <a:cubicBezTo>
                    <a:pt x="143" y="9"/>
                    <a:pt x="140" y="10"/>
                    <a:pt x="137" y="10"/>
                  </a:cubicBezTo>
                  <a:close/>
                  <a:moveTo>
                    <a:pt x="112" y="10"/>
                  </a:moveTo>
                  <a:lnTo>
                    <a:pt x="112" y="10"/>
                  </a:lnTo>
                  <a:cubicBezTo>
                    <a:pt x="109" y="10"/>
                    <a:pt x="106" y="9"/>
                    <a:pt x="106" y="6"/>
                  </a:cubicBezTo>
                  <a:cubicBezTo>
                    <a:pt x="106" y="3"/>
                    <a:pt x="109" y="0"/>
                    <a:pt x="112" y="0"/>
                  </a:cubicBezTo>
                  <a:cubicBezTo>
                    <a:pt x="114" y="0"/>
                    <a:pt x="117" y="3"/>
                    <a:pt x="117" y="6"/>
                  </a:cubicBezTo>
                  <a:cubicBezTo>
                    <a:pt x="117" y="9"/>
                    <a:pt x="114" y="10"/>
                    <a:pt x="112" y="10"/>
                  </a:cubicBezTo>
                  <a:close/>
                  <a:moveTo>
                    <a:pt x="85" y="10"/>
                  </a:moveTo>
                  <a:lnTo>
                    <a:pt x="85" y="10"/>
                  </a:lnTo>
                  <a:cubicBezTo>
                    <a:pt x="82" y="10"/>
                    <a:pt x="81" y="9"/>
                    <a:pt x="81" y="6"/>
                  </a:cubicBezTo>
                  <a:cubicBezTo>
                    <a:pt x="81" y="3"/>
                    <a:pt x="82" y="0"/>
                    <a:pt x="85" y="0"/>
                  </a:cubicBezTo>
                  <a:cubicBezTo>
                    <a:pt x="88" y="0"/>
                    <a:pt x="91" y="3"/>
                    <a:pt x="91" y="6"/>
                  </a:cubicBezTo>
                  <a:cubicBezTo>
                    <a:pt x="91" y="9"/>
                    <a:pt x="88" y="10"/>
                    <a:pt x="85" y="10"/>
                  </a:cubicBezTo>
                  <a:close/>
                  <a:moveTo>
                    <a:pt x="60" y="10"/>
                  </a:moveTo>
                  <a:lnTo>
                    <a:pt x="60" y="10"/>
                  </a:lnTo>
                  <a:cubicBezTo>
                    <a:pt x="57" y="10"/>
                    <a:pt x="54" y="9"/>
                    <a:pt x="54" y="6"/>
                  </a:cubicBezTo>
                  <a:cubicBezTo>
                    <a:pt x="54" y="3"/>
                    <a:pt x="57" y="0"/>
                    <a:pt x="60" y="0"/>
                  </a:cubicBezTo>
                  <a:cubicBezTo>
                    <a:pt x="63" y="0"/>
                    <a:pt x="66" y="3"/>
                    <a:pt x="66" y="6"/>
                  </a:cubicBezTo>
                  <a:cubicBezTo>
                    <a:pt x="66" y="9"/>
                    <a:pt x="63" y="10"/>
                    <a:pt x="60" y="10"/>
                  </a:cubicBezTo>
                  <a:close/>
                  <a:moveTo>
                    <a:pt x="35" y="10"/>
                  </a:moveTo>
                  <a:lnTo>
                    <a:pt x="33" y="10"/>
                  </a:lnTo>
                  <a:cubicBezTo>
                    <a:pt x="30" y="10"/>
                    <a:pt x="29" y="9"/>
                    <a:pt x="29" y="6"/>
                  </a:cubicBezTo>
                  <a:cubicBezTo>
                    <a:pt x="29" y="3"/>
                    <a:pt x="30" y="0"/>
                    <a:pt x="33" y="0"/>
                  </a:cubicBezTo>
                  <a:cubicBezTo>
                    <a:pt x="36" y="0"/>
                    <a:pt x="40" y="3"/>
                    <a:pt x="40" y="6"/>
                  </a:cubicBezTo>
                  <a:cubicBezTo>
                    <a:pt x="40" y="9"/>
                    <a:pt x="37" y="10"/>
                    <a:pt x="35" y="10"/>
                  </a:cubicBezTo>
                  <a:close/>
                  <a:moveTo>
                    <a:pt x="8" y="10"/>
                  </a:moveTo>
                  <a:lnTo>
                    <a:pt x="8" y="10"/>
                  </a:lnTo>
                  <a:cubicBezTo>
                    <a:pt x="0" y="10"/>
                    <a:pt x="0" y="0"/>
                    <a:pt x="8" y="0"/>
                  </a:cubicBezTo>
                  <a:cubicBezTo>
                    <a:pt x="11" y="0"/>
                    <a:pt x="14" y="3"/>
                    <a:pt x="14" y="6"/>
                  </a:cubicBezTo>
                  <a:cubicBezTo>
                    <a:pt x="14" y="9"/>
                    <a:pt x="11" y="10"/>
                    <a:pt x="8" y="10"/>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3" name="Freeform 13856">
              <a:extLst>
                <a:ext uri="{FF2B5EF4-FFF2-40B4-BE49-F238E27FC236}">
                  <a16:creationId xmlns:a16="http://schemas.microsoft.com/office/drawing/2014/main" id="{E089D633-41DF-3947-889E-DEBA2012B048}"/>
                </a:ext>
              </a:extLst>
            </p:cNvPr>
            <p:cNvSpPr>
              <a:spLocks noChangeArrowheads="1"/>
            </p:cNvSpPr>
            <p:nvPr/>
          </p:nvSpPr>
          <p:spPr bwMode="auto">
            <a:xfrm>
              <a:off x="14913769" y="5585412"/>
              <a:ext cx="193486" cy="354715"/>
            </a:xfrm>
            <a:custGeom>
              <a:avLst/>
              <a:gdLst>
                <a:gd name="T0" fmla="*/ 0 w 25"/>
                <a:gd name="T1" fmla="*/ 0 h 50"/>
                <a:gd name="T2" fmla="*/ 9144 w 25"/>
                <a:gd name="T3" fmla="*/ 8731 h 50"/>
                <a:gd name="T4" fmla="*/ 0 w 25"/>
                <a:gd name="T5" fmla="*/ 17113 h 50"/>
                <a:gd name="T6" fmla="*/ 0 w 25"/>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0">
                  <a:moveTo>
                    <a:pt x="0" y="0"/>
                  </a:moveTo>
                  <a:lnTo>
                    <a:pt x="24"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4" name="Freeform 13857">
              <a:extLst>
                <a:ext uri="{FF2B5EF4-FFF2-40B4-BE49-F238E27FC236}">
                  <a16:creationId xmlns:a16="http://schemas.microsoft.com/office/drawing/2014/main" id="{E7DCB8F8-DDA8-9349-A017-6172C2A7C040}"/>
                </a:ext>
              </a:extLst>
            </p:cNvPr>
            <p:cNvSpPr>
              <a:spLocks noChangeArrowheads="1"/>
            </p:cNvSpPr>
            <p:nvPr/>
          </p:nvSpPr>
          <p:spPr bwMode="auto">
            <a:xfrm>
              <a:off x="13591598" y="5714405"/>
              <a:ext cx="1225416" cy="64496"/>
            </a:xfrm>
            <a:custGeom>
              <a:avLst/>
              <a:gdLst>
                <a:gd name="T0" fmla="*/ 57469 w 169"/>
                <a:gd name="T1" fmla="*/ 2886 h 11"/>
                <a:gd name="T2" fmla="*/ 55685 w 169"/>
                <a:gd name="T3" fmla="*/ 1732 h 11"/>
                <a:gd name="T4" fmla="*/ 57469 w 169"/>
                <a:gd name="T5" fmla="*/ 0 h 11"/>
                <a:gd name="T6" fmla="*/ 57469 w 169"/>
                <a:gd name="T7" fmla="*/ 0 h 11"/>
                <a:gd name="T8" fmla="*/ 59968 w 169"/>
                <a:gd name="T9" fmla="*/ 1732 h 11"/>
                <a:gd name="T10" fmla="*/ 48546 w 169"/>
                <a:gd name="T11" fmla="*/ 2886 h 11"/>
                <a:gd name="T12" fmla="*/ 48189 w 169"/>
                <a:gd name="T13" fmla="*/ 2886 h 11"/>
                <a:gd name="T14" fmla="*/ 46761 w 169"/>
                <a:gd name="T15" fmla="*/ 1732 h 11"/>
                <a:gd name="T16" fmla="*/ 48189 w 169"/>
                <a:gd name="T17" fmla="*/ 0 h 11"/>
                <a:gd name="T18" fmla="*/ 49973 w 169"/>
                <a:gd name="T19" fmla="*/ 1732 h 11"/>
                <a:gd name="T20" fmla="*/ 39265 w 169"/>
                <a:gd name="T21" fmla="*/ 2886 h 11"/>
                <a:gd name="T22" fmla="*/ 39265 w 169"/>
                <a:gd name="T23" fmla="*/ 2886 h 11"/>
                <a:gd name="T24" fmla="*/ 37123 w 169"/>
                <a:gd name="T25" fmla="*/ 1732 h 11"/>
                <a:gd name="T26" fmla="*/ 39265 w 169"/>
                <a:gd name="T27" fmla="*/ 0 h 11"/>
                <a:gd name="T28" fmla="*/ 41407 w 169"/>
                <a:gd name="T29" fmla="*/ 1732 h 11"/>
                <a:gd name="T30" fmla="*/ 29984 w 169"/>
                <a:gd name="T31" fmla="*/ 2886 h 11"/>
                <a:gd name="T32" fmla="*/ 29984 w 169"/>
                <a:gd name="T33" fmla="*/ 2886 h 11"/>
                <a:gd name="T34" fmla="*/ 28199 w 169"/>
                <a:gd name="T35" fmla="*/ 1732 h 11"/>
                <a:gd name="T36" fmla="*/ 29984 w 169"/>
                <a:gd name="T37" fmla="*/ 0 h 11"/>
                <a:gd name="T38" fmla="*/ 32483 w 169"/>
                <a:gd name="T39" fmla="*/ 1732 h 11"/>
                <a:gd name="T40" fmla="*/ 29984 w 169"/>
                <a:gd name="T41" fmla="*/ 2886 h 11"/>
                <a:gd name="T42" fmla="*/ 20703 w 169"/>
                <a:gd name="T43" fmla="*/ 2886 h 11"/>
                <a:gd name="T44" fmla="*/ 19275 w 169"/>
                <a:gd name="T45" fmla="*/ 1732 h 11"/>
                <a:gd name="T46" fmla="*/ 20703 w 169"/>
                <a:gd name="T47" fmla="*/ 0 h 11"/>
                <a:gd name="T48" fmla="*/ 21060 w 169"/>
                <a:gd name="T49" fmla="*/ 0 h 11"/>
                <a:gd name="T50" fmla="*/ 22488 w 169"/>
                <a:gd name="T51" fmla="*/ 1732 h 11"/>
                <a:gd name="T52" fmla="*/ 11779 w 169"/>
                <a:gd name="T53" fmla="*/ 2886 h 11"/>
                <a:gd name="T54" fmla="*/ 11779 w 169"/>
                <a:gd name="T55" fmla="*/ 2886 h 11"/>
                <a:gd name="T56" fmla="*/ 9638 w 169"/>
                <a:gd name="T57" fmla="*/ 1732 h 11"/>
                <a:gd name="T58" fmla="*/ 11779 w 169"/>
                <a:gd name="T59" fmla="*/ 0 h 11"/>
                <a:gd name="T60" fmla="*/ 13564 w 169"/>
                <a:gd name="T61" fmla="*/ 1732 h 11"/>
                <a:gd name="T62" fmla="*/ 2499 w 169"/>
                <a:gd name="T63" fmla="*/ 2886 h 11"/>
                <a:gd name="T64" fmla="*/ 2499 w 169"/>
                <a:gd name="T65" fmla="*/ 2886 h 11"/>
                <a:gd name="T66" fmla="*/ 2499 w 169"/>
                <a:gd name="T67" fmla="*/ 0 h 11"/>
                <a:gd name="T68" fmla="*/ 4283 w 169"/>
                <a:gd name="T69" fmla="*/ 1732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9" h="11">
                  <a:moveTo>
                    <a:pt x="161" y="10"/>
                  </a:moveTo>
                  <a:lnTo>
                    <a:pt x="161" y="10"/>
                  </a:lnTo>
                  <a:cubicBezTo>
                    <a:pt x="158" y="10"/>
                    <a:pt x="156" y="9"/>
                    <a:pt x="156" y="6"/>
                  </a:cubicBezTo>
                  <a:cubicBezTo>
                    <a:pt x="156" y="3"/>
                    <a:pt x="158" y="0"/>
                    <a:pt x="161" y="0"/>
                  </a:cubicBezTo>
                  <a:cubicBezTo>
                    <a:pt x="164" y="0"/>
                    <a:pt x="168" y="3"/>
                    <a:pt x="168" y="6"/>
                  </a:cubicBezTo>
                  <a:cubicBezTo>
                    <a:pt x="168" y="9"/>
                    <a:pt x="164" y="10"/>
                    <a:pt x="161" y="10"/>
                  </a:cubicBezTo>
                  <a:close/>
                  <a:moveTo>
                    <a:pt x="136" y="10"/>
                  </a:moveTo>
                  <a:lnTo>
                    <a:pt x="135" y="10"/>
                  </a:lnTo>
                  <a:cubicBezTo>
                    <a:pt x="132" y="10"/>
                    <a:pt x="131" y="9"/>
                    <a:pt x="131" y="6"/>
                  </a:cubicBezTo>
                  <a:cubicBezTo>
                    <a:pt x="131" y="3"/>
                    <a:pt x="132" y="0"/>
                    <a:pt x="135" y="0"/>
                  </a:cubicBezTo>
                  <a:cubicBezTo>
                    <a:pt x="138" y="0"/>
                    <a:pt x="140" y="3"/>
                    <a:pt x="140" y="6"/>
                  </a:cubicBezTo>
                  <a:cubicBezTo>
                    <a:pt x="140" y="9"/>
                    <a:pt x="139" y="10"/>
                    <a:pt x="136" y="10"/>
                  </a:cubicBezTo>
                  <a:close/>
                  <a:moveTo>
                    <a:pt x="110" y="10"/>
                  </a:moveTo>
                  <a:lnTo>
                    <a:pt x="110" y="10"/>
                  </a:lnTo>
                  <a:cubicBezTo>
                    <a:pt x="107" y="10"/>
                    <a:pt x="104" y="9"/>
                    <a:pt x="104" y="6"/>
                  </a:cubicBezTo>
                  <a:cubicBezTo>
                    <a:pt x="104" y="3"/>
                    <a:pt x="107" y="0"/>
                    <a:pt x="110" y="0"/>
                  </a:cubicBezTo>
                  <a:cubicBezTo>
                    <a:pt x="112" y="0"/>
                    <a:pt x="116" y="3"/>
                    <a:pt x="116" y="6"/>
                  </a:cubicBezTo>
                  <a:cubicBezTo>
                    <a:pt x="116" y="9"/>
                    <a:pt x="112" y="10"/>
                    <a:pt x="110" y="10"/>
                  </a:cubicBezTo>
                  <a:close/>
                  <a:moveTo>
                    <a:pt x="84" y="10"/>
                  </a:moveTo>
                  <a:lnTo>
                    <a:pt x="84" y="10"/>
                  </a:lnTo>
                  <a:cubicBezTo>
                    <a:pt x="82" y="10"/>
                    <a:pt x="79" y="9"/>
                    <a:pt x="79" y="6"/>
                  </a:cubicBezTo>
                  <a:cubicBezTo>
                    <a:pt x="79" y="3"/>
                    <a:pt x="82" y="0"/>
                    <a:pt x="84" y="0"/>
                  </a:cubicBezTo>
                  <a:cubicBezTo>
                    <a:pt x="87" y="0"/>
                    <a:pt x="91" y="3"/>
                    <a:pt x="91" y="6"/>
                  </a:cubicBezTo>
                  <a:cubicBezTo>
                    <a:pt x="91" y="9"/>
                    <a:pt x="87" y="10"/>
                    <a:pt x="84" y="10"/>
                  </a:cubicBezTo>
                  <a:close/>
                  <a:moveTo>
                    <a:pt x="59" y="10"/>
                  </a:moveTo>
                  <a:lnTo>
                    <a:pt x="58" y="10"/>
                  </a:lnTo>
                  <a:cubicBezTo>
                    <a:pt x="55" y="10"/>
                    <a:pt x="54" y="9"/>
                    <a:pt x="54" y="6"/>
                  </a:cubicBezTo>
                  <a:cubicBezTo>
                    <a:pt x="54" y="3"/>
                    <a:pt x="55" y="0"/>
                    <a:pt x="58" y="0"/>
                  </a:cubicBezTo>
                  <a:lnTo>
                    <a:pt x="59" y="0"/>
                  </a:lnTo>
                  <a:cubicBezTo>
                    <a:pt x="62" y="0"/>
                    <a:pt x="63" y="3"/>
                    <a:pt x="63" y="6"/>
                  </a:cubicBezTo>
                  <a:cubicBezTo>
                    <a:pt x="63" y="9"/>
                    <a:pt x="62" y="10"/>
                    <a:pt x="59" y="10"/>
                  </a:cubicBezTo>
                  <a:close/>
                  <a:moveTo>
                    <a:pt x="33" y="10"/>
                  </a:moveTo>
                  <a:lnTo>
                    <a:pt x="33" y="10"/>
                  </a:lnTo>
                  <a:cubicBezTo>
                    <a:pt x="30" y="10"/>
                    <a:pt x="27" y="9"/>
                    <a:pt x="27" y="6"/>
                  </a:cubicBezTo>
                  <a:cubicBezTo>
                    <a:pt x="27" y="3"/>
                    <a:pt x="30" y="0"/>
                    <a:pt x="33" y="0"/>
                  </a:cubicBezTo>
                  <a:cubicBezTo>
                    <a:pt x="35" y="0"/>
                    <a:pt x="38" y="3"/>
                    <a:pt x="38" y="6"/>
                  </a:cubicBezTo>
                  <a:cubicBezTo>
                    <a:pt x="38" y="9"/>
                    <a:pt x="35" y="10"/>
                    <a:pt x="33" y="10"/>
                  </a:cubicBezTo>
                  <a:close/>
                  <a:moveTo>
                    <a:pt x="7" y="10"/>
                  </a:moveTo>
                  <a:lnTo>
                    <a:pt x="7" y="10"/>
                  </a:lnTo>
                  <a:cubicBezTo>
                    <a:pt x="0" y="10"/>
                    <a:pt x="0" y="0"/>
                    <a:pt x="7" y="0"/>
                  </a:cubicBezTo>
                  <a:cubicBezTo>
                    <a:pt x="10" y="0"/>
                    <a:pt x="12" y="3"/>
                    <a:pt x="12" y="6"/>
                  </a:cubicBezTo>
                  <a:cubicBezTo>
                    <a:pt x="12" y="9"/>
                    <a:pt x="10" y="10"/>
                    <a:pt x="7" y="10"/>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5" name="Freeform 13858">
              <a:extLst>
                <a:ext uri="{FF2B5EF4-FFF2-40B4-BE49-F238E27FC236}">
                  <a16:creationId xmlns:a16="http://schemas.microsoft.com/office/drawing/2014/main" id="{76E82826-37FC-544C-8B38-DFEFC64C918A}"/>
                </a:ext>
              </a:extLst>
            </p:cNvPr>
            <p:cNvSpPr>
              <a:spLocks noChangeArrowheads="1"/>
            </p:cNvSpPr>
            <p:nvPr/>
          </p:nvSpPr>
          <p:spPr bwMode="auto">
            <a:xfrm>
              <a:off x="10786048" y="5585412"/>
              <a:ext cx="161229" cy="354715"/>
            </a:xfrm>
            <a:custGeom>
              <a:avLst/>
              <a:gdLst>
                <a:gd name="T0" fmla="*/ 0 w 24"/>
                <a:gd name="T1" fmla="*/ 0 h 50"/>
                <a:gd name="T2" fmla="*/ 7606 w 24"/>
                <a:gd name="T3" fmla="*/ 8731 h 50"/>
                <a:gd name="T4" fmla="*/ 0 w 24"/>
                <a:gd name="T5" fmla="*/ 17113 h 50"/>
                <a:gd name="T6" fmla="*/ 0 w 24"/>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50">
                  <a:moveTo>
                    <a:pt x="0" y="0"/>
                  </a:moveTo>
                  <a:lnTo>
                    <a:pt x="23"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6" name="Freeform 13859">
              <a:extLst>
                <a:ext uri="{FF2B5EF4-FFF2-40B4-BE49-F238E27FC236}">
                  <a16:creationId xmlns:a16="http://schemas.microsoft.com/office/drawing/2014/main" id="{DDC83CF7-09ED-3540-A45B-73336EECE2F1}"/>
                </a:ext>
              </a:extLst>
            </p:cNvPr>
            <p:cNvSpPr>
              <a:spLocks noChangeArrowheads="1"/>
            </p:cNvSpPr>
            <p:nvPr/>
          </p:nvSpPr>
          <p:spPr bwMode="auto">
            <a:xfrm>
              <a:off x="9463877" y="5714405"/>
              <a:ext cx="1225416" cy="64496"/>
            </a:xfrm>
            <a:custGeom>
              <a:avLst/>
              <a:gdLst>
                <a:gd name="T0" fmla="*/ 57811 w 168"/>
                <a:gd name="T1" fmla="*/ 2886 h 11"/>
                <a:gd name="T2" fmla="*/ 55657 w 168"/>
                <a:gd name="T3" fmla="*/ 1732 h 11"/>
                <a:gd name="T4" fmla="*/ 57811 w 168"/>
                <a:gd name="T5" fmla="*/ 0 h 11"/>
                <a:gd name="T6" fmla="*/ 57811 w 168"/>
                <a:gd name="T7" fmla="*/ 0 h 11"/>
                <a:gd name="T8" fmla="*/ 59966 w 168"/>
                <a:gd name="T9" fmla="*/ 1732 h 11"/>
                <a:gd name="T10" fmla="*/ 48475 w 168"/>
                <a:gd name="T11" fmla="*/ 2886 h 11"/>
                <a:gd name="T12" fmla="*/ 48475 w 168"/>
                <a:gd name="T13" fmla="*/ 2886 h 11"/>
                <a:gd name="T14" fmla="*/ 46680 w 168"/>
                <a:gd name="T15" fmla="*/ 1732 h 11"/>
                <a:gd name="T16" fmla="*/ 48475 w 168"/>
                <a:gd name="T17" fmla="*/ 0 h 11"/>
                <a:gd name="T18" fmla="*/ 50271 w 168"/>
                <a:gd name="T19" fmla="*/ 1732 h 11"/>
                <a:gd name="T20" fmla="*/ 39499 w 168"/>
                <a:gd name="T21" fmla="*/ 2886 h 11"/>
                <a:gd name="T22" fmla="*/ 39499 w 168"/>
                <a:gd name="T23" fmla="*/ 2886 h 11"/>
                <a:gd name="T24" fmla="*/ 36985 w 168"/>
                <a:gd name="T25" fmla="*/ 1732 h 11"/>
                <a:gd name="T26" fmla="*/ 39499 w 168"/>
                <a:gd name="T27" fmla="*/ 0 h 11"/>
                <a:gd name="T28" fmla="*/ 41294 w 168"/>
                <a:gd name="T29" fmla="*/ 1732 h 11"/>
                <a:gd name="T30" fmla="*/ 30163 w 168"/>
                <a:gd name="T31" fmla="*/ 2886 h 11"/>
                <a:gd name="T32" fmla="*/ 29803 w 168"/>
                <a:gd name="T33" fmla="*/ 2886 h 11"/>
                <a:gd name="T34" fmla="*/ 28008 w 168"/>
                <a:gd name="T35" fmla="*/ 1732 h 11"/>
                <a:gd name="T36" fmla="*/ 30163 w 168"/>
                <a:gd name="T37" fmla="*/ 0 h 11"/>
                <a:gd name="T38" fmla="*/ 31958 w 168"/>
                <a:gd name="T39" fmla="*/ 1732 h 11"/>
                <a:gd name="T40" fmla="*/ 30163 w 168"/>
                <a:gd name="T41" fmla="*/ 2886 h 11"/>
                <a:gd name="T42" fmla="*/ 20826 w 168"/>
                <a:gd name="T43" fmla="*/ 2886 h 11"/>
                <a:gd name="T44" fmla="*/ 18672 w 168"/>
                <a:gd name="T45" fmla="*/ 1732 h 11"/>
                <a:gd name="T46" fmla="*/ 20826 w 168"/>
                <a:gd name="T47" fmla="*/ 0 h 11"/>
                <a:gd name="T48" fmla="*/ 20826 w 168"/>
                <a:gd name="T49" fmla="*/ 0 h 11"/>
                <a:gd name="T50" fmla="*/ 22622 w 168"/>
                <a:gd name="T51" fmla="*/ 1732 h 11"/>
                <a:gd name="T52" fmla="*/ 11850 w 168"/>
                <a:gd name="T53" fmla="*/ 2886 h 11"/>
                <a:gd name="T54" fmla="*/ 11850 w 168"/>
                <a:gd name="T55" fmla="*/ 2886 h 11"/>
                <a:gd name="T56" fmla="*/ 9336 w 168"/>
                <a:gd name="T57" fmla="*/ 1732 h 11"/>
                <a:gd name="T58" fmla="*/ 11850 w 168"/>
                <a:gd name="T59" fmla="*/ 0 h 11"/>
                <a:gd name="T60" fmla="*/ 13645 w 168"/>
                <a:gd name="T61" fmla="*/ 1732 h 11"/>
                <a:gd name="T62" fmla="*/ 2514 w 168"/>
                <a:gd name="T63" fmla="*/ 2886 h 11"/>
                <a:gd name="T64" fmla="*/ 1795 w 168"/>
                <a:gd name="T65" fmla="*/ 2886 h 11"/>
                <a:gd name="T66" fmla="*/ 1795 w 168"/>
                <a:gd name="T67" fmla="*/ 0 h 11"/>
                <a:gd name="T68" fmla="*/ 4309 w 168"/>
                <a:gd name="T69" fmla="*/ 1732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8" h="11">
                  <a:moveTo>
                    <a:pt x="161" y="10"/>
                  </a:moveTo>
                  <a:lnTo>
                    <a:pt x="161" y="10"/>
                  </a:lnTo>
                  <a:cubicBezTo>
                    <a:pt x="158" y="10"/>
                    <a:pt x="155" y="9"/>
                    <a:pt x="155" y="6"/>
                  </a:cubicBezTo>
                  <a:cubicBezTo>
                    <a:pt x="155" y="3"/>
                    <a:pt x="158" y="0"/>
                    <a:pt x="161" y="0"/>
                  </a:cubicBezTo>
                  <a:cubicBezTo>
                    <a:pt x="164" y="0"/>
                    <a:pt x="167" y="3"/>
                    <a:pt x="167" y="6"/>
                  </a:cubicBezTo>
                  <a:cubicBezTo>
                    <a:pt x="167" y="9"/>
                    <a:pt x="164" y="10"/>
                    <a:pt x="161" y="10"/>
                  </a:cubicBezTo>
                  <a:close/>
                  <a:moveTo>
                    <a:pt x="135" y="10"/>
                  </a:moveTo>
                  <a:lnTo>
                    <a:pt x="135" y="10"/>
                  </a:lnTo>
                  <a:cubicBezTo>
                    <a:pt x="131" y="10"/>
                    <a:pt x="130" y="9"/>
                    <a:pt x="130" y="6"/>
                  </a:cubicBezTo>
                  <a:cubicBezTo>
                    <a:pt x="130" y="3"/>
                    <a:pt x="131" y="0"/>
                    <a:pt x="135" y="0"/>
                  </a:cubicBezTo>
                  <a:cubicBezTo>
                    <a:pt x="138" y="0"/>
                    <a:pt x="140" y="3"/>
                    <a:pt x="140" y="6"/>
                  </a:cubicBezTo>
                  <a:cubicBezTo>
                    <a:pt x="140" y="9"/>
                    <a:pt x="139" y="10"/>
                    <a:pt x="135" y="10"/>
                  </a:cubicBezTo>
                  <a:close/>
                  <a:moveTo>
                    <a:pt x="110" y="10"/>
                  </a:moveTo>
                  <a:lnTo>
                    <a:pt x="110" y="10"/>
                  </a:lnTo>
                  <a:cubicBezTo>
                    <a:pt x="106" y="10"/>
                    <a:pt x="103" y="9"/>
                    <a:pt x="103" y="6"/>
                  </a:cubicBezTo>
                  <a:cubicBezTo>
                    <a:pt x="103" y="3"/>
                    <a:pt x="106" y="0"/>
                    <a:pt x="110" y="0"/>
                  </a:cubicBezTo>
                  <a:cubicBezTo>
                    <a:pt x="112" y="0"/>
                    <a:pt x="115" y="3"/>
                    <a:pt x="115" y="6"/>
                  </a:cubicBezTo>
                  <a:cubicBezTo>
                    <a:pt x="115" y="9"/>
                    <a:pt x="112" y="10"/>
                    <a:pt x="110" y="10"/>
                  </a:cubicBezTo>
                  <a:close/>
                  <a:moveTo>
                    <a:pt x="84" y="10"/>
                  </a:moveTo>
                  <a:lnTo>
                    <a:pt x="83" y="10"/>
                  </a:lnTo>
                  <a:cubicBezTo>
                    <a:pt x="80" y="10"/>
                    <a:pt x="78" y="9"/>
                    <a:pt x="78" y="6"/>
                  </a:cubicBezTo>
                  <a:cubicBezTo>
                    <a:pt x="78" y="3"/>
                    <a:pt x="80" y="0"/>
                    <a:pt x="83" y="0"/>
                  </a:cubicBezTo>
                  <a:lnTo>
                    <a:pt x="84" y="0"/>
                  </a:lnTo>
                  <a:cubicBezTo>
                    <a:pt x="87" y="0"/>
                    <a:pt x="89" y="3"/>
                    <a:pt x="89" y="6"/>
                  </a:cubicBezTo>
                  <a:cubicBezTo>
                    <a:pt x="89" y="9"/>
                    <a:pt x="87" y="10"/>
                    <a:pt x="84" y="10"/>
                  </a:cubicBezTo>
                  <a:close/>
                  <a:moveTo>
                    <a:pt x="58" y="10"/>
                  </a:moveTo>
                  <a:lnTo>
                    <a:pt x="58" y="10"/>
                  </a:lnTo>
                  <a:cubicBezTo>
                    <a:pt x="54" y="10"/>
                    <a:pt x="52" y="9"/>
                    <a:pt x="52" y="6"/>
                  </a:cubicBezTo>
                  <a:cubicBezTo>
                    <a:pt x="52" y="3"/>
                    <a:pt x="54" y="0"/>
                    <a:pt x="58" y="0"/>
                  </a:cubicBezTo>
                  <a:cubicBezTo>
                    <a:pt x="61" y="0"/>
                    <a:pt x="63" y="3"/>
                    <a:pt x="63" y="6"/>
                  </a:cubicBezTo>
                  <a:cubicBezTo>
                    <a:pt x="63" y="9"/>
                    <a:pt x="61" y="10"/>
                    <a:pt x="58" y="10"/>
                  </a:cubicBezTo>
                  <a:close/>
                  <a:moveTo>
                    <a:pt x="33" y="10"/>
                  </a:moveTo>
                  <a:lnTo>
                    <a:pt x="33" y="10"/>
                  </a:lnTo>
                  <a:cubicBezTo>
                    <a:pt x="29" y="10"/>
                    <a:pt x="26" y="9"/>
                    <a:pt x="26" y="6"/>
                  </a:cubicBezTo>
                  <a:cubicBezTo>
                    <a:pt x="26" y="3"/>
                    <a:pt x="29" y="0"/>
                    <a:pt x="33" y="0"/>
                  </a:cubicBezTo>
                  <a:cubicBezTo>
                    <a:pt x="35" y="0"/>
                    <a:pt x="38" y="3"/>
                    <a:pt x="38" y="6"/>
                  </a:cubicBezTo>
                  <a:cubicBezTo>
                    <a:pt x="38" y="9"/>
                    <a:pt x="35" y="10"/>
                    <a:pt x="33" y="10"/>
                  </a:cubicBezTo>
                  <a:close/>
                  <a:moveTo>
                    <a:pt x="7" y="10"/>
                  </a:moveTo>
                  <a:lnTo>
                    <a:pt x="5" y="10"/>
                  </a:lnTo>
                  <a:cubicBezTo>
                    <a:pt x="0" y="10"/>
                    <a:pt x="0" y="0"/>
                    <a:pt x="5" y="0"/>
                  </a:cubicBezTo>
                  <a:cubicBezTo>
                    <a:pt x="9" y="0"/>
                    <a:pt x="12" y="3"/>
                    <a:pt x="12" y="6"/>
                  </a:cubicBezTo>
                  <a:cubicBezTo>
                    <a:pt x="12" y="9"/>
                    <a:pt x="10" y="10"/>
                    <a:pt x="7" y="10"/>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7" name="Freeform 13860">
              <a:extLst>
                <a:ext uri="{FF2B5EF4-FFF2-40B4-BE49-F238E27FC236}">
                  <a16:creationId xmlns:a16="http://schemas.microsoft.com/office/drawing/2014/main" id="{EE0BEC94-81CF-9249-8504-ED34EBAA38C5}"/>
                </a:ext>
              </a:extLst>
            </p:cNvPr>
            <p:cNvSpPr>
              <a:spLocks noChangeArrowheads="1"/>
            </p:cNvSpPr>
            <p:nvPr/>
          </p:nvSpPr>
          <p:spPr bwMode="auto">
            <a:xfrm>
              <a:off x="6626070" y="5585412"/>
              <a:ext cx="161249" cy="354715"/>
            </a:xfrm>
            <a:custGeom>
              <a:avLst/>
              <a:gdLst>
                <a:gd name="T0" fmla="*/ 0 w 24"/>
                <a:gd name="T1" fmla="*/ 0 h 50"/>
                <a:gd name="T2" fmla="*/ 7607 w 24"/>
                <a:gd name="T3" fmla="*/ 8731 h 50"/>
                <a:gd name="T4" fmla="*/ 0 w 24"/>
                <a:gd name="T5" fmla="*/ 17113 h 50"/>
                <a:gd name="T6" fmla="*/ 0 w 24"/>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50">
                  <a:moveTo>
                    <a:pt x="0" y="0"/>
                  </a:moveTo>
                  <a:lnTo>
                    <a:pt x="23"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8" name="Freeform 13861">
              <a:extLst>
                <a:ext uri="{FF2B5EF4-FFF2-40B4-BE49-F238E27FC236}">
                  <a16:creationId xmlns:a16="http://schemas.microsoft.com/office/drawing/2014/main" id="{2EF02BE8-8098-8541-8578-61FBCD84F0E8}"/>
                </a:ext>
              </a:extLst>
            </p:cNvPr>
            <p:cNvSpPr>
              <a:spLocks noChangeArrowheads="1"/>
            </p:cNvSpPr>
            <p:nvPr/>
          </p:nvSpPr>
          <p:spPr bwMode="auto">
            <a:xfrm>
              <a:off x="5303921" y="5714405"/>
              <a:ext cx="1225416" cy="64496"/>
            </a:xfrm>
            <a:custGeom>
              <a:avLst/>
              <a:gdLst>
                <a:gd name="T0" fmla="*/ 58171 w 168"/>
                <a:gd name="T1" fmla="*/ 2886 h 11"/>
                <a:gd name="T2" fmla="*/ 55657 w 168"/>
                <a:gd name="T3" fmla="*/ 1732 h 11"/>
                <a:gd name="T4" fmla="*/ 58171 w 168"/>
                <a:gd name="T5" fmla="*/ 0 h 11"/>
                <a:gd name="T6" fmla="*/ 58171 w 168"/>
                <a:gd name="T7" fmla="*/ 0 h 11"/>
                <a:gd name="T8" fmla="*/ 59966 w 168"/>
                <a:gd name="T9" fmla="*/ 1732 h 11"/>
                <a:gd name="T10" fmla="*/ 48835 w 168"/>
                <a:gd name="T11" fmla="*/ 2886 h 11"/>
                <a:gd name="T12" fmla="*/ 48475 w 168"/>
                <a:gd name="T13" fmla="*/ 2886 h 11"/>
                <a:gd name="T14" fmla="*/ 46680 w 168"/>
                <a:gd name="T15" fmla="*/ 1732 h 11"/>
                <a:gd name="T16" fmla="*/ 48475 w 168"/>
                <a:gd name="T17" fmla="*/ 0 h 11"/>
                <a:gd name="T18" fmla="*/ 50630 w 168"/>
                <a:gd name="T19" fmla="*/ 1732 h 11"/>
                <a:gd name="T20" fmla="*/ 39499 w 168"/>
                <a:gd name="T21" fmla="*/ 2886 h 11"/>
                <a:gd name="T22" fmla="*/ 39499 w 168"/>
                <a:gd name="T23" fmla="*/ 2886 h 11"/>
                <a:gd name="T24" fmla="*/ 37344 w 168"/>
                <a:gd name="T25" fmla="*/ 1732 h 11"/>
                <a:gd name="T26" fmla="*/ 39499 w 168"/>
                <a:gd name="T27" fmla="*/ 0 h 11"/>
                <a:gd name="T28" fmla="*/ 41294 w 168"/>
                <a:gd name="T29" fmla="*/ 1732 h 11"/>
                <a:gd name="T30" fmla="*/ 30522 w 168"/>
                <a:gd name="T31" fmla="*/ 2886 h 11"/>
                <a:gd name="T32" fmla="*/ 30522 w 168"/>
                <a:gd name="T33" fmla="*/ 2886 h 11"/>
                <a:gd name="T34" fmla="*/ 28008 w 168"/>
                <a:gd name="T35" fmla="*/ 1732 h 11"/>
                <a:gd name="T36" fmla="*/ 30522 w 168"/>
                <a:gd name="T37" fmla="*/ 0 h 11"/>
                <a:gd name="T38" fmla="*/ 32317 w 168"/>
                <a:gd name="T39" fmla="*/ 1732 h 11"/>
                <a:gd name="T40" fmla="*/ 30522 w 168"/>
                <a:gd name="T41" fmla="*/ 2886 h 11"/>
                <a:gd name="T42" fmla="*/ 20826 w 168"/>
                <a:gd name="T43" fmla="*/ 2886 h 11"/>
                <a:gd name="T44" fmla="*/ 19031 w 168"/>
                <a:gd name="T45" fmla="*/ 1732 h 11"/>
                <a:gd name="T46" fmla="*/ 20826 w 168"/>
                <a:gd name="T47" fmla="*/ 0 h 11"/>
                <a:gd name="T48" fmla="*/ 21186 w 168"/>
                <a:gd name="T49" fmla="*/ 0 h 11"/>
                <a:gd name="T50" fmla="*/ 22981 w 168"/>
                <a:gd name="T51" fmla="*/ 1732 h 11"/>
                <a:gd name="T52" fmla="*/ 11850 w 168"/>
                <a:gd name="T53" fmla="*/ 2886 h 11"/>
                <a:gd name="T54" fmla="*/ 11850 w 168"/>
                <a:gd name="T55" fmla="*/ 2886 h 11"/>
                <a:gd name="T56" fmla="*/ 9695 w 168"/>
                <a:gd name="T57" fmla="*/ 1732 h 11"/>
                <a:gd name="T58" fmla="*/ 11850 w 168"/>
                <a:gd name="T59" fmla="*/ 0 h 11"/>
                <a:gd name="T60" fmla="*/ 13645 w 168"/>
                <a:gd name="T61" fmla="*/ 1732 h 11"/>
                <a:gd name="T62" fmla="*/ 2873 w 168"/>
                <a:gd name="T63" fmla="*/ 2886 h 11"/>
                <a:gd name="T64" fmla="*/ 2873 w 168"/>
                <a:gd name="T65" fmla="*/ 2886 h 11"/>
                <a:gd name="T66" fmla="*/ 2873 w 168"/>
                <a:gd name="T67" fmla="*/ 0 h 11"/>
                <a:gd name="T68" fmla="*/ 4309 w 168"/>
                <a:gd name="T69" fmla="*/ 1732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8" h="11">
                  <a:moveTo>
                    <a:pt x="162" y="10"/>
                  </a:moveTo>
                  <a:lnTo>
                    <a:pt x="162" y="10"/>
                  </a:lnTo>
                  <a:cubicBezTo>
                    <a:pt x="159" y="10"/>
                    <a:pt x="155" y="9"/>
                    <a:pt x="155" y="6"/>
                  </a:cubicBezTo>
                  <a:cubicBezTo>
                    <a:pt x="155" y="3"/>
                    <a:pt x="159" y="0"/>
                    <a:pt x="162" y="0"/>
                  </a:cubicBezTo>
                  <a:cubicBezTo>
                    <a:pt x="164" y="0"/>
                    <a:pt x="167" y="3"/>
                    <a:pt x="167" y="6"/>
                  </a:cubicBezTo>
                  <a:cubicBezTo>
                    <a:pt x="167" y="9"/>
                    <a:pt x="164" y="10"/>
                    <a:pt x="162" y="10"/>
                  </a:cubicBezTo>
                  <a:close/>
                  <a:moveTo>
                    <a:pt x="136" y="10"/>
                  </a:moveTo>
                  <a:lnTo>
                    <a:pt x="135" y="10"/>
                  </a:lnTo>
                  <a:cubicBezTo>
                    <a:pt x="132" y="10"/>
                    <a:pt x="130" y="9"/>
                    <a:pt x="130" y="6"/>
                  </a:cubicBezTo>
                  <a:cubicBezTo>
                    <a:pt x="130" y="3"/>
                    <a:pt x="132" y="0"/>
                    <a:pt x="135" y="0"/>
                  </a:cubicBezTo>
                  <a:cubicBezTo>
                    <a:pt x="138" y="0"/>
                    <a:pt x="141" y="3"/>
                    <a:pt x="141" y="6"/>
                  </a:cubicBezTo>
                  <a:cubicBezTo>
                    <a:pt x="141" y="9"/>
                    <a:pt x="139" y="10"/>
                    <a:pt x="136" y="10"/>
                  </a:cubicBezTo>
                  <a:close/>
                  <a:moveTo>
                    <a:pt x="110" y="10"/>
                  </a:moveTo>
                  <a:lnTo>
                    <a:pt x="110" y="10"/>
                  </a:lnTo>
                  <a:cubicBezTo>
                    <a:pt x="107" y="10"/>
                    <a:pt x="104" y="9"/>
                    <a:pt x="104" y="6"/>
                  </a:cubicBezTo>
                  <a:cubicBezTo>
                    <a:pt x="104" y="3"/>
                    <a:pt x="107" y="0"/>
                    <a:pt x="110" y="0"/>
                  </a:cubicBezTo>
                  <a:cubicBezTo>
                    <a:pt x="113" y="0"/>
                    <a:pt x="115" y="3"/>
                    <a:pt x="115" y="6"/>
                  </a:cubicBezTo>
                  <a:cubicBezTo>
                    <a:pt x="115" y="9"/>
                    <a:pt x="113" y="10"/>
                    <a:pt x="110" y="10"/>
                  </a:cubicBezTo>
                  <a:close/>
                  <a:moveTo>
                    <a:pt x="85" y="10"/>
                  </a:moveTo>
                  <a:lnTo>
                    <a:pt x="85" y="10"/>
                  </a:lnTo>
                  <a:cubicBezTo>
                    <a:pt x="82" y="10"/>
                    <a:pt x="78" y="9"/>
                    <a:pt x="78" y="6"/>
                  </a:cubicBezTo>
                  <a:cubicBezTo>
                    <a:pt x="78" y="3"/>
                    <a:pt x="82" y="0"/>
                    <a:pt x="85" y="0"/>
                  </a:cubicBezTo>
                  <a:cubicBezTo>
                    <a:pt x="87" y="0"/>
                    <a:pt x="90" y="3"/>
                    <a:pt x="90" y="6"/>
                  </a:cubicBezTo>
                  <a:cubicBezTo>
                    <a:pt x="90" y="9"/>
                    <a:pt x="87" y="10"/>
                    <a:pt x="85" y="10"/>
                  </a:cubicBezTo>
                  <a:close/>
                  <a:moveTo>
                    <a:pt x="59" y="10"/>
                  </a:moveTo>
                  <a:lnTo>
                    <a:pt x="58" y="10"/>
                  </a:lnTo>
                  <a:cubicBezTo>
                    <a:pt x="55" y="10"/>
                    <a:pt x="53" y="9"/>
                    <a:pt x="53" y="6"/>
                  </a:cubicBezTo>
                  <a:cubicBezTo>
                    <a:pt x="53" y="3"/>
                    <a:pt x="55" y="0"/>
                    <a:pt x="58" y="0"/>
                  </a:cubicBezTo>
                  <a:lnTo>
                    <a:pt x="59" y="0"/>
                  </a:lnTo>
                  <a:cubicBezTo>
                    <a:pt x="62" y="0"/>
                    <a:pt x="64" y="3"/>
                    <a:pt x="64" y="6"/>
                  </a:cubicBezTo>
                  <a:cubicBezTo>
                    <a:pt x="64" y="9"/>
                    <a:pt x="62" y="10"/>
                    <a:pt x="59" y="10"/>
                  </a:cubicBezTo>
                  <a:close/>
                  <a:moveTo>
                    <a:pt x="33" y="10"/>
                  </a:moveTo>
                  <a:lnTo>
                    <a:pt x="33" y="10"/>
                  </a:lnTo>
                  <a:cubicBezTo>
                    <a:pt x="30" y="10"/>
                    <a:pt x="27" y="9"/>
                    <a:pt x="27" y="6"/>
                  </a:cubicBezTo>
                  <a:cubicBezTo>
                    <a:pt x="27" y="3"/>
                    <a:pt x="30" y="0"/>
                    <a:pt x="33" y="0"/>
                  </a:cubicBezTo>
                  <a:cubicBezTo>
                    <a:pt x="36" y="0"/>
                    <a:pt x="38" y="3"/>
                    <a:pt x="38" y="6"/>
                  </a:cubicBezTo>
                  <a:cubicBezTo>
                    <a:pt x="38" y="9"/>
                    <a:pt x="36" y="10"/>
                    <a:pt x="33" y="10"/>
                  </a:cubicBezTo>
                  <a:close/>
                  <a:moveTo>
                    <a:pt x="8" y="10"/>
                  </a:moveTo>
                  <a:lnTo>
                    <a:pt x="8" y="10"/>
                  </a:lnTo>
                  <a:cubicBezTo>
                    <a:pt x="0" y="10"/>
                    <a:pt x="0" y="0"/>
                    <a:pt x="8" y="0"/>
                  </a:cubicBezTo>
                  <a:cubicBezTo>
                    <a:pt x="10" y="0"/>
                    <a:pt x="12" y="3"/>
                    <a:pt x="12" y="6"/>
                  </a:cubicBezTo>
                  <a:cubicBezTo>
                    <a:pt x="12" y="9"/>
                    <a:pt x="10" y="10"/>
                    <a:pt x="8" y="10"/>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89" name="Freeform 13862">
              <a:extLst>
                <a:ext uri="{FF2B5EF4-FFF2-40B4-BE49-F238E27FC236}">
                  <a16:creationId xmlns:a16="http://schemas.microsoft.com/office/drawing/2014/main" id="{F18BFB6C-1185-1443-8E94-8E6ED3C0FD80}"/>
                </a:ext>
              </a:extLst>
            </p:cNvPr>
            <p:cNvSpPr>
              <a:spLocks noChangeArrowheads="1"/>
            </p:cNvSpPr>
            <p:nvPr/>
          </p:nvSpPr>
          <p:spPr bwMode="auto">
            <a:xfrm>
              <a:off x="1595411" y="5714405"/>
              <a:ext cx="5901359" cy="5062894"/>
            </a:xfrm>
            <a:custGeom>
              <a:avLst/>
              <a:gdLst>
                <a:gd name="T0" fmla="*/ 55576 w 805"/>
                <a:gd name="T1" fmla="*/ 245275 h 692"/>
                <a:gd name="T2" fmla="*/ 65681 w 805"/>
                <a:gd name="T3" fmla="*/ 245275 h 692"/>
                <a:gd name="T4" fmla="*/ 74703 w 805"/>
                <a:gd name="T5" fmla="*/ 245275 h 692"/>
                <a:gd name="T6" fmla="*/ 84086 w 805"/>
                <a:gd name="T7" fmla="*/ 245275 h 692"/>
                <a:gd name="T8" fmla="*/ 93469 w 805"/>
                <a:gd name="T9" fmla="*/ 245275 h 692"/>
                <a:gd name="T10" fmla="*/ 104296 w 805"/>
                <a:gd name="T11" fmla="*/ 247436 h 692"/>
                <a:gd name="T12" fmla="*/ 113679 w 805"/>
                <a:gd name="T13" fmla="*/ 247436 h 692"/>
                <a:gd name="T14" fmla="*/ 123062 w 805"/>
                <a:gd name="T15" fmla="*/ 247436 h 692"/>
                <a:gd name="T16" fmla="*/ 132084 w 805"/>
                <a:gd name="T17" fmla="*/ 247436 h 692"/>
                <a:gd name="T18" fmla="*/ 141828 w 805"/>
                <a:gd name="T19" fmla="*/ 247436 h 692"/>
                <a:gd name="T20" fmla="*/ 149046 w 805"/>
                <a:gd name="T21" fmla="*/ 248877 h 692"/>
                <a:gd name="T22" fmla="*/ 158429 w 805"/>
                <a:gd name="T23" fmla="*/ 248877 h 692"/>
                <a:gd name="T24" fmla="*/ 167451 w 805"/>
                <a:gd name="T25" fmla="*/ 248877 h 692"/>
                <a:gd name="T26" fmla="*/ 176473 w 805"/>
                <a:gd name="T27" fmla="*/ 248877 h 692"/>
                <a:gd name="T28" fmla="*/ 185856 w 805"/>
                <a:gd name="T29" fmla="*/ 248877 h 692"/>
                <a:gd name="T30" fmla="*/ 195239 w 805"/>
                <a:gd name="T31" fmla="*/ 248877 h 692"/>
                <a:gd name="T32" fmla="*/ 202818 w 805"/>
                <a:gd name="T33" fmla="*/ 247436 h 692"/>
                <a:gd name="T34" fmla="*/ 211840 w 805"/>
                <a:gd name="T35" fmla="*/ 247436 h 692"/>
                <a:gd name="T36" fmla="*/ 223027 w 805"/>
                <a:gd name="T37" fmla="*/ 245275 h 692"/>
                <a:gd name="T38" fmla="*/ 232050 w 805"/>
                <a:gd name="T39" fmla="*/ 245275 h 692"/>
                <a:gd name="T40" fmla="*/ 250816 w 805"/>
                <a:gd name="T41" fmla="*/ 245275 h 692"/>
                <a:gd name="T42" fmla="*/ 260559 w 805"/>
                <a:gd name="T43" fmla="*/ 245275 h 692"/>
                <a:gd name="T44" fmla="*/ 269582 w 805"/>
                <a:gd name="T45" fmla="*/ 245275 h 692"/>
                <a:gd name="T46" fmla="*/ 0 w 805"/>
                <a:gd name="T47" fmla="*/ 147669 h 692"/>
                <a:gd name="T48" fmla="*/ 0 w 805"/>
                <a:gd name="T49" fmla="*/ 156674 h 692"/>
                <a:gd name="T50" fmla="*/ 0 w 805"/>
                <a:gd name="T51" fmla="*/ 166398 h 692"/>
                <a:gd name="T52" fmla="*/ 1804 w 805"/>
                <a:gd name="T53" fmla="*/ 177563 h 692"/>
                <a:gd name="T54" fmla="*/ 1804 w 805"/>
                <a:gd name="T55" fmla="*/ 186568 h 692"/>
                <a:gd name="T56" fmla="*/ 1804 w 805"/>
                <a:gd name="T57" fmla="*/ 196292 h 692"/>
                <a:gd name="T58" fmla="*/ 1804 w 805"/>
                <a:gd name="T59" fmla="*/ 205296 h 692"/>
                <a:gd name="T60" fmla="*/ 1804 w 805"/>
                <a:gd name="T61" fmla="*/ 214301 h 692"/>
                <a:gd name="T62" fmla="*/ 1444 w 805"/>
                <a:gd name="T63" fmla="*/ 222224 h 692"/>
                <a:gd name="T64" fmla="*/ 5413 w 805"/>
                <a:gd name="T65" fmla="*/ 228707 h 692"/>
                <a:gd name="T66" fmla="*/ 11909 w 805"/>
                <a:gd name="T67" fmla="*/ 235551 h 692"/>
                <a:gd name="T68" fmla="*/ 11909 w 805"/>
                <a:gd name="T69" fmla="*/ 235551 h 692"/>
                <a:gd name="T70" fmla="*/ 20570 w 805"/>
                <a:gd name="T71" fmla="*/ 241313 h 692"/>
                <a:gd name="T72" fmla="*/ 28510 w 805"/>
                <a:gd name="T73" fmla="*/ 244195 h 692"/>
                <a:gd name="T74" fmla="*/ 37532 w 805"/>
                <a:gd name="T75" fmla="*/ 248877 h 692"/>
                <a:gd name="T76" fmla="*/ 287626 w 805"/>
                <a:gd name="T77" fmla="*/ 248877 h 692"/>
                <a:gd name="T78" fmla="*/ 3970 w 805"/>
                <a:gd name="T79" fmla="*/ 138305 h 692"/>
                <a:gd name="T80" fmla="*/ 3970 w 805"/>
                <a:gd name="T81" fmla="*/ 128941 h 692"/>
                <a:gd name="T82" fmla="*/ 3970 w 805"/>
                <a:gd name="T83" fmla="*/ 119936 h 692"/>
                <a:gd name="T84" fmla="*/ 3970 w 805"/>
                <a:gd name="T85" fmla="*/ 110932 h 692"/>
                <a:gd name="T86" fmla="*/ 3970 w 805"/>
                <a:gd name="T87" fmla="*/ 101208 h 692"/>
                <a:gd name="T88" fmla="*/ 1804 w 805"/>
                <a:gd name="T89" fmla="*/ 94364 h 692"/>
                <a:gd name="T90" fmla="*/ 1804 w 805"/>
                <a:gd name="T91" fmla="*/ 75636 h 692"/>
                <a:gd name="T92" fmla="*/ 1804 w 805"/>
                <a:gd name="T93" fmla="*/ 66271 h 692"/>
                <a:gd name="T94" fmla="*/ 1804 w 805"/>
                <a:gd name="T95" fmla="*/ 56907 h 692"/>
                <a:gd name="T96" fmla="*/ 1804 w 805"/>
                <a:gd name="T97" fmla="*/ 47902 h 692"/>
                <a:gd name="T98" fmla="*/ 1804 w 805"/>
                <a:gd name="T99" fmla="*/ 38538 h 692"/>
                <a:gd name="T100" fmla="*/ 2887 w 805"/>
                <a:gd name="T101" fmla="*/ 29174 h 692"/>
                <a:gd name="T102" fmla="*/ 5052 w 805"/>
                <a:gd name="T103" fmla="*/ 27373 h 692"/>
                <a:gd name="T104" fmla="*/ 8300 w 805"/>
                <a:gd name="T105" fmla="*/ 19809 h 692"/>
                <a:gd name="T106" fmla="*/ 13353 w 805"/>
                <a:gd name="T107" fmla="*/ 10085 h 692"/>
                <a:gd name="T108" fmla="*/ 18405 w 805"/>
                <a:gd name="T109" fmla="*/ 3962 h 692"/>
                <a:gd name="T110" fmla="*/ 27427 w 805"/>
                <a:gd name="T111" fmla="*/ 1081 h 692"/>
                <a:gd name="T112" fmla="*/ 37171 w 805"/>
                <a:gd name="T113" fmla="*/ 3602 h 692"/>
                <a:gd name="T114" fmla="*/ 278604 w 805"/>
                <a:gd name="T115" fmla="*/ 245275 h 6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05" h="692">
                  <a:moveTo>
                    <a:pt x="129" y="681"/>
                  </a:moveTo>
                  <a:lnTo>
                    <a:pt x="129" y="681"/>
                  </a:lnTo>
                  <a:cubicBezTo>
                    <a:pt x="133" y="681"/>
                    <a:pt x="135" y="684"/>
                    <a:pt x="135" y="687"/>
                  </a:cubicBezTo>
                  <a:cubicBezTo>
                    <a:pt x="135" y="690"/>
                    <a:pt x="133" y="691"/>
                    <a:pt x="129" y="691"/>
                  </a:cubicBezTo>
                  <a:cubicBezTo>
                    <a:pt x="126" y="691"/>
                    <a:pt x="124" y="690"/>
                    <a:pt x="124" y="687"/>
                  </a:cubicBezTo>
                  <a:cubicBezTo>
                    <a:pt x="124" y="684"/>
                    <a:pt x="126" y="681"/>
                    <a:pt x="129" y="681"/>
                  </a:cubicBezTo>
                  <a:close/>
                  <a:moveTo>
                    <a:pt x="154" y="681"/>
                  </a:moveTo>
                  <a:lnTo>
                    <a:pt x="156" y="681"/>
                  </a:lnTo>
                  <a:cubicBezTo>
                    <a:pt x="159" y="681"/>
                    <a:pt x="161" y="684"/>
                    <a:pt x="161" y="687"/>
                  </a:cubicBezTo>
                  <a:cubicBezTo>
                    <a:pt x="161" y="690"/>
                    <a:pt x="159" y="691"/>
                    <a:pt x="156" y="691"/>
                  </a:cubicBezTo>
                  <a:cubicBezTo>
                    <a:pt x="153" y="691"/>
                    <a:pt x="150" y="690"/>
                    <a:pt x="150" y="687"/>
                  </a:cubicBezTo>
                  <a:cubicBezTo>
                    <a:pt x="150" y="684"/>
                    <a:pt x="152" y="681"/>
                    <a:pt x="154" y="681"/>
                  </a:cubicBezTo>
                  <a:close/>
                  <a:moveTo>
                    <a:pt x="182" y="681"/>
                  </a:moveTo>
                  <a:lnTo>
                    <a:pt x="182" y="681"/>
                  </a:lnTo>
                  <a:cubicBezTo>
                    <a:pt x="184" y="681"/>
                    <a:pt x="187" y="684"/>
                    <a:pt x="187" y="687"/>
                  </a:cubicBezTo>
                  <a:cubicBezTo>
                    <a:pt x="187" y="690"/>
                    <a:pt x="184" y="691"/>
                    <a:pt x="182" y="691"/>
                  </a:cubicBezTo>
                  <a:cubicBezTo>
                    <a:pt x="178" y="691"/>
                    <a:pt x="175" y="690"/>
                    <a:pt x="175" y="687"/>
                  </a:cubicBezTo>
                  <a:cubicBezTo>
                    <a:pt x="175" y="684"/>
                    <a:pt x="178" y="681"/>
                    <a:pt x="182" y="681"/>
                  </a:cubicBezTo>
                  <a:close/>
                  <a:moveTo>
                    <a:pt x="207" y="681"/>
                  </a:moveTo>
                  <a:lnTo>
                    <a:pt x="207" y="681"/>
                  </a:lnTo>
                  <a:cubicBezTo>
                    <a:pt x="210" y="681"/>
                    <a:pt x="212" y="684"/>
                    <a:pt x="212" y="687"/>
                  </a:cubicBezTo>
                  <a:cubicBezTo>
                    <a:pt x="212" y="690"/>
                    <a:pt x="210" y="691"/>
                    <a:pt x="207" y="691"/>
                  </a:cubicBezTo>
                  <a:cubicBezTo>
                    <a:pt x="203" y="691"/>
                    <a:pt x="201" y="690"/>
                    <a:pt x="201" y="687"/>
                  </a:cubicBezTo>
                  <a:cubicBezTo>
                    <a:pt x="201" y="684"/>
                    <a:pt x="203" y="681"/>
                    <a:pt x="207" y="681"/>
                  </a:cubicBezTo>
                  <a:close/>
                  <a:moveTo>
                    <a:pt x="232" y="681"/>
                  </a:moveTo>
                  <a:lnTo>
                    <a:pt x="233" y="681"/>
                  </a:lnTo>
                  <a:cubicBezTo>
                    <a:pt x="236" y="681"/>
                    <a:pt x="238" y="684"/>
                    <a:pt x="238" y="687"/>
                  </a:cubicBezTo>
                  <a:cubicBezTo>
                    <a:pt x="238" y="690"/>
                    <a:pt x="236" y="691"/>
                    <a:pt x="233" y="691"/>
                  </a:cubicBezTo>
                  <a:lnTo>
                    <a:pt x="232" y="691"/>
                  </a:lnTo>
                  <a:cubicBezTo>
                    <a:pt x="228" y="691"/>
                    <a:pt x="227" y="690"/>
                    <a:pt x="227" y="687"/>
                  </a:cubicBezTo>
                  <a:cubicBezTo>
                    <a:pt x="227" y="684"/>
                    <a:pt x="228" y="681"/>
                    <a:pt x="232" y="681"/>
                  </a:cubicBezTo>
                  <a:close/>
                  <a:moveTo>
                    <a:pt x="259" y="681"/>
                  </a:moveTo>
                  <a:lnTo>
                    <a:pt x="259" y="681"/>
                  </a:lnTo>
                  <a:cubicBezTo>
                    <a:pt x="261" y="681"/>
                    <a:pt x="264" y="684"/>
                    <a:pt x="264" y="687"/>
                  </a:cubicBezTo>
                  <a:cubicBezTo>
                    <a:pt x="264" y="690"/>
                    <a:pt x="261" y="691"/>
                    <a:pt x="259" y="691"/>
                  </a:cubicBezTo>
                  <a:cubicBezTo>
                    <a:pt x="255" y="691"/>
                    <a:pt x="252" y="690"/>
                    <a:pt x="252" y="687"/>
                  </a:cubicBezTo>
                  <a:cubicBezTo>
                    <a:pt x="252" y="684"/>
                    <a:pt x="255" y="681"/>
                    <a:pt x="259" y="681"/>
                  </a:cubicBezTo>
                  <a:close/>
                  <a:moveTo>
                    <a:pt x="284" y="681"/>
                  </a:moveTo>
                  <a:lnTo>
                    <a:pt x="284" y="681"/>
                  </a:lnTo>
                  <a:cubicBezTo>
                    <a:pt x="287" y="681"/>
                    <a:pt x="289" y="684"/>
                    <a:pt x="289" y="687"/>
                  </a:cubicBezTo>
                  <a:cubicBezTo>
                    <a:pt x="289" y="690"/>
                    <a:pt x="287" y="691"/>
                    <a:pt x="284" y="691"/>
                  </a:cubicBezTo>
                  <a:cubicBezTo>
                    <a:pt x="280" y="691"/>
                    <a:pt x="279" y="690"/>
                    <a:pt x="279" y="687"/>
                  </a:cubicBezTo>
                  <a:cubicBezTo>
                    <a:pt x="279" y="684"/>
                    <a:pt x="280" y="681"/>
                    <a:pt x="284" y="681"/>
                  </a:cubicBezTo>
                  <a:lnTo>
                    <a:pt x="310" y="681"/>
                  </a:lnTo>
                  <a:cubicBezTo>
                    <a:pt x="313" y="681"/>
                    <a:pt x="315" y="684"/>
                    <a:pt x="315" y="687"/>
                  </a:cubicBezTo>
                  <a:cubicBezTo>
                    <a:pt x="315" y="690"/>
                    <a:pt x="313" y="691"/>
                    <a:pt x="310" y="691"/>
                  </a:cubicBezTo>
                  <a:cubicBezTo>
                    <a:pt x="307" y="691"/>
                    <a:pt x="304" y="690"/>
                    <a:pt x="304" y="687"/>
                  </a:cubicBezTo>
                  <a:cubicBezTo>
                    <a:pt x="304" y="684"/>
                    <a:pt x="307" y="681"/>
                    <a:pt x="310" y="681"/>
                  </a:cubicBezTo>
                  <a:lnTo>
                    <a:pt x="284" y="681"/>
                  </a:lnTo>
                  <a:close/>
                  <a:moveTo>
                    <a:pt x="336" y="681"/>
                  </a:moveTo>
                  <a:lnTo>
                    <a:pt x="336" y="681"/>
                  </a:lnTo>
                  <a:cubicBezTo>
                    <a:pt x="338" y="681"/>
                    <a:pt x="341" y="684"/>
                    <a:pt x="341" y="687"/>
                  </a:cubicBezTo>
                  <a:cubicBezTo>
                    <a:pt x="341" y="690"/>
                    <a:pt x="338" y="691"/>
                    <a:pt x="336" y="691"/>
                  </a:cubicBezTo>
                  <a:cubicBezTo>
                    <a:pt x="332" y="691"/>
                    <a:pt x="329" y="690"/>
                    <a:pt x="329" y="687"/>
                  </a:cubicBezTo>
                  <a:cubicBezTo>
                    <a:pt x="329" y="684"/>
                    <a:pt x="332" y="681"/>
                    <a:pt x="336" y="681"/>
                  </a:cubicBezTo>
                  <a:close/>
                  <a:moveTo>
                    <a:pt x="361" y="681"/>
                  </a:moveTo>
                  <a:lnTo>
                    <a:pt x="362" y="681"/>
                  </a:lnTo>
                  <a:cubicBezTo>
                    <a:pt x="365" y="681"/>
                    <a:pt x="366" y="684"/>
                    <a:pt x="366" y="687"/>
                  </a:cubicBezTo>
                  <a:cubicBezTo>
                    <a:pt x="366" y="690"/>
                    <a:pt x="365" y="691"/>
                    <a:pt x="362" y="691"/>
                  </a:cubicBezTo>
                  <a:cubicBezTo>
                    <a:pt x="357" y="691"/>
                    <a:pt x="356" y="690"/>
                    <a:pt x="356" y="687"/>
                  </a:cubicBezTo>
                  <a:cubicBezTo>
                    <a:pt x="356" y="684"/>
                    <a:pt x="357" y="681"/>
                    <a:pt x="361" y="681"/>
                  </a:cubicBezTo>
                  <a:close/>
                  <a:moveTo>
                    <a:pt x="387" y="681"/>
                  </a:moveTo>
                  <a:lnTo>
                    <a:pt x="387" y="681"/>
                  </a:lnTo>
                  <a:cubicBezTo>
                    <a:pt x="390" y="681"/>
                    <a:pt x="393" y="684"/>
                    <a:pt x="393" y="687"/>
                  </a:cubicBezTo>
                  <a:cubicBezTo>
                    <a:pt x="393" y="690"/>
                    <a:pt x="390" y="691"/>
                    <a:pt x="387" y="691"/>
                  </a:cubicBezTo>
                  <a:cubicBezTo>
                    <a:pt x="385" y="691"/>
                    <a:pt x="381" y="690"/>
                    <a:pt x="381" y="687"/>
                  </a:cubicBezTo>
                  <a:cubicBezTo>
                    <a:pt x="381" y="684"/>
                    <a:pt x="385" y="681"/>
                    <a:pt x="387" y="681"/>
                  </a:cubicBezTo>
                  <a:close/>
                  <a:moveTo>
                    <a:pt x="413" y="681"/>
                  </a:moveTo>
                  <a:lnTo>
                    <a:pt x="413" y="681"/>
                  </a:lnTo>
                  <a:cubicBezTo>
                    <a:pt x="415" y="681"/>
                    <a:pt x="418" y="684"/>
                    <a:pt x="418" y="687"/>
                  </a:cubicBezTo>
                  <a:cubicBezTo>
                    <a:pt x="418" y="690"/>
                    <a:pt x="415" y="691"/>
                    <a:pt x="413" y="691"/>
                  </a:cubicBezTo>
                  <a:cubicBezTo>
                    <a:pt x="410" y="691"/>
                    <a:pt x="406" y="690"/>
                    <a:pt x="406" y="687"/>
                  </a:cubicBezTo>
                  <a:cubicBezTo>
                    <a:pt x="406" y="684"/>
                    <a:pt x="410" y="681"/>
                    <a:pt x="413" y="681"/>
                  </a:cubicBezTo>
                  <a:close/>
                  <a:moveTo>
                    <a:pt x="438" y="681"/>
                  </a:moveTo>
                  <a:lnTo>
                    <a:pt x="439" y="681"/>
                  </a:lnTo>
                  <a:cubicBezTo>
                    <a:pt x="442" y="681"/>
                    <a:pt x="443" y="684"/>
                    <a:pt x="443" y="687"/>
                  </a:cubicBezTo>
                  <a:cubicBezTo>
                    <a:pt x="443" y="690"/>
                    <a:pt x="442" y="691"/>
                    <a:pt x="439" y="691"/>
                  </a:cubicBezTo>
                  <a:lnTo>
                    <a:pt x="438" y="691"/>
                  </a:lnTo>
                  <a:cubicBezTo>
                    <a:pt x="434" y="691"/>
                    <a:pt x="433" y="690"/>
                    <a:pt x="433" y="687"/>
                  </a:cubicBezTo>
                  <a:cubicBezTo>
                    <a:pt x="433" y="684"/>
                    <a:pt x="434" y="681"/>
                    <a:pt x="438" y="681"/>
                  </a:cubicBezTo>
                  <a:close/>
                  <a:moveTo>
                    <a:pt x="464" y="681"/>
                  </a:moveTo>
                  <a:lnTo>
                    <a:pt x="464" y="681"/>
                  </a:lnTo>
                  <a:cubicBezTo>
                    <a:pt x="467" y="681"/>
                    <a:pt x="470" y="684"/>
                    <a:pt x="470" y="687"/>
                  </a:cubicBezTo>
                  <a:cubicBezTo>
                    <a:pt x="470" y="690"/>
                    <a:pt x="467" y="691"/>
                    <a:pt x="464" y="691"/>
                  </a:cubicBezTo>
                  <a:cubicBezTo>
                    <a:pt x="461" y="691"/>
                    <a:pt x="458" y="690"/>
                    <a:pt x="458" y="687"/>
                  </a:cubicBezTo>
                  <a:cubicBezTo>
                    <a:pt x="458" y="684"/>
                    <a:pt x="461" y="681"/>
                    <a:pt x="464" y="681"/>
                  </a:cubicBezTo>
                  <a:close/>
                  <a:moveTo>
                    <a:pt x="489" y="681"/>
                  </a:moveTo>
                  <a:lnTo>
                    <a:pt x="489" y="681"/>
                  </a:lnTo>
                  <a:cubicBezTo>
                    <a:pt x="492" y="681"/>
                    <a:pt x="495" y="684"/>
                    <a:pt x="495" y="687"/>
                  </a:cubicBezTo>
                  <a:cubicBezTo>
                    <a:pt x="495" y="690"/>
                    <a:pt x="492" y="691"/>
                    <a:pt x="489" y="691"/>
                  </a:cubicBezTo>
                  <a:cubicBezTo>
                    <a:pt x="487" y="691"/>
                    <a:pt x="485" y="690"/>
                    <a:pt x="485" y="687"/>
                  </a:cubicBezTo>
                  <a:cubicBezTo>
                    <a:pt x="485" y="684"/>
                    <a:pt x="487" y="681"/>
                    <a:pt x="489" y="681"/>
                  </a:cubicBezTo>
                  <a:close/>
                  <a:moveTo>
                    <a:pt x="515" y="681"/>
                  </a:moveTo>
                  <a:lnTo>
                    <a:pt x="516" y="681"/>
                  </a:lnTo>
                  <a:cubicBezTo>
                    <a:pt x="519" y="681"/>
                    <a:pt x="520" y="684"/>
                    <a:pt x="520" y="687"/>
                  </a:cubicBezTo>
                  <a:cubicBezTo>
                    <a:pt x="520" y="690"/>
                    <a:pt x="519" y="691"/>
                    <a:pt x="516" y="691"/>
                  </a:cubicBezTo>
                  <a:lnTo>
                    <a:pt x="515" y="691"/>
                  </a:lnTo>
                  <a:cubicBezTo>
                    <a:pt x="512" y="691"/>
                    <a:pt x="510" y="690"/>
                    <a:pt x="510" y="687"/>
                  </a:cubicBezTo>
                  <a:cubicBezTo>
                    <a:pt x="510" y="684"/>
                    <a:pt x="512" y="681"/>
                    <a:pt x="515" y="681"/>
                  </a:cubicBezTo>
                  <a:close/>
                  <a:moveTo>
                    <a:pt x="541" y="681"/>
                  </a:moveTo>
                  <a:lnTo>
                    <a:pt x="541" y="681"/>
                  </a:lnTo>
                  <a:cubicBezTo>
                    <a:pt x="544" y="681"/>
                    <a:pt x="547" y="684"/>
                    <a:pt x="547" y="687"/>
                  </a:cubicBezTo>
                  <a:cubicBezTo>
                    <a:pt x="547" y="690"/>
                    <a:pt x="544" y="691"/>
                    <a:pt x="541" y="691"/>
                  </a:cubicBezTo>
                  <a:cubicBezTo>
                    <a:pt x="538" y="691"/>
                    <a:pt x="535" y="690"/>
                    <a:pt x="535" y="687"/>
                  </a:cubicBezTo>
                  <a:cubicBezTo>
                    <a:pt x="535" y="684"/>
                    <a:pt x="538" y="681"/>
                    <a:pt x="541" y="681"/>
                  </a:cubicBezTo>
                  <a:close/>
                  <a:moveTo>
                    <a:pt x="566" y="681"/>
                  </a:moveTo>
                  <a:lnTo>
                    <a:pt x="566" y="681"/>
                  </a:lnTo>
                  <a:cubicBezTo>
                    <a:pt x="569" y="681"/>
                    <a:pt x="572" y="684"/>
                    <a:pt x="572" y="687"/>
                  </a:cubicBezTo>
                  <a:cubicBezTo>
                    <a:pt x="572" y="690"/>
                    <a:pt x="569" y="691"/>
                    <a:pt x="566" y="691"/>
                  </a:cubicBezTo>
                  <a:cubicBezTo>
                    <a:pt x="564" y="691"/>
                    <a:pt x="562" y="690"/>
                    <a:pt x="562" y="687"/>
                  </a:cubicBezTo>
                  <a:cubicBezTo>
                    <a:pt x="562" y="684"/>
                    <a:pt x="564" y="681"/>
                    <a:pt x="566" y="681"/>
                  </a:cubicBezTo>
                  <a:close/>
                  <a:moveTo>
                    <a:pt x="593" y="681"/>
                  </a:moveTo>
                  <a:lnTo>
                    <a:pt x="593" y="681"/>
                  </a:lnTo>
                  <a:cubicBezTo>
                    <a:pt x="596" y="681"/>
                    <a:pt x="597" y="684"/>
                    <a:pt x="597" y="687"/>
                  </a:cubicBezTo>
                  <a:cubicBezTo>
                    <a:pt x="597" y="690"/>
                    <a:pt x="596" y="691"/>
                    <a:pt x="593" y="691"/>
                  </a:cubicBezTo>
                  <a:cubicBezTo>
                    <a:pt x="590" y="691"/>
                    <a:pt x="587" y="690"/>
                    <a:pt x="587" y="687"/>
                  </a:cubicBezTo>
                  <a:cubicBezTo>
                    <a:pt x="587" y="684"/>
                    <a:pt x="590" y="681"/>
                    <a:pt x="593" y="681"/>
                  </a:cubicBezTo>
                  <a:close/>
                  <a:moveTo>
                    <a:pt x="618" y="681"/>
                  </a:moveTo>
                  <a:lnTo>
                    <a:pt x="618" y="681"/>
                  </a:lnTo>
                  <a:cubicBezTo>
                    <a:pt x="621" y="681"/>
                    <a:pt x="624" y="684"/>
                    <a:pt x="624" y="687"/>
                  </a:cubicBezTo>
                  <a:cubicBezTo>
                    <a:pt x="624" y="690"/>
                    <a:pt x="621" y="691"/>
                    <a:pt x="618" y="691"/>
                  </a:cubicBezTo>
                  <a:cubicBezTo>
                    <a:pt x="615" y="691"/>
                    <a:pt x="612" y="690"/>
                    <a:pt x="612" y="687"/>
                  </a:cubicBezTo>
                  <a:cubicBezTo>
                    <a:pt x="612" y="684"/>
                    <a:pt x="615" y="681"/>
                    <a:pt x="618" y="681"/>
                  </a:cubicBezTo>
                  <a:close/>
                  <a:moveTo>
                    <a:pt x="643" y="681"/>
                  </a:moveTo>
                  <a:lnTo>
                    <a:pt x="645" y="681"/>
                  </a:lnTo>
                  <a:cubicBezTo>
                    <a:pt x="648" y="681"/>
                    <a:pt x="649" y="684"/>
                    <a:pt x="649" y="687"/>
                  </a:cubicBezTo>
                  <a:cubicBezTo>
                    <a:pt x="649" y="690"/>
                    <a:pt x="648" y="691"/>
                    <a:pt x="645" y="691"/>
                  </a:cubicBezTo>
                  <a:lnTo>
                    <a:pt x="643" y="691"/>
                  </a:lnTo>
                  <a:cubicBezTo>
                    <a:pt x="641" y="691"/>
                    <a:pt x="639" y="690"/>
                    <a:pt x="639" y="687"/>
                  </a:cubicBezTo>
                  <a:cubicBezTo>
                    <a:pt x="639" y="684"/>
                    <a:pt x="641" y="681"/>
                    <a:pt x="643" y="681"/>
                  </a:cubicBezTo>
                  <a:close/>
                  <a:moveTo>
                    <a:pt x="670" y="681"/>
                  </a:moveTo>
                  <a:lnTo>
                    <a:pt x="670" y="681"/>
                  </a:lnTo>
                  <a:cubicBezTo>
                    <a:pt x="673" y="681"/>
                    <a:pt x="676" y="684"/>
                    <a:pt x="676" y="687"/>
                  </a:cubicBezTo>
                  <a:cubicBezTo>
                    <a:pt x="676" y="690"/>
                    <a:pt x="673" y="691"/>
                    <a:pt x="670" y="691"/>
                  </a:cubicBezTo>
                  <a:cubicBezTo>
                    <a:pt x="667" y="691"/>
                    <a:pt x="664" y="690"/>
                    <a:pt x="664" y="687"/>
                  </a:cubicBezTo>
                  <a:cubicBezTo>
                    <a:pt x="664" y="684"/>
                    <a:pt x="667" y="681"/>
                    <a:pt x="670" y="681"/>
                  </a:cubicBezTo>
                  <a:close/>
                  <a:moveTo>
                    <a:pt x="695" y="681"/>
                  </a:moveTo>
                  <a:lnTo>
                    <a:pt x="695" y="681"/>
                  </a:lnTo>
                  <a:cubicBezTo>
                    <a:pt x="698" y="681"/>
                    <a:pt x="701" y="684"/>
                    <a:pt x="701" y="687"/>
                  </a:cubicBezTo>
                  <a:cubicBezTo>
                    <a:pt x="701" y="690"/>
                    <a:pt x="698" y="691"/>
                    <a:pt x="695" y="691"/>
                  </a:cubicBezTo>
                  <a:cubicBezTo>
                    <a:pt x="692" y="691"/>
                    <a:pt x="690" y="690"/>
                    <a:pt x="690" y="687"/>
                  </a:cubicBezTo>
                  <a:cubicBezTo>
                    <a:pt x="690" y="684"/>
                    <a:pt x="692" y="681"/>
                    <a:pt x="695" y="681"/>
                  </a:cubicBezTo>
                  <a:close/>
                  <a:moveTo>
                    <a:pt x="720" y="681"/>
                  </a:moveTo>
                  <a:lnTo>
                    <a:pt x="722" y="681"/>
                  </a:lnTo>
                  <a:cubicBezTo>
                    <a:pt x="725" y="681"/>
                    <a:pt x="726" y="684"/>
                    <a:pt x="726" y="687"/>
                  </a:cubicBezTo>
                  <a:cubicBezTo>
                    <a:pt x="726" y="690"/>
                    <a:pt x="725" y="691"/>
                    <a:pt x="722" y="691"/>
                  </a:cubicBezTo>
                  <a:cubicBezTo>
                    <a:pt x="719" y="691"/>
                    <a:pt x="716" y="690"/>
                    <a:pt x="716" y="687"/>
                  </a:cubicBezTo>
                  <a:cubicBezTo>
                    <a:pt x="716" y="684"/>
                    <a:pt x="718" y="681"/>
                    <a:pt x="720" y="681"/>
                  </a:cubicBezTo>
                  <a:close/>
                  <a:moveTo>
                    <a:pt x="747" y="681"/>
                  </a:moveTo>
                  <a:lnTo>
                    <a:pt x="747" y="681"/>
                  </a:lnTo>
                  <a:cubicBezTo>
                    <a:pt x="750" y="681"/>
                    <a:pt x="753" y="684"/>
                    <a:pt x="753" y="687"/>
                  </a:cubicBezTo>
                  <a:cubicBezTo>
                    <a:pt x="753" y="690"/>
                    <a:pt x="750" y="691"/>
                    <a:pt x="747" y="691"/>
                  </a:cubicBezTo>
                  <a:cubicBezTo>
                    <a:pt x="744" y="691"/>
                    <a:pt x="741" y="690"/>
                    <a:pt x="741" y="687"/>
                  </a:cubicBezTo>
                  <a:cubicBezTo>
                    <a:pt x="741" y="684"/>
                    <a:pt x="744" y="681"/>
                    <a:pt x="747" y="681"/>
                  </a:cubicBezTo>
                  <a:close/>
                  <a:moveTo>
                    <a:pt x="5" y="404"/>
                  </a:moveTo>
                  <a:lnTo>
                    <a:pt x="5" y="404"/>
                  </a:lnTo>
                  <a:cubicBezTo>
                    <a:pt x="2" y="404"/>
                    <a:pt x="0" y="407"/>
                    <a:pt x="0" y="410"/>
                  </a:cubicBezTo>
                  <a:cubicBezTo>
                    <a:pt x="0" y="413"/>
                    <a:pt x="2" y="416"/>
                    <a:pt x="5" y="416"/>
                  </a:cubicBezTo>
                  <a:cubicBezTo>
                    <a:pt x="8" y="416"/>
                    <a:pt x="11" y="413"/>
                    <a:pt x="11" y="410"/>
                  </a:cubicBezTo>
                  <a:cubicBezTo>
                    <a:pt x="11" y="407"/>
                    <a:pt x="8" y="404"/>
                    <a:pt x="5" y="404"/>
                  </a:cubicBezTo>
                  <a:close/>
                  <a:moveTo>
                    <a:pt x="5" y="430"/>
                  </a:moveTo>
                  <a:lnTo>
                    <a:pt x="5" y="430"/>
                  </a:lnTo>
                  <a:cubicBezTo>
                    <a:pt x="2" y="430"/>
                    <a:pt x="0" y="433"/>
                    <a:pt x="0" y="435"/>
                  </a:cubicBezTo>
                  <a:cubicBezTo>
                    <a:pt x="0" y="438"/>
                    <a:pt x="2" y="441"/>
                    <a:pt x="5" y="441"/>
                  </a:cubicBezTo>
                  <a:cubicBezTo>
                    <a:pt x="8" y="441"/>
                    <a:pt x="11" y="440"/>
                    <a:pt x="11" y="437"/>
                  </a:cubicBezTo>
                  <a:lnTo>
                    <a:pt x="11" y="435"/>
                  </a:lnTo>
                  <a:cubicBezTo>
                    <a:pt x="11" y="433"/>
                    <a:pt x="8" y="430"/>
                    <a:pt x="5" y="430"/>
                  </a:cubicBezTo>
                  <a:close/>
                  <a:moveTo>
                    <a:pt x="5" y="456"/>
                  </a:moveTo>
                  <a:lnTo>
                    <a:pt x="5" y="456"/>
                  </a:lnTo>
                  <a:cubicBezTo>
                    <a:pt x="2" y="456"/>
                    <a:pt x="0" y="459"/>
                    <a:pt x="0" y="462"/>
                  </a:cubicBezTo>
                  <a:cubicBezTo>
                    <a:pt x="0" y="465"/>
                    <a:pt x="2" y="466"/>
                    <a:pt x="5" y="466"/>
                  </a:cubicBezTo>
                  <a:cubicBezTo>
                    <a:pt x="8" y="466"/>
                    <a:pt x="11" y="465"/>
                    <a:pt x="11" y="462"/>
                  </a:cubicBezTo>
                  <a:cubicBezTo>
                    <a:pt x="11" y="459"/>
                    <a:pt x="8" y="456"/>
                    <a:pt x="5" y="456"/>
                  </a:cubicBezTo>
                  <a:close/>
                  <a:moveTo>
                    <a:pt x="5" y="481"/>
                  </a:moveTo>
                  <a:lnTo>
                    <a:pt x="5" y="481"/>
                  </a:lnTo>
                  <a:cubicBezTo>
                    <a:pt x="2" y="481"/>
                    <a:pt x="0" y="484"/>
                    <a:pt x="0" y="487"/>
                  </a:cubicBezTo>
                  <a:cubicBezTo>
                    <a:pt x="0" y="490"/>
                    <a:pt x="2" y="493"/>
                    <a:pt x="5" y="493"/>
                  </a:cubicBezTo>
                  <a:cubicBezTo>
                    <a:pt x="8" y="493"/>
                    <a:pt x="11" y="490"/>
                    <a:pt x="11" y="487"/>
                  </a:cubicBezTo>
                  <a:cubicBezTo>
                    <a:pt x="11" y="484"/>
                    <a:pt x="8" y="481"/>
                    <a:pt x="5" y="481"/>
                  </a:cubicBezTo>
                  <a:close/>
                  <a:moveTo>
                    <a:pt x="5" y="507"/>
                  </a:moveTo>
                  <a:lnTo>
                    <a:pt x="5" y="507"/>
                  </a:lnTo>
                  <a:cubicBezTo>
                    <a:pt x="2" y="507"/>
                    <a:pt x="0" y="510"/>
                    <a:pt x="0" y="512"/>
                  </a:cubicBezTo>
                  <a:lnTo>
                    <a:pt x="0" y="514"/>
                  </a:lnTo>
                  <a:cubicBezTo>
                    <a:pt x="0" y="517"/>
                    <a:pt x="2" y="518"/>
                    <a:pt x="5" y="518"/>
                  </a:cubicBezTo>
                  <a:cubicBezTo>
                    <a:pt x="8" y="518"/>
                    <a:pt x="11" y="517"/>
                    <a:pt x="11" y="514"/>
                  </a:cubicBezTo>
                  <a:lnTo>
                    <a:pt x="11" y="512"/>
                  </a:lnTo>
                  <a:cubicBezTo>
                    <a:pt x="11" y="510"/>
                    <a:pt x="8" y="507"/>
                    <a:pt x="5" y="507"/>
                  </a:cubicBezTo>
                  <a:close/>
                  <a:moveTo>
                    <a:pt x="5" y="533"/>
                  </a:moveTo>
                  <a:lnTo>
                    <a:pt x="5" y="533"/>
                  </a:lnTo>
                  <a:cubicBezTo>
                    <a:pt x="2" y="533"/>
                    <a:pt x="0" y="536"/>
                    <a:pt x="0" y="539"/>
                  </a:cubicBezTo>
                  <a:cubicBezTo>
                    <a:pt x="0" y="542"/>
                    <a:pt x="2" y="545"/>
                    <a:pt x="5" y="545"/>
                  </a:cubicBezTo>
                  <a:cubicBezTo>
                    <a:pt x="8" y="545"/>
                    <a:pt x="11" y="542"/>
                    <a:pt x="11" y="539"/>
                  </a:cubicBezTo>
                  <a:cubicBezTo>
                    <a:pt x="11" y="536"/>
                    <a:pt x="8" y="533"/>
                    <a:pt x="5" y="533"/>
                  </a:cubicBezTo>
                  <a:close/>
                  <a:moveTo>
                    <a:pt x="5" y="558"/>
                  </a:moveTo>
                  <a:lnTo>
                    <a:pt x="5" y="558"/>
                  </a:lnTo>
                  <a:cubicBezTo>
                    <a:pt x="2" y="558"/>
                    <a:pt x="0" y="561"/>
                    <a:pt x="0" y="564"/>
                  </a:cubicBezTo>
                  <a:cubicBezTo>
                    <a:pt x="0" y="567"/>
                    <a:pt x="2" y="570"/>
                    <a:pt x="5" y="570"/>
                  </a:cubicBezTo>
                  <a:cubicBezTo>
                    <a:pt x="8" y="570"/>
                    <a:pt x="11" y="567"/>
                    <a:pt x="11" y="564"/>
                  </a:cubicBezTo>
                  <a:cubicBezTo>
                    <a:pt x="11" y="561"/>
                    <a:pt x="8" y="558"/>
                    <a:pt x="5" y="558"/>
                  </a:cubicBezTo>
                  <a:close/>
                  <a:moveTo>
                    <a:pt x="5" y="585"/>
                  </a:moveTo>
                  <a:lnTo>
                    <a:pt x="5" y="585"/>
                  </a:lnTo>
                  <a:cubicBezTo>
                    <a:pt x="2" y="585"/>
                    <a:pt x="0" y="586"/>
                    <a:pt x="0" y="591"/>
                  </a:cubicBezTo>
                  <a:cubicBezTo>
                    <a:pt x="0" y="593"/>
                    <a:pt x="2" y="595"/>
                    <a:pt x="5" y="595"/>
                  </a:cubicBezTo>
                  <a:cubicBezTo>
                    <a:pt x="8" y="595"/>
                    <a:pt x="11" y="593"/>
                    <a:pt x="11" y="591"/>
                  </a:cubicBezTo>
                  <a:cubicBezTo>
                    <a:pt x="11" y="586"/>
                    <a:pt x="8" y="585"/>
                    <a:pt x="5" y="585"/>
                  </a:cubicBezTo>
                  <a:close/>
                  <a:moveTo>
                    <a:pt x="8" y="610"/>
                  </a:moveTo>
                  <a:lnTo>
                    <a:pt x="8" y="610"/>
                  </a:lnTo>
                  <a:lnTo>
                    <a:pt x="7" y="610"/>
                  </a:lnTo>
                  <a:cubicBezTo>
                    <a:pt x="4" y="612"/>
                    <a:pt x="2" y="614"/>
                    <a:pt x="2" y="617"/>
                  </a:cubicBezTo>
                  <a:lnTo>
                    <a:pt x="4" y="617"/>
                  </a:lnTo>
                  <a:cubicBezTo>
                    <a:pt x="4" y="620"/>
                    <a:pt x="7" y="621"/>
                    <a:pt x="10" y="621"/>
                  </a:cubicBezTo>
                  <a:cubicBezTo>
                    <a:pt x="12" y="620"/>
                    <a:pt x="14" y="617"/>
                    <a:pt x="14" y="614"/>
                  </a:cubicBezTo>
                  <a:lnTo>
                    <a:pt x="8" y="616"/>
                  </a:lnTo>
                  <a:lnTo>
                    <a:pt x="14" y="614"/>
                  </a:lnTo>
                  <a:cubicBezTo>
                    <a:pt x="12" y="612"/>
                    <a:pt x="11" y="610"/>
                    <a:pt x="8" y="610"/>
                  </a:cubicBezTo>
                  <a:close/>
                  <a:moveTo>
                    <a:pt x="17" y="633"/>
                  </a:moveTo>
                  <a:lnTo>
                    <a:pt x="17" y="633"/>
                  </a:lnTo>
                  <a:cubicBezTo>
                    <a:pt x="17" y="633"/>
                    <a:pt x="15" y="633"/>
                    <a:pt x="15" y="635"/>
                  </a:cubicBezTo>
                  <a:cubicBezTo>
                    <a:pt x="12" y="637"/>
                    <a:pt x="11" y="640"/>
                    <a:pt x="12" y="642"/>
                  </a:cubicBezTo>
                  <a:cubicBezTo>
                    <a:pt x="14" y="644"/>
                    <a:pt x="19" y="645"/>
                    <a:pt x="20" y="644"/>
                  </a:cubicBezTo>
                  <a:cubicBezTo>
                    <a:pt x="23" y="642"/>
                    <a:pt x="24" y="640"/>
                    <a:pt x="23" y="637"/>
                  </a:cubicBezTo>
                  <a:cubicBezTo>
                    <a:pt x="21" y="635"/>
                    <a:pt x="20" y="633"/>
                    <a:pt x="17" y="633"/>
                  </a:cubicBezTo>
                  <a:close/>
                  <a:moveTo>
                    <a:pt x="33" y="654"/>
                  </a:moveTo>
                  <a:lnTo>
                    <a:pt x="33" y="654"/>
                  </a:lnTo>
                  <a:cubicBezTo>
                    <a:pt x="32" y="654"/>
                    <a:pt x="30" y="654"/>
                    <a:pt x="29" y="656"/>
                  </a:cubicBezTo>
                  <a:cubicBezTo>
                    <a:pt x="27" y="659"/>
                    <a:pt x="27" y="662"/>
                    <a:pt x="29" y="663"/>
                  </a:cubicBezTo>
                  <a:cubicBezTo>
                    <a:pt x="32" y="666"/>
                    <a:pt x="35" y="666"/>
                    <a:pt x="37" y="663"/>
                  </a:cubicBezTo>
                  <a:cubicBezTo>
                    <a:pt x="39" y="662"/>
                    <a:pt x="39" y="659"/>
                    <a:pt x="37" y="656"/>
                  </a:cubicBezTo>
                  <a:lnTo>
                    <a:pt x="36" y="656"/>
                  </a:lnTo>
                  <a:cubicBezTo>
                    <a:pt x="36" y="654"/>
                    <a:pt x="35" y="654"/>
                    <a:pt x="33" y="654"/>
                  </a:cubicBezTo>
                  <a:close/>
                  <a:moveTo>
                    <a:pt x="54" y="669"/>
                  </a:moveTo>
                  <a:lnTo>
                    <a:pt x="54" y="669"/>
                  </a:lnTo>
                  <a:cubicBezTo>
                    <a:pt x="52" y="669"/>
                    <a:pt x="49" y="670"/>
                    <a:pt x="49" y="672"/>
                  </a:cubicBezTo>
                  <a:cubicBezTo>
                    <a:pt x="48" y="675"/>
                    <a:pt x="48" y="678"/>
                    <a:pt x="51" y="680"/>
                  </a:cubicBezTo>
                  <a:cubicBezTo>
                    <a:pt x="54" y="681"/>
                    <a:pt x="57" y="680"/>
                    <a:pt x="58" y="678"/>
                  </a:cubicBezTo>
                  <a:cubicBezTo>
                    <a:pt x="60" y="675"/>
                    <a:pt x="60" y="672"/>
                    <a:pt x="57" y="670"/>
                  </a:cubicBezTo>
                  <a:cubicBezTo>
                    <a:pt x="56" y="669"/>
                    <a:pt x="54" y="669"/>
                    <a:pt x="54" y="669"/>
                  </a:cubicBezTo>
                  <a:close/>
                  <a:moveTo>
                    <a:pt x="77" y="678"/>
                  </a:moveTo>
                  <a:lnTo>
                    <a:pt x="77" y="678"/>
                  </a:lnTo>
                  <a:cubicBezTo>
                    <a:pt x="75" y="678"/>
                    <a:pt x="73" y="680"/>
                    <a:pt x="72" y="682"/>
                  </a:cubicBezTo>
                  <a:cubicBezTo>
                    <a:pt x="72" y="685"/>
                    <a:pt x="73" y="689"/>
                    <a:pt x="76" y="690"/>
                  </a:cubicBezTo>
                  <a:cubicBezTo>
                    <a:pt x="79" y="690"/>
                    <a:pt x="82" y="689"/>
                    <a:pt x="84" y="685"/>
                  </a:cubicBezTo>
                  <a:cubicBezTo>
                    <a:pt x="84" y="682"/>
                    <a:pt x="82" y="680"/>
                    <a:pt x="79" y="678"/>
                  </a:cubicBezTo>
                  <a:lnTo>
                    <a:pt x="77" y="678"/>
                  </a:lnTo>
                  <a:close/>
                  <a:moveTo>
                    <a:pt x="104" y="681"/>
                  </a:moveTo>
                  <a:lnTo>
                    <a:pt x="103" y="681"/>
                  </a:lnTo>
                  <a:cubicBezTo>
                    <a:pt x="100" y="681"/>
                    <a:pt x="98" y="682"/>
                    <a:pt x="98" y="685"/>
                  </a:cubicBezTo>
                  <a:cubicBezTo>
                    <a:pt x="98" y="689"/>
                    <a:pt x="100" y="691"/>
                    <a:pt x="103" y="691"/>
                  </a:cubicBezTo>
                  <a:lnTo>
                    <a:pt x="104" y="691"/>
                  </a:lnTo>
                  <a:cubicBezTo>
                    <a:pt x="107" y="691"/>
                    <a:pt x="109" y="689"/>
                    <a:pt x="109" y="685"/>
                  </a:cubicBezTo>
                  <a:cubicBezTo>
                    <a:pt x="109" y="682"/>
                    <a:pt x="107" y="681"/>
                    <a:pt x="104" y="681"/>
                  </a:cubicBezTo>
                  <a:close/>
                  <a:moveTo>
                    <a:pt x="797" y="681"/>
                  </a:moveTo>
                  <a:lnTo>
                    <a:pt x="797" y="681"/>
                  </a:lnTo>
                  <a:cubicBezTo>
                    <a:pt x="800" y="681"/>
                    <a:pt x="804" y="684"/>
                    <a:pt x="804" y="687"/>
                  </a:cubicBezTo>
                  <a:cubicBezTo>
                    <a:pt x="804" y="690"/>
                    <a:pt x="800" y="691"/>
                    <a:pt x="797" y="691"/>
                  </a:cubicBezTo>
                  <a:cubicBezTo>
                    <a:pt x="795" y="691"/>
                    <a:pt x="792" y="690"/>
                    <a:pt x="792" y="687"/>
                  </a:cubicBezTo>
                  <a:cubicBezTo>
                    <a:pt x="792" y="684"/>
                    <a:pt x="795" y="681"/>
                    <a:pt x="797" y="681"/>
                  </a:cubicBezTo>
                  <a:close/>
                  <a:moveTo>
                    <a:pt x="5" y="389"/>
                  </a:moveTo>
                  <a:lnTo>
                    <a:pt x="5" y="389"/>
                  </a:lnTo>
                  <a:cubicBezTo>
                    <a:pt x="2" y="389"/>
                    <a:pt x="0" y="388"/>
                    <a:pt x="0" y="385"/>
                  </a:cubicBezTo>
                  <a:lnTo>
                    <a:pt x="0" y="384"/>
                  </a:lnTo>
                  <a:cubicBezTo>
                    <a:pt x="0" y="380"/>
                    <a:pt x="2" y="379"/>
                    <a:pt x="5" y="379"/>
                  </a:cubicBezTo>
                  <a:cubicBezTo>
                    <a:pt x="8" y="379"/>
                    <a:pt x="11" y="380"/>
                    <a:pt x="11" y="384"/>
                  </a:cubicBezTo>
                  <a:lnTo>
                    <a:pt x="11" y="385"/>
                  </a:lnTo>
                  <a:cubicBezTo>
                    <a:pt x="11" y="388"/>
                    <a:pt x="8" y="389"/>
                    <a:pt x="5" y="389"/>
                  </a:cubicBezTo>
                  <a:close/>
                  <a:moveTo>
                    <a:pt x="5" y="364"/>
                  </a:moveTo>
                  <a:lnTo>
                    <a:pt x="5" y="364"/>
                  </a:lnTo>
                  <a:cubicBezTo>
                    <a:pt x="2" y="364"/>
                    <a:pt x="0" y="361"/>
                    <a:pt x="0" y="358"/>
                  </a:cubicBezTo>
                  <a:cubicBezTo>
                    <a:pt x="0" y="355"/>
                    <a:pt x="2" y="352"/>
                    <a:pt x="5" y="352"/>
                  </a:cubicBezTo>
                  <a:cubicBezTo>
                    <a:pt x="8" y="352"/>
                    <a:pt x="11" y="355"/>
                    <a:pt x="11" y="358"/>
                  </a:cubicBezTo>
                  <a:cubicBezTo>
                    <a:pt x="11" y="361"/>
                    <a:pt x="8" y="364"/>
                    <a:pt x="5" y="364"/>
                  </a:cubicBezTo>
                  <a:close/>
                  <a:moveTo>
                    <a:pt x="5" y="339"/>
                  </a:moveTo>
                  <a:lnTo>
                    <a:pt x="5" y="339"/>
                  </a:lnTo>
                  <a:cubicBezTo>
                    <a:pt x="2" y="339"/>
                    <a:pt x="0" y="336"/>
                    <a:pt x="0" y="333"/>
                  </a:cubicBezTo>
                  <a:cubicBezTo>
                    <a:pt x="0" y="330"/>
                    <a:pt x="2" y="327"/>
                    <a:pt x="5" y="327"/>
                  </a:cubicBezTo>
                  <a:cubicBezTo>
                    <a:pt x="8" y="327"/>
                    <a:pt x="11" y="330"/>
                    <a:pt x="11" y="333"/>
                  </a:cubicBezTo>
                  <a:cubicBezTo>
                    <a:pt x="11" y="336"/>
                    <a:pt x="8" y="339"/>
                    <a:pt x="5" y="339"/>
                  </a:cubicBezTo>
                  <a:close/>
                  <a:moveTo>
                    <a:pt x="5" y="312"/>
                  </a:moveTo>
                  <a:lnTo>
                    <a:pt x="5" y="312"/>
                  </a:lnTo>
                  <a:cubicBezTo>
                    <a:pt x="2" y="312"/>
                    <a:pt x="0" y="311"/>
                    <a:pt x="0" y="308"/>
                  </a:cubicBezTo>
                  <a:lnTo>
                    <a:pt x="0" y="307"/>
                  </a:lnTo>
                  <a:cubicBezTo>
                    <a:pt x="0" y="299"/>
                    <a:pt x="11" y="299"/>
                    <a:pt x="11" y="307"/>
                  </a:cubicBezTo>
                  <a:lnTo>
                    <a:pt x="11" y="308"/>
                  </a:lnTo>
                  <a:cubicBezTo>
                    <a:pt x="11" y="311"/>
                    <a:pt x="8" y="312"/>
                    <a:pt x="5" y="312"/>
                  </a:cubicBezTo>
                  <a:close/>
                  <a:moveTo>
                    <a:pt x="5" y="287"/>
                  </a:moveTo>
                  <a:lnTo>
                    <a:pt x="5" y="287"/>
                  </a:lnTo>
                  <a:cubicBezTo>
                    <a:pt x="2" y="287"/>
                    <a:pt x="0" y="284"/>
                    <a:pt x="0" y="281"/>
                  </a:cubicBezTo>
                  <a:cubicBezTo>
                    <a:pt x="0" y="278"/>
                    <a:pt x="2" y="275"/>
                    <a:pt x="5" y="275"/>
                  </a:cubicBezTo>
                  <a:cubicBezTo>
                    <a:pt x="8" y="275"/>
                    <a:pt x="11" y="278"/>
                    <a:pt x="11" y="281"/>
                  </a:cubicBezTo>
                  <a:cubicBezTo>
                    <a:pt x="11" y="284"/>
                    <a:pt x="8" y="287"/>
                    <a:pt x="5" y="287"/>
                  </a:cubicBezTo>
                  <a:close/>
                  <a:moveTo>
                    <a:pt x="5" y="262"/>
                  </a:moveTo>
                  <a:lnTo>
                    <a:pt x="5" y="262"/>
                  </a:lnTo>
                  <a:cubicBezTo>
                    <a:pt x="2" y="262"/>
                    <a:pt x="0" y="259"/>
                    <a:pt x="0" y="256"/>
                  </a:cubicBezTo>
                  <a:cubicBezTo>
                    <a:pt x="0" y="253"/>
                    <a:pt x="2" y="250"/>
                    <a:pt x="5" y="250"/>
                  </a:cubicBezTo>
                  <a:cubicBezTo>
                    <a:pt x="8" y="250"/>
                    <a:pt x="11" y="253"/>
                    <a:pt x="11" y="256"/>
                  </a:cubicBezTo>
                  <a:cubicBezTo>
                    <a:pt x="11" y="259"/>
                    <a:pt x="8" y="262"/>
                    <a:pt x="5" y="262"/>
                  </a:cubicBezTo>
                  <a:close/>
                  <a:moveTo>
                    <a:pt x="5" y="235"/>
                  </a:moveTo>
                  <a:lnTo>
                    <a:pt x="5" y="235"/>
                  </a:lnTo>
                  <a:cubicBezTo>
                    <a:pt x="2" y="235"/>
                    <a:pt x="0" y="234"/>
                    <a:pt x="0" y="231"/>
                  </a:cubicBezTo>
                  <a:cubicBezTo>
                    <a:pt x="0" y="226"/>
                    <a:pt x="2" y="225"/>
                    <a:pt x="5" y="225"/>
                  </a:cubicBezTo>
                  <a:cubicBezTo>
                    <a:pt x="8" y="225"/>
                    <a:pt x="11" y="226"/>
                    <a:pt x="11" y="230"/>
                  </a:cubicBezTo>
                  <a:lnTo>
                    <a:pt x="11" y="231"/>
                  </a:lnTo>
                  <a:cubicBezTo>
                    <a:pt x="11" y="234"/>
                    <a:pt x="8" y="235"/>
                    <a:pt x="5" y="235"/>
                  </a:cubicBezTo>
                  <a:close/>
                  <a:moveTo>
                    <a:pt x="5" y="210"/>
                  </a:moveTo>
                  <a:lnTo>
                    <a:pt x="5" y="210"/>
                  </a:lnTo>
                  <a:cubicBezTo>
                    <a:pt x="2" y="210"/>
                    <a:pt x="0" y="207"/>
                    <a:pt x="0" y="205"/>
                  </a:cubicBezTo>
                  <a:cubicBezTo>
                    <a:pt x="0" y="201"/>
                    <a:pt x="2" y="198"/>
                    <a:pt x="5" y="198"/>
                  </a:cubicBezTo>
                  <a:cubicBezTo>
                    <a:pt x="8" y="198"/>
                    <a:pt x="11" y="201"/>
                    <a:pt x="11" y="205"/>
                  </a:cubicBezTo>
                  <a:cubicBezTo>
                    <a:pt x="11" y="207"/>
                    <a:pt x="8" y="210"/>
                    <a:pt x="5" y="210"/>
                  </a:cubicBezTo>
                  <a:close/>
                  <a:moveTo>
                    <a:pt x="5" y="184"/>
                  </a:moveTo>
                  <a:lnTo>
                    <a:pt x="5" y="184"/>
                  </a:lnTo>
                  <a:cubicBezTo>
                    <a:pt x="2" y="184"/>
                    <a:pt x="0" y="182"/>
                    <a:pt x="0" y="179"/>
                  </a:cubicBezTo>
                  <a:cubicBezTo>
                    <a:pt x="0" y="176"/>
                    <a:pt x="2" y="173"/>
                    <a:pt x="5" y="173"/>
                  </a:cubicBezTo>
                  <a:cubicBezTo>
                    <a:pt x="8" y="173"/>
                    <a:pt x="11" y="176"/>
                    <a:pt x="11" y="179"/>
                  </a:cubicBezTo>
                  <a:cubicBezTo>
                    <a:pt x="11" y="182"/>
                    <a:pt x="8" y="184"/>
                    <a:pt x="5" y="184"/>
                  </a:cubicBezTo>
                  <a:close/>
                  <a:moveTo>
                    <a:pt x="5" y="158"/>
                  </a:moveTo>
                  <a:lnTo>
                    <a:pt x="5" y="158"/>
                  </a:lnTo>
                  <a:cubicBezTo>
                    <a:pt x="2" y="158"/>
                    <a:pt x="0" y="156"/>
                    <a:pt x="0" y="152"/>
                  </a:cubicBezTo>
                  <a:cubicBezTo>
                    <a:pt x="0" y="149"/>
                    <a:pt x="2" y="148"/>
                    <a:pt x="5" y="148"/>
                  </a:cubicBezTo>
                  <a:cubicBezTo>
                    <a:pt x="8" y="148"/>
                    <a:pt x="11" y="149"/>
                    <a:pt x="11" y="152"/>
                  </a:cubicBezTo>
                  <a:cubicBezTo>
                    <a:pt x="11" y="156"/>
                    <a:pt x="8" y="158"/>
                    <a:pt x="5" y="158"/>
                  </a:cubicBezTo>
                  <a:close/>
                  <a:moveTo>
                    <a:pt x="5" y="133"/>
                  </a:moveTo>
                  <a:lnTo>
                    <a:pt x="5" y="133"/>
                  </a:lnTo>
                  <a:cubicBezTo>
                    <a:pt x="2" y="133"/>
                    <a:pt x="0" y="130"/>
                    <a:pt x="0" y="127"/>
                  </a:cubicBezTo>
                  <a:cubicBezTo>
                    <a:pt x="0" y="124"/>
                    <a:pt x="2" y="121"/>
                    <a:pt x="5" y="121"/>
                  </a:cubicBezTo>
                  <a:cubicBezTo>
                    <a:pt x="8" y="121"/>
                    <a:pt x="11" y="124"/>
                    <a:pt x="11" y="127"/>
                  </a:cubicBezTo>
                  <a:cubicBezTo>
                    <a:pt x="11" y="130"/>
                    <a:pt x="8" y="133"/>
                    <a:pt x="5" y="133"/>
                  </a:cubicBezTo>
                  <a:close/>
                  <a:moveTo>
                    <a:pt x="5" y="107"/>
                  </a:moveTo>
                  <a:lnTo>
                    <a:pt x="5" y="107"/>
                  </a:lnTo>
                  <a:cubicBezTo>
                    <a:pt x="2" y="107"/>
                    <a:pt x="0" y="105"/>
                    <a:pt x="0" y="102"/>
                  </a:cubicBezTo>
                  <a:lnTo>
                    <a:pt x="0" y="100"/>
                  </a:lnTo>
                  <a:cubicBezTo>
                    <a:pt x="0" y="97"/>
                    <a:pt x="2" y="96"/>
                    <a:pt x="5" y="96"/>
                  </a:cubicBezTo>
                  <a:cubicBezTo>
                    <a:pt x="8" y="96"/>
                    <a:pt x="11" y="97"/>
                    <a:pt x="11" y="100"/>
                  </a:cubicBezTo>
                  <a:lnTo>
                    <a:pt x="11" y="102"/>
                  </a:lnTo>
                  <a:cubicBezTo>
                    <a:pt x="11" y="105"/>
                    <a:pt x="8" y="107"/>
                    <a:pt x="5" y="107"/>
                  </a:cubicBezTo>
                  <a:close/>
                  <a:moveTo>
                    <a:pt x="8" y="81"/>
                  </a:moveTo>
                  <a:lnTo>
                    <a:pt x="8" y="81"/>
                  </a:lnTo>
                  <a:lnTo>
                    <a:pt x="7" y="81"/>
                  </a:lnTo>
                  <a:cubicBezTo>
                    <a:pt x="4" y="81"/>
                    <a:pt x="2" y="79"/>
                    <a:pt x="2" y="75"/>
                  </a:cubicBezTo>
                  <a:lnTo>
                    <a:pt x="4" y="74"/>
                  </a:lnTo>
                  <a:cubicBezTo>
                    <a:pt x="4" y="71"/>
                    <a:pt x="7" y="69"/>
                    <a:pt x="10" y="71"/>
                  </a:cubicBezTo>
                  <a:cubicBezTo>
                    <a:pt x="12" y="71"/>
                    <a:pt x="14" y="74"/>
                    <a:pt x="14" y="76"/>
                  </a:cubicBezTo>
                  <a:lnTo>
                    <a:pt x="8" y="75"/>
                  </a:lnTo>
                  <a:lnTo>
                    <a:pt x="14" y="76"/>
                  </a:lnTo>
                  <a:cubicBezTo>
                    <a:pt x="12" y="80"/>
                    <a:pt x="11" y="81"/>
                    <a:pt x="8" y="81"/>
                  </a:cubicBezTo>
                  <a:lnTo>
                    <a:pt x="17" y="58"/>
                  </a:lnTo>
                  <a:lnTo>
                    <a:pt x="15" y="58"/>
                  </a:lnTo>
                  <a:cubicBezTo>
                    <a:pt x="12" y="56"/>
                    <a:pt x="11" y="52"/>
                    <a:pt x="12" y="50"/>
                  </a:cubicBezTo>
                  <a:cubicBezTo>
                    <a:pt x="14" y="47"/>
                    <a:pt x="19" y="46"/>
                    <a:pt x="20" y="47"/>
                  </a:cubicBezTo>
                  <a:cubicBezTo>
                    <a:pt x="23" y="48"/>
                    <a:pt x="24" y="52"/>
                    <a:pt x="23" y="55"/>
                  </a:cubicBezTo>
                  <a:cubicBezTo>
                    <a:pt x="21" y="56"/>
                    <a:pt x="20" y="58"/>
                    <a:pt x="17" y="58"/>
                  </a:cubicBezTo>
                  <a:lnTo>
                    <a:pt x="8" y="81"/>
                  </a:lnTo>
                  <a:close/>
                  <a:moveTo>
                    <a:pt x="33" y="37"/>
                  </a:moveTo>
                  <a:lnTo>
                    <a:pt x="33" y="37"/>
                  </a:lnTo>
                  <a:cubicBezTo>
                    <a:pt x="32" y="37"/>
                    <a:pt x="30" y="37"/>
                    <a:pt x="29" y="35"/>
                  </a:cubicBezTo>
                  <a:cubicBezTo>
                    <a:pt x="27" y="34"/>
                    <a:pt x="27" y="30"/>
                    <a:pt x="29" y="28"/>
                  </a:cubicBezTo>
                  <a:cubicBezTo>
                    <a:pt x="32" y="27"/>
                    <a:pt x="35" y="27"/>
                    <a:pt x="37" y="28"/>
                  </a:cubicBezTo>
                  <a:cubicBezTo>
                    <a:pt x="39" y="30"/>
                    <a:pt x="39" y="34"/>
                    <a:pt x="37" y="35"/>
                  </a:cubicBezTo>
                  <a:lnTo>
                    <a:pt x="36" y="35"/>
                  </a:lnTo>
                  <a:cubicBezTo>
                    <a:pt x="36" y="37"/>
                    <a:pt x="35" y="37"/>
                    <a:pt x="33" y="37"/>
                  </a:cubicBezTo>
                  <a:close/>
                  <a:moveTo>
                    <a:pt x="54" y="22"/>
                  </a:moveTo>
                  <a:lnTo>
                    <a:pt x="54" y="22"/>
                  </a:lnTo>
                  <a:cubicBezTo>
                    <a:pt x="52" y="22"/>
                    <a:pt x="49" y="21"/>
                    <a:pt x="49" y="19"/>
                  </a:cubicBezTo>
                  <a:cubicBezTo>
                    <a:pt x="48" y="16"/>
                    <a:pt x="48" y="13"/>
                    <a:pt x="51" y="11"/>
                  </a:cubicBezTo>
                  <a:cubicBezTo>
                    <a:pt x="54" y="10"/>
                    <a:pt x="57" y="11"/>
                    <a:pt x="58" y="15"/>
                  </a:cubicBezTo>
                  <a:cubicBezTo>
                    <a:pt x="60" y="16"/>
                    <a:pt x="60" y="19"/>
                    <a:pt x="57" y="21"/>
                  </a:cubicBezTo>
                  <a:lnTo>
                    <a:pt x="57" y="22"/>
                  </a:lnTo>
                  <a:cubicBezTo>
                    <a:pt x="56" y="22"/>
                    <a:pt x="54" y="22"/>
                    <a:pt x="54" y="22"/>
                  </a:cubicBezTo>
                  <a:close/>
                  <a:moveTo>
                    <a:pt x="77" y="13"/>
                  </a:moveTo>
                  <a:lnTo>
                    <a:pt x="77" y="13"/>
                  </a:lnTo>
                  <a:cubicBezTo>
                    <a:pt x="75" y="13"/>
                    <a:pt x="73" y="11"/>
                    <a:pt x="72" y="9"/>
                  </a:cubicBezTo>
                  <a:cubicBezTo>
                    <a:pt x="72" y="6"/>
                    <a:pt x="73" y="3"/>
                    <a:pt x="76" y="3"/>
                  </a:cubicBezTo>
                  <a:cubicBezTo>
                    <a:pt x="79" y="2"/>
                    <a:pt x="82" y="4"/>
                    <a:pt x="84" y="6"/>
                  </a:cubicBezTo>
                  <a:cubicBezTo>
                    <a:pt x="84" y="9"/>
                    <a:pt x="82" y="11"/>
                    <a:pt x="79" y="13"/>
                  </a:cubicBezTo>
                  <a:lnTo>
                    <a:pt x="77" y="13"/>
                  </a:lnTo>
                  <a:close/>
                  <a:moveTo>
                    <a:pt x="104" y="10"/>
                  </a:moveTo>
                  <a:lnTo>
                    <a:pt x="103" y="10"/>
                  </a:lnTo>
                  <a:cubicBezTo>
                    <a:pt x="100" y="10"/>
                    <a:pt x="98" y="9"/>
                    <a:pt x="98" y="6"/>
                  </a:cubicBezTo>
                  <a:cubicBezTo>
                    <a:pt x="98" y="3"/>
                    <a:pt x="100" y="0"/>
                    <a:pt x="103" y="0"/>
                  </a:cubicBezTo>
                  <a:lnTo>
                    <a:pt x="104" y="0"/>
                  </a:lnTo>
                  <a:cubicBezTo>
                    <a:pt x="107" y="0"/>
                    <a:pt x="109" y="3"/>
                    <a:pt x="109" y="6"/>
                  </a:cubicBezTo>
                  <a:cubicBezTo>
                    <a:pt x="109" y="9"/>
                    <a:pt x="107" y="10"/>
                    <a:pt x="104" y="10"/>
                  </a:cubicBezTo>
                  <a:lnTo>
                    <a:pt x="772" y="681"/>
                  </a:lnTo>
                  <a:cubicBezTo>
                    <a:pt x="775" y="681"/>
                    <a:pt x="778" y="684"/>
                    <a:pt x="778" y="687"/>
                  </a:cubicBezTo>
                  <a:cubicBezTo>
                    <a:pt x="778" y="690"/>
                    <a:pt x="775" y="691"/>
                    <a:pt x="772" y="691"/>
                  </a:cubicBezTo>
                  <a:cubicBezTo>
                    <a:pt x="769" y="691"/>
                    <a:pt x="767" y="690"/>
                    <a:pt x="767" y="687"/>
                  </a:cubicBezTo>
                  <a:cubicBezTo>
                    <a:pt x="767" y="684"/>
                    <a:pt x="769" y="681"/>
                    <a:pt x="772" y="681"/>
                  </a:cubicBezTo>
                  <a:lnTo>
                    <a:pt x="104" y="10"/>
                  </a:ln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90" name="Freeform 13863">
              <a:extLst>
                <a:ext uri="{FF2B5EF4-FFF2-40B4-BE49-F238E27FC236}">
                  <a16:creationId xmlns:a16="http://schemas.microsoft.com/office/drawing/2014/main" id="{A8C6E6D9-4D61-0E48-9F11-60C32CD3FD30}"/>
                </a:ext>
              </a:extLst>
            </p:cNvPr>
            <p:cNvSpPr>
              <a:spLocks noChangeArrowheads="1"/>
            </p:cNvSpPr>
            <p:nvPr/>
          </p:nvSpPr>
          <p:spPr bwMode="auto">
            <a:xfrm>
              <a:off x="2466112" y="5585412"/>
              <a:ext cx="193486" cy="354715"/>
            </a:xfrm>
            <a:custGeom>
              <a:avLst/>
              <a:gdLst>
                <a:gd name="T0" fmla="*/ 0 w 25"/>
                <a:gd name="T1" fmla="*/ 0 h 50"/>
                <a:gd name="T2" fmla="*/ 9144 w 25"/>
                <a:gd name="T3" fmla="*/ 8731 h 50"/>
                <a:gd name="T4" fmla="*/ 0 w 25"/>
                <a:gd name="T5" fmla="*/ 17113 h 50"/>
                <a:gd name="T6" fmla="*/ 0 w 25"/>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0">
                  <a:moveTo>
                    <a:pt x="0" y="0"/>
                  </a:moveTo>
                  <a:lnTo>
                    <a:pt x="24" y="25"/>
                  </a:lnTo>
                  <a:lnTo>
                    <a:pt x="0" y="49"/>
                  </a:lnTo>
                  <a:lnTo>
                    <a:pt x="0"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grpSp>
          <p:nvGrpSpPr>
            <p:cNvPr id="91" name="Group 90">
              <a:extLst>
                <a:ext uri="{FF2B5EF4-FFF2-40B4-BE49-F238E27FC236}">
                  <a16:creationId xmlns:a16="http://schemas.microsoft.com/office/drawing/2014/main" id="{EC607AB3-EA61-924E-B396-EC36FDC91638}"/>
                </a:ext>
              </a:extLst>
            </p:cNvPr>
            <p:cNvGrpSpPr/>
            <p:nvPr/>
          </p:nvGrpSpPr>
          <p:grpSpPr>
            <a:xfrm>
              <a:off x="17009866" y="5714405"/>
              <a:ext cx="5772369" cy="5191883"/>
              <a:chOff x="17009866" y="5714405"/>
              <a:chExt cx="5772369" cy="5191883"/>
            </a:xfrm>
            <a:grpFill/>
          </p:grpSpPr>
          <p:sp>
            <p:nvSpPr>
              <p:cNvPr id="92" name="Freeform 13864">
                <a:extLst>
                  <a:ext uri="{FF2B5EF4-FFF2-40B4-BE49-F238E27FC236}">
                    <a16:creationId xmlns:a16="http://schemas.microsoft.com/office/drawing/2014/main" id="{5AA031FA-5306-534A-8AEF-E3EA4815C44B}"/>
                  </a:ext>
                </a:extLst>
              </p:cNvPr>
              <p:cNvSpPr>
                <a:spLocks noChangeArrowheads="1"/>
              </p:cNvSpPr>
              <p:nvPr/>
            </p:nvSpPr>
            <p:spPr bwMode="auto">
              <a:xfrm>
                <a:off x="17009866" y="10551573"/>
                <a:ext cx="193486" cy="354715"/>
              </a:xfrm>
              <a:custGeom>
                <a:avLst/>
                <a:gdLst>
                  <a:gd name="T0" fmla="*/ 9144 w 25"/>
                  <a:gd name="T1" fmla="*/ 0 h 49"/>
                  <a:gd name="T2" fmla="*/ 0 w 25"/>
                  <a:gd name="T3" fmla="*/ 8909 h 49"/>
                  <a:gd name="T4" fmla="*/ 9144 w 25"/>
                  <a:gd name="T5" fmla="*/ 17106 h 49"/>
                  <a:gd name="T6" fmla="*/ 9144 w 25"/>
                  <a:gd name="T7" fmla="*/ 0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49">
                    <a:moveTo>
                      <a:pt x="24" y="0"/>
                    </a:moveTo>
                    <a:lnTo>
                      <a:pt x="0" y="25"/>
                    </a:lnTo>
                    <a:lnTo>
                      <a:pt x="24" y="48"/>
                    </a:lnTo>
                    <a:lnTo>
                      <a:pt x="24" y="0"/>
                    </a:lnTo>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sp>
            <p:nvSpPr>
              <p:cNvPr id="93" name="Freeform 13865">
                <a:extLst>
                  <a:ext uri="{FF2B5EF4-FFF2-40B4-BE49-F238E27FC236}">
                    <a16:creationId xmlns:a16="http://schemas.microsoft.com/office/drawing/2014/main" id="{55B38408-A3E9-4949-8207-E06A1DEA9156}"/>
                  </a:ext>
                </a:extLst>
              </p:cNvPr>
              <p:cNvSpPr>
                <a:spLocks noChangeArrowheads="1"/>
              </p:cNvSpPr>
              <p:nvPr/>
            </p:nvSpPr>
            <p:spPr bwMode="auto">
              <a:xfrm>
                <a:off x="17267848" y="5714405"/>
                <a:ext cx="5514387" cy="5062894"/>
              </a:xfrm>
              <a:custGeom>
                <a:avLst/>
                <a:gdLst>
                  <a:gd name="T0" fmla="*/ 225081 w 755"/>
                  <a:gd name="T1" fmla="*/ 245275 h 692"/>
                  <a:gd name="T2" fmla="*/ 215013 w 755"/>
                  <a:gd name="T3" fmla="*/ 245275 h 692"/>
                  <a:gd name="T4" fmla="*/ 206024 w 755"/>
                  <a:gd name="T5" fmla="*/ 245275 h 692"/>
                  <a:gd name="T6" fmla="*/ 198833 w 755"/>
                  <a:gd name="T7" fmla="*/ 247436 h 692"/>
                  <a:gd name="T8" fmla="*/ 189844 w 755"/>
                  <a:gd name="T9" fmla="*/ 247436 h 692"/>
                  <a:gd name="T10" fmla="*/ 180136 w 755"/>
                  <a:gd name="T11" fmla="*/ 247436 h 692"/>
                  <a:gd name="T12" fmla="*/ 171148 w 755"/>
                  <a:gd name="T13" fmla="*/ 247436 h 692"/>
                  <a:gd name="T14" fmla="*/ 159642 w 755"/>
                  <a:gd name="T15" fmla="*/ 248877 h 692"/>
                  <a:gd name="T16" fmla="*/ 150653 w 755"/>
                  <a:gd name="T17" fmla="*/ 248877 h 692"/>
                  <a:gd name="T18" fmla="*/ 141305 w 755"/>
                  <a:gd name="T19" fmla="*/ 248877 h 692"/>
                  <a:gd name="T20" fmla="*/ 132316 w 755"/>
                  <a:gd name="T21" fmla="*/ 248877 h 692"/>
                  <a:gd name="T22" fmla="*/ 122608 w 755"/>
                  <a:gd name="T23" fmla="*/ 248877 h 692"/>
                  <a:gd name="T24" fmla="*/ 111462 w 755"/>
                  <a:gd name="T25" fmla="*/ 247436 h 692"/>
                  <a:gd name="T26" fmla="*/ 102473 w 755"/>
                  <a:gd name="T27" fmla="*/ 247436 h 692"/>
                  <a:gd name="T28" fmla="*/ 92765 w 755"/>
                  <a:gd name="T29" fmla="*/ 247436 h 692"/>
                  <a:gd name="T30" fmla="*/ 83776 w 755"/>
                  <a:gd name="T31" fmla="*/ 247436 h 692"/>
                  <a:gd name="T32" fmla="*/ 76225 w 755"/>
                  <a:gd name="T33" fmla="*/ 245275 h 692"/>
                  <a:gd name="T34" fmla="*/ 67237 w 755"/>
                  <a:gd name="T35" fmla="*/ 245275 h 692"/>
                  <a:gd name="T36" fmla="*/ 58248 w 755"/>
                  <a:gd name="T37" fmla="*/ 245275 h 692"/>
                  <a:gd name="T38" fmla="*/ 48540 w 755"/>
                  <a:gd name="T39" fmla="*/ 245275 h 692"/>
                  <a:gd name="T40" fmla="*/ 39551 w 755"/>
                  <a:gd name="T41" fmla="*/ 245275 h 692"/>
                  <a:gd name="T42" fmla="*/ 30562 w 755"/>
                  <a:gd name="T43" fmla="*/ 245275 h 692"/>
                  <a:gd name="T44" fmla="*/ 20854 w 755"/>
                  <a:gd name="T45" fmla="*/ 245275 h 692"/>
                  <a:gd name="T46" fmla="*/ 11865 w 755"/>
                  <a:gd name="T47" fmla="*/ 245275 h 692"/>
                  <a:gd name="T48" fmla="*/ 2876 w 755"/>
                  <a:gd name="T49" fmla="*/ 245275 h 692"/>
                  <a:gd name="T50" fmla="*/ 268946 w 755"/>
                  <a:gd name="T51" fmla="*/ 145508 h 692"/>
                  <a:gd name="T52" fmla="*/ 268946 w 755"/>
                  <a:gd name="T53" fmla="*/ 154873 h 692"/>
                  <a:gd name="T54" fmla="*/ 268946 w 755"/>
                  <a:gd name="T55" fmla="*/ 164237 h 692"/>
                  <a:gd name="T56" fmla="*/ 268946 w 755"/>
                  <a:gd name="T57" fmla="*/ 173241 h 692"/>
                  <a:gd name="T58" fmla="*/ 268946 w 755"/>
                  <a:gd name="T59" fmla="*/ 182606 h 692"/>
                  <a:gd name="T60" fmla="*/ 268946 w 755"/>
                  <a:gd name="T61" fmla="*/ 182606 h 692"/>
                  <a:gd name="T62" fmla="*/ 267508 w 755"/>
                  <a:gd name="T63" fmla="*/ 194131 h 692"/>
                  <a:gd name="T64" fmla="*/ 267508 w 755"/>
                  <a:gd name="T65" fmla="*/ 203135 h 692"/>
                  <a:gd name="T66" fmla="*/ 267508 w 755"/>
                  <a:gd name="T67" fmla="*/ 212860 h 692"/>
                  <a:gd name="T68" fmla="*/ 270025 w 755"/>
                  <a:gd name="T69" fmla="*/ 222224 h 692"/>
                  <a:gd name="T70" fmla="*/ 265710 w 755"/>
                  <a:gd name="T71" fmla="*/ 228707 h 692"/>
                  <a:gd name="T72" fmla="*/ 259598 w 755"/>
                  <a:gd name="T73" fmla="*/ 235551 h 692"/>
                  <a:gd name="T74" fmla="*/ 257800 w 755"/>
                  <a:gd name="T75" fmla="*/ 236271 h 692"/>
                  <a:gd name="T76" fmla="*/ 249890 w 755"/>
                  <a:gd name="T77" fmla="*/ 244195 h 692"/>
                  <a:gd name="T78" fmla="*/ 243418 w 755"/>
                  <a:gd name="T79" fmla="*/ 248517 h 692"/>
                  <a:gd name="T80" fmla="*/ 235867 w 755"/>
                  <a:gd name="T81" fmla="*/ 246716 h 692"/>
                  <a:gd name="T82" fmla="*/ 271103 w 755"/>
                  <a:gd name="T83" fmla="*/ 138305 h 692"/>
                  <a:gd name="T84" fmla="*/ 271103 w 755"/>
                  <a:gd name="T85" fmla="*/ 128941 h 692"/>
                  <a:gd name="T86" fmla="*/ 268946 w 755"/>
                  <a:gd name="T87" fmla="*/ 122097 h 692"/>
                  <a:gd name="T88" fmla="*/ 268946 w 755"/>
                  <a:gd name="T89" fmla="*/ 103369 h 692"/>
                  <a:gd name="T90" fmla="*/ 268946 w 755"/>
                  <a:gd name="T91" fmla="*/ 103369 h 692"/>
                  <a:gd name="T92" fmla="*/ 268946 w 755"/>
                  <a:gd name="T93" fmla="*/ 94364 h 692"/>
                  <a:gd name="T94" fmla="*/ 268946 w 755"/>
                  <a:gd name="T95" fmla="*/ 84640 h 692"/>
                  <a:gd name="T96" fmla="*/ 268946 w 755"/>
                  <a:gd name="T97" fmla="*/ 75636 h 692"/>
                  <a:gd name="T98" fmla="*/ 267148 w 755"/>
                  <a:gd name="T99" fmla="*/ 64470 h 692"/>
                  <a:gd name="T100" fmla="*/ 267148 w 755"/>
                  <a:gd name="T101" fmla="*/ 54746 h 692"/>
                  <a:gd name="T102" fmla="*/ 267148 w 755"/>
                  <a:gd name="T103" fmla="*/ 45741 h 692"/>
                  <a:gd name="T104" fmla="*/ 268946 w 755"/>
                  <a:gd name="T105" fmla="*/ 34576 h 692"/>
                  <a:gd name="T106" fmla="*/ 270025 w 755"/>
                  <a:gd name="T107" fmla="*/ 26653 h 692"/>
                  <a:gd name="T108" fmla="*/ 264631 w 755"/>
                  <a:gd name="T109" fmla="*/ 20890 h 692"/>
                  <a:gd name="T110" fmla="*/ 264631 w 755"/>
                  <a:gd name="T111" fmla="*/ 20890 h 692"/>
                  <a:gd name="T112" fmla="*/ 257800 w 755"/>
                  <a:gd name="T113" fmla="*/ 12606 h 692"/>
                  <a:gd name="T114" fmla="*/ 249890 w 755"/>
                  <a:gd name="T115" fmla="*/ 5403 h 692"/>
                  <a:gd name="T116" fmla="*/ 243418 w 755"/>
                  <a:gd name="T117" fmla="*/ 1081 h 692"/>
                  <a:gd name="T118" fmla="*/ 225081 w 755"/>
                  <a:gd name="T119" fmla="*/ 3602 h 692"/>
                  <a:gd name="T120" fmla="*/ 242699 w 755"/>
                  <a:gd name="T121" fmla="*/ 4682 h 692"/>
                  <a:gd name="T122" fmla="*/ 231912 w 755"/>
                  <a:gd name="T123" fmla="*/ 2161 h 692"/>
                  <a:gd name="T124" fmla="*/ 268946 w 755"/>
                  <a:gd name="T125" fmla="*/ 112373 h 6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55" h="692">
                    <a:moveTo>
                      <a:pt x="626" y="681"/>
                    </a:moveTo>
                    <a:lnTo>
                      <a:pt x="624" y="681"/>
                    </a:lnTo>
                    <a:cubicBezTo>
                      <a:pt x="621" y="681"/>
                      <a:pt x="619" y="684"/>
                      <a:pt x="619" y="687"/>
                    </a:cubicBezTo>
                    <a:cubicBezTo>
                      <a:pt x="619" y="690"/>
                      <a:pt x="621" y="691"/>
                      <a:pt x="624" y="691"/>
                    </a:cubicBezTo>
                    <a:cubicBezTo>
                      <a:pt x="627" y="691"/>
                      <a:pt x="630" y="690"/>
                      <a:pt x="630" y="687"/>
                    </a:cubicBezTo>
                    <a:cubicBezTo>
                      <a:pt x="630" y="684"/>
                      <a:pt x="628" y="681"/>
                      <a:pt x="626" y="681"/>
                    </a:cubicBezTo>
                    <a:close/>
                    <a:moveTo>
                      <a:pt x="598" y="681"/>
                    </a:moveTo>
                    <a:lnTo>
                      <a:pt x="598" y="681"/>
                    </a:lnTo>
                    <a:cubicBezTo>
                      <a:pt x="596" y="681"/>
                      <a:pt x="593" y="684"/>
                      <a:pt x="593" y="687"/>
                    </a:cubicBezTo>
                    <a:cubicBezTo>
                      <a:pt x="593" y="690"/>
                      <a:pt x="596" y="691"/>
                      <a:pt x="598" y="691"/>
                    </a:cubicBezTo>
                    <a:cubicBezTo>
                      <a:pt x="602" y="691"/>
                      <a:pt x="605" y="690"/>
                      <a:pt x="605" y="687"/>
                    </a:cubicBezTo>
                    <a:cubicBezTo>
                      <a:pt x="605" y="684"/>
                      <a:pt x="602" y="681"/>
                      <a:pt x="598" y="681"/>
                    </a:cubicBezTo>
                    <a:close/>
                    <a:moveTo>
                      <a:pt x="573" y="681"/>
                    </a:moveTo>
                    <a:lnTo>
                      <a:pt x="573" y="681"/>
                    </a:lnTo>
                    <a:cubicBezTo>
                      <a:pt x="570" y="681"/>
                      <a:pt x="568" y="684"/>
                      <a:pt x="568" y="687"/>
                    </a:cubicBezTo>
                    <a:cubicBezTo>
                      <a:pt x="568" y="690"/>
                      <a:pt x="570" y="691"/>
                      <a:pt x="573" y="691"/>
                    </a:cubicBezTo>
                    <a:cubicBezTo>
                      <a:pt x="577" y="691"/>
                      <a:pt x="578" y="690"/>
                      <a:pt x="578" y="687"/>
                    </a:cubicBezTo>
                    <a:cubicBezTo>
                      <a:pt x="578" y="684"/>
                      <a:pt x="577" y="681"/>
                      <a:pt x="573" y="681"/>
                    </a:cubicBezTo>
                    <a:close/>
                    <a:moveTo>
                      <a:pt x="547" y="681"/>
                    </a:moveTo>
                    <a:lnTo>
                      <a:pt x="547" y="681"/>
                    </a:lnTo>
                    <a:cubicBezTo>
                      <a:pt x="544" y="681"/>
                      <a:pt x="542" y="684"/>
                      <a:pt x="542" y="687"/>
                    </a:cubicBezTo>
                    <a:cubicBezTo>
                      <a:pt x="542" y="690"/>
                      <a:pt x="544" y="691"/>
                      <a:pt x="547" y="691"/>
                    </a:cubicBezTo>
                    <a:cubicBezTo>
                      <a:pt x="550" y="691"/>
                      <a:pt x="553" y="690"/>
                      <a:pt x="553" y="687"/>
                    </a:cubicBezTo>
                    <a:cubicBezTo>
                      <a:pt x="553" y="684"/>
                      <a:pt x="550" y="681"/>
                      <a:pt x="547" y="681"/>
                    </a:cubicBezTo>
                    <a:close/>
                    <a:moveTo>
                      <a:pt x="521" y="681"/>
                    </a:moveTo>
                    <a:lnTo>
                      <a:pt x="521" y="681"/>
                    </a:lnTo>
                    <a:cubicBezTo>
                      <a:pt x="519" y="681"/>
                      <a:pt x="516" y="684"/>
                      <a:pt x="516" y="687"/>
                    </a:cubicBezTo>
                    <a:cubicBezTo>
                      <a:pt x="516" y="690"/>
                      <a:pt x="519" y="691"/>
                      <a:pt x="521" y="691"/>
                    </a:cubicBezTo>
                    <a:cubicBezTo>
                      <a:pt x="525" y="691"/>
                      <a:pt x="528" y="690"/>
                      <a:pt x="528" y="687"/>
                    </a:cubicBezTo>
                    <a:cubicBezTo>
                      <a:pt x="528" y="684"/>
                      <a:pt x="525" y="681"/>
                      <a:pt x="521" y="681"/>
                    </a:cubicBezTo>
                    <a:close/>
                    <a:moveTo>
                      <a:pt x="496" y="681"/>
                    </a:moveTo>
                    <a:lnTo>
                      <a:pt x="495" y="681"/>
                    </a:lnTo>
                    <a:cubicBezTo>
                      <a:pt x="492" y="681"/>
                      <a:pt x="491" y="684"/>
                      <a:pt x="491" y="687"/>
                    </a:cubicBezTo>
                    <a:cubicBezTo>
                      <a:pt x="491" y="690"/>
                      <a:pt x="492" y="691"/>
                      <a:pt x="495" y="691"/>
                    </a:cubicBezTo>
                    <a:cubicBezTo>
                      <a:pt x="498" y="691"/>
                      <a:pt x="501" y="690"/>
                      <a:pt x="501" y="687"/>
                    </a:cubicBezTo>
                    <a:cubicBezTo>
                      <a:pt x="501" y="684"/>
                      <a:pt x="500" y="681"/>
                      <a:pt x="496" y="681"/>
                    </a:cubicBezTo>
                    <a:close/>
                    <a:moveTo>
                      <a:pt x="470" y="681"/>
                    </a:moveTo>
                    <a:lnTo>
                      <a:pt x="470" y="681"/>
                    </a:lnTo>
                    <a:cubicBezTo>
                      <a:pt x="467" y="681"/>
                      <a:pt x="464" y="684"/>
                      <a:pt x="464" y="687"/>
                    </a:cubicBezTo>
                    <a:cubicBezTo>
                      <a:pt x="464" y="690"/>
                      <a:pt x="467" y="691"/>
                      <a:pt x="470" y="691"/>
                    </a:cubicBezTo>
                    <a:cubicBezTo>
                      <a:pt x="472" y="691"/>
                      <a:pt x="476" y="690"/>
                      <a:pt x="476" y="687"/>
                    </a:cubicBezTo>
                    <a:cubicBezTo>
                      <a:pt x="476" y="684"/>
                      <a:pt x="472" y="681"/>
                      <a:pt x="470" y="681"/>
                    </a:cubicBezTo>
                    <a:close/>
                    <a:moveTo>
                      <a:pt x="444" y="681"/>
                    </a:moveTo>
                    <a:lnTo>
                      <a:pt x="444" y="681"/>
                    </a:lnTo>
                    <a:cubicBezTo>
                      <a:pt x="442" y="681"/>
                      <a:pt x="439" y="684"/>
                      <a:pt x="439" y="687"/>
                    </a:cubicBezTo>
                    <a:cubicBezTo>
                      <a:pt x="439" y="690"/>
                      <a:pt x="442" y="691"/>
                      <a:pt x="444" y="691"/>
                    </a:cubicBezTo>
                    <a:cubicBezTo>
                      <a:pt x="448" y="691"/>
                      <a:pt x="451" y="690"/>
                      <a:pt x="451" y="687"/>
                    </a:cubicBezTo>
                    <a:cubicBezTo>
                      <a:pt x="451" y="684"/>
                      <a:pt x="448" y="681"/>
                      <a:pt x="444" y="681"/>
                    </a:cubicBezTo>
                    <a:close/>
                    <a:moveTo>
                      <a:pt x="419" y="681"/>
                    </a:moveTo>
                    <a:lnTo>
                      <a:pt x="418" y="681"/>
                    </a:lnTo>
                    <a:cubicBezTo>
                      <a:pt x="415" y="681"/>
                      <a:pt x="414" y="684"/>
                      <a:pt x="414" y="687"/>
                    </a:cubicBezTo>
                    <a:cubicBezTo>
                      <a:pt x="414" y="690"/>
                      <a:pt x="415" y="691"/>
                      <a:pt x="418" y="691"/>
                    </a:cubicBezTo>
                    <a:lnTo>
                      <a:pt x="419" y="691"/>
                    </a:lnTo>
                    <a:cubicBezTo>
                      <a:pt x="423" y="691"/>
                      <a:pt x="424" y="690"/>
                      <a:pt x="424" y="687"/>
                    </a:cubicBezTo>
                    <a:cubicBezTo>
                      <a:pt x="424" y="684"/>
                      <a:pt x="423" y="681"/>
                      <a:pt x="419" y="681"/>
                    </a:cubicBezTo>
                    <a:close/>
                    <a:moveTo>
                      <a:pt x="393" y="681"/>
                    </a:moveTo>
                    <a:lnTo>
                      <a:pt x="393" y="681"/>
                    </a:lnTo>
                    <a:cubicBezTo>
                      <a:pt x="390" y="681"/>
                      <a:pt x="387" y="684"/>
                      <a:pt x="387" y="687"/>
                    </a:cubicBezTo>
                    <a:cubicBezTo>
                      <a:pt x="387" y="690"/>
                      <a:pt x="390" y="691"/>
                      <a:pt x="393" y="691"/>
                    </a:cubicBezTo>
                    <a:cubicBezTo>
                      <a:pt x="396" y="691"/>
                      <a:pt x="399" y="690"/>
                      <a:pt x="399" y="687"/>
                    </a:cubicBezTo>
                    <a:cubicBezTo>
                      <a:pt x="399" y="684"/>
                      <a:pt x="396" y="681"/>
                      <a:pt x="393" y="681"/>
                    </a:cubicBezTo>
                    <a:close/>
                    <a:moveTo>
                      <a:pt x="368" y="681"/>
                    </a:moveTo>
                    <a:lnTo>
                      <a:pt x="368" y="681"/>
                    </a:lnTo>
                    <a:cubicBezTo>
                      <a:pt x="365" y="681"/>
                      <a:pt x="362" y="684"/>
                      <a:pt x="362" y="687"/>
                    </a:cubicBezTo>
                    <a:cubicBezTo>
                      <a:pt x="362" y="690"/>
                      <a:pt x="365" y="691"/>
                      <a:pt x="368" y="691"/>
                    </a:cubicBezTo>
                    <a:cubicBezTo>
                      <a:pt x="370" y="691"/>
                      <a:pt x="372" y="690"/>
                      <a:pt x="372" y="687"/>
                    </a:cubicBezTo>
                    <a:cubicBezTo>
                      <a:pt x="372" y="684"/>
                      <a:pt x="370" y="681"/>
                      <a:pt x="368" y="681"/>
                    </a:cubicBezTo>
                    <a:close/>
                    <a:moveTo>
                      <a:pt x="342" y="681"/>
                    </a:moveTo>
                    <a:lnTo>
                      <a:pt x="341" y="681"/>
                    </a:lnTo>
                    <a:cubicBezTo>
                      <a:pt x="338" y="681"/>
                      <a:pt x="337" y="684"/>
                      <a:pt x="337" y="687"/>
                    </a:cubicBezTo>
                    <a:cubicBezTo>
                      <a:pt x="337" y="690"/>
                      <a:pt x="338" y="691"/>
                      <a:pt x="341" y="691"/>
                    </a:cubicBezTo>
                    <a:lnTo>
                      <a:pt x="342" y="691"/>
                    </a:lnTo>
                    <a:cubicBezTo>
                      <a:pt x="345" y="691"/>
                      <a:pt x="347" y="690"/>
                      <a:pt x="347" y="687"/>
                    </a:cubicBezTo>
                    <a:cubicBezTo>
                      <a:pt x="347" y="684"/>
                      <a:pt x="345" y="681"/>
                      <a:pt x="342" y="681"/>
                    </a:cubicBezTo>
                    <a:close/>
                    <a:moveTo>
                      <a:pt x="316" y="681"/>
                    </a:moveTo>
                    <a:lnTo>
                      <a:pt x="316" y="681"/>
                    </a:lnTo>
                    <a:cubicBezTo>
                      <a:pt x="313" y="681"/>
                      <a:pt x="310" y="684"/>
                      <a:pt x="310" y="687"/>
                    </a:cubicBezTo>
                    <a:cubicBezTo>
                      <a:pt x="310" y="690"/>
                      <a:pt x="313" y="691"/>
                      <a:pt x="316" y="691"/>
                    </a:cubicBezTo>
                    <a:cubicBezTo>
                      <a:pt x="319" y="691"/>
                      <a:pt x="322" y="690"/>
                      <a:pt x="322" y="687"/>
                    </a:cubicBezTo>
                    <a:cubicBezTo>
                      <a:pt x="322" y="684"/>
                      <a:pt x="319" y="681"/>
                      <a:pt x="316" y="681"/>
                    </a:cubicBezTo>
                    <a:close/>
                    <a:moveTo>
                      <a:pt x="291" y="681"/>
                    </a:moveTo>
                    <a:lnTo>
                      <a:pt x="291" y="681"/>
                    </a:lnTo>
                    <a:cubicBezTo>
                      <a:pt x="288" y="681"/>
                      <a:pt x="285" y="684"/>
                      <a:pt x="285" y="687"/>
                    </a:cubicBezTo>
                    <a:cubicBezTo>
                      <a:pt x="285" y="690"/>
                      <a:pt x="286" y="691"/>
                      <a:pt x="291" y="691"/>
                    </a:cubicBezTo>
                    <a:cubicBezTo>
                      <a:pt x="293" y="691"/>
                      <a:pt x="295" y="690"/>
                      <a:pt x="295" y="687"/>
                    </a:cubicBezTo>
                    <a:cubicBezTo>
                      <a:pt x="295" y="684"/>
                      <a:pt x="293" y="681"/>
                      <a:pt x="291" y="681"/>
                    </a:cubicBezTo>
                    <a:close/>
                    <a:moveTo>
                      <a:pt x="264" y="681"/>
                    </a:moveTo>
                    <a:lnTo>
                      <a:pt x="264" y="681"/>
                    </a:lnTo>
                    <a:cubicBezTo>
                      <a:pt x="261" y="681"/>
                      <a:pt x="258" y="684"/>
                      <a:pt x="258" y="687"/>
                    </a:cubicBezTo>
                    <a:cubicBezTo>
                      <a:pt x="258" y="690"/>
                      <a:pt x="261" y="691"/>
                      <a:pt x="264" y="691"/>
                    </a:cubicBezTo>
                    <a:cubicBezTo>
                      <a:pt x="267" y="691"/>
                      <a:pt x="270" y="690"/>
                      <a:pt x="270" y="687"/>
                    </a:cubicBezTo>
                    <a:cubicBezTo>
                      <a:pt x="270" y="684"/>
                      <a:pt x="267" y="681"/>
                      <a:pt x="264" y="681"/>
                    </a:cubicBezTo>
                    <a:close/>
                    <a:moveTo>
                      <a:pt x="239" y="681"/>
                    </a:moveTo>
                    <a:lnTo>
                      <a:pt x="239" y="681"/>
                    </a:lnTo>
                    <a:cubicBezTo>
                      <a:pt x="236" y="681"/>
                      <a:pt x="233" y="684"/>
                      <a:pt x="233" y="687"/>
                    </a:cubicBezTo>
                    <a:cubicBezTo>
                      <a:pt x="233" y="690"/>
                      <a:pt x="236" y="691"/>
                      <a:pt x="239" y="691"/>
                    </a:cubicBezTo>
                    <a:cubicBezTo>
                      <a:pt x="242" y="691"/>
                      <a:pt x="245" y="690"/>
                      <a:pt x="245" y="687"/>
                    </a:cubicBezTo>
                    <a:cubicBezTo>
                      <a:pt x="245" y="684"/>
                      <a:pt x="242" y="681"/>
                      <a:pt x="239" y="681"/>
                    </a:cubicBezTo>
                    <a:close/>
                    <a:moveTo>
                      <a:pt x="214" y="681"/>
                    </a:moveTo>
                    <a:lnTo>
                      <a:pt x="212" y="681"/>
                    </a:lnTo>
                    <a:cubicBezTo>
                      <a:pt x="209" y="681"/>
                      <a:pt x="208" y="684"/>
                      <a:pt x="208" y="687"/>
                    </a:cubicBezTo>
                    <a:cubicBezTo>
                      <a:pt x="208" y="690"/>
                      <a:pt x="209" y="691"/>
                      <a:pt x="212" y="691"/>
                    </a:cubicBezTo>
                    <a:lnTo>
                      <a:pt x="214" y="691"/>
                    </a:lnTo>
                    <a:cubicBezTo>
                      <a:pt x="216" y="691"/>
                      <a:pt x="218" y="690"/>
                      <a:pt x="218" y="687"/>
                    </a:cubicBezTo>
                    <a:cubicBezTo>
                      <a:pt x="218" y="684"/>
                      <a:pt x="216" y="681"/>
                      <a:pt x="214" y="681"/>
                    </a:cubicBezTo>
                    <a:close/>
                    <a:moveTo>
                      <a:pt x="187" y="681"/>
                    </a:moveTo>
                    <a:lnTo>
                      <a:pt x="187" y="681"/>
                    </a:lnTo>
                    <a:cubicBezTo>
                      <a:pt x="184" y="681"/>
                      <a:pt x="181" y="684"/>
                      <a:pt x="181" y="687"/>
                    </a:cubicBezTo>
                    <a:cubicBezTo>
                      <a:pt x="181" y="690"/>
                      <a:pt x="184" y="691"/>
                      <a:pt x="187" y="691"/>
                    </a:cubicBezTo>
                    <a:cubicBezTo>
                      <a:pt x="190" y="691"/>
                      <a:pt x="193" y="690"/>
                      <a:pt x="193" y="687"/>
                    </a:cubicBezTo>
                    <a:cubicBezTo>
                      <a:pt x="193" y="684"/>
                      <a:pt x="190" y="681"/>
                      <a:pt x="187" y="681"/>
                    </a:cubicBezTo>
                    <a:close/>
                    <a:moveTo>
                      <a:pt x="162" y="681"/>
                    </a:moveTo>
                    <a:lnTo>
                      <a:pt x="162" y="681"/>
                    </a:lnTo>
                    <a:cubicBezTo>
                      <a:pt x="159" y="681"/>
                      <a:pt x="156" y="684"/>
                      <a:pt x="156" y="687"/>
                    </a:cubicBezTo>
                    <a:cubicBezTo>
                      <a:pt x="156" y="690"/>
                      <a:pt x="159" y="691"/>
                      <a:pt x="162" y="691"/>
                    </a:cubicBezTo>
                    <a:cubicBezTo>
                      <a:pt x="165" y="691"/>
                      <a:pt x="166" y="690"/>
                      <a:pt x="166" y="687"/>
                    </a:cubicBezTo>
                    <a:cubicBezTo>
                      <a:pt x="166" y="684"/>
                      <a:pt x="165" y="681"/>
                      <a:pt x="162" y="681"/>
                    </a:cubicBezTo>
                    <a:close/>
                    <a:moveTo>
                      <a:pt x="137" y="681"/>
                    </a:moveTo>
                    <a:lnTo>
                      <a:pt x="135" y="681"/>
                    </a:lnTo>
                    <a:cubicBezTo>
                      <a:pt x="132" y="681"/>
                      <a:pt x="131" y="684"/>
                      <a:pt x="131" y="687"/>
                    </a:cubicBezTo>
                    <a:cubicBezTo>
                      <a:pt x="131" y="690"/>
                      <a:pt x="132" y="691"/>
                      <a:pt x="135" y="691"/>
                    </a:cubicBezTo>
                    <a:cubicBezTo>
                      <a:pt x="138" y="691"/>
                      <a:pt x="141" y="690"/>
                      <a:pt x="141" y="687"/>
                    </a:cubicBezTo>
                    <a:cubicBezTo>
                      <a:pt x="141" y="684"/>
                      <a:pt x="139" y="681"/>
                      <a:pt x="137" y="681"/>
                    </a:cubicBezTo>
                    <a:close/>
                    <a:moveTo>
                      <a:pt x="110" y="681"/>
                    </a:moveTo>
                    <a:lnTo>
                      <a:pt x="110" y="681"/>
                    </a:lnTo>
                    <a:cubicBezTo>
                      <a:pt x="107" y="681"/>
                      <a:pt x="104" y="684"/>
                      <a:pt x="104" y="687"/>
                    </a:cubicBezTo>
                    <a:cubicBezTo>
                      <a:pt x="104" y="690"/>
                      <a:pt x="107" y="691"/>
                      <a:pt x="110" y="691"/>
                    </a:cubicBezTo>
                    <a:cubicBezTo>
                      <a:pt x="113" y="691"/>
                      <a:pt x="116" y="690"/>
                      <a:pt x="116" y="687"/>
                    </a:cubicBezTo>
                    <a:cubicBezTo>
                      <a:pt x="116" y="684"/>
                      <a:pt x="113" y="681"/>
                      <a:pt x="110" y="681"/>
                    </a:cubicBezTo>
                    <a:close/>
                    <a:moveTo>
                      <a:pt x="85" y="681"/>
                    </a:moveTo>
                    <a:lnTo>
                      <a:pt x="85" y="681"/>
                    </a:lnTo>
                    <a:cubicBezTo>
                      <a:pt x="82" y="681"/>
                      <a:pt x="79" y="684"/>
                      <a:pt x="79" y="687"/>
                    </a:cubicBezTo>
                    <a:cubicBezTo>
                      <a:pt x="79" y="690"/>
                      <a:pt x="82" y="691"/>
                      <a:pt x="85" y="691"/>
                    </a:cubicBezTo>
                    <a:cubicBezTo>
                      <a:pt x="88" y="691"/>
                      <a:pt x="89" y="690"/>
                      <a:pt x="89" y="687"/>
                    </a:cubicBezTo>
                    <a:cubicBezTo>
                      <a:pt x="89" y="684"/>
                      <a:pt x="88" y="681"/>
                      <a:pt x="85" y="681"/>
                    </a:cubicBezTo>
                    <a:close/>
                    <a:moveTo>
                      <a:pt x="58" y="681"/>
                    </a:moveTo>
                    <a:lnTo>
                      <a:pt x="58" y="681"/>
                    </a:lnTo>
                    <a:cubicBezTo>
                      <a:pt x="55" y="681"/>
                      <a:pt x="53" y="684"/>
                      <a:pt x="53" y="687"/>
                    </a:cubicBezTo>
                    <a:cubicBezTo>
                      <a:pt x="53" y="690"/>
                      <a:pt x="55" y="691"/>
                      <a:pt x="58" y="691"/>
                    </a:cubicBezTo>
                    <a:cubicBezTo>
                      <a:pt x="61" y="691"/>
                      <a:pt x="64" y="690"/>
                      <a:pt x="64" y="687"/>
                    </a:cubicBezTo>
                    <a:cubicBezTo>
                      <a:pt x="64" y="684"/>
                      <a:pt x="61" y="681"/>
                      <a:pt x="58" y="681"/>
                    </a:cubicBezTo>
                    <a:close/>
                    <a:moveTo>
                      <a:pt x="33" y="681"/>
                    </a:moveTo>
                    <a:lnTo>
                      <a:pt x="33" y="681"/>
                    </a:lnTo>
                    <a:cubicBezTo>
                      <a:pt x="30" y="681"/>
                      <a:pt x="27" y="684"/>
                      <a:pt x="27" y="687"/>
                    </a:cubicBezTo>
                    <a:cubicBezTo>
                      <a:pt x="27" y="690"/>
                      <a:pt x="30" y="691"/>
                      <a:pt x="33" y="691"/>
                    </a:cubicBezTo>
                    <a:cubicBezTo>
                      <a:pt x="36" y="691"/>
                      <a:pt x="39" y="690"/>
                      <a:pt x="39" y="687"/>
                    </a:cubicBezTo>
                    <a:cubicBezTo>
                      <a:pt x="39" y="684"/>
                      <a:pt x="36" y="681"/>
                      <a:pt x="33" y="681"/>
                    </a:cubicBezTo>
                    <a:close/>
                    <a:moveTo>
                      <a:pt x="8" y="681"/>
                    </a:moveTo>
                    <a:lnTo>
                      <a:pt x="7" y="681"/>
                    </a:lnTo>
                    <a:cubicBezTo>
                      <a:pt x="0" y="681"/>
                      <a:pt x="0" y="691"/>
                      <a:pt x="7" y="691"/>
                    </a:cubicBezTo>
                    <a:lnTo>
                      <a:pt x="8" y="691"/>
                    </a:lnTo>
                    <a:cubicBezTo>
                      <a:pt x="11" y="691"/>
                      <a:pt x="12" y="690"/>
                      <a:pt x="12" y="687"/>
                    </a:cubicBezTo>
                    <a:cubicBezTo>
                      <a:pt x="12" y="684"/>
                      <a:pt x="11" y="681"/>
                      <a:pt x="8" y="681"/>
                    </a:cubicBezTo>
                    <a:close/>
                    <a:moveTo>
                      <a:pt x="748" y="404"/>
                    </a:moveTo>
                    <a:lnTo>
                      <a:pt x="748" y="404"/>
                    </a:lnTo>
                    <a:cubicBezTo>
                      <a:pt x="751" y="404"/>
                      <a:pt x="754" y="407"/>
                      <a:pt x="754" y="410"/>
                    </a:cubicBezTo>
                    <a:cubicBezTo>
                      <a:pt x="754" y="413"/>
                      <a:pt x="751" y="416"/>
                      <a:pt x="748" y="416"/>
                    </a:cubicBezTo>
                    <a:cubicBezTo>
                      <a:pt x="745" y="416"/>
                      <a:pt x="744" y="413"/>
                      <a:pt x="744" y="410"/>
                    </a:cubicBezTo>
                    <a:cubicBezTo>
                      <a:pt x="744" y="407"/>
                      <a:pt x="745" y="404"/>
                      <a:pt x="748" y="404"/>
                    </a:cubicBezTo>
                    <a:close/>
                    <a:moveTo>
                      <a:pt x="748" y="430"/>
                    </a:moveTo>
                    <a:lnTo>
                      <a:pt x="748" y="430"/>
                    </a:lnTo>
                    <a:cubicBezTo>
                      <a:pt x="751" y="430"/>
                      <a:pt x="754" y="433"/>
                      <a:pt x="754" y="435"/>
                    </a:cubicBezTo>
                    <a:cubicBezTo>
                      <a:pt x="754" y="438"/>
                      <a:pt x="751" y="441"/>
                      <a:pt x="748" y="441"/>
                    </a:cubicBezTo>
                    <a:cubicBezTo>
                      <a:pt x="745" y="441"/>
                      <a:pt x="744" y="440"/>
                      <a:pt x="744" y="437"/>
                    </a:cubicBezTo>
                    <a:lnTo>
                      <a:pt x="744" y="435"/>
                    </a:lnTo>
                    <a:cubicBezTo>
                      <a:pt x="744" y="433"/>
                      <a:pt x="745" y="430"/>
                      <a:pt x="748" y="430"/>
                    </a:cubicBezTo>
                    <a:close/>
                    <a:moveTo>
                      <a:pt x="748" y="456"/>
                    </a:moveTo>
                    <a:lnTo>
                      <a:pt x="748" y="456"/>
                    </a:lnTo>
                    <a:cubicBezTo>
                      <a:pt x="751" y="456"/>
                      <a:pt x="754" y="459"/>
                      <a:pt x="754" y="462"/>
                    </a:cubicBezTo>
                    <a:cubicBezTo>
                      <a:pt x="754" y="465"/>
                      <a:pt x="751" y="466"/>
                      <a:pt x="748" y="466"/>
                    </a:cubicBezTo>
                    <a:cubicBezTo>
                      <a:pt x="745" y="466"/>
                      <a:pt x="744" y="465"/>
                      <a:pt x="744" y="462"/>
                    </a:cubicBezTo>
                    <a:cubicBezTo>
                      <a:pt x="744" y="459"/>
                      <a:pt x="745" y="456"/>
                      <a:pt x="748" y="456"/>
                    </a:cubicBezTo>
                    <a:close/>
                    <a:moveTo>
                      <a:pt x="748" y="481"/>
                    </a:moveTo>
                    <a:lnTo>
                      <a:pt x="748" y="481"/>
                    </a:lnTo>
                    <a:cubicBezTo>
                      <a:pt x="751" y="481"/>
                      <a:pt x="754" y="484"/>
                      <a:pt x="754" y="487"/>
                    </a:cubicBezTo>
                    <a:cubicBezTo>
                      <a:pt x="754" y="490"/>
                      <a:pt x="751" y="493"/>
                      <a:pt x="748" y="493"/>
                    </a:cubicBezTo>
                    <a:cubicBezTo>
                      <a:pt x="745" y="493"/>
                      <a:pt x="744" y="490"/>
                      <a:pt x="744" y="487"/>
                    </a:cubicBezTo>
                    <a:cubicBezTo>
                      <a:pt x="744" y="484"/>
                      <a:pt x="745" y="481"/>
                      <a:pt x="748" y="481"/>
                    </a:cubicBezTo>
                    <a:close/>
                    <a:moveTo>
                      <a:pt x="748" y="507"/>
                    </a:moveTo>
                    <a:lnTo>
                      <a:pt x="748" y="507"/>
                    </a:lnTo>
                    <a:cubicBezTo>
                      <a:pt x="751" y="507"/>
                      <a:pt x="754" y="510"/>
                      <a:pt x="754" y="512"/>
                    </a:cubicBezTo>
                    <a:lnTo>
                      <a:pt x="754" y="514"/>
                    </a:lnTo>
                    <a:cubicBezTo>
                      <a:pt x="754" y="517"/>
                      <a:pt x="751" y="518"/>
                      <a:pt x="748" y="518"/>
                    </a:cubicBezTo>
                    <a:cubicBezTo>
                      <a:pt x="745" y="518"/>
                      <a:pt x="744" y="517"/>
                      <a:pt x="744" y="514"/>
                    </a:cubicBezTo>
                    <a:lnTo>
                      <a:pt x="744" y="512"/>
                    </a:lnTo>
                    <a:cubicBezTo>
                      <a:pt x="744" y="510"/>
                      <a:pt x="745" y="507"/>
                      <a:pt x="748" y="507"/>
                    </a:cubicBezTo>
                    <a:close/>
                    <a:moveTo>
                      <a:pt x="748" y="533"/>
                    </a:moveTo>
                    <a:lnTo>
                      <a:pt x="748" y="533"/>
                    </a:lnTo>
                    <a:cubicBezTo>
                      <a:pt x="751" y="533"/>
                      <a:pt x="754" y="536"/>
                      <a:pt x="754" y="539"/>
                    </a:cubicBezTo>
                    <a:cubicBezTo>
                      <a:pt x="754" y="542"/>
                      <a:pt x="751" y="545"/>
                      <a:pt x="748" y="545"/>
                    </a:cubicBezTo>
                    <a:cubicBezTo>
                      <a:pt x="745" y="545"/>
                      <a:pt x="744" y="542"/>
                      <a:pt x="744" y="539"/>
                    </a:cubicBezTo>
                    <a:cubicBezTo>
                      <a:pt x="744" y="536"/>
                      <a:pt x="745" y="533"/>
                      <a:pt x="748" y="533"/>
                    </a:cubicBezTo>
                    <a:close/>
                    <a:moveTo>
                      <a:pt x="748" y="558"/>
                    </a:moveTo>
                    <a:lnTo>
                      <a:pt x="748" y="558"/>
                    </a:lnTo>
                    <a:cubicBezTo>
                      <a:pt x="751" y="558"/>
                      <a:pt x="754" y="561"/>
                      <a:pt x="754" y="564"/>
                    </a:cubicBezTo>
                    <a:cubicBezTo>
                      <a:pt x="754" y="567"/>
                      <a:pt x="751" y="570"/>
                      <a:pt x="748" y="570"/>
                    </a:cubicBezTo>
                    <a:cubicBezTo>
                      <a:pt x="745" y="570"/>
                      <a:pt x="744" y="567"/>
                      <a:pt x="744" y="564"/>
                    </a:cubicBezTo>
                    <a:cubicBezTo>
                      <a:pt x="744" y="561"/>
                      <a:pt x="745" y="558"/>
                      <a:pt x="748" y="558"/>
                    </a:cubicBezTo>
                    <a:close/>
                    <a:moveTo>
                      <a:pt x="748" y="585"/>
                    </a:moveTo>
                    <a:lnTo>
                      <a:pt x="748" y="585"/>
                    </a:lnTo>
                    <a:cubicBezTo>
                      <a:pt x="751" y="585"/>
                      <a:pt x="754" y="586"/>
                      <a:pt x="754" y="591"/>
                    </a:cubicBezTo>
                    <a:cubicBezTo>
                      <a:pt x="754" y="593"/>
                      <a:pt x="751" y="595"/>
                      <a:pt x="748" y="595"/>
                    </a:cubicBezTo>
                    <a:cubicBezTo>
                      <a:pt x="745" y="595"/>
                      <a:pt x="744" y="593"/>
                      <a:pt x="744" y="591"/>
                    </a:cubicBezTo>
                    <a:cubicBezTo>
                      <a:pt x="744" y="586"/>
                      <a:pt x="745" y="585"/>
                      <a:pt x="748" y="585"/>
                    </a:cubicBezTo>
                    <a:close/>
                    <a:moveTo>
                      <a:pt x="745" y="610"/>
                    </a:moveTo>
                    <a:lnTo>
                      <a:pt x="745" y="610"/>
                    </a:lnTo>
                    <a:cubicBezTo>
                      <a:pt x="747" y="610"/>
                      <a:pt x="747" y="610"/>
                      <a:pt x="747" y="610"/>
                    </a:cubicBezTo>
                    <a:cubicBezTo>
                      <a:pt x="750" y="612"/>
                      <a:pt x="753" y="614"/>
                      <a:pt x="751" y="617"/>
                    </a:cubicBezTo>
                    <a:cubicBezTo>
                      <a:pt x="751" y="620"/>
                      <a:pt x="748" y="621"/>
                      <a:pt x="745" y="621"/>
                    </a:cubicBezTo>
                    <a:cubicBezTo>
                      <a:pt x="743" y="620"/>
                      <a:pt x="739" y="617"/>
                      <a:pt x="741" y="614"/>
                    </a:cubicBezTo>
                    <a:lnTo>
                      <a:pt x="745" y="616"/>
                    </a:lnTo>
                    <a:lnTo>
                      <a:pt x="741" y="614"/>
                    </a:lnTo>
                    <a:cubicBezTo>
                      <a:pt x="741" y="612"/>
                      <a:pt x="744" y="610"/>
                      <a:pt x="745" y="610"/>
                    </a:cubicBezTo>
                    <a:close/>
                    <a:moveTo>
                      <a:pt x="736" y="633"/>
                    </a:moveTo>
                    <a:lnTo>
                      <a:pt x="736" y="633"/>
                    </a:lnTo>
                    <a:cubicBezTo>
                      <a:pt x="738" y="633"/>
                      <a:pt x="738" y="633"/>
                      <a:pt x="739" y="635"/>
                    </a:cubicBezTo>
                    <a:cubicBezTo>
                      <a:pt x="743" y="637"/>
                      <a:pt x="743" y="640"/>
                      <a:pt x="741" y="642"/>
                    </a:cubicBezTo>
                    <a:cubicBezTo>
                      <a:pt x="739" y="644"/>
                      <a:pt x="736" y="645"/>
                      <a:pt x="733" y="644"/>
                    </a:cubicBezTo>
                    <a:cubicBezTo>
                      <a:pt x="731" y="642"/>
                      <a:pt x="731" y="640"/>
                      <a:pt x="732" y="637"/>
                    </a:cubicBezTo>
                    <a:cubicBezTo>
                      <a:pt x="733" y="635"/>
                      <a:pt x="735" y="633"/>
                      <a:pt x="736" y="633"/>
                    </a:cubicBezTo>
                    <a:close/>
                    <a:moveTo>
                      <a:pt x="722" y="654"/>
                    </a:moveTo>
                    <a:lnTo>
                      <a:pt x="722" y="654"/>
                    </a:lnTo>
                    <a:cubicBezTo>
                      <a:pt x="723" y="654"/>
                      <a:pt x="723" y="654"/>
                      <a:pt x="724" y="656"/>
                    </a:cubicBezTo>
                    <a:cubicBezTo>
                      <a:pt x="728" y="659"/>
                      <a:pt x="728" y="662"/>
                      <a:pt x="724" y="663"/>
                    </a:cubicBezTo>
                    <a:cubicBezTo>
                      <a:pt x="723" y="666"/>
                      <a:pt x="719" y="666"/>
                      <a:pt x="717" y="663"/>
                    </a:cubicBezTo>
                    <a:cubicBezTo>
                      <a:pt x="715" y="662"/>
                      <a:pt x="715" y="659"/>
                      <a:pt x="717" y="656"/>
                    </a:cubicBezTo>
                    <a:cubicBezTo>
                      <a:pt x="719" y="654"/>
                      <a:pt x="720" y="654"/>
                      <a:pt x="722" y="654"/>
                    </a:cubicBezTo>
                    <a:close/>
                    <a:moveTo>
                      <a:pt x="701" y="669"/>
                    </a:moveTo>
                    <a:lnTo>
                      <a:pt x="701" y="669"/>
                    </a:lnTo>
                    <a:cubicBezTo>
                      <a:pt x="703" y="669"/>
                      <a:pt x="704" y="670"/>
                      <a:pt x="705" y="672"/>
                    </a:cubicBezTo>
                    <a:cubicBezTo>
                      <a:pt x="707" y="675"/>
                      <a:pt x="705" y="678"/>
                      <a:pt x="703" y="680"/>
                    </a:cubicBezTo>
                    <a:cubicBezTo>
                      <a:pt x="701" y="681"/>
                      <a:pt x="696" y="680"/>
                      <a:pt x="695" y="678"/>
                    </a:cubicBezTo>
                    <a:cubicBezTo>
                      <a:pt x="694" y="675"/>
                      <a:pt x="695" y="672"/>
                      <a:pt x="698" y="670"/>
                    </a:cubicBezTo>
                    <a:cubicBezTo>
                      <a:pt x="698" y="669"/>
                      <a:pt x="699" y="669"/>
                      <a:pt x="701" y="669"/>
                    </a:cubicBezTo>
                    <a:close/>
                    <a:moveTo>
                      <a:pt x="675" y="678"/>
                    </a:moveTo>
                    <a:lnTo>
                      <a:pt x="675" y="678"/>
                    </a:lnTo>
                    <a:cubicBezTo>
                      <a:pt x="679" y="678"/>
                      <a:pt x="682" y="680"/>
                      <a:pt x="682" y="682"/>
                    </a:cubicBezTo>
                    <a:cubicBezTo>
                      <a:pt x="682" y="685"/>
                      <a:pt x="680" y="689"/>
                      <a:pt x="677" y="690"/>
                    </a:cubicBezTo>
                    <a:cubicBezTo>
                      <a:pt x="674" y="690"/>
                      <a:pt x="671" y="689"/>
                      <a:pt x="671" y="685"/>
                    </a:cubicBezTo>
                    <a:cubicBezTo>
                      <a:pt x="670" y="682"/>
                      <a:pt x="671" y="680"/>
                      <a:pt x="674" y="678"/>
                    </a:cubicBezTo>
                    <a:lnTo>
                      <a:pt x="675" y="678"/>
                    </a:lnTo>
                    <a:close/>
                    <a:moveTo>
                      <a:pt x="650" y="681"/>
                    </a:moveTo>
                    <a:lnTo>
                      <a:pt x="650" y="681"/>
                    </a:lnTo>
                    <a:cubicBezTo>
                      <a:pt x="654" y="681"/>
                      <a:pt x="656" y="682"/>
                      <a:pt x="656" y="685"/>
                    </a:cubicBezTo>
                    <a:cubicBezTo>
                      <a:pt x="656" y="689"/>
                      <a:pt x="654" y="691"/>
                      <a:pt x="650" y="691"/>
                    </a:cubicBezTo>
                    <a:cubicBezTo>
                      <a:pt x="647" y="691"/>
                      <a:pt x="645" y="689"/>
                      <a:pt x="645" y="685"/>
                    </a:cubicBezTo>
                    <a:cubicBezTo>
                      <a:pt x="645" y="682"/>
                      <a:pt x="647" y="681"/>
                      <a:pt x="650" y="681"/>
                    </a:cubicBezTo>
                    <a:close/>
                    <a:moveTo>
                      <a:pt x="748" y="389"/>
                    </a:moveTo>
                    <a:lnTo>
                      <a:pt x="748" y="389"/>
                    </a:lnTo>
                    <a:cubicBezTo>
                      <a:pt x="751" y="389"/>
                      <a:pt x="754" y="388"/>
                      <a:pt x="754" y="385"/>
                    </a:cubicBezTo>
                    <a:lnTo>
                      <a:pt x="754" y="384"/>
                    </a:lnTo>
                    <a:cubicBezTo>
                      <a:pt x="754" y="380"/>
                      <a:pt x="751" y="379"/>
                      <a:pt x="748" y="379"/>
                    </a:cubicBezTo>
                    <a:cubicBezTo>
                      <a:pt x="745" y="379"/>
                      <a:pt x="744" y="380"/>
                      <a:pt x="744" y="384"/>
                    </a:cubicBezTo>
                    <a:lnTo>
                      <a:pt x="744" y="385"/>
                    </a:lnTo>
                    <a:cubicBezTo>
                      <a:pt x="744" y="388"/>
                      <a:pt x="745" y="389"/>
                      <a:pt x="748" y="389"/>
                    </a:cubicBezTo>
                    <a:close/>
                    <a:moveTo>
                      <a:pt x="748" y="364"/>
                    </a:moveTo>
                    <a:lnTo>
                      <a:pt x="748" y="364"/>
                    </a:lnTo>
                    <a:cubicBezTo>
                      <a:pt x="751" y="364"/>
                      <a:pt x="754" y="361"/>
                      <a:pt x="754" y="358"/>
                    </a:cubicBezTo>
                    <a:cubicBezTo>
                      <a:pt x="754" y="355"/>
                      <a:pt x="751" y="352"/>
                      <a:pt x="748" y="352"/>
                    </a:cubicBezTo>
                    <a:cubicBezTo>
                      <a:pt x="745" y="352"/>
                      <a:pt x="744" y="355"/>
                      <a:pt x="744" y="358"/>
                    </a:cubicBezTo>
                    <a:cubicBezTo>
                      <a:pt x="744" y="361"/>
                      <a:pt x="745" y="364"/>
                      <a:pt x="748" y="364"/>
                    </a:cubicBezTo>
                    <a:close/>
                    <a:moveTo>
                      <a:pt x="748" y="339"/>
                    </a:moveTo>
                    <a:lnTo>
                      <a:pt x="748" y="339"/>
                    </a:lnTo>
                    <a:cubicBezTo>
                      <a:pt x="751" y="339"/>
                      <a:pt x="754" y="336"/>
                      <a:pt x="754" y="333"/>
                    </a:cubicBezTo>
                    <a:cubicBezTo>
                      <a:pt x="754" y="330"/>
                      <a:pt x="751" y="327"/>
                      <a:pt x="748" y="327"/>
                    </a:cubicBezTo>
                    <a:cubicBezTo>
                      <a:pt x="745" y="327"/>
                      <a:pt x="744" y="330"/>
                      <a:pt x="744" y="333"/>
                    </a:cubicBezTo>
                    <a:cubicBezTo>
                      <a:pt x="744" y="336"/>
                      <a:pt x="745" y="339"/>
                      <a:pt x="748" y="339"/>
                    </a:cubicBezTo>
                    <a:close/>
                    <a:moveTo>
                      <a:pt x="748" y="287"/>
                    </a:moveTo>
                    <a:lnTo>
                      <a:pt x="748" y="287"/>
                    </a:lnTo>
                    <a:cubicBezTo>
                      <a:pt x="751" y="287"/>
                      <a:pt x="754" y="284"/>
                      <a:pt x="754" y="281"/>
                    </a:cubicBezTo>
                    <a:cubicBezTo>
                      <a:pt x="754" y="278"/>
                      <a:pt x="751" y="275"/>
                      <a:pt x="748" y="275"/>
                    </a:cubicBezTo>
                    <a:cubicBezTo>
                      <a:pt x="745" y="275"/>
                      <a:pt x="743" y="278"/>
                      <a:pt x="743" y="281"/>
                    </a:cubicBezTo>
                    <a:cubicBezTo>
                      <a:pt x="743" y="284"/>
                      <a:pt x="745" y="287"/>
                      <a:pt x="748" y="287"/>
                    </a:cubicBezTo>
                    <a:close/>
                    <a:moveTo>
                      <a:pt x="748" y="262"/>
                    </a:moveTo>
                    <a:lnTo>
                      <a:pt x="748" y="262"/>
                    </a:lnTo>
                    <a:cubicBezTo>
                      <a:pt x="751" y="262"/>
                      <a:pt x="754" y="259"/>
                      <a:pt x="754" y="256"/>
                    </a:cubicBezTo>
                    <a:cubicBezTo>
                      <a:pt x="754" y="253"/>
                      <a:pt x="751" y="250"/>
                      <a:pt x="748" y="250"/>
                    </a:cubicBezTo>
                    <a:cubicBezTo>
                      <a:pt x="745" y="250"/>
                      <a:pt x="743" y="253"/>
                      <a:pt x="743" y="256"/>
                    </a:cubicBezTo>
                    <a:cubicBezTo>
                      <a:pt x="743" y="259"/>
                      <a:pt x="745" y="262"/>
                      <a:pt x="748" y="262"/>
                    </a:cubicBezTo>
                    <a:close/>
                    <a:moveTo>
                      <a:pt x="748" y="235"/>
                    </a:moveTo>
                    <a:lnTo>
                      <a:pt x="748" y="235"/>
                    </a:lnTo>
                    <a:cubicBezTo>
                      <a:pt x="751" y="235"/>
                      <a:pt x="754" y="234"/>
                      <a:pt x="754" y="231"/>
                    </a:cubicBezTo>
                    <a:cubicBezTo>
                      <a:pt x="754" y="226"/>
                      <a:pt x="751" y="225"/>
                      <a:pt x="748" y="225"/>
                    </a:cubicBezTo>
                    <a:cubicBezTo>
                      <a:pt x="745" y="225"/>
                      <a:pt x="743" y="226"/>
                      <a:pt x="743" y="230"/>
                    </a:cubicBezTo>
                    <a:lnTo>
                      <a:pt x="743" y="231"/>
                    </a:lnTo>
                    <a:cubicBezTo>
                      <a:pt x="743" y="234"/>
                      <a:pt x="745" y="235"/>
                      <a:pt x="748" y="235"/>
                    </a:cubicBezTo>
                    <a:close/>
                    <a:moveTo>
                      <a:pt x="748" y="210"/>
                    </a:moveTo>
                    <a:lnTo>
                      <a:pt x="748" y="210"/>
                    </a:lnTo>
                    <a:cubicBezTo>
                      <a:pt x="751" y="210"/>
                      <a:pt x="754" y="207"/>
                      <a:pt x="754" y="205"/>
                    </a:cubicBezTo>
                    <a:cubicBezTo>
                      <a:pt x="754" y="201"/>
                      <a:pt x="751" y="198"/>
                      <a:pt x="748" y="198"/>
                    </a:cubicBezTo>
                    <a:cubicBezTo>
                      <a:pt x="745" y="198"/>
                      <a:pt x="743" y="201"/>
                      <a:pt x="743" y="205"/>
                    </a:cubicBezTo>
                    <a:cubicBezTo>
                      <a:pt x="743" y="207"/>
                      <a:pt x="745" y="210"/>
                      <a:pt x="748" y="210"/>
                    </a:cubicBezTo>
                    <a:close/>
                    <a:moveTo>
                      <a:pt x="748" y="184"/>
                    </a:moveTo>
                    <a:lnTo>
                      <a:pt x="748" y="184"/>
                    </a:lnTo>
                    <a:cubicBezTo>
                      <a:pt x="751" y="184"/>
                      <a:pt x="754" y="182"/>
                      <a:pt x="754" y="179"/>
                    </a:cubicBezTo>
                    <a:cubicBezTo>
                      <a:pt x="754" y="176"/>
                      <a:pt x="751" y="173"/>
                      <a:pt x="748" y="173"/>
                    </a:cubicBezTo>
                    <a:cubicBezTo>
                      <a:pt x="745" y="173"/>
                      <a:pt x="743" y="176"/>
                      <a:pt x="743" y="179"/>
                    </a:cubicBezTo>
                    <a:cubicBezTo>
                      <a:pt x="743" y="182"/>
                      <a:pt x="745" y="184"/>
                      <a:pt x="748" y="184"/>
                    </a:cubicBezTo>
                    <a:close/>
                    <a:moveTo>
                      <a:pt x="748" y="158"/>
                    </a:moveTo>
                    <a:lnTo>
                      <a:pt x="748" y="158"/>
                    </a:lnTo>
                    <a:cubicBezTo>
                      <a:pt x="751" y="158"/>
                      <a:pt x="754" y="156"/>
                      <a:pt x="754" y="152"/>
                    </a:cubicBezTo>
                    <a:cubicBezTo>
                      <a:pt x="754" y="149"/>
                      <a:pt x="751" y="148"/>
                      <a:pt x="748" y="148"/>
                    </a:cubicBezTo>
                    <a:cubicBezTo>
                      <a:pt x="745" y="148"/>
                      <a:pt x="743" y="149"/>
                      <a:pt x="743" y="152"/>
                    </a:cubicBezTo>
                    <a:cubicBezTo>
                      <a:pt x="743" y="156"/>
                      <a:pt x="745" y="158"/>
                      <a:pt x="748" y="158"/>
                    </a:cubicBezTo>
                    <a:close/>
                    <a:moveTo>
                      <a:pt x="748" y="133"/>
                    </a:moveTo>
                    <a:lnTo>
                      <a:pt x="748" y="133"/>
                    </a:lnTo>
                    <a:cubicBezTo>
                      <a:pt x="751" y="133"/>
                      <a:pt x="754" y="130"/>
                      <a:pt x="754" y="127"/>
                    </a:cubicBezTo>
                    <a:cubicBezTo>
                      <a:pt x="754" y="124"/>
                      <a:pt x="751" y="121"/>
                      <a:pt x="748" y="121"/>
                    </a:cubicBezTo>
                    <a:cubicBezTo>
                      <a:pt x="745" y="121"/>
                      <a:pt x="743" y="124"/>
                      <a:pt x="743" y="127"/>
                    </a:cubicBezTo>
                    <a:cubicBezTo>
                      <a:pt x="743" y="130"/>
                      <a:pt x="745" y="133"/>
                      <a:pt x="748" y="133"/>
                    </a:cubicBezTo>
                    <a:close/>
                    <a:moveTo>
                      <a:pt x="748" y="107"/>
                    </a:moveTo>
                    <a:lnTo>
                      <a:pt x="748" y="107"/>
                    </a:lnTo>
                    <a:cubicBezTo>
                      <a:pt x="751" y="107"/>
                      <a:pt x="754" y="105"/>
                      <a:pt x="754" y="102"/>
                    </a:cubicBezTo>
                    <a:lnTo>
                      <a:pt x="754" y="100"/>
                    </a:lnTo>
                    <a:cubicBezTo>
                      <a:pt x="754" y="97"/>
                      <a:pt x="751" y="96"/>
                      <a:pt x="748" y="96"/>
                    </a:cubicBezTo>
                    <a:cubicBezTo>
                      <a:pt x="745" y="96"/>
                      <a:pt x="743" y="97"/>
                      <a:pt x="743" y="100"/>
                    </a:cubicBezTo>
                    <a:lnTo>
                      <a:pt x="743" y="102"/>
                    </a:lnTo>
                    <a:cubicBezTo>
                      <a:pt x="743" y="105"/>
                      <a:pt x="745" y="107"/>
                      <a:pt x="748" y="107"/>
                    </a:cubicBezTo>
                    <a:close/>
                    <a:moveTo>
                      <a:pt x="745" y="81"/>
                    </a:moveTo>
                    <a:lnTo>
                      <a:pt x="745" y="81"/>
                    </a:lnTo>
                    <a:cubicBezTo>
                      <a:pt x="747" y="81"/>
                      <a:pt x="747" y="81"/>
                      <a:pt x="747" y="81"/>
                    </a:cubicBezTo>
                    <a:cubicBezTo>
                      <a:pt x="750" y="81"/>
                      <a:pt x="751" y="79"/>
                      <a:pt x="751" y="75"/>
                    </a:cubicBezTo>
                    <a:lnTo>
                      <a:pt x="751" y="74"/>
                    </a:lnTo>
                    <a:cubicBezTo>
                      <a:pt x="750" y="71"/>
                      <a:pt x="747" y="69"/>
                      <a:pt x="744" y="71"/>
                    </a:cubicBezTo>
                    <a:cubicBezTo>
                      <a:pt x="743" y="71"/>
                      <a:pt x="739" y="74"/>
                      <a:pt x="741" y="76"/>
                    </a:cubicBezTo>
                    <a:lnTo>
                      <a:pt x="745" y="75"/>
                    </a:lnTo>
                    <a:lnTo>
                      <a:pt x="741" y="76"/>
                    </a:lnTo>
                    <a:cubicBezTo>
                      <a:pt x="741" y="80"/>
                      <a:pt x="744" y="81"/>
                      <a:pt x="745" y="81"/>
                    </a:cubicBezTo>
                    <a:lnTo>
                      <a:pt x="736" y="58"/>
                    </a:lnTo>
                    <a:cubicBezTo>
                      <a:pt x="738" y="58"/>
                      <a:pt x="738" y="58"/>
                      <a:pt x="739" y="58"/>
                    </a:cubicBezTo>
                    <a:cubicBezTo>
                      <a:pt x="743" y="56"/>
                      <a:pt x="743" y="52"/>
                      <a:pt x="741" y="50"/>
                    </a:cubicBezTo>
                    <a:cubicBezTo>
                      <a:pt x="739" y="47"/>
                      <a:pt x="736" y="46"/>
                      <a:pt x="733" y="47"/>
                    </a:cubicBezTo>
                    <a:cubicBezTo>
                      <a:pt x="731" y="48"/>
                      <a:pt x="731" y="52"/>
                      <a:pt x="732" y="55"/>
                    </a:cubicBezTo>
                    <a:cubicBezTo>
                      <a:pt x="733" y="56"/>
                      <a:pt x="735" y="58"/>
                      <a:pt x="736" y="58"/>
                    </a:cubicBezTo>
                    <a:lnTo>
                      <a:pt x="745" y="81"/>
                    </a:lnTo>
                    <a:close/>
                    <a:moveTo>
                      <a:pt x="720" y="37"/>
                    </a:moveTo>
                    <a:lnTo>
                      <a:pt x="720" y="37"/>
                    </a:lnTo>
                    <a:cubicBezTo>
                      <a:pt x="722" y="37"/>
                      <a:pt x="723" y="37"/>
                      <a:pt x="724" y="35"/>
                    </a:cubicBezTo>
                    <a:cubicBezTo>
                      <a:pt x="728" y="34"/>
                      <a:pt x="726" y="30"/>
                      <a:pt x="724" y="28"/>
                    </a:cubicBezTo>
                    <a:cubicBezTo>
                      <a:pt x="723" y="27"/>
                      <a:pt x="719" y="27"/>
                      <a:pt x="717" y="28"/>
                    </a:cubicBezTo>
                    <a:cubicBezTo>
                      <a:pt x="715" y="30"/>
                      <a:pt x="715" y="34"/>
                      <a:pt x="717" y="35"/>
                    </a:cubicBezTo>
                    <a:cubicBezTo>
                      <a:pt x="719" y="37"/>
                      <a:pt x="720" y="37"/>
                      <a:pt x="720" y="37"/>
                    </a:cubicBezTo>
                    <a:close/>
                    <a:moveTo>
                      <a:pt x="701" y="22"/>
                    </a:moveTo>
                    <a:lnTo>
                      <a:pt x="701" y="22"/>
                    </a:lnTo>
                    <a:cubicBezTo>
                      <a:pt x="703" y="22"/>
                      <a:pt x="704" y="21"/>
                      <a:pt x="705" y="19"/>
                    </a:cubicBezTo>
                    <a:cubicBezTo>
                      <a:pt x="707" y="16"/>
                      <a:pt x="705" y="13"/>
                      <a:pt x="703" y="11"/>
                    </a:cubicBezTo>
                    <a:cubicBezTo>
                      <a:pt x="701" y="10"/>
                      <a:pt x="696" y="11"/>
                      <a:pt x="695" y="15"/>
                    </a:cubicBezTo>
                    <a:cubicBezTo>
                      <a:pt x="694" y="16"/>
                      <a:pt x="695" y="19"/>
                      <a:pt x="698" y="21"/>
                    </a:cubicBezTo>
                    <a:lnTo>
                      <a:pt x="698" y="22"/>
                    </a:lnTo>
                    <a:cubicBezTo>
                      <a:pt x="698" y="22"/>
                      <a:pt x="699" y="22"/>
                      <a:pt x="701" y="22"/>
                    </a:cubicBezTo>
                    <a:close/>
                    <a:moveTo>
                      <a:pt x="675" y="13"/>
                    </a:moveTo>
                    <a:lnTo>
                      <a:pt x="675" y="13"/>
                    </a:lnTo>
                    <a:cubicBezTo>
                      <a:pt x="679" y="13"/>
                      <a:pt x="682" y="11"/>
                      <a:pt x="682" y="9"/>
                    </a:cubicBezTo>
                    <a:cubicBezTo>
                      <a:pt x="682" y="6"/>
                      <a:pt x="680" y="3"/>
                      <a:pt x="677" y="3"/>
                    </a:cubicBezTo>
                    <a:cubicBezTo>
                      <a:pt x="674" y="2"/>
                      <a:pt x="671" y="4"/>
                      <a:pt x="671" y="6"/>
                    </a:cubicBezTo>
                    <a:cubicBezTo>
                      <a:pt x="670" y="9"/>
                      <a:pt x="671" y="11"/>
                      <a:pt x="674" y="13"/>
                    </a:cubicBezTo>
                    <a:lnTo>
                      <a:pt x="675" y="13"/>
                    </a:lnTo>
                    <a:lnTo>
                      <a:pt x="626" y="10"/>
                    </a:lnTo>
                    <a:cubicBezTo>
                      <a:pt x="628" y="10"/>
                      <a:pt x="630" y="9"/>
                      <a:pt x="630" y="6"/>
                    </a:cubicBezTo>
                    <a:cubicBezTo>
                      <a:pt x="630" y="3"/>
                      <a:pt x="628" y="0"/>
                      <a:pt x="626" y="0"/>
                    </a:cubicBezTo>
                    <a:cubicBezTo>
                      <a:pt x="621" y="0"/>
                      <a:pt x="619" y="3"/>
                      <a:pt x="619" y="6"/>
                    </a:cubicBezTo>
                    <a:cubicBezTo>
                      <a:pt x="619" y="9"/>
                      <a:pt x="621" y="10"/>
                      <a:pt x="626" y="10"/>
                    </a:cubicBezTo>
                    <a:lnTo>
                      <a:pt x="675" y="13"/>
                    </a:lnTo>
                    <a:close/>
                    <a:moveTo>
                      <a:pt x="650" y="10"/>
                    </a:moveTo>
                    <a:lnTo>
                      <a:pt x="650" y="10"/>
                    </a:lnTo>
                    <a:cubicBezTo>
                      <a:pt x="654" y="10"/>
                      <a:pt x="656" y="9"/>
                      <a:pt x="656" y="6"/>
                    </a:cubicBezTo>
                    <a:cubicBezTo>
                      <a:pt x="656" y="3"/>
                      <a:pt x="654" y="0"/>
                      <a:pt x="650" y="0"/>
                    </a:cubicBezTo>
                    <a:cubicBezTo>
                      <a:pt x="647" y="0"/>
                      <a:pt x="645" y="3"/>
                      <a:pt x="645" y="6"/>
                    </a:cubicBezTo>
                    <a:cubicBezTo>
                      <a:pt x="645" y="9"/>
                      <a:pt x="647" y="10"/>
                      <a:pt x="650" y="10"/>
                    </a:cubicBezTo>
                    <a:close/>
                    <a:moveTo>
                      <a:pt x="748" y="312"/>
                    </a:moveTo>
                    <a:lnTo>
                      <a:pt x="748" y="312"/>
                    </a:lnTo>
                    <a:cubicBezTo>
                      <a:pt x="751" y="312"/>
                      <a:pt x="754" y="311"/>
                      <a:pt x="754" y="308"/>
                    </a:cubicBezTo>
                    <a:lnTo>
                      <a:pt x="754" y="307"/>
                    </a:lnTo>
                    <a:cubicBezTo>
                      <a:pt x="754" y="299"/>
                      <a:pt x="744" y="299"/>
                      <a:pt x="744" y="307"/>
                    </a:cubicBezTo>
                    <a:lnTo>
                      <a:pt x="744" y="308"/>
                    </a:lnTo>
                    <a:cubicBezTo>
                      <a:pt x="744" y="311"/>
                      <a:pt x="745" y="312"/>
                      <a:pt x="748" y="312"/>
                    </a:cubicBezTo>
                    <a:close/>
                  </a:path>
                </a:pathLst>
              </a:custGeom>
              <a:grp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en-US"/>
              </a:p>
            </p:txBody>
          </p:sp>
        </p:grpSp>
      </p:grpSp>
      <p:sp>
        <p:nvSpPr>
          <p:cNvPr id="94" name="Rounded Rectangle 93">
            <a:extLst>
              <a:ext uri="{FF2B5EF4-FFF2-40B4-BE49-F238E27FC236}">
                <a16:creationId xmlns:a16="http://schemas.microsoft.com/office/drawing/2014/main" id="{F8BAAAA4-7865-7948-AD35-8392F7284D18}"/>
              </a:ext>
            </a:extLst>
          </p:cNvPr>
          <p:cNvSpPr/>
          <p:nvPr/>
        </p:nvSpPr>
        <p:spPr>
          <a:xfrm>
            <a:off x="7681318" y="9125138"/>
            <a:ext cx="9144000" cy="14393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04F2489-D1AC-C446-855F-6ED1AD7EB90A}"/>
              </a:ext>
            </a:extLst>
          </p:cNvPr>
          <p:cNvSpPr/>
          <p:nvPr/>
        </p:nvSpPr>
        <p:spPr>
          <a:xfrm>
            <a:off x="15343431" y="3815556"/>
            <a:ext cx="2032000" cy="20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59F8A87-9640-D347-BDF6-D15C6F5DF876}"/>
              </a:ext>
            </a:extLst>
          </p:cNvPr>
          <p:cNvSpPr/>
          <p:nvPr/>
        </p:nvSpPr>
        <p:spPr>
          <a:xfrm>
            <a:off x="19481976" y="3815556"/>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F42CD0EE-CB49-1A46-82B7-7CA7256A9D7C}"/>
              </a:ext>
            </a:extLst>
          </p:cNvPr>
          <p:cNvSpPr/>
          <p:nvPr/>
        </p:nvSpPr>
        <p:spPr>
          <a:xfrm>
            <a:off x="7141658" y="3815556"/>
            <a:ext cx="2032000" cy="20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5F49DF54-E954-1F4C-9876-A15C9F2F4C7E}"/>
              </a:ext>
            </a:extLst>
          </p:cNvPr>
          <p:cNvGrpSpPr/>
          <p:nvPr/>
        </p:nvGrpSpPr>
        <p:grpSpPr>
          <a:xfrm>
            <a:off x="7608595" y="4304622"/>
            <a:ext cx="973293" cy="954577"/>
            <a:chOff x="5220658" y="6646697"/>
            <a:chExt cx="973293" cy="954577"/>
          </a:xfrm>
          <a:solidFill>
            <a:schemeClr val="bg1"/>
          </a:solidFill>
        </p:grpSpPr>
        <p:sp>
          <p:nvSpPr>
            <p:cNvPr id="121" name="Freeform 120">
              <a:extLst>
                <a:ext uri="{FF2B5EF4-FFF2-40B4-BE49-F238E27FC236}">
                  <a16:creationId xmlns:a16="http://schemas.microsoft.com/office/drawing/2014/main" id="{EF599C8B-7013-EB45-9E9D-2F45D1A92349}"/>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651CA52A-B97C-F843-BF9B-ABA9C3494DA1}"/>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DF0460FF-13DD-FF4C-A425-35217DA4EDD1}"/>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123">
              <a:extLst>
                <a:ext uri="{FF2B5EF4-FFF2-40B4-BE49-F238E27FC236}">
                  <a16:creationId xmlns:a16="http://schemas.microsoft.com/office/drawing/2014/main" id="{57C5DE93-4840-B648-A3FB-741E3D4C606C}"/>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 name="Group 6">
            <a:extLst>
              <a:ext uri="{FF2B5EF4-FFF2-40B4-BE49-F238E27FC236}">
                <a16:creationId xmlns:a16="http://schemas.microsoft.com/office/drawing/2014/main" id="{712090A1-EB52-D34A-A735-963D22DA4028}"/>
              </a:ext>
            </a:extLst>
          </p:cNvPr>
          <p:cNvGrpSpPr/>
          <p:nvPr/>
        </p:nvGrpSpPr>
        <p:grpSpPr>
          <a:xfrm>
            <a:off x="2949431" y="3815556"/>
            <a:ext cx="2032000" cy="2032000"/>
            <a:chOff x="2949431" y="3815556"/>
            <a:chExt cx="2032000" cy="2032000"/>
          </a:xfrm>
        </p:grpSpPr>
        <p:sp>
          <p:nvSpPr>
            <p:cNvPr id="3" name="Oval 2">
              <a:extLst>
                <a:ext uri="{FF2B5EF4-FFF2-40B4-BE49-F238E27FC236}">
                  <a16:creationId xmlns:a16="http://schemas.microsoft.com/office/drawing/2014/main" id="{A54830FF-9835-2644-8507-C6E5C94202F7}"/>
                </a:ext>
              </a:extLst>
            </p:cNvPr>
            <p:cNvSpPr/>
            <p:nvPr/>
          </p:nvSpPr>
          <p:spPr>
            <a:xfrm>
              <a:off x="2949431" y="3815556"/>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AFA7832C-C0F1-C94E-B951-33A593F955AA}"/>
                </a:ext>
              </a:extLst>
            </p:cNvPr>
            <p:cNvGrpSpPr/>
            <p:nvPr/>
          </p:nvGrpSpPr>
          <p:grpSpPr>
            <a:xfrm>
              <a:off x="3450283" y="4416919"/>
              <a:ext cx="980779" cy="860990"/>
              <a:chOff x="10405314" y="8829120"/>
              <a:chExt cx="980779" cy="860990"/>
            </a:xfrm>
            <a:solidFill>
              <a:schemeClr val="bg1"/>
            </a:solidFill>
          </p:grpSpPr>
          <p:sp>
            <p:nvSpPr>
              <p:cNvPr id="126" name="Freeform 125">
                <a:extLst>
                  <a:ext uri="{FF2B5EF4-FFF2-40B4-BE49-F238E27FC236}">
                    <a16:creationId xmlns:a16="http://schemas.microsoft.com/office/drawing/2014/main" id="{38B822A8-7E64-2E49-9BD8-C381F3BC3AA6}"/>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60F53015-6FAA-8049-83FA-B2ECF63A6C4E}"/>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99A5C843-D491-7148-930F-1134C06F3A80}"/>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 name="Group 5">
            <a:extLst>
              <a:ext uri="{FF2B5EF4-FFF2-40B4-BE49-F238E27FC236}">
                <a16:creationId xmlns:a16="http://schemas.microsoft.com/office/drawing/2014/main" id="{BB37892D-360F-A241-9713-668611019366}"/>
              </a:ext>
            </a:extLst>
          </p:cNvPr>
          <p:cNvGrpSpPr/>
          <p:nvPr/>
        </p:nvGrpSpPr>
        <p:grpSpPr>
          <a:xfrm>
            <a:off x="11253437" y="3815556"/>
            <a:ext cx="2032000" cy="2032000"/>
            <a:chOff x="11253437" y="3815556"/>
            <a:chExt cx="2032000" cy="2032000"/>
          </a:xfrm>
        </p:grpSpPr>
        <p:sp>
          <p:nvSpPr>
            <p:cNvPr id="117" name="Oval 116">
              <a:extLst>
                <a:ext uri="{FF2B5EF4-FFF2-40B4-BE49-F238E27FC236}">
                  <a16:creationId xmlns:a16="http://schemas.microsoft.com/office/drawing/2014/main" id="{6B00D80C-FCF4-0848-83A5-8BD71C1A3CDC}"/>
                </a:ext>
              </a:extLst>
            </p:cNvPr>
            <p:cNvSpPr/>
            <p:nvPr/>
          </p:nvSpPr>
          <p:spPr>
            <a:xfrm>
              <a:off x="11253437" y="3815556"/>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7DF764F9-9345-E642-AD80-A53E42A38EB7}"/>
                </a:ext>
              </a:extLst>
            </p:cNvPr>
            <p:cNvGrpSpPr/>
            <p:nvPr/>
          </p:nvGrpSpPr>
          <p:grpSpPr>
            <a:xfrm>
              <a:off x="11818803" y="4325641"/>
              <a:ext cx="977035" cy="977035"/>
              <a:chOff x="5216916" y="8769225"/>
              <a:chExt cx="977035" cy="977035"/>
            </a:xfrm>
            <a:solidFill>
              <a:schemeClr val="bg1"/>
            </a:solidFill>
          </p:grpSpPr>
          <p:sp>
            <p:nvSpPr>
              <p:cNvPr id="130" name="Freeform 129">
                <a:extLst>
                  <a:ext uri="{FF2B5EF4-FFF2-40B4-BE49-F238E27FC236}">
                    <a16:creationId xmlns:a16="http://schemas.microsoft.com/office/drawing/2014/main" id="{4696781D-9A9A-9549-9224-E88D10B482B0}"/>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 name="Freeform 130">
                <a:extLst>
                  <a:ext uri="{FF2B5EF4-FFF2-40B4-BE49-F238E27FC236}">
                    <a16:creationId xmlns:a16="http://schemas.microsoft.com/office/drawing/2014/main" id="{B00C1538-C3C8-4F40-B742-D6E213D18BC3}"/>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4755D4E9-1815-DA4C-96E4-A9D50DA5EBD9}"/>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33" name="Freeform 132">
            <a:extLst>
              <a:ext uri="{FF2B5EF4-FFF2-40B4-BE49-F238E27FC236}">
                <a16:creationId xmlns:a16="http://schemas.microsoft.com/office/drawing/2014/main" id="{7E4BD785-3FFD-F94F-A54C-725D587FB41F}"/>
              </a:ext>
            </a:extLst>
          </p:cNvPr>
          <p:cNvSpPr>
            <a:spLocks noChangeArrowheads="1"/>
          </p:cNvSpPr>
          <p:nvPr/>
        </p:nvSpPr>
        <p:spPr bwMode="auto">
          <a:xfrm>
            <a:off x="20036750" y="4325641"/>
            <a:ext cx="954577" cy="954574"/>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a:extLst/>
        </p:spPr>
        <p:txBody>
          <a:bodyPr wrap="none" anchor="ctr"/>
          <a:lstStyle/>
          <a:p>
            <a:endParaRPr lang="en-US"/>
          </a:p>
        </p:txBody>
      </p:sp>
      <p:grpSp>
        <p:nvGrpSpPr>
          <p:cNvPr id="134" name="Group 133">
            <a:extLst>
              <a:ext uri="{FF2B5EF4-FFF2-40B4-BE49-F238E27FC236}">
                <a16:creationId xmlns:a16="http://schemas.microsoft.com/office/drawing/2014/main" id="{51C1198E-0232-D349-B504-22BA6CFE536C}"/>
              </a:ext>
            </a:extLst>
          </p:cNvPr>
          <p:cNvGrpSpPr/>
          <p:nvPr/>
        </p:nvGrpSpPr>
        <p:grpSpPr>
          <a:xfrm>
            <a:off x="15856573" y="4348099"/>
            <a:ext cx="995753" cy="954577"/>
            <a:chOff x="5220658" y="11041487"/>
            <a:chExt cx="995753" cy="954577"/>
          </a:xfrm>
          <a:solidFill>
            <a:schemeClr val="bg1"/>
          </a:solidFill>
        </p:grpSpPr>
        <p:sp>
          <p:nvSpPr>
            <p:cNvPr id="135" name="Freeform 134">
              <a:extLst>
                <a:ext uri="{FF2B5EF4-FFF2-40B4-BE49-F238E27FC236}">
                  <a16:creationId xmlns:a16="http://schemas.microsoft.com/office/drawing/2014/main" id="{E6FA452F-798B-0344-8A19-B9837B543263}"/>
                </a:ext>
              </a:extLst>
            </p:cNvPr>
            <p:cNvSpPr>
              <a:spLocks noChangeArrowheads="1"/>
            </p:cNvSpPr>
            <p:nvPr/>
          </p:nvSpPr>
          <p:spPr bwMode="auto">
            <a:xfrm>
              <a:off x="5351680" y="11120101"/>
              <a:ext cx="501620" cy="501620"/>
            </a:xfrm>
            <a:custGeom>
              <a:avLst/>
              <a:gdLst>
                <a:gd name="T0" fmla="*/ 156310 w 592"/>
                <a:gd name="T1" fmla="*/ 166091 h 593"/>
                <a:gd name="T2" fmla="*/ 156310 w 592"/>
                <a:gd name="T3" fmla="*/ 166091 h 593"/>
                <a:gd name="T4" fmla="*/ 46354 w 592"/>
                <a:gd name="T5" fmla="*/ 166091 h 593"/>
                <a:gd name="T6" fmla="*/ 46354 w 592"/>
                <a:gd name="T7" fmla="*/ 166091 h 593"/>
                <a:gd name="T8" fmla="*/ 23357 w 592"/>
                <a:gd name="T9" fmla="*/ 110847 h 593"/>
                <a:gd name="T10" fmla="*/ 23357 w 592"/>
                <a:gd name="T11" fmla="*/ 110847 h 593"/>
                <a:gd name="T12" fmla="*/ 46354 w 592"/>
                <a:gd name="T13" fmla="*/ 55961 h 593"/>
                <a:gd name="T14" fmla="*/ 46354 w 592"/>
                <a:gd name="T15" fmla="*/ 55961 h 593"/>
                <a:gd name="T16" fmla="*/ 101332 w 592"/>
                <a:gd name="T17" fmla="*/ 33362 h 593"/>
                <a:gd name="T18" fmla="*/ 101332 w 592"/>
                <a:gd name="T19" fmla="*/ 33362 h 593"/>
                <a:gd name="T20" fmla="*/ 156310 w 592"/>
                <a:gd name="T21" fmla="*/ 55961 h 593"/>
                <a:gd name="T22" fmla="*/ 156310 w 592"/>
                <a:gd name="T23" fmla="*/ 55961 h 593"/>
                <a:gd name="T24" fmla="*/ 156310 w 592"/>
                <a:gd name="T25" fmla="*/ 166091 h 593"/>
                <a:gd name="T26" fmla="*/ 172839 w 592"/>
                <a:gd name="T27" fmla="*/ 39460 h 593"/>
                <a:gd name="T28" fmla="*/ 172839 w 592"/>
                <a:gd name="T29" fmla="*/ 39460 h 593"/>
                <a:gd name="T30" fmla="*/ 29825 w 592"/>
                <a:gd name="T31" fmla="*/ 39460 h 593"/>
                <a:gd name="T32" fmla="*/ 29825 w 592"/>
                <a:gd name="T33" fmla="*/ 39460 h 593"/>
                <a:gd name="T34" fmla="*/ 0 w 592"/>
                <a:gd name="T35" fmla="*/ 110847 h 593"/>
                <a:gd name="T36" fmla="*/ 0 w 592"/>
                <a:gd name="T37" fmla="*/ 110847 h 593"/>
                <a:gd name="T38" fmla="*/ 29825 w 592"/>
                <a:gd name="T39" fmla="*/ 182233 h 593"/>
                <a:gd name="T40" fmla="*/ 29825 w 592"/>
                <a:gd name="T41" fmla="*/ 182233 h 593"/>
                <a:gd name="T42" fmla="*/ 101332 w 592"/>
                <a:gd name="T43" fmla="*/ 212366 h 593"/>
                <a:gd name="T44" fmla="*/ 101332 w 592"/>
                <a:gd name="T45" fmla="*/ 212366 h 593"/>
                <a:gd name="T46" fmla="*/ 172839 w 592"/>
                <a:gd name="T47" fmla="*/ 182233 h 593"/>
                <a:gd name="T48" fmla="*/ 172839 w 592"/>
                <a:gd name="T49" fmla="*/ 182233 h 593"/>
                <a:gd name="T50" fmla="*/ 172839 w 592"/>
                <a:gd name="T51" fmla="*/ 39460 h 5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2" h="593">
                  <a:moveTo>
                    <a:pt x="435" y="463"/>
                  </a:moveTo>
                  <a:lnTo>
                    <a:pt x="435" y="463"/>
                  </a:lnTo>
                  <a:cubicBezTo>
                    <a:pt x="351" y="547"/>
                    <a:pt x="213" y="547"/>
                    <a:pt x="129" y="463"/>
                  </a:cubicBezTo>
                  <a:cubicBezTo>
                    <a:pt x="87" y="422"/>
                    <a:pt x="65" y="366"/>
                    <a:pt x="65" y="309"/>
                  </a:cubicBezTo>
                  <a:cubicBezTo>
                    <a:pt x="65" y="251"/>
                    <a:pt x="87" y="198"/>
                    <a:pt x="129" y="156"/>
                  </a:cubicBezTo>
                  <a:cubicBezTo>
                    <a:pt x="172" y="114"/>
                    <a:pt x="226" y="93"/>
                    <a:pt x="282" y="93"/>
                  </a:cubicBezTo>
                  <a:cubicBezTo>
                    <a:pt x="337" y="93"/>
                    <a:pt x="392" y="114"/>
                    <a:pt x="435" y="156"/>
                  </a:cubicBezTo>
                  <a:cubicBezTo>
                    <a:pt x="519" y="240"/>
                    <a:pt x="519" y="378"/>
                    <a:pt x="435" y="463"/>
                  </a:cubicBezTo>
                  <a:close/>
                  <a:moveTo>
                    <a:pt x="481" y="110"/>
                  </a:moveTo>
                  <a:lnTo>
                    <a:pt x="481" y="110"/>
                  </a:lnTo>
                  <a:cubicBezTo>
                    <a:pt x="372" y="0"/>
                    <a:pt x="193" y="0"/>
                    <a:pt x="83" y="110"/>
                  </a:cubicBezTo>
                  <a:cubicBezTo>
                    <a:pt x="30" y="163"/>
                    <a:pt x="0" y="235"/>
                    <a:pt x="0" y="309"/>
                  </a:cubicBezTo>
                  <a:cubicBezTo>
                    <a:pt x="0" y="385"/>
                    <a:pt x="30" y="455"/>
                    <a:pt x="83" y="508"/>
                  </a:cubicBezTo>
                  <a:cubicBezTo>
                    <a:pt x="137" y="564"/>
                    <a:pt x="210" y="592"/>
                    <a:pt x="282" y="592"/>
                  </a:cubicBezTo>
                  <a:cubicBezTo>
                    <a:pt x="354" y="592"/>
                    <a:pt x="426" y="564"/>
                    <a:pt x="481" y="508"/>
                  </a:cubicBezTo>
                  <a:cubicBezTo>
                    <a:pt x="591" y="399"/>
                    <a:pt x="591" y="220"/>
                    <a:pt x="481" y="11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6" name="Freeform 135">
              <a:extLst>
                <a:ext uri="{FF2B5EF4-FFF2-40B4-BE49-F238E27FC236}">
                  <a16:creationId xmlns:a16="http://schemas.microsoft.com/office/drawing/2014/main" id="{4CE6786E-1D51-A342-90DC-38F18931DE25}"/>
                </a:ext>
              </a:extLst>
            </p:cNvPr>
            <p:cNvSpPr>
              <a:spLocks noChangeArrowheads="1"/>
            </p:cNvSpPr>
            <p:nvPr/>
          </p:nvSpPr>
          <p:spPr bwMode="auto">
            <a:xfrm>
              <a:off x="5220658" y="11041487"/>
              <a:ext cx="995753" cy="954577"/>
            </a:xfrm>
            <a:custGeom>
              <a:avLst/>
              <a:gdLst>
                <a:gd name="T0" fmla="*/ 388767 w 1172"/>
                <a:gd name="T1" fmla="*/ 374920 h 1124"/>
                <a:gd name="T2" fmla="*/ 388767 w 1172"/>
                <a:gd name="T3" fmla="*/ 374920 h 1124"/>
                <a:gd name="T4" fmla="*/ 361024 w 1172"/>
                <a:gd name="T5" fmla="*/ 374920 h 1124"/>
                <a:gd name="T6" fmla="*/ 301574 w 1172"/>
                <a:gd name="T7" fmla="*/ 315135 h 1124"/>
                <a:gd name="T8" fmla="*/ 301574 w 1172"/>
                <a:gd name="T9" fmla="*/ 315135 h 1124"/>
                <a:gd name="T10" fmla="*/ 301574 w 1172"/>
                <a:gd name="T11" fmla="*/ 287403 h 1124"/>
                <a:gd name="T12" fmla="*/ 301574 w 1172"/>
                <a:gd name="T13" fmla="*/ 287403 h 1124"/>
                <a:gd name="T14" fmla="*/ 315265 w 1172"/>
                <a:gd name="T15" fmla="*/ 282001 h 1124"/>
                <a:gd name="T16" fmla="*/ 315265 w 1172"/>
                <a:gd name="T17" fmla="*/ 282001 h 1124"/>
                <a:gd name="T18" fmla="*/ 328596 w 1172"/>
                <a:gd name="T19" fmla="*/ 287403 h 1124"/>
                <a:gd name="T20" fmla="*/ 388767 w 1172"/>
                <a:gd name="T21" fmla="*/ 347188 h 1124"/>
                <a:gd name="T22" fmla="*/ 388767 w 1172"/>
                <a:gd name="T23" fmla="*/ 347188 h 1124"/>
                <a:gd name="T24" fmla="*/ 388767 w 1172"/>
                <a:gd name="T25" fmla="*/ 374920 h 1124"/>
                <a:gd name="T26" fmla="*/ 73141 w 1172"/>
                <a:gd name="T27" fmla="*/ 229058 h 1124"/>
                <a:gd name="T28" fmla="*/ 73141 w 1172"/>
                <a:gd name="T29" fmla="*/ 229058 h 1124"/>
                <a:gd name="T30" fmla="*/ 73141 w 1172"/>
                <a:gd name="T31" fmla="*/ 59065 h 1124"/>
                <a:gd name="T32" fmla="*/ 73141 w 1172"/>
                <a:gd name="T33" fmla="*/ 59065 h 1124"/>
                <a:gd name="T34" fmla="*/ 158173 w 1172"/>
                <a:gd name="T35" fmla="*/ 23770 h 1124"/>
                <a:gd name="T36" fmla="*/ 158173 w 1172"/>
                <a:gd name="T37" fmla="*/ 23770 h 1124"/>
                <a:gd name="T38" fmla="*/ 243204 w 1172"/>
                <a:gd name="T39" fmla="*/ 59065 h 1124"/>
                <a:gd name="T40" fmla="*/ 243204 w 1172"/>
                <a:gd name="T41" fmla="*/ 59065 h 1124"/>
                <a:gd name="T42" fmla="*/ 278514 w 1172"/>
                <a:gd name="T43" fmla="*/ 144062 h 1124"/>
                <a:gd name="T44" fmla="*/ 278514 w 1172"/>
                <a:gd name="T45" fmla="*/ 144062 h 1124"/>
                <a:gd name="T46" fmla="*/ 243204 w 1172"/>
                <a:gd name="T47" fmla="*/ 229058 h 1124"/>
                <a:gd name="T48" fmla="*/ 243204 w 1172"/>
                <a:gd name="T49" fmla="*/ 229058 h 1124"/>
                <a:gd name="T50" fmla="*/ 158173 w 1172"/>
                <a:gd name="T51" fmla="*/ 264353 h 1124"/>
                <a:gd name="T52" fmla="*/ 158173 w 1172"/>
                <a:gd name="T53" fmla="*/ 264353 h 1124"/>
                <a:gd name="T54" fmla="*/ 73141 w 1172"/>
                <a:gd name="T55" fmla="*/ 229058 h 1124"/>
                <a:gd name="T56" fmla="*/ 405701 w 1172"/>
                <a:gd name="T57" fmla="*/ 330621 h 1124"/>
                <a:gd name="T58" fmla="*/ 345891 w 1172"/>
                <a:gd name="T59" fmla="*/ 270836 h 1124"/>
                <a:gd name="T60" fmla="*/ 345891 w 1172"/>
                <a:gd name="T61" fmla="*/ 270836 h 1124"/>
                <a:gd name="T62" fmla="*/ 294728 w 1172"/>
                <a:gd name="T63" fmla="*/ 263633 h 1124"/>
                <a:gd name="T64" fmla="*/ 268065 w 1172"/>
                <a:gd name="T65" fmla="*/ 237341 h 1124"/>
                <a:gd name="T66" fmla="*/ 268065 w 1172"/>
                <a:gd name="T67" fmla="*/ 237341 h 1124"/>
                <a:gd name="T68" fmla="*/ 301934 w 1172"/>
                <a:gd name="T69" fmla="*/ 144062 h 1124"/>
                <a:gd name="T70" fmla="*/ 301934 w 1172"/>
                <a:gd name="T71" fmla="*/ 144062 h 1124"/>
                <a:gd name="T72" fmla="*/ 259778 w 1172"/>
                <a:gd name="T73" fmla="*/ 42138 h 1124"/>
                <a:gd name="T74" fmla="*/ 259778 w 1172"/>
                <a:gd name="T75" fmla="*/ 42138 h 1124"/>
                <a:gd name="T76" fmla="*/ 158173 w 1172"/>
                <a:gd name="T77" fmla="*/ 0 h 1124"/>
                <a:gd name="T78" fmla="*/ 158173 w 1172"/>
                <a:gd name="T79" fmla="*/ 0 h 1124"/>
                <a:gd name="T80" fmla="*/ 55847 w 1172"/>
                <a:gd name="T81" fmla="*/ 42138 h 1124"/>
                <a:gd name="T82" fmla="*/ 55847 w 1172"/>
                <a:gd name="T83" fmla="*/ 42138 h 1124"/>
                <a:gd name="T84" fmla="*/ 55847 w 1172"/>
                <a:gd name="T85" fmla="*/ 245985 h 1124"/>
                <a:gd name="T86" fmla="*/ 55847 w 1172"/>
                <a:gd name="T87" fmla="*/ 245985 h 1124"/>
                <a:gd name="T88" fmla="*/ 158173 w 1172"/>
                <a:gd name="T89" fmla="*/ 287763 h 1124"/>
                <a:gd name="T90" fmla="*/ 158173 w 1172"/>
                <a:gd name="T91" fmla="*/ 287763 h 1124"/>
                <a:gd name="T92" fmla="*/ 251131 w 1172"/>
                <a:gd name="T93" fmla="*/ 253909 h 1124"/>
                <a:gd name="T94" fmla="*/ 277433 w 1172"/>
                <a:gd name="T95" fmla="*/ 280560 h 1124"/>
                <a:gd name="T96" fmla="*/ 277433 w 1172"/>
                <a:gd name="T97" fmla="*/ 280560 h 1124"/>
                <a:gd name="T98" fmla="*/ 284639 w 1172"/>
                <a:gd name="T99" fmla="*/ 331702 h 1124"/>
                <a:gd name="T100" fmla="*/ 344450 w 1172"/>
                <a:gd name="T101" fmla="*/ 391487 h 1124"/>
                <a:gd name="T102" fmla="*/ 344450 w 1172"/>
                <a:gd name="T103" fmla="*/ 391487 h 1124"/>
                <a:gd name="T104" fmla="*/ 375075 w 1172"/>
                <a:gd name="T105" fmla="*/ 404453 h 1124"/>
                <a:gd name="T106" fmla="*/ 375075 w 1172"/>
                <a:gd name="T107" fmla="*/ 404453 h 1124"/>
                <a:gd name="T108" fmla="*/ 405701 w 1172"/>
                <a:gd name="T109" fmla="*/ 391487 h 1124"/>
                <a:gd name="T110" fmla="*/ 405701 w 1172"/>
                <a:gd name="T111" fmla="*/ 391487 h 1124"/>
                <a:gd name="T112" fmla="*/ 405701 w 1172"/>
                <a:gd name="T113" fmla="*/ 330621 h 11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2" h="1124">
                  <a:moveTo>
                    <a:pt x="1079" y="1041"/>
                  </a:moveTo>
                  <a:lnTo>
                    <a:pt x="1079" y="1041"/>
                  </a:lnTo>
                  <a:cubicBezTo>
                    <a:pt x="1059" y="1062"/>
                    <a:pt x="1025" y="1062"/>
                    <a:pt x="1002" y="1041"/>
                  </a:cubicBezTo>
                  <a:lnTo>
                    <a:pt x="837" y="875"/>
                  </a:lnTo>
                  <a:cubicBezTo>
                    <a:pt x="816" y="853"/>
                    <a:pt x="816" y="819"/>
                    <a:pt x="837" y="798"/>
                  </a:cubicBezTo>
                  <a:cubicBezTo>
                    <a:pt x="847" y="788"/>
                    <a:pt x="862" y="783"/>
                    <a:pt x="875" y="783"/>
                  </a:cubicBezTo>
                  <a:cubicBezTo>
                    <a:pt x="888" y="783"/>
                    <a:pt x="902" y="788"/>
                    <a:pt x="912" y="798"/>
                  </a:cubicBezTo>
                  <a:lnTo>
                    <a:pt x="1079" y="964"/>
                  </a:lnTo>
                  <a:cubicBezTo>
                    <a:pt x="1100" y="986"/>
                    <a:pt x="1100" y="1021"/>
                    <a:pt x="1079" y="1041"/>
                  </a:cubicBezTo>
                  <a:close/>
                  <a:moveTo>
                    <a:pt x="203" y="636"/>
                  </a:moveTo>
                  <a:lnTo>
                    <a:pt x="203" y="636"/>
                  </a:lnTo>
                  <a:cubicBezTo>
                    <a:pt x="73" y="506"/>
                    <a:pt x="73" y="294"/>
                    <a:pt x="203" y="164"/>
                  </a:cubicBezTo>
                  <a:cubicBezTo>
                    <a:pt x="265" y="101"/>
                    <a:pt x="350" y="66"/>
                    <a:pt x="439" y="66"/>
                  </a:cubicBezTo>
                  <a:cubicBezTo>
                    <a:pt x="529" y="66"/>
                    <a:pt x="611" y="101"/>
                    <a:pt x="675" y="164"/>
                  </a:cubicBezTo>
                  <a:cubicBezTo>
                    <a:pt x="739" y="226"/>
                    <a:pt x="773" y="311"/>
                    <a:pt x="773" y="400"/>
                  </a:cubicBezTo>
                  <a:cubicBezTo>
                    <a:pt x="773" y="490"/>
                    <a:pt x="739" y="573"/>
                    <a:pt x="675" y="636"/>
                  </a:cubicBezTo>
                  <a:cubicBezTo>
                    <a:pt x="610" y="702"/>
                    <a:pt x="524" y="734"/>
                    <a:pt x="439" y="734"/>
                  </a:cubicBezTo>
                  <a:cubicBezTo>
                    <a:pt x="354" y="734"/>
                    <a:pt x="268" y="702"/>
                    <a:pt x="203" y="636"/>
                  </a:cubicBezTo>
                  <a:close/>
                  <a:moveTo>
                    <a:pt x="1126" y="918"/>
                  </a:moveTo>
                  <a:lnTo>
                    <a:pt x="960" y="752"/>
                  </a:lnTo>
                  <a:cubicBezTo>
                    <a:pt x="921" y="713"/>
                    <a:pt x="862" y="706"/>
                    <a:pt x="818" y="732"/>
                  </a:cubicBezTo>
                  <a:lnTo>
                    <a:pt x="744" y="659"/>
                  </a:lnTo>
                  <a:cubicBezTo>
                    <a:pt x="806" y="586"/>
                    <a:pt x="838" y="496"/>
                    <a:pt x="838" y="400"/>
                  </a:cubicBezTo>
                  <a:cubicBezTo>
                    <a:pt x="838" y="293"/>
                    <a:pt x="797" y="192"/>
                    <a:pt x="721" y="117"/>
                  </a:cubicBezTo>
                  <a:cubicBezTo>
                    <a:pt x="646" y="41"/>
                    <a:pt x="545" y="0"/>
                    <a:pt x="439" y="0"/>
                  </a:cubicBezTo>
                  <a:cubicBezTo>
                    <a:pt x="331" y="0"/>
                    <a:pt x="231" y="41"/>
                    <a:pt x="155" y="117"/>
                  </a:cubicBezTo>
                  <a:cubicBezTo>
                    <a:pt x="0" y="274"/>
                    <a:pt x="0" y="527"/>
                    <a:pt x="155" y="683"/>
                  </a:cubicBezTo>
                  <a:cubicBezTo>
                    <a:pt x="234" y="761"/>
                    <a:pt x="336" y="799"/>
                    <a:pt x="439" y="799"/>
                  </a:cubicBezTo>
                  <a:cubicBezTo>
                    <a:pt x="532" y="799"/>
                    <a:pt x="623" y="769"/>
                    <a:pt x="697" y="705"/>
                  </a:cubicBezTo>
                  <a:lnTo>
                    <a:pt x="770" y="779"/>
                  </a:lnTo>
                  <a:cubicBezTo>
                    <a:pt x="745" y="823"/>
                    <a:pt x="752" y="883"/>
                    <a:pt x="790" y="921"/>
                  </a:cubicBezTo>
                  <a:lnTo>
                    <a:pt x="956" y="1087"/>
                  </a:lnTo>
                  <a:cubicBezTo>
                    <a:pt x="979" y="1109"/>
                    <a:pt x="1010" y="1123"/>
                    <a:pt x="1041" y="1123"/>
                  </a:cubicBezTo>
                  <a:cubicBezTo>
                    <a:pt x="1074" y="1123"/>
                    <a:pt x="1103" y="1109"/>
                    <a:pt x="1126" y="1087"/>
                  </a:cubicBezTo>
                  <a:cubicBezTo>
                    <a:pt x="1171" y="1041"/>
                    <a:pt x="1171" y="965"/>
                    <a:pt x="1126" y="9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 name="Group 3">
            <a:extLst>
              <a:ext uri="{FF2B5EF4-FFF2-40B4-BE49-F238E27FC236}">
                <a16:creationId xmlns:a16="http://schemas.microsoft.com/office/drawing/2014/main" id="{51B7D346-9689-CF45-9013-9D92FEE90187}"/>
              </a:ext>
            </a:extLst>
          </p:cNvPr>
          <p:cNvGrpSpPr/>
          <p:nvPr/>
        </p:nvGrpSpPr>
        <p:grpSpPr>
          <a:xfrm>
            <a:off x="1613753" y="6272905"/>
            <a:ext cx="4703355" cy="2502784"/>
            <a:chOff x="2460986" y="10424641"/>
            <a:chExt cx="4703355" cy="2502784"/>
          </a:xfrm>
        </p:grpSpPr>
        <p:sp>
          <p:nvSpPr>
            <p:cNvPr id="137" name="Subtitle 2">
              <a:extLst>
                <a:ext uri="{FF2B5EF4-FFF2-40B4-BE49-F238E27FC236}">
                  <a16:creationId xmlns:a16="http://schemas.microsoft.com/office/drawing/2014/main" id="{4FE6CFEC-2ED7-2948-9C7A-6003E5587791}"/>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38" name="Rectangle 137">
              <a:extLst>
                <a:ext uri="{FF2B5EF4-FFF2-40B4-BE49-F238E27FC236}">
                  <a16:creationId xmlns:a16="http://schemas.microsoft.com/office/drawing/2014/main" id="{AD5F6253-A337-E548-B77E-849952FC4AB5}"/>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One</a:t>
              </a:r>
            </a:p>
          </p:txBody>
        </p:sp>
      </p:grpSp>
      <p:grpSp>
        <p:nvGrpSpPr>
          <p:cNvPr id="142" name="Group 141">
            <a:extLst>
              <a:ext uri="{FF2B5EF4-FFF2-40B4-BE49-F238E27FC236}">
                <a16:creationId xmlns:a16="http://schemas.microsoft.com/office/drawing/2014/main" id="{CF1CF81C-AF51-F248-841C-B8316D8431F3}"/>
              </a:ext>
            </a:extLst>
          </p:cNvPr>
          <p:cNvGrpSpPr/>
          <p:nvPr/>
        </p:nvGrpSpPr>
        <p:grpSpPr>
          <a:xfrm>
            <a:off x="5805980" y="6272905"/>
            <a:ext cx="4703355" cy="2502784"/>
            <a:chOff x="2460986" y="10424641"/>
            <a:chExt cx="4703355" cy="2502784"/>
          </a:xfrm>
        </p:grpSpPr>
        <p:sp>
          <p:nvSpPr>
            <p:cNvPr id="143" name="Subtitle 2">
              <a:extLst>
                <a:ext uri="{FF2B5EF4-FFF2-40B4-BE49-F238E27FC236}">
                  <a16:creationId xmlns:a16="http://schemas.microsoft.com/office/drawing/2014/main" id="{4683D75E-C4B6-D548-B6EE-720F388921E1}"/>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44" name="Rectangle 143">
              <a:extLst>
                <a:ext uri="{FF2B5EF4-FFF2-40B4-BE49-F238E27FC236}">
                  <a16:creationId xmlns:a16="http://schemas.microsoft.com/office/drawing/2014/main" id="{F7B16EBF-DE93-BE46-8502-5FCC3B291781}"/>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Two</a:t>
              </a:r>
            </a:p>
          </p:txBody>
        </p:sp>
      </p:grpSp>
      <p:grpSp>
        <p:nvGrpSpPr>
          <p:cNvPr id="145" name="Group 144">
            <a:extLst>
              <a:ext uri="{FF2B5EF4-FFF2-40B4-BE49-F238E27FC236}">
                <a16:creationId xmlns:a16="http://schemas.microsoft.com/office/drawing/2014/main" id="{143EFBCC-351D-A14D-BB66-A06960816E9D}"/>
              </a:ext>
            </a:extLst>
          </p:cNvPr>
          <p:cNvGrpSpPr/>
          <p:nvPr/>
        </p:nvGrpSpPr>
        <p:grpSpPr>
          <a:xfrm>
            <a:off x="9920923" y="6272905"/>
            <a:ext cx="4703355" cy="2502784"/>
            <a:chOff x="2460986" y="10424641"/>
            <a:chExt cx="4703355" cy="2502784"/>
          </a:xfrm>
        </p:grpSpPr>
        <p:sp>
          <p:nvSpPr>
            <p:cNvPr id="146" name="Subtitle 2">
              <a:extLst>
                <a:ext uri="{FF2B5EF4-FFF2-40B4-BE49-F238E27FC236}">
                  <a16:creationId xmlns:a16="http://schemas.microsoft.com/office/drawing/2014/main" id="{9E03F2A4-2C50-844D-BDF0-F87E51858AA0}"/>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47" name="Rectangle 146">
              <a:extLst>
                <a:ext uri="{FF2B5EF4-FFF2-40B4-BE49-F238E27FC236}">
                  <a16:creationId xmlns:a16="http://schemas.microsoft.com/office/drawing/2014/main" id="{10599CDD-5770-9B4A-9DD1-2AFA9B3BDEAD}"/>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Three</a:t>
              </a:r>
            </a:p>
          </p:txBody>
        </p:sp>
      </p:grpSp>
      <p:grpSp>
        <p:nvGrpSpPr>
          <p:cNvPr id="148" name="Group 147">
            <a:extLst>
              <a:ext uri="{FF2B5EF4-FFF2-40B4-BE49-F238E27FC236}">
                <a16:creationId xmlns:a16="http://schemas.microsoft.com/office/drawing/2014/main" id="{008216A9-1C46-0F4E-BBB2-CD1EBCAECE89}"/>
              </a:ext>
            </a:extLst>
          </p:cNvPr>
          <p:cNvGrpSpPr/>
          <p:nvPr/>
        </p:nvGrpSpPr>
        <p:grpSpPr>
          <a:xfrm>
            <a:off x="14010551" y="6272905"/>
            <a:ext cx="4703355" cy="2502784"/>
            <a:chOff x="2460986" y="10424641"/>
            <a:chExt cx="4703355" cy="2502784"/>
          </a:xfrm>
        </p:grpSpPr>
        <p:sp>
          <p:nvSpPr>
            <p:cNvPr id="149" name="Subtitle 2">
              <a:extLst>
                <a:ext uri="{FF2B5EF4-FFF2-40B4-BE49-F238E27FC236}">
                  <a16:creationId xmlns:a16="http://schemas.microsoft.com/office/drawing/2014/main" id="{21B8A253-158F-E840-B3C0-3DDBA942567A}"/>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50" name="Rectangle 149">
              <a:extLst>
                <a:ext uri="{FF2B5EF4-FFF2-40B4-BE49-F238E27FC236}">
                  <a16:creationId xmlns:a16="http://schemas.microsoft.com/office/drawing/2014/main" id="{5A8160D0-43C4-D046-8D86-96E401C79D45}"/>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Four</a:t>
              </a:r>
            </a:p>
          </p:txBody>
        </p:sp>
      </p:grpSp>
      <p:grpSp>
        <p:nvGrpSpPr>
          <p:cNvPr id="151" name="Group 150">
            <a:extLst>
              <a:ext uri="{FF2B5EF4-FFF2-40B4-BE49-F238E27FC236}">
                <a16:creationId xmlns:a16="http://schemas.microsoft.com/office/drawing/2014/main" id="{AD83D1CF-AD6C-434A-AC31-DA36D6E5B295}"/>
              </a:ext>
            </a:extLst>
          </p:cNvPr>
          <p:cNvGrpSpPr/>
          <p:nvPr/>
        </p:nvGrpSpPr>
        <p:grpSpPr>
          <a:xfrm>
            <a:off x="18162360" y="6272905"/>
            <a:ext cx="4703355" cy="2502784"/>
            <a:chOff x="2460986" y="10424641"/>
            <a:chExt cx="4703355" cy="2502784"/>
          </a:xfrm>
        </p:grpSpPr>
        <p:sp>
          <p:nvSpPr>
            <p:cNvPr id="152" name="Subtitle 2">
              <a:extLst>
                <a:ext uri="{FF2B5EF4-FFF2-40B4-BE49-F238E27FC236}">
                  <a16:creationId xmlns:a16="http://schemas.microsoft.com/office/drawing/2014/main" id="{9928EC2F-BEFA-C742-A420-C06BF5E238EC}"/>
                </a:ext>
              </a:extLst>
            </p:cNvPr>
            <p:cNvSpPr txBox="1">
              <a:spLocks/>
            </p:cNvSpPr>
            <p:nvPr/>
          </p:nvSpPr>
          <p:spPr>
            <a:xfrm>
              <a:off x="3113897" y="11114994"/>
              <a:ext cx="3397536"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sp>
          <p:nvSpPr>
            <p:cNvPr id="153" name="Rectangle 152">
              <a:extLst>
                <a:ext uri="{FF2B5EF4-FFF2-40B4-BE49-F238E27FC236}">
                  <a16:creationId xmlns:a16="http://schemas.microsoft.com/office/drawing/2014/main" id="{622A3FDB-0DD8-9B4A-91C2-00941E385C4D}"/>
                </a:ext>
              </a:extLst>
            </p:cNvPr>
            <p:cNvSpPr/>
            <p:nvPr/>
          </p:nvSpPr>
          <p:spPr>
            <a:xfrm>
              <a:off x="2460986" y="10424641"/>
              <a:ext cx="4703355"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Medium" pitchFamily="2" charset="77"/>
                </a:rPr>
                <a:t>Title Five</a:t>
              </a:r>
            </a:p>
          </p:txBody>
        </p:sp>
      </p:grpSp>
      <p:sp>
        <p:nvSpPr>
          <p:cNvPr id="154" name="Rectangle 153">
            <a:extLst>
              <a:ext uri="{FF2B5EF4-FFF2-40B4-BE49-F238E27FC236}">
                <a16:creationId xmlns:a16="http://schemas.microsoft.com/office/drawing/2014/main" id="{6AD61494-62CB-254A-BFB0-48E68C543668}"/>
              </a:ext>
            </a:extLst>
          </p:cNvPr>
          <p:cNvSpPr/>
          <p:nvPr/>
        </p:nvSpPr>
        <p:spPr>
          <a:xfrm>
            <a:off x="9562236" y="9521639"/>
            <a:ext cx="5781196"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Medium" pitchFamily="2" charset="77"/>
              </a:rPr>
              <a:t>Write Something Here</a:t>
            </a:r>
          </a:p>
        </p:txBody>
      </p:sp>
      <p:sp>
        <p:nvSpPr>
          <p:cNvPr id="155" name="TextBox 154">
            <a:extLst>
              <a:ext uri="{FF2B5EF4-FFF2-40B4-BE49-F238E27FC236}">
                <a16:creationId xmlns:a16="http://schemas.microsoft.com/office/drawing/2014/main" id="{07B7A5FE-DED1-A14E-A0FE-AA2A2B901D72}"/>
              </a:ext>
            </a:extLst>
          </p:cNvPr>
          <p:cNvSpPr txBox="1"/>
          <p:nvPr/>
        </p:nvSpPr>
        <p:spPr>
          <a:xfrm>
            <a:off x="1746250" y="11826988"/>
            <a:ext cx="20885150"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a:t>
            </a:r>
          </a:p>
        </p:txBody>
      </p:sp>
    </p:spTree>
    <p:extLst>
      <p:ext uri="{BB962C8B-B14F-4D97-AF65-F5344CB8AC3E}">
        <p14:creationId xmlns:p14="http://schemas.microsoft.com/office/powerpoint/2010/main" val="212422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C8BE9F9-4622-7743-AC27-341565253D66}"/>
              </a:ext>
            </a:extLst>
          </p:cNvPr>
          <p:cNvSpPr>
            <a:spLocks noGrp="1"/>
          </p:cNvSpPr>
          <p:nvPr>
            <p:ph type="pic" sz="quarter" idx="14"/>
          </p:nvPr>
        </p:nvSpPr>
        <p:spPr>
          <a:xfrm>
            <a:off x="0" y="-2"/>
            <a:ext cx="24377650" cy="6858002"/>
          </a:xfrm>
        </p:spPr>
      </p:sp>
      <p:sp>
        <p:nvSpPr>
          <p:cNvPr id="62" name="Rectangle 61">
            <a:extLst>
              <a:ext uri="{FF2B5EF4-FFF2-40B4-BE49-F238E27FC236}">
                <a16:creationId xmlns:a16="http://schemas.microsoft.com/office/drawing/2014/main" id="{E4F0EAC1-6D69-4944-86BD-5DE42C9AB96B}"/>
              </a:ext>
            </a:extLst>
          </p:cNvPr>
          <p:cNvSpPr/>
          <p:nvPr/>
        </p:nvSpPr>
        <p:spPr>
          <a:xfrm>
            <a:off x="4939714" y="4461167"/>
            <a:ext cx="14498212" cy="4793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6BCC534C-8C5B-294B-A709-198BDAE76F6C}"/>
              </a:ext>
            </a:extLst>
          </p:cNvPr>
          <p:cNvSpPr txBox="1"/>
          <p:nvPr/>
        </p:nvSpPr>
        <p:spPr>
          <a:xfrm>
            <a:off x="7253423" y="6293615"/>
            <a:ext cx="9870794" cy="1015663"/>
          </a:xfrm>
          <a:prstGeom prst="rect">
            <a:avLst/>
          </a:prstGeom>
          <a:noFill/>
          <a:ln>
            <a:noFill/>
          </a:ln>
        </p:spPr>
        <p:txBody>
          <a:bodyPr wrap="square" rtlCol="0">
            <a:spAutoFit/>
          </a:bodyPr>
          <a:lstStyle/>
          <a:p>
            <a:pPr algn="ctr"/>
            <a:r>
              <a:rPr lang="en-US" sz="6000" spc="3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Our Common Services</a:t>
            </a:r>
          </a:p>
        </p:txBody>
      </p:sp>
      <p:sp>
        <p:nvSpPr>
          <p:cNvPr id="65" name="Rounded Rectangle 64">
            <a:extLst>
              <a:ext uri="{FF2B5EF4-FFF2-40B4-BE49-F238E27FC236}">
                <a16:creationId xmlns:a16="http://schemas.microsoft.com/office/drawing/2014/main" id="{EBC10B39-DEF5-4741-A2C3-757604064858}"/>
              </a:ext>
            </a:extLst>
          </p:cNvPr>
          <p:cNvSpPr/>
          <p:nvPr/>
        </p:nvSpPr>
        <p:spPr>
          <a:xfrm>
            <a:off x="11345025" y="4461166"/>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4E2C24D8-F30E-A54A-A9FB-B5355A2FF7D6}"/>
              </a:ext>
            </a:extLst>
          </p:cNvPr>
          <p:cNvGrpSpPr/>
          <p:nvPr/>
        </p:nvGrpSpPr>
        <p:grpSpPr>
          <a:xfrm>
            <a:off x="1485428" y="10869654"/>
            <a:ext cx="4293078" cy="1350762"/>
            <a:chOff x="2150907" y="10624828"/>
            <a:chExt cx="4293078" cy="1350762"/>
          </a:xfrm>
        </p:grpSpPr>
        <p:grpSp>
          <p:nvGrpSpPr>
            <p:cNvPr id="66" name="Group 65">
              <a:extLst>
                <a:ext uri="{FF2B5EF4-FFF2-40B4-BE49-F238E27FC236}">
                  <a16:creationId xmlns:a16="http://schemas.microsoft.com/office/drawing/2014/main" id="{7A4C6C76-27B9-C842-863D-C04A04BC0741}"/>
                </a:ext>
              </a:extLst>
            </p:cNvPr>
            <p:cNvGrpSpPr/>
            <p:nvPr/>
          </p:nvGrpSpPr>
          <p:grpSpPr>
            <a:xfrm>
              <a:off x="2150907" y="10624828"/>
              <a:ext cx="1377246" cy="1350762"/>
              <a:chOff x="5220658" y="6646697"/>
              <a:chExt cx="973293" cy="954577"/>
            </a:xfrm>
            <a:solidFill>
              <a:schemeClr val="accent1"/>
            </a:solidFill>
          </p:grpSpPr>
          <p:sp>
            <p:nvSpPr>
              <p:cNvPr id="67" name="Freeform 66">
                <a:extLst>
                  <a:ext uri="{FF2B5EF4-FFF2-40B4-BE49-F238E27FC236}">
                    <a16:creationId xmlns:a16="http://schemas.microsoft.com/office/drawing/2014/main" id="{23A62179-141C-4F44-BC78-685EB0B1BEC0}"/>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BDDC0092-5B88-9742-93D6-16BC269EEEE1}"/>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D50B08F8-9147-484A-9668-D7A330B72685}"/>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69">
                <a:extLst>
                  <a:ext uri="{FF2B5EF4-FFF2-40B4-BE49-F238E27FC236}">
                    <a16:creationId xmlns:a16="http://schemas.microsoft.com/office/drawing/2014/main" id="{87C29969-293D-DB49-A645-8A5E7B4F8C3C}"/>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 name="Rectangle 78">
              <a:extLst>
                <a:ext uri="{FF2B5EF4-FFF2-40B4-BE49-F238E27FC236}">
                  <a16:creationId xmlns:a16="http://schemas.microsoft.com/office/drawing/2014/main" id="{BACC68D5-7F23-EA48-BFB2-3B04E5274F6B}"/>
                </a:ext>
              </a:extLst>
            </p:cNvPr>
            <p:cNvSpPr/>
            <p:nvPr/>
          </p:nvSpPr>
          <p:spPr>
            <a:xfrm>
              <a:off x="3864239" y="10723031"/>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4" name="Group 83">
            <a:extLst>
              <a:ext uri="{FF2B5EF4-FFF2-40B4-BE49-F238E27FC236}">
                <a16:creationId xmlns:a16="http://schemas.microsoft.com/office/drawing/2014/main" id="{86648BF9-BAB7-3141-B7BF-57EB616FB80E}"/>
              </a:ext>
            </a:extLst>
          </p:cNvPr>
          <p:cNvGrpSpPr/>
          <p:nvPr/>
        </p:nvGrpSpPr>
        <p:grpSpPr>
          <a:xfrm>
            <a:off x="7014344" y="10967857"/>
            <a:ext cx="4706418" cy="1158773"/>
            <a:chOff x="7370546" y="10723031"/>
            <a:chExt cx="4706418" cy="1158773"/>
          </a:xfrm>
        </p:grpSpPr>
        <p:grpSp>
          <p:nvGrpSpPr>
            <p:cNvPr id="71" name="Group 70">
              <a:extLst>
                <a:ext uri="{FF2B5EF4-FFF2-40B4-BE49-F238E27FC236}">
                  <a16:creationId xmlns:a16="http://schemas.microsoft.com/office/drawing/2014/main" id="{4221DDA5-56D3-6F47-8552-7AFB235D0E63}"/>
                </a:ext>
              </a:extLst>
            </p:cNvPr>
            <p:cNvGrpSpPr/>
            <p:nvPr/>
          </p:nvGrpSpPr>
          <p:grpSpPr>
            <a:xfrm>
              <a:off x="7370546" y="10769414"/>
              <a:ext cx="1710964" cy="1112390"/>
              <a:chOff x="15384080" y="4524172"/>
              <a:chExt cx="1209128" cy="786121"/>
            </a:xfrm>
            <a:solidFill>
              <a:schemeClr val="accent1"/>
            </a:solidFill>
          </p:grpSpPr>
          <p:sp>
            <p:nvSpPr>
              <p:cNvPr id="72" name="Freeform 71">
                <a:extLst>
                  <a:ext uri="{FF2B5EF4-FFF2-40B4-BE49-F238E27FC236}">
                    <a16:creationId xmlns:a16="http://schemas.microsoft.com/office/drawing/2014/main" id="{C46A7FD7-7153-3648-A582-1FB210F10F19}"/>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D3F54F4C-DB91-6E45-9C81-D73012FCC01A}"/>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D22A08B2-2B44-BF45-AA5F-FCB50FA2D762}"/>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0" name="Rectangle 79">
              <a:extLst>
                <a:ext uri="{FF2B5EF4-FFF2-40B4-BE49-F238E27FC236}">
                  <a16:creationId xmlns:a16="http://schemas.microsoft.com/office/drawing/2014/main" id="{01095C25-D1AE-2C4E-9F57-B7DEC93F8917}"/>
                </a:ext>
              </a:extLst>
            </p:cNvPr>
            <p:cNvSpPr/>
            <p:nvPr/>
          </p:nvSpPr>
          <p:spPr>
            <a:xfrm>
              <a:off x="9497218" y="10723031"/>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5" name="Group 84">
            <a:extLst>
              <a:ext uri="{FF2B5EF4-FFF2-40B4-BE49-F238E27FC236}">
                <a16:creationId xmlns:a16="http://schemas.microsoft.com/office/drawing/2014/main" id="{48DD9D67-36AB-0146-B648-8EEA107B9664}"/>
              </a:ext>
            </a:extLst>
          </p:cNvPr>
          <p:cNvGrpSpPr/>
          <p:nvPr/>
        </p:nvGrpSpPr>
        <p:grpSpPr>
          <a:xfrm>
            <a:off x="13131459" y="10888614"/>
            <a:ext cx="4044996" cy="1350762"/>
            <a:chOff x="12914603" y="10643788"/>
            <a:chExt cx="4044996" cy="1350762"/>
          </a:xfrm>
        </p:grpSpPr>
        <p:grpSp>
          <p:nvGrpSpPr>
            <p:cNvPr id="75" name="Group 74">
              <a:extLst>
                <a:ext uri="{FF2B5EF4-FFF2-40B4-BE49-F238E27FC236}">
                  <a16:creationId xmlns:a16="http://schemas.microsoft.com/office/drawing/2014/main" id="{F4BF5C20-D588-9D4A-9EFA-5825E499C95E}"/>
                </a:ext>
              </a:extLst>
            </p:cNvPr>
            <p:cNvGrpSpPr/>
            <p:nvPr/>
          </p:nvGrpSpPr>
          <p:grpSpPr>
            <a:xfrm>
              <a:off x="12914603" y="10643788"/>
              <a:ext cx="1128282" cy="1350762"/>
              <a:chOff x="13830554" y="8780454"/>
              <a:chExt cx="797352" cy="954577"/>
            </a:xfrm>
            <a:solidFill>
              <a:schemeClr val="accent1"/>
            </a:solidFill>
          </p:grpSpPr>
          <p:sp>
            <p:nvSpPr>
              <p:cNvPr id="76" name="Freeform 75">
                <a:extLst>
                  <a:ext uri="{FF2B5EF4-FFF2-40B4-BE49-F238E27FC236}">
                    <a16:creationId xmlns:a16="http://schemas.microsoft.com/office/drawing/2014/main" id="{E425F7EC-42BF-BC4E-95FA-288DC7364255}"/>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76">
                <a:extLst>
                  <a:ext uri="{FF2B5EF4-FFF2-40B4-BE49-F238E27FC236}">
                    <a16:creationId xmlns:a16="http://schemas.microsoft.com/office/drawing/2014/main" id="{C8014F6E-4E2D-8E48-9BB6-AA1537755B5E}"/>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1" name="Rectangle 80">
              <a:extLst>
                <a:ext uri="{FF2B5EF4-FFF2-40B4-BE49-F238E27FC236}">
                  <a16:creationId xmlns:a16="http://schemas.microsoft.com/office/drawing/2014/main" id="{9FAB1C85-40AA-6246-A838-8E23F399107E}"/>
                </a:ext>
              </a:extLst>
            </p:cNvPr>
            <p:cNvSpPr/>
            <p:nvPr/>
          </p:nvSpPr>
          <p:spPr>
            <a:xfrm>
              <a:off x="14379853" y="10723031"/>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2" name="Group 11">
            <a:extLst>
              <a:ext uri="{FF2B5EF4-FFF2-40B4-BE49-F238E27FC236}">
                <a16:creationId xmlns:a16="http://schemas.microsoft.com/office/drawing/2014/main" id="{F5D7AE7E-33B2-9F40-A604-699795572AEF}"/>
              </a:ext>
            </a:extLst>
          </p:cNvPr>
          <p:cNvGrpSpPr/>
          <p:nvPr/>
        </p:nvGrpSpPr>
        <p:grpSpPr>
          <a:xfrm>
            <a:off x="18637076" y="10967857"/>
            <a:ext cx="4411891" cy="1143455"/>
            <a:chOff x="17866284" y="10723031"/>
            <a:chExt cx="4411891" cy="1143455"/>
          </a:xfrm>
        </p:grpSpPr>
        <p:sp>
          <p:nvSpPr>
            <p:cNvPr id="78" name="Freeform 77">
              <a:extLst>
                <a:ext uri="{FF2B5EF4-FFF2-40B4-BE49-F238E27FC236}">
                  <a16:creationId xmlns:a16="http://schemas.microsoft.com/office/drawing/2014/main" id="{2247A161-46BB-2E44-81E6-E52CEF929BD7}"/>
                </a:ext>
              </a:extLst>
            </p:cNvPr>
            <p:cNvSpPr>
              <a:spLocks noChangeArrowheads="1"/>
            </p:cNvSpPr>
            <p:nvPr/>
          </p:nvSpPr>
          <p:spPr bwMode="auto">
            <a:xfrm>
              <a:off x="17866284" y="10723032"/>
              <a:ext cx="1451406" cy="1138874"/>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accent1"/>
            </a:solidFill>
            <a:ln>
              <a:noFill/>
            </a:ln>
            <a:effectLst/>
            <a:extLst/>
          </p:spPr>
          <p:txBody>
            <a:bodyPr wrap="none" anchor="ctr"/>
            <a:lstStyle/>
            <a:p>
              <a:endParaRPr lang="en-US"/>
            </a:p>
          </p:txBody>
        </p:sp>
        <p:sp>
          <p:nvSpPr>
            <p:cNvPr id="82" name="Rectangle 81">
              <a:extLst>
                <a:ext uri="{FF2B5EF4-FFF2-40B4-BE49-F238E27FC236}">
                  <a16:creationId xmlns:a16="http://schemas.microsoft.com/office/drawing/2014/main" id="{ED614EA6-CE5B-A545-9397-1028195B137A}"/>
                </a:ext>
              </a:extLst>
            </p:cNvPr>
            <p:cNvSpPr/>
            <p:nvPr/>
          </p:nvSpPr>
          <p:spPr>
            <a:xfrm>
              <a:off x="19698429" y="10723031"/>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436907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49A48B5-DB6F-1B4F-A2A9-27C8D8311795}"/>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1560630" y="7376160"/>
            <a:ext cx="12817019"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3253930" y="8591648"/>
            <a:ext cx="10601656" cy="2092881"/>
            <a:chOff x="8459618" y="6001723"/>
            <a:chExt cx="10601656"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10601656" cy="1631216"/>
            </a:xfrm>
            <a:prstGeom prst="rect">
              <a:avLst/>
            </a:prstGeom>
            <a:noFill/>
            <a:ln>
              <a:noFill/>
            </a:ln>
          </p:spPr>
          <p:txBody>
            <a:bodyPr wrap="square" rtlCol="0">
              <a:spAutoFit/>
            </a:bodyPr>
            <a:lstStyle/>
            <a:p>
              <a:r>
                <a:rPr lang="en-US" sz="10000" b="1" dirty="0">
                  <a:solidFill>
                    <a:schemeClr val="bg2"/>
                  </a:solidFill>
                  <a:latin typeface="Roboto" panose="02000000000000000000" pitchFamily="2" charset="0"/>
                  <a:ea typeface="Roboto" panose="02000000000000000000" pitchFamily="2" charset="0"/>
                  <a:cs typeface="Lato Light" panose="020F0502020204030203" pitchFamily="34" charset="0"/>
                </a:rPr>
                <a:t>OUR PORTFOLIO</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10786460"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331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327FD4-3382-0D49-AD4A-2C798E35DE99}"/>
              </a:ext>
            </a:extLst>
          </p:cNvPr>
          <p:cNvGrpSpPr/>
          <p:nvPr/>
        </p:nvGrpSpPr>
        <p:grpSpPr>
          <a:xfrm>
            <a:off x="1177501" y="2705100"/>
            <a:ext cx="7547639" cy="8300821"/>
            <a:chOff x="15423486" y="2705100"/>
            <a:chExt cx="7547639" cy="8300821"/>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5557956" y="3654109"/>
              <a:ext cx="7304314" cy="1415773"/>
              <a:chOff x="1659517" y="1171471"/>
              <a:chExt cx="7304314"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304314"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Portfolio Showcase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a:off x="15655286" y="270510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5CF775F-0D9D-AE4C-AC5C-806FA8AFAD44}"/>
                </a:ext>
              </a:extLst>
            </p:cNvPr>
            <p:cNvGrpSpPr/>
            <p:nvPr/>
          </p:nvGrpSpPr>
          <p:grpSpPr>
            <a:xfrm>
              <a:off x="15423486" y="7012058"/>
              <a:ext cx="7547639" cy="3993863"/>
              <a:chOff x="1659518" y="5175655"/>
              <a:chExt cx="7547639" cy="3993863"/>
            </a:xfrm>
          </p:grpSpPr>
          <p:sp>
            <p:nvSpPr>
              <p:cNvPr id="96" name="Subtitle 2">
                <a:extLst>
                  <a:ext uri="{FF2B5EF4-FFF2-40B4-BE49-F238E27FC236}">
                    <a16:creationId xmlns:a16="http://schemas.microsoft.com/office/drawing/2014/main" id="{EBAA9157-2DCD-3740-91A9-E17C03D29AB5}"/>
                  </a:ext>
                </a:extLst>
              </p:cNvPr>
              <p:cNvSpPr txBox="1">
                <a:spLocks/>
              </p:cNvSpPr>
              <p:nvPr/>
            </p:nvSpPr>
            <p:spPr>
              <a:xfrm>
                <a:off x="1659518" y="6375984"/>
                <a:ext cx="7438784" cy="279353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97" name="Rectangle 96">
                <a:extLst>
                  <a:ext uri="{FF2B5EF4-FFF2-40B4-BE49-F238E27FC236}">
                    <a16:creationId xmlns:a16="http://schemas.microsoft.com/office/drawing/2014/main" id="{BB8D5031-7641-7446-A46B-9F84F6EA4245}"/>
                  </a:ext>
                </a:extLst>
              </p:cNvPr>
              <p:cNvSpPr/>
              <p:nvPr/>
            </p:nvSpPr>
            <p:spPr>
              <a:xfrm>
                <a:off x="1794984" y="5175655"/>
                <a:ext cx="7412173"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Engine Optimization Strategies Have Proven Successful.</a:t>
                </a:r>
              </a:p>
            </p:txBody>
          </p:sp>
        </p:grpSp>
      </p:grpSp>
      <p:grpSp>
        <p:nvGrpSpPr>
          <p:cNvPr id="14" name="Group 13">
            <a:extLst>
              <a:ext uri="{FF2B5EF4-FFF2-40B4-BE49-F238E27FC236}">
                <a16:creationId xmlns:a16="http://schemas.microsoft.com/office/drawing/2014/main" id="{7346E02D-8BB4-714B-AD2C-69069F44EB50}"/>
              </a:ext>
            </a:extLst>
          </p:cNvPr>
          <p:cNvGrpSpPr/>
          <p:nvPr/>
        </p:nvGrpSpPr>
        <p:grpSpPr>
          <a:xfrm>
            <a:off x="17734558" y="0"/>
            <a:ext cx="6643092" cy="13822702"/>
            <a:chOff x="-4" y="0"/>
            <a:chExt cx="6643092" cy="13822702"/>
          </a:xfrm>
        </p:grpSpPr>
        <p:sp>
          <p:nvSpPr>
            <p:cNvPr id="62" name="Rectangle 61">
              <a:extLst>
                <a:ext uri="{FF2B5EF4-FFF2-40B4-BE49-F238E27FC236}">
                  <a16:creationId xmlns:a16="http://schemas.microsoft.com/office/drawing/2014/main" id="{83073631-8661-C948-9E87-C4573299B0F3}"/>
                </a:ext>
              </a:extLst>
            </p:cNvPr>
            <p:cNvSpPr/>
            <p:nvPr/>
          </p:nvSpPr>
          <p:spPr>
            <a:xfrm rot="10800000" flipV="1">
              <a:off x="-4" y="0"/>
              <a:ext cx="6643092" cy="13822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928E7DA-1634-F045-901C-BF6EE93F1D32}"/>
                </a:ext>
              </a:extLst>
            </p:cNvPr>
            <p:cNvGrpSpPr/>
            <p:nvPr/>
          </p:nvGrpSpPr>
          <p:grpSpPr>
            <a:xfrm>
              <a:off x="969866" y="1484069"/>
              <a:ext cx="4703352" cy="2779269"/>
              <a:chOff x="969866" y="1352384"/>
              <a:chExt cx="4703352" cy="2779269"/>
            </a:xfrm>
          </p:grpSpPr>
          <p:grpSp>
            <p:nvGrpSpPr>
              <p:cNvPr id="105" name="Group 104">
                <a:extLst>
                  <a:ext uri="{FF2B5EF4-FFF2-40B4-BE49-F238E27FC236}">
                    <a16:creationId xmlns:a16="http://schemas.microsoft.com/office/drawing/2014/main" id="{88B230E6-EFA9-ED4D-BFFD-EB3199191723}"/>
                  </a:ext>
                </a:extLst>
              </p:cNvPr>
              <p:cNvGrpSpPr/>
              <p:nvPr/>
            </p:nvGrpSpPr>
            <p:grpSpPr>
              <a:xfrm>
                <a:off x="2604482" y="1352384"/>
                <a:ext cx="1434118" cy="1434118"/>
                <a:chOff x="2949431" y="3815556"/>
                <a:chExt cx="2032000" cy="2032000"/>
              </a:xfrm>
            </p:grpSpPr>
            <p:sp>
              <p:nvSpPr>
                <p:cNvPr id="106" name="Oval 105">
                  <a:extLst>
                    <a:ext uri="{FF2B5EF4-FFF2-40B4-BE49-F238E27FC236}">
                      <a16:creationId xmlns:a16="http://schemas.microsoft.com/office/drawing/2014/main" id="{AC436691-2EDF-8D4B-B4C0-AE6FAAF1921E}"/>
                    </a:ext>
                  </a:extLst>
                </p:cNvPr>
                <p:cNvSpPr/>
                <p:nvPr/>
              </p:nvSpPr>
              <p:spPr>
                <a:xfrm>
                  <a:off x="2949431" y="3815556"/>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7" name="Group 106">
                  <a:extLst>
                    <a:ext uri="{FF2B5EF4-FFF2-40B4-BE49-F238E27FC236}">
                      <a16:creationId xmlns:a16="http://schemas.microsoft.com/office/drawing/2014/main" id="{C6FF7B6D-2A6A-FF4F-AF73-3507363BAC28}"/>
                    </a:ext>
                  </a:extLst>
                </p:cNvPr>
                <p:cNvGrpSpPr/>
                <p:nvPr/>
              </p:nvGrpSpPr>
              <p:grpSpPr>
                <a:xfrm>
                  <a:off x="3450283" y="4416919"/>
                  <a:ext cx="980779" cy="860990"/>
                  <a:chOff x="10405314" y="8829120"/>
                  <a:chExt cx="980779" cy="860990"/>
                </a:xfrm>
                <a:solidFill>
                  <a:schemeClr val="bg1"/>
                </a:solidFill>
              </p:grpSpPr>
              <p:sp>
                <p:nvSpPr>
                  <p:cNvPr id="108" name="Freeform 107">
                    <a:extLst>
                      <a:ext uri="{FF2B5EF4-FFF2-40B4-BE49-F238E27FC236}">
                        <a16:creationId xmlns:a16="http://schemas.microsoft.com/office/drawing/2014/main" id="{E0229F0F-3176-C442-A326-26AC60127E25}"/>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9" name="Freeform 108">
                    <a:extLst>
                      <a:ext uri="{FF2B5EF4-FFF2-40B4-BE49-F238E27FC236}">
                        <a16:creationId xmlns:a16="http://schemas.microsoft.com/office/drawing/2014/main" id="{B66754E5-FC53-CB42-928E-AB997ACD1AA7}"/>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10" name="Freeform 109">
                    <a:extLst>
                      <a:ext uri="{FF2B5EF4-FFF2-40B4-BE49-F238E27FC236}">
                        <a16:creationId xmlns:a16="http://schemas.microsoft.com/office/drawing/2014/main" id="{D5EA5E91-645F-D442-BCF3-929F85E5E649}"/>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grpSp>
          <p:sp>
            <p:nvSpPr>
              <p:cNvPr id="141" name="Subtitle 2">
                <a:extLst>
                  <a:ext uri="{FF2B5EF4-FFF2-40B4-BE49-F238E27FC236}">
                    <a16:creationId xmlns:a16="http://schemas.microsoft.com/office/drawing/2014/main" id="{F5495437-1B2A-124C-96B5-EB6DFF361E86}"/>
                  </a:ext>
                </a:extLst>
              </p:cNvPr>
              <p:cNvSpPr txBox="1">
                <a:spLocks/>
              </p:cNvSpPr>
              <p:nvPr/>
            </p:nvSpPr>
            <p:spPr>
              <a:xfrm>
                <a:off x="969866" y="2870590"/>
                <a:ext cx="4703352"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grpSp>
          <p:nvGrpSpPr>
            <p:cNvPr id="12" name="Group 11">
              <a:extLst>
                <a:ext uri="{FF2B5EF4-FFF2-40B4-BE49-F238E27FC236}">
                  <a16:creationId xmlns:a16="http://schemas.microsoft.com/office/drawing/2014/main" id="{B47088C0-8F7E-CA4D-A0AB-BBA6632B4558}"/>
                </a:ext>
              </a:extLst>
            </p:cNvPr>
            <p:cNvGrpSpPr/>
            <p:nvPr/>
          </p:nvGrpSpPr>
          <p:grpSpPr>
            <a:xfrm>
              <a:off x="969866" y="5470795"/>
              <a:ext cx="4703352" cy="2779269"/>
              <a:chOff x="969866" y="5459222"/>
              <a:chExt cx="4703352" cy="2779269"/>
            </a:xfrm>
          </p:grpSpPr>
          <p:sp>
            <p:nvSpPr>
              <p:cNvPr id="169" name="Subtitle 2">
                <a:extLst>
                  <a:ext uri="{FF2B5EF4-FFF2-40B4-BE49-F238E27FC236}">
                    <a16:creationId xmlns:a16="http://schemas.microsoft.com/office/drawing/2014/main" id="{89F40A3A-077D-5D47-A0EF-1EF85592E499}"/>
                  </a:ext>
                </a:extLst>
              </p:cNvPr>
              <p:cNvSpPr txBox="1">
                <a:spLocks/>
              </p:cNvSpPr>
              <p:nvPr/>
            </p:nvSpPr>
            <p:spPr>
              <a:xfrm>
                <a:off x="969866" y="6977428"/>
                <a:ext cx="4703352"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nvGrpSpPr>
              <p:cNvPr id="9" name="Group 8">
                <a:extLst>
                  <a:ext uri="{FF2B5EF4-FFF2-40B4-BE49-F238E27FC236}">
                    <a16:creationId xmlns:a16="http://schemas.microsoft.com/office/drawing/2014/main" id="{1D768CD7-5DE9-DA4C-9E90-265609F35CB4}"/>
                  </a:ext>
                </a:extLst>
              </p:cNvPr>
              <p:cNvGrpSpPr/>
              <p:nvPr/>
            </p:nvGrpSpPr>
            <p:grpSpPr>
              <a:xfrm>
                <a:off x="2604482" y="5459222"/>
                <a:ext cx="1434118" cy="1434118"/>
                <a:chOff x="2305541" y="5160281"/>
                <a:chExt cx="2032000" cy="2032000"/>
              </a:xfrm>
            </p:grpSpPr>
            <p:sp>
              <p:nvSpPr>
                <p:cNvPr id="170" name="Oval 169">
                  <a:extLst>
                    <a:ext uri="{FF2B5EF4-FFF2-40B4-BE49-F238E27FC236}">
                      <a16:creationId xmlns:a16="http://schemas.microsoft.com/office/drawing/2014/main" id="{D4B2EBA3-15E9-2047-94ED-1A647DEDFFB1}"/>
                    </a:ext>
                  </a:extLst>
                </p:cNvPr>
                <p:cNvSpPr/>
                <p:nvPr/>
              </p:nvSpPr>
              <p:spPr>
                <a:xfrm>
                  <a:off x="2305541" y="5160281"/>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Freeform 113">
                  <a:extLst>
                    <a:ext uri="{FF2B5EF4-FFF2-40B4-BE49-F238E27FC236}">
                      <a16:creationId xmlns:a16="http://schemas.microsoft.com/office/drawing/2014/main" id="{6EF270BE-CEA2-5F42-862E-3E6C5BD10C17}"/>
                    </a:ext>
                  </a:extLst>
                </p:cNvPr>
                <p:cNvSpPr>
                  <a:spLocks noChangeArrowheads="1"/>
                </p:cNvSpPr>
                <p:nvPr/>
              </p:nvSpPr>
              <p:spPr bwMode="auto">
                <a:xfrm>
                  <a:off x="2844502" y="5687763"/>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15" name="Freeform 114">
                  <a:extLst>
                    <a:ext uri="{FF2B5EF4-FFF2-40B4-BE49-F238E27FC236}">
                      <a16:creationId xmlns:a16="http://schemas.microsoft.com/office/drawing/2014/main" id="{BC962072-1F3A-2349-BBF3-42BA6CFEE5B6}"/>
                    </a:ext>
                  </a:extLst>
                </p:cNvPr>
                <p:cNvSpPr>
                  <a:spLocks noChangeArrowheads="1"/>
                </p:cNvSpPr>
                <p:nvPr/>
              </p:nvSpPr>
              <p:spPr bwMode="auto">
                <a:xfrm>
                  <a:off x="3076595" y="5919856"/>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39" name="Freeform 138">
                  <a:extLst>
                    <a:ext uri="{FF2B5EF4-FFF2-40B4-BE49-F238E27FC236}">
                      <a16:creationId xmlns:a16="http://schemas.microsoft.com/office/drawing/2014/main" id="{5237D066-7C80-F640-AAEA-666BBB633CB1}"/>
                    </a:ext>
                  </a:extLst>
                </p:cNvPr>
                <p:cNvSpPr>
                  <a:spLocks noChangeArrowheads="1"/>
                </p:cNvSpPr>
                <p:nvPr/>
              </p:nvSpPr>
              <p:spPr bwMode="auto">
                <a:xfrm>
                  <a:off x="3192640" y="6035901"/>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grpSp>
        <p:grpSp>
          <p:nvGrpSpPr>
            <p:cNvPr id="11" name="Group 10">
              <a:extLst>
                <a:ext uri="{FF2B5EF4-FFF2-40B4-BE49-F238E27FC236}">
                  <a16:creationId xmlns:a16="http://schemas.microsoft.com/office/drawing/2014/main" id="{B135232D-2D1B-3A45-8A88-BB2EDD19B8C0}"/>
                </a:ext>
              </a:extLst>
            </p:cNvPr>
            <p:cNvGrpSpPr/>
            <p:nvPr/>
          </p:nvGrpSpPr>
          <p:grpSpPr>
            <a:xfrm>
              <a:off x="969866" y="9452662"/>
              <a:ext cx="4703352" cy="2779269"/>
              <a:chOff x="969866" y="9554244"/>
              <a:chExt cx="4703352" cy="2779269"/>
            </a:xfrm>
          </p:grpSpPr>
          <p:sp>
            <p:nvSpPr>
              <p:cNvPr id="177" name="Subtitle 2">
                <a:extLst>
                  <a:ext uri="{FF2B5EF4-FFF2-40B4-BE49-F238E27FC236}">
                    <a16:creationId xmlns:a16="http://schemas.microsoft.com/office/drawing/2014/main" id="{1C98D547-1DDC-AC44-B533-FC7E4894AA94}"/>
                  </a:ext>
                </a:extLst>
              </p:cNvPr>
              <p:cNvSpPr txBox="1">
                <a:spLocks/>
              </p:cNvSpPr>
              <p:nvPr/>
            </p:nvSpPr>
            <p:spPr>
              <a:xfrm>
                <a:off x="969866" y="11072450"/>
                <a:ext cx="4703352"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a:t>
                </a:r>
              </a:p>
            </p:txBody>
          </p:sp>
          <p:grpSp>
            <p:nvGrpSpPr>
              <p:cNvPr id="10" name="Group 9">
                <a:extLst>
                  <a:ext uri="{FF2B5EF4-FFF2-40B4-BE49-F238E27FC236}">
                    <a16:creationId xmlns:a16="http://schemas.microsoft.com/office/drawing/2014/main" id="{CC30146F-0315-C94C-AC6A-8F5750EF5CC9}"/>
                  </a:ext>
                </a:extLst>
              </p:cNvPr>
              <p:cNvGrpSpPr/>
              <p:nvPr/>
            </p:nvGrpSpPr>
            <p:grpSpPr>
              <a:xfrm>
                <a:off x="2604482" y="9554244"/>
                <a:ext cx="1434118" cy="1434118"/>
                <a:chOff x="2305541" y="9255303"/>
                <a:chExt cx="2032000" cy="2032000"/>
              </a:xfrm>
            </p:grpSpPr>
            <p:sp>
              <p:nvSpPr>
                <p:cNvPr id="178" name="Oval 177">
                  <a:extLst>
                    <a:ext uri="{FF2B5EF4-FFF2-40B4-BE49-F238E27FC236}">
                      <a16:creationId xmlns:a16="http://schemas.microsoft.com/office/drawing/2014/main" id="{7EA72007-B909-1B41-ADCA-7E7230C85001}"/>
                    </a:ext>
                  </a:extLst>
                </p:cNvPr>
                <p:cNvSpPr/>
                <p:nvPr/>
              </p:nvSpPr>
              <p:spPr>
                <a:xfrm>
                  <a:off x="2305541" y="9255303"/>
                  <a:ext cx="2032000" cy="20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Freeform 100">
                  <a:extLst>
                    <a:ext uri="{FF2B5EF4-FFF2-40B4-BE49-F238E27FC236}">
                      <a16:creationId xmlns:a16="http://schemas.microsoft.com/office/drawing/2014/main" id="{8348C2D1-D138-0645-BF0F-D332C9C1B649}"/>
                    </a:ext>
                  </a:extLst>
                </p:cNvPr>
                <p:cNvSpPr>
                  <a:spLocks noChangeArrowheads="1"/>
                </p:cNvSpPr>
                <p:nvPr/>
              </p:nvSpPr>
              <p:spPr bwMode="auto">
                <a:xfrm>
                  <a:off x="3415128" y="10033594"/>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2" name="Freeform 101">
                  <a:extLst>
                    <a:ext uri="{FF2B5EF4-FFF2-40B4-BE49-F238E27FC236}">
                      <a16:creationId xmlns:a16="http://schemas.microsoft.com/office/drawing/2014/main" id="{F4EC30B6-B05A-8F4D-876D-633730FF9599}"/>
                    </a:ext>
                  </a:extLst>
                </p:cNvPr>
                <p:cNvSpPr>
                  <a:spLocks noChangeArrowheads="1"/>
                </p:cNvSpPr>
                <p:nvPr/>
              </p:nvSpPr>
              <p:spPr bwMode="auto">
                <a:xfrm>
                  <a:off x="3493738" y="9794014"/>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3" name="Freeform 102">
                  <a:extLst>
                    <a:ext uri="{FF2B5EF4-FFF2-40B4-BE49-F238E27FC236}">
                      <a16:creationId xmlns:a16="http://schemas.microsoft.com/office/drawing/2014/main" id="{56EB1005-C05C-DB43-B776-5A490718670B}"/>
                    </a:ext>
                  </a:extLst>
                </p:cNvPr>
                <p:cNvSpPr>
                  <a:spLocks noChangeArrowheads="1"/>
                </p:cNvSpPr>
                <p:nvPr/>
              </p:nvSpPr>
              <p:spPr bwMode="auto">
                <a:xfrm>
                  <a:off x="3119395" y="10134668"/>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4" name="Freeform 103">
                  <a:extLst>
                    <a:ext uri="{FF2B5EF4-FFF2-40B4-BE49-F238E27FC236}">
                      <a16:creationId xmlns:a16="http://schemas.microsoft.com/office/drawing/2014/main" id="{6DE0C1B9-DCF4-E34A-8313-F4F6A9585CF6}"/>
                    </a:ext>
                  </a:extLst>
                </p:cNvPr>
                <p:cNvSpPr>
                  <a:spLocks noChangeArrowheads="1"/>
                </p:cNvSpPr>
                <p:nvPr/>
              </p:nvSpPr>
              <p:spPr bwMode="auto">
                <a:xfrm>
                  <a:off x="2834894" y="10351787"/>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grpSp>
      </p:grpSp>
      <p:sp>
        <p:nvSpPr>
          <p:cNvPr id="2" name="Picture Placeholder 1">
            <a:extLst>
              <a:ext uri="{FF2B5EF4-FFF2-40B4-BE49-F238E27FC236}">
                <a16:creationId xmlns:a16="http://schemas.microsoft.com/office/drawing/2014/main" id="{FA389EA9-A9E8-9948-9E6D-5CF5EA9B73E1}"/>
              </a:ext>
            </a:extLst>
          </p:cNvPr>
          <p:cNvSpPr>
            <a:spLocks noGrp="1"/>
          </p:cNvSpPr>
          <p:nvPr>
            <p:ph type="pic" sz="quarter" idx="14"/>
          </p:nvPr>
        </p:nvSpPr>
        <p:spPr/>
      </p:sp>
    </p:spTree>
    <p:extLst>
      <p:ext uri="{BB962C8B-B14F-4D97-AF65-F5344CB8AC3E}">
        <p14:creationId xmlns:p14="http://schemas.microsoft.com/office/powerpoint/2010/main" val="311963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8B11A0C-6201-FF41-AFC9-F85DAF0DF3D3}"/>
              </a:ext>
            </a:extLst>
          </p:cNvPr>
          <p:cNvGrpSpPr/>
          <p:nvPr/>
        </p:nvGrpSpPr>
        <p:grpSpPr>
          <a:xfrm>
            <a:off x="2081677" y="8468548"/>
            <a:ext cx="10174437" cy="3795836"/>
            <a:chOff x="2081677" y="8722548"/>
            <a:chExt cx="10174437" cy="3795836"/>
          </a:xfrm>
        </p:grpSpPr>
        <p:grpSp>
          <p:nvGrpSpPr>
            <p:cNvPr id="156" name="Group 155">
              <a:extLst>
                <a:ext uri="{FF2B5EF4-FFF2-40B4-BE49-F238E27FC236}">
                  <a16:creationId xmlns:a16="http://schemas.microsoft.com/office/drawing/2014/main" id="{0E2A792C-E4E7-4F4E-AE05-E05387EFD0B3}"/>
                </a:ext>
              </a:extLst>
            </p:cNvPr>
            <p:cNvGrpSpPr/>
            <p:nvPr/>
          </p:nvGrpSpPr>
          <p:grpSpPr>
            <a:xfrm>
              <a:off x="2157877" y="11746120"/>
              <a:ext cx="3277974" cy="772264"/>
              <a:chOff x="2498073" y="6416805"/>
              <a:chExt cx="3277974" cy="772264"/>
            </a:xfrm>
          </p:grpSpPr>
          <p:sp>
            <p:nvSpPr>
              <p:cNvPr id="157" name="Rounded Rectangle 156">
                <a:extLst>
                  <a:ext uri="{FF2B5EF4-FFF2-40B4-BE49-F238E27FC236}">
                    <a16:creationId xmlns:a16="http://schemas.microsoft.com/office/drawing/2014/main" id="{AB2B12D4-724D-BA45-BD96-487FE18BD01F}"/>
                  </a:ext>
                </a:extLst>
              </p:cNvPr>
              <p:cNvSpPr/>
              <p:nvPr/>
            </p:nvSpPr>
            <p:spPr>
              <a:xfrm>
                <a:off x="2498073" y="6416805"/>
                <a:ext cx="3277974" cy="772264"/>
              </a:xfrm>
              <a:prstGeom prst="roundRect">
                <a:avLst>
                  <a:gd name="adj" fmla="val 50000"/>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3789E0D2-E3E3-4F4C-9E1A-EA490A5C2778}"/>
                  </a:ext>
                </a:extLst>
              </p:cNvPr>
              <p:cNvSpPr txBox="1"/>
              <p:nvPr/>
            </p:nvSpPr>
            <p:spPr>
              <a:xfrm>
                <a:off x="2987547" y="6585074"/>
                <a:ext cx="2299027"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grpSp>
          <p:nvGrpSpPr>
            <p:cNvPr id="10" name="Group 9">
              <a:extLst>
                <a:ext uri="{FF2B5EF4-FFF2-40B4-BE49-F238E27FC236}">
                  <a16:creationId xmlns:a16="http://schemas.microsoft.com/office/drawing/2014/main" id="{CE0FA8FD-53F6-5F4E-BB4E-6737EDA870C5}"/>
                </a:ext>
              </a:extLst>
            </p:cNvPr>
            <p:cNvGrpSpPr/>
            <p:nvPr/>
          </p:nvGrpSpPr>
          <p:grpSpPr>
            <a:xfrm>
              <a:off x="2081677" y="8722548"/>
              <a:ext cx="10174437" cy="2483114"/>
              <a:chOff x="2195363" y="7933871"/>
              <a:chExt cx="10174437" cy="2483114"/>
            </a:xfrm>
          </p:grpSpPr>
          <p:sp>
            <p:nvSpPr>
              <p:cNvPr id="159" name="TextBox 158">
                <a:extLst>
                  <a:ext uri="{FF2B5EF4-FFF2-40B4-BE49-F238E27FC236}">
                    <a16:creationId xmlns:a16="http://schemas.microsoft.com/office/drawing/2014/main" id="{4A9141C0-A088-0743-B270-3ACBD9A64332}"/>
                  </a:ext>
                </a:extLst>
              </p:cNvPr>
              <p:cNvSpPr txBox="1"/>
              <p:nvPr/>
            </p:nvSpPr>
            <p:spPr>
              <a:xfrm>
                <a:off x="2195363" y="8802312"/>
                <a:ext cx="10174437"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grpSp>
            <p:nvGrpSpPr>
              <p:cNvPr id="168" name="Group 167">
                <a:extLst>
                  <a:ext uri="{FF2B5EF4-FFF2-40B4-BE49-F238E27FC236}">
                    <a16:creationId xmlns:a16="http://schemas.microsoft.com/office/drawing/2014/main" id="{6D3F908B-94DC-C241-B88B-1B37F07DFA3D}"/>
                  </a:ext>
                </a:extLst>
              </p:cNvPr>
              <p:cNvGrpSpPr/>
              <p:nvPr/>
            </p:nvGrpSpPr>
            <p:grpSpPr>
              <a:xfrm>
                <a:off x="2271563" y="7933871"/>
                <a:ext cx="747709" cy="747708"/>
                <a:chOff x="5123329" y="2255652"/>
                <a:chExt cx="1078109" cy="1078108"/>
              </a:xfrm>
              <a:solidFill>
                <a:schemeClr val="accent1"/>
              </a:solidFill>
            </p:grpSpPr>
            <p:sp>
              <p:nvSpPr>
                <p:cNvPr id="169" name="Freeform 168">
                  <a:extLst>
                    <a:ext uri="{FF2B5EF4-FFF2-40B4-BE49-F238E27FC236}">
                      <a16:creationId xmlns:a16="http://schemas.microsoft.com/office/drawing/2014/main" id="{0DAC3BC6-B4B5-E142-A1AF-9838C4802A1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0" name="Freeform 169">
                  <a:extLst>
                    <a:ext uri="{FF2B5EF4-FFF2-40B4-BE49-F238E27FC236}">
                      <a16:creationId xmlns:a16="http://schemas.microsoft.com/office/drawing/2014/main" id="{A9BF5B70-F0BF-004C-AFCD-F799F0E6DA2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1" name="Freeform 170">
                  <a:extLst>
                    <a:ext uri="{FF2B5EF4-FFF2-40B4-BE49-F238E27FC236}">
                      <a16:creationId xmlns:a16="http://schemas.microsoft.com/office/drawing/2014/main" id="{322B125A-D2DC-1F4F-B658-907A2F6F34E7}"/>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72" name="TextBox 171">
                <a:extLst>
                  <a:ext uri="{FF2B5EF4-FFF2-40B4-BE49-F238E27FC236}">
                    <a16:creationId xmlns:a16="http://schemas.microsoft.com/office/drawing/2014/main" id="{619C9337-844F-2847-ACC6-44268C963C95}"/>
                  </a:ext>
                </a:extLst>
              </p:cNvPr>
              <p:cNvSpPr txBox="1"/>
              <p:nvPr/>
            </p:nvSpPr>
            <p:spPr>
              <a:xfrm>
                <a:off x="3151680" y="8032154"/>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grpSp>
      </p:grpSp>
      <p:sp>
        <p:nvSpPr>
          <p:cNvPr id="2" name="Picture Placeholder 1">
            <a:extLst>
              <a:ext uri="{FF2B5EF4-FFF2-40B4-BE49-F238E27FC236}">
                <a16:creationId xmlns:a16="http://schemas.microsoft.com/office/drawing/2014/main" id="{D0A5EEAE-9220-914D-9E1E-7723711EC1C3}"/>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5D60E1B2-16A1-8D43-A942-CEC246CE8AFE}"/>
              </a:ext>
            </a:extLst>
          </p:cNvPr>
          <p:cNvSpPr>
            <a:spLocks noGrp="1"/>
          </p:cNvSpPr>
          <p:nvPr>
            <p:ph type="pic" sz="quarter" idx="15"/>
          </p:nvPr>
        </p:nvSpPr>
        <p:spPr/>
      </p:sp>
    </p:spTree>
    <p:extLst>
      <p:ext uri="{BB962C8B-B14F-4D97-AF65-F5344CB8AC3E}">
        <p14:creationId xmlns:p14="http://schemas.microsoft.com/office/powerpoint/2010/main" val="298902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C27587-29AE-D847-A413-9BA1DD184028}"/>
              </a:ext>
            </a:extLst>
          </p:cNvPr>
          <p:cNvGrpSpPr/>
          <p:nvPr/>
        </p:nvGrpSpPr>
        <p:grpSpPr>
          <a:xfrm>
            <a:off x="1330325" y="1137267"/>
            <a:ext cx="8921398" cy="1415773"/>
            <a:chOff x="1659517" y="1171471"/>
            <a:chExt cx="8921398" cy="1415773"/>
          </a:xfrm>
        </p:grpSpPr>
        <p:sp>
          <p:nvSpPr>
            <p:cNvPr id="27" name="TextBox 26">
              <a:extLst>
                <a:ext uri="{FF2B5EF4-FFF2-40B4-BE49-F238E27FC236}">
                  <a16:creationId xmlns:a16="http://schemas.microsoft.com/office/drawing/2014/main" id="{0DA8820B-8076-4D48-B1BE-8474FFDD2E36}"/>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Our Company History</a:t>
              </a:r>
            </a:p>
          </p:txBody>
        </p:sp>
        <p:sp>
          <p:nvSpPr>
            <p:cNvPr id="28" name="TextBox 27">
              <a:extLst>
                <a:ext uri="{FF2B5EF4-FFF2-40B4-BE49-F238E27FC236}">
                  <a16:creationId xmlns:a16="http://schemas.microsoft.com/office/drawing/2014/main" id="{FB8A1948-6B87-114D-AE15-F123607C862C}"/>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3" name="Rounded Rectangle 32">
            <a:extLst>
              <a:ext uri="{FF2B5EF4-FFF2-40B4-BE49-F238E27FC236}">
                <a16:creationId xmlns:a16="http://schemas.microsoft.com/office/drawing/2014/main" id="{36695A2A-5B08-5348-8D28-4716E191AD3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BDE3D0A-E593-0C4D-9837-98E64E9E216C}"/>
              </a:ext>
            </a:extLst>
          </p:cNvPr>
          <p:cNvGrpSpPr/>
          <p:nvPr/>
        </p:nvGrpSpPr>
        <p:grpSpPr>
          <a:xfrm>
            <a:off x="1436870" y="4829740"/>
            <a:ext cx="21689829" cy="6341490"/>
            <a:chOff x="1436871" y="4884098"/>
            <a:chExt cx="21503908" cy="6287132"/>
          </a:xfrm>
        </p:grpSpPr>
        <p:sp>
          <p:nvSpPr>
            <p:cNvPr id="36" name="Freeform 7060">
              <a:extLst>
                <a:ext uri="{FF2B5EF4-FFF2-40B4-BE49-F238E27FC236}">
                  <a16:creationId xmlns:a16="http://schemas.microsoft.com/office/drawing/2014/main" id="{35D3E920-2870-F94C-80C6-8C7329942C83}"/>
                </a:ext>
              </a:extLst>
            </p:cNvPr>
            <p:cNvSpPr>
              <a:spLocks noChangeArrowheads="1"/>
            </p:cNvSpPr>
            <p:nvPr/>
          </p:nvSpPr>
          <p:spPr bwMode="auto">
            <a:xfrm>
              <a:off x="12268778" y="5249749"/>
              <a:ext cx="5116171" cy="2558086"/>
            </a:xfrm>
            <a:custGeom>
              <a:avLst/>
              <a:gdLst>
                <a:gd name="T0" fmla="*/ 101420 w 563"/>
                <a:gd name="T1" fmla="*/ 0 h 282"/>
                <a:gd name="T2" fmla="*/ 101420 w 563"/>
                <a:gd name="T3" fmla="*/ 0 h 282"/>
                <a:gd name="T4" fmla="*/ 0 w 563"/>
                <a:gd name="T5" fmla="*/ 101240 h 282"/>
                <a:gd name="T6" fmla="*/ 202839 w 563"/>
                <a:gd name="T7" fmla="*/ 101240 h 282"/>
                <a:gd name="T8" fmla="*/ 202839 w 563"/>
                <a:gd name="T9" fmla="*/ 101240 h 282"/>
                <a:gd name="T10" fmla="*/ 101420 w 563"/>
                <a:gd name="T11" fmla="*/ 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0"/>
                  </a:moveTo>
                  <a:lnTo>
                    <a:pt x="281" y="0"/>
                  </a:lnTo>
                  <a:cubicBezTo>
                    <a:pt x="125" y="0"/>
                    <a:pt x="0" y="126"/>
                    <a:pt x="0" y="281"/>
                  </a:cubicBezTo>
                  <a:lnTo>
                    <a:pt x="562" y="281"/>
                  </a:lnTo>
                  <a:cubicBezTo>
                    <a:pt x="562" y="126"/>
                    <a:pt x="436" y="0"/>
                    <a:pt x="281" y="0"/>
                  </a:cubicBezTo>
                </a:path>
              </a:pathLst>
            </a:custGeom>
            <a:solidFill>
              <a:srgbClr val="EFF1F8"/>
            </a:solidFill>
            <a:ln>
              <a:noFill/>
            </a:ln>
            <a:effectLst/>
            <a:extLst/>
          </p:spPr>
          <p:txBody>
            <a:bodyPr wrap="none" anchor="ctr"/>
            <a:lstStyle/>
            <a:p>
              <a:pPr>
                <a:defRPr/>
              </a:pPr>
              <a:endParaRPr lang="en-US"/>
            </a:p>
          </p:txBody>
        </p:sp>
        <p:sp>
          <p:nvSpPr>
            <p:cNvPr id="37" name="Freeform 7061">
              <a:extLst>
                <a:ext uri="{FF2B5EF4-FFF2-40B4-BE49-F238E27FC236}">
                  <a16:creationId xmlns:a16="http://schemas.microsoft.com/office/drawing/2014/main" id="{F3076F46-AE8E-E142-AE79-DA9012CC12D0}"/>
                </a:ext>
              </a:extLst>
            </p:cNvPr>
            <p:cNvSpPr>
              <a:spLocks noChangeArrowheads="1"/>
            </p:cNvSpPr>
            <p:nvPr/>
          </p:nvSpPr>
          <p:spPr bwMode="auto">
            <a:xfrm>
              <a:off x="11909034" y="7767852"/>
              <a:ext cx="5795676" cy="519624"/>
            </a:xfrm>
            <a:custGeom>
              <a:avLst/>
              <a:gdLst>
                <a:gd name="T0" fmla="*/ 13667 w 640"/>
                <a:gd name="T1" fmla="*/ 20288 h 59"/>
                <a:gd name="T2" fmla="*/ 215801 w 640"/>
                <a:gd name="T3" fmla="*/ 20288 h 59"/>
                <a:gd name="T4" fmla="*/ 215801 w 640"/>
                <a:gd name="T5" fmla="*/ 20288 h 59"/>
                <a:gd name="T6" fmla="*/ 215801 w 640"/>
                <a:gd name="T7" fmla="*/ 0 h 59"/>
                <a:gd name="T8" fmla="*/ 13667 w 640"/>
                <a:gd name="T9" fmla="*/ 0 h 59"/>
                <a:gd name="T10" fmla="*/ 13667 w 640"/>
                <a:gd name="T11" fmla="*/ 0 h 59"/>
                <a:gd name="T12" fmla="*/ 13667 w 640"/>
                <a:gd name="T13" fmla="*/ 20288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0" h="59">
                  <a:moveTo>
                    <a:pt x="38" y="58"/>
                  </a:moveTo>
                  <a:lnTo>
                    <a:pt x="600" y="58"/>
                  </a:lnTo>
                  <a:cubicBezTo>
                    <a:pt x="639" y="58"/>
                    <a:pt x="639" y="0"/>
                    <a:pt x="600" y="0"/>
                  </a:cubicBezTo>
                  <a:lnTo>
                    <a:pt x="38" y="0"/>
                  </a:lnTo>
                  <a:cubicBezTo>
                    <a:pt x="0" y="0"/>
                    <a:pt x="0" y="58"/>
                    <a:pt x="38" y="58"/>
                  </a:cubicBezTo>
                </a:path>
              </a:pathLst>
            </a:custGeom>
            <a:solidFill>
              <a:schemeClr val="accent3"/>
            </a:solidFill>
            <a:ln>
              <a:noFill/>
            </a:ln>
            <a:effectLst/>
            <a:extLst/>
          </p:spPr>
          <p:txBody>
            <a:bodyPr wrap="none" anchor="ctr"/>
            <a:lstStyle/>
            <a:p>
              <a:pPr>
                <a:defRPr/>
              </a:pPr>
              <a:endParaRPr lang="en-US"/>
            </a:p>
          </p:txBody>
        </p:sp>
        <p:sp>
          <p:nvSpPr>
            <p:cNvPr id="40" name="Freeform 7062">
              <a:extLst>
                <a:ext uri="{FF2B5EF4-FFF2-40B4-BE49-F238E27FC236}">
                  <a16:creationId xmlns:a16="http://schemas.microsoft.com/office/drawing/2014/main" id="{EF337A3C-A91D-E748-B5E1-AEDB9744D3D0}"/>
                </a:ext>
              </a:extLst>
            </p:cNvPr>
            <p:cNvSpPr>
              <a:spLocks noChangeArrowheads="1"/>
            </p:cNvSpPr>
            <p:nvPr/>
          </p:nvSpPr>
          <p:spPr bwMode="auto">
            <a:xfrm>
              <a:off x="11954730" y="4884098"/>
              <a:ext cx="2106976" cy="2106976"/>
            </a:xfrm>
            <a:custGeom>
              <a:avLst/>
              <a:gdLst>
                <a:gd name="T0" fmla="*/ 67902 w 189"/>
                <a:gd name="T1" fmla="*/ 33951 h 189"/>
                <a:gd name="T2" fmla="*/ 67902 w 189"/>
                <a:gd name="T3" fmla="*/ 33951 h 189"/>
                <a:gd name="T4" fmla="*/ 33590 w 189"/>
                <a:gd name="T5" fmla="*/ 67902 h 189"/>
                <a:gd name="T6" fmla="*/ 33590 w 189"/>
                <a:gd name="T7" fmla="*/ 67902 h 189"/>
                <a:gd name="T8" fmla="*/ 0 w 189"/>
                <a:gd name="T9" fmla="*/ 33951 h 189"/>
                <a:gd name="T10" fmla="*/ 0 w 189"/>
                <a:gd name="T11" fmla="*/ 33951 h 189"/>
                <a:gd name="T12" fmla="*/ 33590 w 189"/>
                <a:gd name="T13" fmla="*/ 0 h 189"/>
                <a:gd name="T14" fmla="*/ 33590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5"/>
                    <a:pt x="144" y="188"/>
                    <a:pt x="93" y="188"/>
                  </a:cubicBezTo>
                  <a:cubicBezTo>
                    <a:pt x="41" y="188"/>
                    <a:pt x="0" y="145"/>
                    <a:pt x="0" y="94"/>
                  </a:cubicBezTo>
                  <a:cubicBezTo>
                    <a:pt x="0" y="42"/>
                    <a:pt x="41" y="0"/>
                    <a:pt x="93" y="0"/>
                  </a:cubicBezTo>
                  <a:cubicBezTo>
                    <a:pt x="144" y="0"/>
                    <a:pt x="188" y="42"/>
                    <a:pt x="188" y="94"/>
                  </a:cubicBezTo>
                </a:path>
              </a:pathLst>
            </a:custGeom>
            <a:solidFill>
              <a:schemeClr val="accent3"/>
            </a:solidFill>
            <a:ln>
              <a:noFill/>
            </a:ln>
            <a:effectLst/>
            <a:extLst/>
          </p:spPr>
          <p:txBody>
            <a:bodyPr wrap="none" anchor="ctr"/>
            <a:lstStyle/>
            <a:p>
              <a:pPr>
                <a:defRPr/>
              </a:pPr>
              <a:endParaRPr lang="en-US"/>
            </a:p>
          </p:txBody>
        </p:sp>
        <p:sp>
          <p:nvSpPr>
            <p:cNvPr id="41" name="Freeform 7151">
              <a:extLst>
                <a:ext uri="{FF2B5EF4-FFF2-40B4-BE49-F238E27FC236}">
                  <a16:creationId xmlns:a16="http://schemas.microsoft.com/office/drawing/2014/main" id="{8175193B-8DE0-5B42-AA8A-C6DA1AEEEDD0}"/>
                </a:ext>
              </a:extLst>
            </p:cNvPr>
            <p:cNvSpPr>
              <a:spLocks noChangeArrowheads="1"/>
            </p:cNvSpPr>
            <p:nvPr/>
          </p:nvSpPr>
          <p:spPr bwMode="auto">
            <a:xfrm>
              <a:off x="1756632" y="5249749"/>
              <a:ext cx="5116171" cy="2558086"/>
            </a:xfrm>
            <a:custGeom>
              <a:avLst/>
              <a:gdLst>
                <a:gd name="T0" fmla="*/ 101420 w 563"/>
                <a:gd name="T1" fmla="*/ 0 h 282"/>
                <a:gd name="T2" fmla="*/ 101420 w 563"/>
                <a:gd name="T3" fmla="*/ 0 h 282"/>
                <a:gd name="T4" fmla="*/ 0 w 563"/>
                <a:gd name="T5" fmla="*/ 101240 h 282"/>
                <a:gd name="T6" fmla="*/ 202839 w 563"/>
                <a:gd name="T7" fmla="*/ 101240 h 282"/>
                <a:gd name="T8" fmla="*/ 202839 w 563"/>
                <a:gd name="T9" fmla="*/ 101240 h 282"/>
                <a:gd name="T10" fmla="*/ 101420 w 563"/>
                <a:gd name="T11" fmla="*/ 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0"/>
                  </a:moveTo>
                  <a:lnTo>
                    <a:pt x="281" y="0"/>
                  </a:lnTo>
                  <a:cubicBezTo>
                    <a:pt x="125" y="0"/>
                    <a:pt x="0" y="126"/>
                    <a:pt x="0" y="281"/>
                  </a:cubicBezTo>
                  <a:lnTo>
                    <a:pt x="562" y="281"/>
                  </a:lnTo>
                  <a:cubicBezTo>
                    <a:pt x="562" y="126"/>
                    <a:pt x="436" y="0"/>
                    <a:pt x="281" y="0"/>
                  </a:cubicBezTo>
                </a:path>
              </a:pathLst>
            </a:custGeom>
            <a:solidFill>
              <a:srgbClr val="EFF1F8"/>
            </a:solidFill>
            <a:ln>
              <a:noFill/>
            </a:ln>
            <a:effectLst/>
            <a:extLst/>
          </p:spPr>
          <p:txBody>
            <a:bodyPr wrap="none" anchor="ctr"/>
            <a:lstStyle/>
            <a:p>
              <a:pPr>
                <a:defRPr/>
              </a:pPr>
              <a:endParaRPr lang="en-US"/>
            </a:p>
          </p:txBody>
        </p:sp>
        <p:sp>
          <p:nvSpPr>
            <p:cNvPr id="42" name="Freeform 7152">
              <a:extLst>
                <a:ext uri="{FF2B5EF4-FFF2-40B4-BE49-F238E27FC236}">
                  <a16:creationId xmlns:a16="http://schemas.microsoft.com/office/drawing/2014/main" id="{51CE6AF4-9243-1F44-AC2B-51409B906424}"/>
                </a:ext>
              </a:extLst>
            </p:cNvPr>
            <p:cNvSpPr>
              <a:spLocks noChangeArrowheads="1"/>
            </p:cNvSpPr>
            <p:nvPr/>
          </p:nvSpPr>
          <p:spPr bwMode="auto">
            <a:xfrm>
              <a:off x="1436871" y="7767852"/>
              <a:ext cx="5755693" cy="519624"/>
            </a:xfrm>
            <a:custGeom>
              <a:avLst/>
              <a:gdLst>
                <a:gd name="T0" fmla="*/ 13278 w 637"/>
                <a:gd name="T1" fmla="*/ 20288 h 59"/>
                <a:gd name="T2" fmla="*/ 214963 w 637"/>
                <a:gd name="T3" fmla="*/ 20288 h 59"/>
                <a:gd name="T4" fmla="*/ 214963 w 637"/>
                <a:gd name="T5" fmla="*/ 20288 h 59"/>
                <a:gd name="T6" fmla="*/ 214963 w 637"/>
                <a:gd name="T7" fmla="*/ 0 h 59"/>
                <a:gd name="T8" fmla="*/ 13278 w 637"/>
                <a:gd name="T9" fmla="*/ 0 h 59"/>
                <a:gd name="T10" fmla="*/ 13278 w 637"/>
                <a:gd name="T11" fmla="*/ 0 h 59"/>
                <a:gd name="T12" fmla="*/ 13278 w 637"/>
                <a:gd name="T13" fmla="*/ 20288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7" h="59">
                  <a:moveTo>
                    <a:pt x="37" y="58"/>
                  </a:moveTo>
                  <a:lnTo>
                    <a:pt x="599" y="58"/>
                  </a:lnTo>
                  <a:cubicBezTo>
                    <a:pt x="636" y="58"/>
                    <a:pt x="636" y="0"/>
                    <a:pt x="599" y="0"/>
                  </a:cubicBezTo>
                  <a:lnTo>
                    <a:pt x="37" y="0"/>
                  </a:lnTo>
                  <a:cubicBezTo>
                    <a:pt x="0" y="0"/>
                    <a:pt x="0" y="58"/>
                    <a:pt x="37" y="58"/>
                  </a:cubicBezTo>
                </a:path>
              </a:pathLst>
            </a:custGeom>
            <a:solidFill>
              <a:schemeClr val="accent1"/>
            </a:solidFill>
            <a:ln>
              <a:noFill/>
            </a:ln>
            <a:effectLst/>
            <a:extLst/>
          </p:spPr>
          <p:txBody>
            <a:bodyPr wrap="none" anchor="ctr"/>
            <a:lstStyle/>
            <a:p>
              <a:pPr>
                <a:defRPr/>
              </a:pPr>
              <a:endParaRPr lang="en-US"/>
            </a:p>
          </p:txBody>
        </p:sp>
        <p:sp>
          <p:nvSpPr>
            <p:cNvPr id="43" name="Freeform 7154">
              <a:extLst>
                <a:ext uri="{FF2B5EF4-FFF2-40B4-BE49-F238E27FC236}">
                  <a16:creationId xmlns:a16="http://schemas.microsoft.com/office/drawing/2014/main" id="{618C849A-DD65-E446-A43C-86E58EE74D4E}"/>
                </a:ext>
              </a:extLst>
            </p:cNvPr>
            <p:cNvSpPr>
              <a:spLocks noChangeArrowheads="1"/>
            </p:cNvSpPr>
            <p:nvPr/>
          </p:nvSpPr>
          <p:spPr bwMode="auto">
            <a:xfrm>
              <a:off x="1442612" y="4884098"/>
              <a:ext cx="2106946" cy="2106976"/>
            </a:xfrm>
            <a:custGeom>
              <a:avLst/>
              <a:gdLst>
                <a:gd name="T0" fmla="*/ 67901 w 189"/>
                <a:gd name="T1" fmla="*/ 33951 h 189"/>
                <a:gd name="T2" fmla="*/ 67901 w 189"/>
                <a:gd name="T3" fmla="*/ 33951 h 189"/>
                <a:gd name="T4" fmla="*/ 34312 w 189"/>
                <a:gd name="T5" fmla="*/ 67902 h 189"/>
                <a:gd name="T6" fmla="*/ 34312 w 189"/>
                <a:gd name="T7" fmla="*/ 67902 h 189"/>
                <a:gd name="T8" fmla="*/ 0 w 189"/>
                <a:gd name="T9" fmla="*/ 33951 h 189"/>
                <a:gd name="T10" fmla="*/ 0 w 189"/>
                <a:gd name="T11" fmla="*/ 33951 h 189"/>
                <a:gd name="T12" fmla="*/ 34312 w 189"/>
                <a:gd name="T13" fmla="*/ 0 h 189"/>
                <a:gd name="T14" fmla="*/ 34312 w 189"/>
                <a:gd name="T15" fmla="*/ 0 h 189"/>
                <a:gd name="T16" fmla="*/ 67901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5"/>
                    <a:pt x="147" y="188"/>
                    <a:pt x="95" y="188"/>
                  </a:cubicBezTo>
                  <a:cubicBezTo>
                    <a:pt x="43" y="188"/>
                    <a:pt x="0" y="145"/>
                    <a:pt x="0" y="94"/>
                  </a:cubicBezTo>
                  <a:cubicBezTo>
                    <a:pt x="0" y="42"/>
                    <a:pt x="43" y="0"/>
                    <a:pt x="95" y="0"/>
                  </a:cubicBezTo>
                  <a:cubicBezTo>
                    <a:pt x="147" y="0"/>
                    <a:pt x="188" y="42"/>
                    <a:pt x="188" y="94"/>
                  </a:cubicBezTo>
                </a:path>
              </a:pathLst>
            </a:custGeom>
            <a:solidFill>
              <a:schemeClr val="accent1"/>
            </a:solidFill>
            <a:ln>
              <a:noFill/>
            </a:ln>
            <a:effectLst/>
            <a:extLst/>
          </p:spPr>
          <p:txBody>
            <a:bodyPr wrap="none" anchor="ctr"/>
            <a:lstStyle/>
            <a:p>
              <a:pPr>
                <a:defRPr/>
              </a:pPr>
              <a:endParaRPr lang="en-US"/>
            </a:p>
          </p:txBody>
        </p:sp>
        <p:sp>
          <p:nvSpPr>
            <p:cNvPr id="44" name="Freeform 7242">
              <a:extLst>
                <a:ext uri="{FF2B5EF4-FFF2-40B4-BE49-F238E27FC236}">
                  <a16:creationId xmlns:a16="http://schemas.microsoft.com/office/drawing/2014/main" id="{8E95E029-0708-274C-B272-C0300449C9F8}"/>
                </a:ext>
              </a:extLst>
            </p:cNvPr>
            <p:cNvSpPr>
              <a:spLocks noChangeArrowheads="1"/>
            </p:cNvSpPr>
            <p:nvPr/>
          </p:nvSpPr>
          <p:spPr bwMode="auto">
            <a:xfrm>
              <a:off x="6992726" y="8299724"/>
              <a:ext cx="5116171" cy="2558086"/>
            </a:xfrm>
            <a:custGeom>
              <a:avLst/>
              <a:gdLst>
                <a:gd name="T0" fmla="*/ 101600 w 564"/>
                <a:gd name="T1" fmla="*/ 101240 h 282"/>
                <a:gd name="T2" fmla="*/ 101600 w 564"/>
                <a:gd name="T3" fmla="*/ 101240 h 282"/>
                <a:gd name="T4" fmla="*/ 202840 w 564"/>
                <a:gd name="T5" fmla="*/ 0 h 282"/>
                <a:gd name="T6" fmla="*/ 0 w 564"/>
                <a:gd name="T7" fmla="*/ 0 h 282"/>
                <a:gd name="T8" fmla="*/ 0 w 564"/>
                <a:gd name="T9" fmla="*/ 0 h 282"/>
                <a:gd name="T10" fmla="*/ 101600 w 564"/>
                <a:gd name="T11" fmla="*/ 10124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4" h="282">
                  <a:moveTo>
                    <a:pt x="282" y="281"/>
                  </a:moveTo>
                  <a:lnTo>
                    <a:pt x="282" y="281"/>
                  </a:lnTo>
                  <a:cubicBezTo>
                    <a:pt x="437" y="281"/>
                    <a:pt x="563" y="155"/>
                    <a:pt x="563" y="0"/>
                  </a:cubicBezTo>
                  <a:lnTo>
                    <a:pt x="0" y="0"/>
                  </a:lnTo>
                  <a:cubicBezTo>
                    <a:pt x="0" y="155"/>
                    <a:pt x="126" y="281"/>
                    <a:pt x="282" y="281"/>
                  </a:cubicBezTo>
                </a:path>
              </a:pathLst>
            </a:custGeom>
            <a:solidFill>
              <a:srgbClr val="EFF1F8"/>
            </a:solidFill>
            <a:ln>
              <a:noFill/>
            </a:ln>
            <a:effectLst/>
            <a:extLst/>
          </p:spPr>
          <p:txBody>
            <a:bodyPr wrap="none" anchor="ctr"/>
            <a:lstStyle/>
            <a:p>
              <a:pPr>
                <a:defRPr/>
              </a:pPr>
              <a:endParaRPr lang="en-US"/>
            </a:p>
          </p:txBody>
        </p:sp>
        <p:sp>
          <p:nvSpPr>
            <p:cNvPr id="45" name="Freeform 7243">
              <a:extLst>
                <a:ext uri="{FF2B5EF4-FFF2-40B4-BE49-F238E27FC236}">
                  <a16:creationId xmlns:a16="http://schemas.microsoft.com/office/drawing/2014/main" id="{08116B7C-FC90-3140-9DE1-5D51DAE15263}"/>
                </a:ext>
              </a:extLst>
            </p:cNvPr>
            <p:cNvSpPr>
              <a:spLocks noChangeArrowheads="1"/>
            </p:cNvSpPr>
            <p:nvPr/>
          </p:nvSpPr>
          <p:spPr bwMode="auto">
            <a:xfrm>
              <a:off x="6632983" y="7767852"/>
              <a:ext cx="5795676" cy="519624"/>
            </a:xfrm>
            <a:custGeom>
              <a:avLst/>
              <a:gdLst>
                <a:gd name="T0" fmla="*/ 13689 w 639"/>
                <a:gd name="T1" fmla="*/ 20288 h 59"/>
                <a:gd name="T2" fmla="*/ 216499 w 639"/>
                <a:gd name="T3" fmla="*/ 20288 h 59"/>
                <a:gd name="T4" fmla="*/ 216499 w 639"/>
                <a:gd name="T5" fmla="*/ 20288 h 59"/>
                <a:gd name="T6" fmla="*/ 216499 w 639"/>
                <a:gd name="T7" fmla="*/ 0 h 59"/>
                <a:gd name="T8" fmla="*/ 13689 w 639"/>
                <a:gd name="T9" fmla="*/ 0 h 59"/>
                <a:gd name="T10" fmla="*/ 13689 w 639"/>
                <a:gd name="T11" fmla="*/ 0 h 59"/>
                <a:gd name="T12" fmla="*/ 13689 w 639"/>
                <a:gd name="T13" fmla="*/ 20288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9" h="59">
                  <a:moveTo>
                    <a:pt x="38" y="58"/>
                  </a:moveTo>
                  <a:lnTo>
                    <a:pt x="601" y="58"/>
                  </a:lnTo>
                  <a:cubicBezTo>
                    <a:pt x="638" y="58"/>
                    <a:pt x="638" y="0"/>
                    <a:pt x="601" y="0"/>
                  </a:cubicBezTo>
                  <a:lnTo>
                    <a:pt x="38" y="0"/>
                  </a:lnTo>
                  <a:cubicBezTo>
                    <a:pt x="0" y="0"/>
                    <a:pt x="0" y="58"/>
                    <a:pt x="38" y="58"/>
                  </a:cubicBezTo>
                </a:path>
              </a:pathLst>
            </a:custGeom>
            <a:solidFill>
              <a:schemeClr val="tx2"/>
            </a:solidFill>
            <a:ln>
              <a:noFill/>
            </a:ln>
            <a:effectLst/>
            <a:extLst/>
          </p:spPr>
          <p:txBody>
            <a:bodyPr wrap="none" anchor="ctr"/>
            <a:lstStyle/>
            <a:p>
              <a:pPr>
                <a:defRPr/>
              </a:pPr>
              <a:endParaRPr lang="en-US"/>
            </a:p>
          </p:txBody>
        </p:sp>
        <p:sp>
          <p:nvSpPr>
            <p:cNvPr id="46" name="Freeform 7244">
              <a:extLst>
                <a:ext uri="{FF2B5EF4-FFF2-40B4-BE49-F238E27FC236}">
                  <a16:creationId xmlns:a16="http://schemas.microsoft.com/office/drawing/2014/main" id="{35A303CA-583C-7C40-9C35-97A88CE5A915}"/>
                </a:ext>
              </a:extLst>
            </p:cNvPr>
            <p:cNvSpPr>
              <a:spLocks noChangeArrowheads="1"/>
            </p:cNvSpPr>
            <p:nvPr/>
          </p:nvSpPr>
          <p:spPr bwMode="auto">
            <a:xfrm>
              <a:off x="6678678" y="9064254"/>
              <a:ext cx="2106976" cy="2106976"/>
            </a:xfrm>
            <a:custGeom>
              <a:avLst/>
              <a:gdLst>
                <a:gd name="T0" fmla="*/ 67902 w 189"/>
                <a:gd name="T1" fmla="*/ 33951 h 189"/>
                <a:gd name="T2" fmla="*/ 67902 w 189"/>
                <a:gd name="T3" fmla="*/ 33951 h 189"/>
                <a:gd name="T4" fmla="*/ 34312 w 189"/>
                <a:gd name="T5" fmla="*/ 67902 h 189"/>
                <a:gd name="T6" fmla="*/ 34312 w 189"/>
                <a:gd name="T7" fmla="*/ 67902 h 189"/>
                <a:gd name="T8" fmla="*/ 0 w 189"/>
                <a:gd name="T9" fmla="*/ 33951 h 189"/>
                <a:gd name="T10" fmla="*/ 0 w 189"/>
                <a:gd name="T11" fmla="*/ 33951 h 189"/>
                <a:gd name="T12" fmla="*/ 34312 w 189"/>
                <a:gd name="T13" fmla="*/ 0 h 189"/>
                <a:gd name="T14" fmla="*/ 34312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7"/>
                    <a:pt x="146" y="188"/>
                    <a:pt x="95" y="188"/>
                  </a:cubicBezTo>
                  <a:cubicBezTo>
                    <a:pt x="41" y="188"/>
                    <a:pt x="0" y="147"/>
                    <a:pt x="0" y="94"/>
                  </a:cubicBezTo>
                  <a:cubicBezTo>
                    <a:pt x="0" y="42"/>
                    <a:pt x="41" y="0"/>
                    <a:pt x="95" y="0"/>
                  </a:cubicBezTo>
                  <a:cubicBezTo>
                    <a:pt x="146" y="0"/>
                    <a:pt x="188" y="42"/>
                    <a:pt x="188" y="94"/>
                  </a:cubicBezTo>
                </a:path>
              </a:pathLst>
            </a:custGeom>
            <a:solidFill>
              <a:schemeClr val="accent2"/>
            </a:solidFill>
            <a:ln>
              <a:noFill/>
            </a:ln>
            <a:effectLst/>
            <a:extLst/>
          </p:spPr>
          <p:txBody>
            <a:bodyPr wrap="none" anchor="ctr"/>
            <a:lstStyle/>
            <a:p>
              <a:pPr>
                <a:defRPr/>
              </a:pPr>
              <a:endParaRPr lang="en-US"/>
            </a:p>
          </p:txBody>
        </p:sp>
        <p:sp>
          <p:nvSpPr>
            <p:cNvPr id="47" name="Freeform 7334">
              <a:extLst>
                <a:ext uri="{FF2B5EF4-FFF2-40B4-BE49-F238E27FC236}">
                  <a16:creationId xmlns:a16="http://schemas.microsoft.com/office/drawing/2014/main" id="{8395F71C-5F53-2B46-A351-921F5CE86CEA}"/>
                </a:ext>
              </a:extLst>
            </p:cNvPr>
            <p:cNvSpPr>
              <a:spLocks noChangeArrowheads="1"/>
            </p:cNvSpPr>
            <p:nvPr/>
          </p:nvSpPr>
          <p:spPr bwMode="auto">
            <a:xfrm>
              <a:off x="17464889" y="8299724"/>
              <a:ext cx="5116171" cy="2558086"/>
            </a:xfrm>
            <a:custGeom>
              <a:avLst/>
              <a:gdLst>
                <a:gd name="T0" fmla="*/ 101420 w 563"/>
                <a:gd name="T1" fmla="*/ 101240 h 282"/>
                <a:gd name="T2" fmla="*/ 101420 w 563"/>
                <a:gd name="T3" fmla="*/ 101240 h 282"/>
                <a:gd name="T4" fmla="*/ 202839 w 563"/>
                <a:gd name="T5" fmla="*/ 0 h 282"/>
                <a:gd name="T6" fmla="*/ 0 w 563"/>
                <a:gd name="T7" fmla="*/ 0 h 282"/>
                <a:gd name="T8" fmla="*/ 0 w 563"/>
                <a:gd name="T9" fmla="*/ 0 h 282"/>
                <a:gd name="T10" fmla="*/ 101420 w 563"/>
                <a:gd name="T11" fmla="*/ 10124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281"/>
                  </a:moveTo>
                  <a:lnTo>
                    <a:pt x="281" y="281"/>
                  </a:lnTo>
                  <a:cubicBezTo>
                    <a:pt x="437" y="281"/>
                    <a:pt x="562" y="155"/>
                    <a:pt x="562" y="0"/>
                  </a:cubicBezTo>
                  <a:lnTo>
                    <a:pt x="0" y="0"/>
                  </a:lnTo>
                  <a:cubicBezTo>
                    <a:pt x="0" y="155"/>
                    <a:pt x="126" y="281"/>
                    <a:pt x="281" y="281"/>
                  </a:cubicBezTo>
                </a:path>
              </a:pathLst>
            </a:custGeom>
            <a:solidFill>
              <a:srgbClr val="EFF1F8"/>
            </a:solidFill>
            <a:ln>
              <a:noFill/>
            </a:ln>
            <a:effectLst/>
            <a:extLst/>
          </p:spPr>
          <p:txBody>
            <a:bodyPr wrap="none" anchor="ctr"/>
            <a:lstStyle/>
            <a:p>
              <a:pPr>
                <a:defRPr/>
              </a:pPr>
              <a:endParaRPr lang="en-US"/>
            </a:p>
          </p:txBody>
        </p:sp>
        <p:sp>
          <p:nvSpPr>
            <p:cNvPr id="48" name="Freeform 7335">
              <a:extLst>
                <a:ext uri="{FF2B5EF4-FFF2-40B4-BE49-F238E27FC236}">
                  <a16:creationId xmlns:a16="http://schemas.microsoft.com/office/drawing/2014/main" id="{ABB4A5B3-341A-3245-8D20-480E6CD721E8}"/>
                </a:ext>
              </a:extLst>
            </p:cNvPr>
            <p:cNvSpPr>
              <a:spLocks noChangeArrowheads="1"/>
            </p:cNvSpPr>
            <p:nvPr/>
          </p:nvSpPr>
          <p:spPr bwMode="auto">
            <a:xfrm>
              <a:off x="17145129" y="7767852"/>
              <a:ext cx="5795650" cy="519624"/>
            </a:xfrm>
            <a:custGeom>
              <a:avLst/>
              <a:gdLst>
                <a:gd name="T0" fmla="*/ 13349 w 638"/>
                <a:gd name="T1" fmla="*/ 20288 h 59"/>
                <a:gd name="T2" fmla="*/ 216116 w 638"/>
                <a:gd name="T3" fmla="*/ 20288 h 59"/>
                <a:gd name="T4" fmla="*/ 216116 w 638"/>
                <a:gd name="T5" fmla="*/ 20288 h 59"/>
                <a:gd name="T6" fmla="*/ 216116 w 638"/>
                <a:gd name="T7" fmla="*/ 0 h 59"/>
                <a:gd name="T8" fmla="*/ 13349 w 638"/>
                <a:gd name="T9" fmla="*/ 0 h 59"/>
                <a:gd name="T10" fmla="*/ 13349 w 638"/>
                <a:gd name="T11" fmla="*/ 0 h 59"/>
                <a:gd name="T12" fmla="*/ 13349 w 638"/>
                <a:gd name="T13" fmla="*/ 20288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8" h="59">
                  <a:moveTo>
                    <a:pt x="37" y="58"/>
                  </a:moveTo>
                  <a:lnTo>
                    <a:pt x="599" y="58"/>
                  </a:lnTo>
                  <a:cubicBezTo>
                    <a:pt x="637" y="58"/>
                    <a:pt x="637" y="0"/>
                    <a:pt x="599" y="0"/>
                  </a:cubicBezTo>
                  <a:lnTo>
                    <a:pt x="37" y="0"/>
                  </a:lnTo>
                  <a:cubicBezTo>
                    <a:pt x="0" y="0"/>
                    <a:pt x="0" y="58"/>
                    <a:pt x="37" y="58"/>
                  </a:cubicBezTo>
                </a:path>
              </a:pathLst>
            </a:custGeom>
            <a:solidFill>
              <a:schemeClr val="tx2"/>
            </a:solidFill>
            <a:ln>
              <a:noFill/>
            </a:ln>
            <a:effectLst/>
            <a:extLst/>
          </p:spPr>
          <p:txBody>
            <a:bodyPr wrap="none" anchor="ctr"/>
            <a:lstStyle/>
            <a:p>
              <a:pPr>
                <a:defRPr/>
              </a:pPr>
              <a:endParaRPr lang="en-US"/>
            </a:p>
          </p:txBody>
        </p:sp>
        <p:sp>
          <p:nvSpPr>
            <p:cNvPr id="49" name="Freeform 7336">
              <a:extLst>
                <a:ext uri="{FF2B5EF4-FFF2-40B4-BE49-F238E27FC236}">
                  <a16:creationId xmlns:a16="http://schemas.microsoft.com/office/drawing/2014/main" id="{C41595A0-C9B0-AC48-8DAF-5A68CFE3AC74}"/>
                </a:ext>
              </a:extLst>
            </p:cNvPr>
            <p:cNvSpPr>
              <a:spLocks noChangeArrowheads="1"/>
            </p:cNvSpPr>
            <p:nvPr/>
          </p:nvSpPr>
          <p:spPr bwMode="auto">
            <a:xfrm>
              <a:off x="17150842" y="9064254"/>
              <a:ext cx="2106976" cy="2106976"/>
            </a:xfrm>
            <a:custGeom>
              <a:avLst/>
              <a:gdLst>
                <a:gd name="T0" fmla="*/ 67902 w 189"/>
                <a:gd name="T1" fmla="*/ 33951 h 189"/>
                <a:gd name="T2" fmla="*/ 67902 w 189"/>
                <a:gd name="T3" fmla="*/ 33951 h 189"/>
                <a:gd name="T4" fmla="*/ 33951 w 189"/>
                <a:gd name="T5" fmla="*/ 67902 h 189"/>
                <a:gd name="T6" fmla="*/ 33951 w 189"/>
                <a:gd name="T7" fmla="*/ 67902 h 189"/>
                <a:gd name="T8" fmla="*/ 0 w 189"/>
                <a:gd name="T9" fmla="*/ 33951 h 189"/>
                <a:gd name="T10" fmla="*/ 0 w 189"/>
                <a:gd name="T11" fmla="*/ 33951 h 189"/>
                <a:gd name="T12" fmla="*/ 33951 w 189"/>
                <a:gd name="T13" fmla="*/ 0 h 189"/>
                <a:gd name="T14" fmla="*/ 33951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7"/>
                    <a:pt x="146" y="188"/>
                    <a:pt x="94" y="188"/>
                  </a:cubicBezTo>
                  <a:cubicBezTo>
                    <a:pt x="42" y="188"/>
                    <a:pt x="0" y="147"/>
                    <a:pt x="0" y="94"/>
                  </a:cubicBezTo>
                  <a:cubicBezTo>
                    <a:pt x="0" y="42"/>
                    <a:pt x="42" y="0"/>
                    <a:pt x="94" y="0"/>
                  </a:cubicBezTo>
                  <a:cubicBezTo>
                    <a:pt x="146" y="0"/>
                    <a:pt x="188" y="42"/>
                    <a:pt x="188" y="94"/>
                  </a:cubicBezTo>
                </a:path>
              </a:pathLst>
            </a:custGeom>
            <a:solidFill>
              <a:schemeClr val="accent4"/>
            </a:solidFill>
            <a:ln>
              <a:noFill/>
            </a:ln>
            <a:effectLst/>
            <a:extLst/>
          </p:spPr>
          <p:txBody>
            <a:bodyPr wrap="none" anchor="ctr"/>
            <a:lstStyle/>
            <a:p>
              <a:pPr>
                <a:defRPr/>
              </a:pPr>
              <a:endParaRPr lang="en-US"/>
            </a:p>
          </p:txBody>
        </p:sp>
        <p:sp>
          <p:nvSpPr>
            <p:cNvPr id="54" name="TextBox 53">
              <a:extLst>
                <a:ext uri="{FF2B5EF4-FFF2-40B4-BE49-F238E27FC236}">
                  <a16:creationId xmlns:a16="http://schemas.microsoft.com/office/drawing/2014/main" id="{7589230B-B297-324C-B9B2-280DC153466A}"/>
                </a:ext>
              </a:extLst>
            </p:cNvPr>
            <p:cNvSpPr txBox="1"/>
            <p:nvPr/>
          </p:nvSpPr>
          <p:spPr>
            <a:xfrm>
              <a:off x="2022578" y="838913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55" name="TextBox 54">
              <a:extLst>
                <a:ext uri="{FF2B5EF4-FFF2-40B4-BE49-F238E27FC236}">
                  <a16:creationId xmlns:a16="http://schemas.microsoft.com/office/drawing/2014/main" id="{9A05C6A2-70BC-514B-B12E-8FC9A7C91CB1}"/>
                </a:ext>
              </a:extLst>
            </p:cNvPr>
            <p:cNvSpPr txBox="1"/>
            <p:nvPr/>
          </p:nvSpPr>
          <p:spPr>
            <a:xfrm>
              <a:off x="3686981" y="6966028"/>
              <a:ext cx="1255472" cy="646331"/>
            </a:xfrm>
            <a:prstGeom prst="rect">
              <a:avLst/>
            </a:prstGeom>
            <a:noFill/>
          </p:spPr>
          <p:txBody>
            <a:bodyPr wrap="non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2016</a:t>
              </a:r>
            </a:p>
          </p:txBody>
        </p:sp>
        <p:sp>
          <p:nvSpPr>
            <p:cNvPr id="56" name="TextBox 55">
              <a:extLst>
                <a:ext uri="{FF2B5EF4-FFF2-40B4-BE49-F238E27FC236}">
                  <a16:creationId xmlns:a16="http://schemas.microsoft.com/office/drawing/2014/main" id="{BBE9CB78-1320-CB45-88EA-21324FB7A89D}"/>
                </a:ext>
              </a:extLst>
            </p:cNvPr>
            <p:cNvSpPr txBox="1"/>
            <p:nvPr/>
          </p:nvSpPr>
          <p:spPr>
            <a:xfrm>
              <a:off x="8923075" y="8529899"/>
              <a:ext cx="1255472" cy="646331"/>
            </a:xfrm>
            <a:prstGeom prst="rect">
              <a:avLst/>
            </a:prstGeom>
            <a:noFill/>
          </p:spPr>
          <p:txBody>
            <a:bodyPr wrap="non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2017</a:t>
              </a:r>
            </a:p>
          </p:txBody>
        </p:sp>
        <p:sp>
          <p:nvSpPr>
            <p:cNvPr id="57" name="TextBox 56">
              <a:extLst>
                <a:ext uri="{FF2B5EF4-FFF2-40B4-BE49-F238E27FC236}">
                  <a16:creationId xmlns:a16="http://schemas.microsoft.com/office/drawing/2014/main" id="{C512CCA5-5E3A-E649-8ED9-9AEA8E44C3B4}"/>
                </a:ext>
              </a:extLst>
            </p:cNvPr>
            <p:cNvSpPr txBox="1"/>
            <p:nvPr/>
          </p:nvSpPr>
          <p:spPr>
            <a:xfrm>
              <a:off x="7258672" y="622566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58" name="TextBox 57">
              <a:extLst>
                <a:ext uri="{FF2B5EF4-FFF2-40B4-BE49-F238E27FC236}">
                  <a16:creationId xmlns:a16="http://schemas.microsoft.com/office/drawing/2014/main" id="{11E831BB-E856-A34B-AF75-6FE34ADA8137}"/>
                </a:ext>
              </a:extLst>
            </p:cNvPr>
            <p:cNvSpPr txBox="1"/>
            <p:nvPr/>
          </p:nvSpPr>
          <p:spPr>
            <a:xfrm>
              <a:off x="12611930" y="838913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59" name="TextBox 58">
              <a:extLst>
                <a:ext uri="{FF2B5EF4-FFF2-40B4-BE49-F238E27FC236}">
                  <a16:creationId xmlns:a16="http://schemas.microsoft.com/office/drawing/2014/main" id="{20D78859-6C76-404D-BAEF-F076801E990C}"/>
                </a:ext>
              </a:extLst>
            </p:cNvPr>
            <p:cNvSpPr txBox="1"/>
            <p:nvPr/>
          </p:nvSpPr>
          <p:spPr>
            <a:xfrm>
              <a:off x="14276334" y="6966028"/>
              <a:ext cx="1255472" cy="646331"/>
            </a:xfrm>
            <a:prstGeom prst="rect">
              <a:avLst/>
            </a:prstGeom>
            <a:noFill/>
          </p:spPr>
          <p:txBody>
            <a:bodyPr wrap="non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2018</a:t>
              </a:r>
            </a:p>
          </p:txBody>
        </p:sp>
        <p:sp>
          <p:nvSpPr>
            <p:cNvPr id="60" name="TextBox 59">
              <a:extLst>
                <a:ext uri="{FF2B5EF4-FFF2-40B4-BE49-F238E27FC236}">
                  <a16:creationId xmlns:a16="http://schemas.microsoft.com/office/drawing/2014/main" id="{F2EB3C02-5370-3542-9153-905E4113CD10}"/>
                </a:ext>
              </a:extLst>
            </p:cNvPr>
            <p:cNvSpPr txBox="1"/>
            <p:nvPr/>
          </p:nvSpPr>
          <p:spPr>
            <a:xfrm>
              <a:off x="19413274" y="8529899"/>
              <a:ext cx="1255472" cy="646331"/>
            </a:xfrm>
            <a:prstGeom prst="rect">
              <a:avLst/>
            </a:prstGeom>
            <a:noFill/>
          </p:spPr>
          <p:txBody>
            <a:bodyPr wrap="non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2019</a:t>
              </a:r>
            </a:p>
          </p:txBody>
        </p:sp>
        <p:sp>
          <p:nvSpPr>
            <p:cNvPr id="61" name="TextBox 60">
              <a:extLst>
                <a:ext uri="{FF2B5EF4-FFF2-40B4-BE49-F238E27FC236}">
                  <a16:creationId xmlns:a16="http://schemas.microsoft.com/office/drawing/2014/main" id="{235F67BC-6198-7944-920D-E3102D486310}"/>
                </a:ext>
              </a:extLst>
            </p:cNvPr>
            <p:cNvSpPr txBox="1"/>
            <p:nvPr/>
          </p:nvSpPr>
          <p:spPr>
            <a:xfrm>
              <a:off x="17748872" y="622566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grpSp>
      <p:grpSp>
        <p:nvGrpSpPr>
          <p:cNvPr id="62" name="Group 61">
            <a:extLst>
              <a:ext uri="{FF2B5EF4-FFF2-40B4-BE49-F238E27FC236}">
                <a16:creationId xmlns:a16="http://schemas.microsoft.com/office/drawing/2014/main" id="{D1538F28-2D2D-844D-BD5A-A93E7E76801A}"/>
              </a:ext>
            </a:extLst>
          </p:cNvPr>
          <p:cNvGrpSpPr/>
          <p:nvPr/>
        </p:nvGrpSpPr>
        <p:grpSpPr>
          <a:xfrm>
            <a:off x="12616638" y="5398999"/>
            <a:ext cx="983248" cy="986674"/>
            <a:chOff x="8660874" y="4378177"/>
            <a:chExt cx="1074364" cy="1078109"/>
          </a:xfrm>
          <a:solidFill>
            <a:schemeClr val="bg1"/>
          </a:solidFill>
        </p:grpSpPr>
        <p:sp>
          <p:nvSpPr>
            <p:cNvPr id="63" name="Freeform 9">
              <a:extLst>
                <a:ext uri="{FF2B5EF4-FFF2-40B4-BE49-F238E27FC236}">
                  <a16:creationId xmlns:a16="http://schemas.microsoft.com/office/drawing/2014/main" id="{AA91A18C-CA6B-3E41-A10B-748C03895AB4}"/>
                </a:ext>
              </a:extLst>
            </p:cNvPr>
            <p:cNvSpPr>
              <a:spLocks noChangeArrowheads="1"/>
            </p:cNvSpPr>
            <p:nvPr/>
          </p:nvSpPr>
          <p:spPr bwMode="auto">
            <a:xfrm>
              <a:off x="8660874" y="4378177"/>
              <a:ext cx="778634" cy="1078109"/>
            </a:xfrm>
            <a:custGeom>
              <a:avLst/>
              <a:gdLst>
                <a:gd name="T0" fmla="*/ 303223 w 918"/>
                <a:gd name="T1" fmla="*/ 421504 h 1268"/>
                <a:gd name="T2" fmla="*/ 303223 w 918"/>
                <a:gd name="T3" fmla="*/ 421504 h 1268"/>
                <a:gd name="T4" fmla="*/ 295310 w 918"/>
                <a:gd name="T5" fmla="*/ 430157 h 1268"/>
                <a:gd name="T6" fmla="*/ 34531 w 918"/>
                <a:gd name="T7" fmla="*/ 430157 h 1268"/>
                <a:gd name="T8" fmla="*/ 34531 w 918"/>
                <a:gd name="T9" fmla="*/ 430157 h 1268"/>
                <a:gd name="T10" fmla="*/ 26617 w 918"/>
                <a:gd name="T11" fmla="*/ 421504 h 1268"/>
                <a:gd name="T12" fmla="*/ 26617 w 918"/>
                <a:gd name="T13" fmla="*/ 71392 h 1268"/>
                <a:gd name="T14" fmla="*/ 26617 w 918"/>
                <a:gd name="T15" fmla="*/ 71392 h 1268"/>
                <a:gd name="T16" fmla="*/ 34531 w 918"/>
                <a:gd name="T17" fmla="*/ 63099 h 1268"/>
                <a:gd name="T18" fmla="*/ 66184 w 918"/>
                <a:gd name="T19" fmla="*/ 63099 h 1268"/>
                <a:gd name="T20" fmla="*/ 66184 w 918"/>
                <a:gd name="T21" fmla="*/ 68868 h 1268"/>
                <a:gd name="T22" fmla="*/ 66184 w 918"/>
                <a:gd name="T23" fmla="*/ 68868 h 1268"/>
                <a:gd name="T24" fmla="*/ 97477 w 918"/>
                <a:gd name="T25" fmla="*/ 99877 h 1268"/>
                <a:gd name="T26" fmla="*/ 232363 w 918"/>
                <a:gd name="T27" fmla="*/ 99877 h 1268"/>
                <a:gd name="T28" fmla="*/ 232363 w 918"/>
                <a:gd name="T29" fmla="*/ 99877 h 1268"/>
                <a:gd name="T30" fmla="*/ 263297 w 918"/>
                <a:gd name="T31" fmla="*/ 68868 h 1268"/>
                <a:gd name="T32" fmla="*/ 263297 w 918"/>
                <a:gd name="T33" fmla="*/ 63099 h 1268"/>
                <a:gd name="T34" fmla="*/ 295310 w 918"/>
                <a:gd name="T35" fmla="*/ 63099 h 1268"/>
                <a:gd name="T36" fmla="*/ 295310 w 918"/>
                <a:gd name="T37" fmla="*/ 63099 h 1268"/>
                <a:gd name="T38" fmla="*/ 303223 w 918"/>
                <a:gd name="T39" fmla="*/ 71392 h 1268"/>
                <a:gd name="T40" fmla="*/ 303223 w 918"/>
                <a:gd name="T41" fmla="*/ 421504 h 1268"/>
                <a:gd name="T42" fmla="*/ 93161 w 918"/>
                <a:gd name="T43" fmla="*/ 31009 h 1268"/>
                <a:gd name="T44" fmla="*/ 93161 w 918"/>
                <a:gd name="T45" fmla="*/ 31009 h 1268"/>
                <a:gd name="T46" fmla="*/ 97477 w 918"/>
                <a:gd name="T47" fmla="*/ 26321 h 1268"/>
                <a:gd name="T48" fmla="*/ 232363 w 918"/>
                <a:gd name="T49" fmla="*/ 26321 h 1268"/>
                <a:gd name="T50" fmla="*/ 232363 w 918"/>
                <a:gd name="T51" fmla="*/ 26321 h 1268"/>
                <a:gd name="T52" fmla="*/ 236679 w 918"/>
                <a:gd name="T53" fmla="*/ 31009 h 1268"/>
                <a:gd name="T54" fmla="*/ 236679 w 918"/>
                <a:gd name="T55" fmla="*/ 68868 h 1268"/>
                <a:gd name="T56" fmla="*/ 236679 w 918"/>
                <a:gd name="T57" fmla="*/ 68868 h 1268"/>
                <a:gd name="T58" fmla="*/ 232363 w 918"/>
                <a:gd name="T59" fmla="*/ 73556 h 1268"/>
                <a:gd name="T60" fmla="*/ 97477 w 918"/>
                <a:gd name="T61" fmla="*/ 73556 h 1268"/>
                <a:gd name="T62" fmla="*/ 97477 w 918"/>
                <a:gd name="T63" fmla="*/ 73556 h 1268"/>
                <a:gd name="T64" fmla="*/ 93161 w 918"/>
                <a:gd name="T65" fmla="*/ 68868 h 1268"/>
                <a:gd name="T66" fmla="*/ 93161 w 918"/>
                <a:gd name="T67" fmla="*/ 31009 h 1268"/>
                <a:gd name="T68" fmla="*/ 295310 w 918"/>
                <a:gd name="T69" fmla="*/ 36778 h 1268"/>
                <a:gd name="T70" fmla="*/ 263297 w 918"/>
                <a:gd name="T71" fmla="*/ 36778 h 1268"/>
                <a:gd name="T72" fmla="*/ 263297 w 918"/>
                <a:gd name="T73" fmla="*/ 31009 h 1268"/>
                <a:gd name="T74" fmla="*/ 263297 w 918"/>
                <a:gd name="T75" fmla="*/ 31009 h 1268"/>
                <a:gd name="T76" fmla="*/ 232363 w 918"/>
                <a:gd name="T77" fmla="*/ 0 h 1268"/>
                <a:gd name="T78" fmla="*/ 97477 w 918"/>
                <a:gd name="T79" fmla="*/ 0 h 1268"/>
                <a:gd name="T80" fmla="*/ 97477 w 918"/>
                <a:gd name="T81" fmla="*/ 0 h 1268"/>
                <a:gd name="T82" fmla="*/ 66184 w 918"/>
                <a:gd name="T83" fmla="*/ 31009 h 1268"/>
                <a:gd name="T84" fmla="*/ 66184 w 918"/>
                <a:gd name="T85" fmla="*/ 36778 h 1268"/>
                <a:gd name="T86" fmla="*/ 34531 w 918"/>
                <a:gd name="T87" fmla="*/ 36778 h 1268"/>
                <a:gd name="T88" fmla="*/ 34531 w 918"/>
                <a:gd name="T89" fmla="*/ 36778 h 1268"/>
                <a:gd name="T90" fmla="*/ 0 w 918"/>
                <a:gd name="T91" fmla="*/ 71392 h 1268"/>
                <a:gd name="T92" fmla="*/ 0 w 918"/>
                <a:gd name="T93" fmla="*/ 421504 h 1268"/>
                <a:gd name="T94" fmla="*/ 0 w 918"/>
                <a:gd name="T95" fmla="*/ 421504 h 1268"/>
                <a:gd name="T96" fmla="*/ 34531 w 918"/>
                <a:gd name="T97" fmla="*/ 456839 h 1268"/>
                <a:gd name="T98" fmla="*/ 295310 w 918"/>
                <a:gd name="T99" fmla="*/ 456839 h 1268"/>
                <a:gd name="T100" fmla="*/ 295310 w 918"/>
                <a:gd name="T101" fmla="*/ 456839 h 1268"/>
                <a:gd name="T102" fmla="*/ 329840 w 918"/>
                <a:gd name="T103" fmla="*/ 421504 h 1268"/>
                <a:gd name="T104" fmla="*/ 329840 w 918"/>
                <a:gd name="T105" fmla="*/ 71392 h 1268"/>
                <a:gd name="T106" fmla="*/ 329840 w 918"/>
                <a:gd name="T107" fmla="*/ 71392 h 1268"/>
                <a:gd name="T108" fmla="*/ 295310 w 918"/>
                <a:gd name="T109" fmla="*/ 36778 h 12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18" h="1268">
                  <a:moveTo>
                    <a:pt x="843" y="1169"/>
                  </a:moveTo>
                  <a:lnTo>
                    <a:pt x="843" y="1169"/>
                  </a:lnTo>
                  <a:cubicBezTo>
                    <a:pt x="843" y="1183"/>
                    <a:pt x="832" y="1193"/>
                    <a:pt x="821" y="1193"/>
                  </a:cubicBezTo>
                  <a:lnTo>
                    <a:pt x="96" y="1193"/>
                  </a:lnTo>
                  <a:cubicBezTo>
                    <a:pt x="85" y="1193"/>
                    <a:pt x="74" y="1183"/>
                    <a:pt x="74" y="1169"/>
                  </a:cubicBezTo>
                  <a:lnTo>
                    <a:pt x="74" y="198"/>
                  </a:lnTo>
                  <a:cubicBezTo>
                    <a:pt x="74" y="186"/>
                    <a:pt x="85" y="175"/>
                    <a:pt x="96" y="175"/>
                  </a:cubicBezTo>
                  <a:lnTo>
                    <a:pt x="184" y="175"/>
                  </a:lnTo>
                  <a:lnTo>
                    <a:pt x="184" y="191"/>
                  </a:lnTo>
                  <a:cubicBezTo>
                    <a:pt x="184" y="237"/>
                    <a:pt x="224" y="277"/>
                    <a:pt x="271" y="277"/>
                  </a:cubicBezTo>
                  <a:lnTo>
                    <a:pt x="646" y="277"/>
                  </a:lnTo>
                  <a:cubicBezTo>
                    <a:pt x="693" y="277"/>
                    <a:pt x="732" y="237"/>
                    <a:pt x="732" y="191"/>
                  </a:cubicBezTo>
                  <a:lnTo>
                    <a:pt x="732" y="175"/>
                  </a:lnTo>
                  <a:lnTo>
                    <a:pt x="821" y="175"/>
                  </a:lnTo>
                  <a:cubicBezTo>
                    <a:pt x="832" y="175"/>
                    <a:pt x="843" y="186"/>
                    <a:pt x="843" y="198"/>
                  </a:cubicBezTo>
                  <a:lnTo>
                    <a:pt x="843" y="1169"/>
                  </a:lnTo>
                  <a:close/>
                  <a:moveTo>
                    <a:pt x="259" y="86"/>
                  </a:moveTo>
                  <a:lnTo>
                    <a:pt x="259" y="86"/>
                  </a:lnTo>
                  <a:cubicBezTo>
                    <a:pt x="259" y="79"/>
                    <a:pt x="264" y="73"/>
                    <a:pt x="271" y="73"/>
                  </a:cubicBezTo>
                  <a:lnTo>
                    <a:pt x="646" y="73"/>
                  </a:lnTo>
                  <a:cubicBezTo>
                    <a:pt x="652" y="73"/>
                    <a:pt x="658" y="79"/>
                    <a:pt x="658" y="86"/>
                  </a:cubicBezTo>
                  <a:lnTo>
                    <a:pt x="658" y="191"/>
                  </a:lnTo>
                  <a:cubicBezTo>
                    <a:pt x="658" y="198"/>
                    <a:pt x="652" y="204"/>
                    <a:pt x="646" y="204"/>
                  </a:cubicBezTo>
                  <a:lnTo>
                    <a:pt x="271" y="204"/>
                  </a:lnTo>
                  <a:cubicBezTo>
                    <a:pt x="264" y="204"/>
                    <a:pt x="259" y="198"/>
                    <a:pt x="259" y="191"/>
                  </a:cubicBezTo>
                  <a:lnTo>
                    <a:pt x="259" y="86"/>
                  </a:lnTo>
                  <a:close/>
                  <a:moveTo>
                    <a:pt x="821" y="102"/>
                  </a:moveTo>
                  <a:lnTo>
                    <a:pt x="732" y="102"/>
                  </a:lnTo>
                  <a:lnTo>
                    <a:pt x="732" y="86"/>
                  </a:lnTo>
                  <a:cubicBezTo>
                    <a:pt x="732" y="38"/>
                    <a:pt x="693" y="0"/>
                    <a:pt x="646" y="0"/>
                  </a:cubicBezTo>
                  <a:lnTo>
                    <a:pt x="271" y="0"/>
                  </a:lnTo>
                  <a:cubicBezTo>
                    <a:pt x="224" y="0"/>
                    <a:pt x="184" y="38"/>
                    <a:pt x="184" y="86"/>
                  </a:cubicBezTo>
                  <a:lnTo>
                    <a:pt x="184" y="102"/>
                  </a:lnTo>
                  <a:lnTo>
                    <a:pt x="96" y="102"/>
                  </a:lnTo>
                  <a:cubicBezTo>
                    <a:pt x="43" y="102"/>
                    <a:pt x="0" y="144"/>
                    <a:pt x="0" y="198"/>
                  </a:cubicBezTo>
                  <a:lnTo>
                    <a:pt x="0" y="1169"/>
                  </a:lnTo>
                  <a:cubicBezTo>
                    <a:pt x="0" y="1223"/>
                    <a:pt x="43" y="1267"/>
                    <a:pt x="96" y="1267"/>
                  </a:cubicBezTo>
                  <a:lnTo>
                    <a:pt x="821" y="1267"/>
                  </a:lnTo>
                  <a:cubicBezTo>
                    <a:pt x="874" y="1267"/>
                    <a:pt x="917" y="1223"/>
                    <a:pt x="917" y="1169"/>
                  </a:cubicBezTo>
                  <a:lnTo>
                    <a:pt x="917" y="198"/>
                  </a:lnTo>
                  <a:cubicBezTo>
                    <a:pt x="917" y="144"/>
                    <a:pt x="874" y="102"/>
                    <a:pt x="821" y="10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10">
              <a:extLst>
                <a:ext uri="{FF2B5EF4-FFF2-40B4-BE49-F238E27FC236}">
                  <a16:creationId xmlns:a16="http://schemas.microsoft.com/office/drawing/2014/main" id="{78B4D9B0-635F-8448-ACDB-BA301CD10D04}"/>
                </a:ext>
              </a:extLst>
            </p:cNvPr>
            <p:cNvSpPr>
              <a:spLocks noChangeArrowheads="1"/>
            </p:cNvSpPr>
            <p:nvPr/>
          </p:nvSpPr>
          <p:spPr bwMode="auto">
            <a:xfrm>
              <a:off x="8776920" y="4730060"/>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11">
              <a:extLst>
                <a:ext uri="{FF2B5EF4-FFF2-40B4-BE49-F238E27FC236}">
                  <a16:creationId xmlns:a16="http://schemas.microsoft.com/office/drawing/2014/main" id="{A8C368AD-FFD0-D644-B21B-7A560C25AC88}"/>
                </a:ext>
              </a:extLst>
            </p:cNvPr>
            <p:cNvSpPr>
              <a:spLocks noChangeArrowheads="1"/>
            </p:cNvSpPr>
            <p:nvPr/>
          </p:nvSpPr>
          <p:spPr bwMode="auto">
            <a:xfrm>
              <a:off x="8776920" y="4834876"/>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12">
              <a:extLst>
                <a:ext uri="{FF2B5EF4-FFF2-40B4-BE49-F238E27FC236}">
                  <a16:creationId xmlns:a16="http://schemas.microsoft.com/office/drawing/2014/main" id="{CD214FBA-3344-1843-9D7A-A5312231CEF3}"/>
                </a:ext>
              </a:extLst>
            </p:cNvPr>
            <p:cNvSpPr>
              <a:spLocks noChangeArrowheads="1"/>
            </p:cNvSpPr>
            <p:nvPr/>
          </p:nvSpPr>
          <p:spPr bwMode="auto">
            <a:xfrm>
              <a:off x="8776920" y="4939692"/>
              <a:ext cx="235837" cy="235837"/>
            </a:xfrm>
            <a:custGeom>
              <a:avLst/>
              <a:gdLst>
                <a:gd name="T0" fmla="*/ 26622 w 278"/>
                <a:gd name="T1" fmla="*/ 27342 h 278"/>
                <a:gd name="T2" fmla="*/ 73031 w 278"/>
                <a:gd name="T3" fmla="*/ 27342 h 278"/>
                <a:gd name="T4" fmla="*/ 73031 w 278"/>
                <a:gd name="T5" fmla="*/ 73031 h 278"/>
                <a:gd name="T6" fmla="*/ 26622 w 278"/>
                <a:gd name="T7" fmla="*/ 73031 h 278"/>
                <a:gd name="T8" fmla="*/ 26622 w 278"/>
                <a:gd name="T9" fmla="*/ 27342 h 278"/>
                <a:gd name="T10" fmla="*/ 23025 w 278"/>
                <a:gd name="T11" fmla="*/ 99653 h 278"/>
                <a:gd name="T12" fmla="*/ 76629 w 278"/>
                <a:gd name="T13" fmla="*/ 99653 h 278"/>
                <a:gd name="T14" fmla="*/ 76629 w 278"/>
                <a:gd name="T15" fmla="*/ 99653 h 278"/>
                <a:gd name="T16" fmla="*/ 99653 w 278"/>
                <a:gd name="T17" fmla="*/ 76629 h 278"/>
                <a:gd name="T18" fmla="*/ 99653 w 278"/>
                <a:gd name="T19" fmla="*/ 23025 h 278"/>
                <a:gd name="T20" fmla="*/ 99653 w 278"/>
                <a:gd name="T21" fmla="*/ 23025 h 278"/>
                <a:gd name="T22" fmla="*/ 76629 w 278"/>
                <a:gd name="T23" fmla="*/ 0 h 278"/>
                <a:gd name="T24" fmla="*/ 23025 w 278"/>
                <a:gd name="T25" fmla="*/ 0 h 278"/>
                <a:gd name="T26" fmla="*/ 23025 w 278"/>
                <a:gd name="T27" fmla="*/ 0 h 278"/>
                <a:gd name="T28" fmla="*/ 0 w 278"/>
                <a:gd name="T29" fmla="*/ 23025 h 278"/>
                <a:gd name="T30" fmla="*/ 0 w 278"/>
                <a:gd name="T31" fmla="*/ 76629 h 278"/>
                <a:gd name="T32" fmla="*/ 0 w 278"/>
                <a:gd name="T33" fmla="*/ 76629 h 278"/>
                <a:gd name="T34" fmla="*/ 23025 w 278"/>
                <a:gd name="T35" fmla="*/ 99653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278">
                  <a:moveTo>
                    <a:pt x="74" y="76"/>
                  </a:moveTo>
                  <a:lnTo>
                    <a:pt x="203" y="76"/>
                  </a:lnTo>
                  <a:lnTo>
                    <a:pt x="203" y="203"/>
                  </a:lnTo>
                  <a:lnTo>
                    <a:pt x="74" y="203"/>
                  </a:lnTo>
                  <a:lnTo>
                    <a:pt x="74" y="76"/>
                  </a:lnTo>
                  <a:close/>
                  <a:moveTo>
                    <a:pt x="64" y="277"/>
                  </a:moveTo>
                  <a:lnTo>
                    <a:pt x="213" y="277"/>
                  </a:lnTo>
                  <a:cubicBezTo>
                    <a:pt x="249" y="277"/>
                    <a:pt x="277" y="249"/>
                    <a:pt x="277" y="213"/>
                  </a:cubicBezTo>
                  <a:lnTo>
                    <a:pt x="277" y="64"/>
                  </a:lnTo>
                  <a:cubicBezTo>
                    <a:pt x="277" y="30"/>
                    <a:pt x="249" y="0"/>
                    <a:pt x="213" y="0"/>
                  </a:cubicBezTo>
                  <a:lnTo>
                    <a:pt x="64" y="0"/>
                  </a:lnTo>
                  <a:cubicBezTo>
                    <a:pt x="28" y="0"/>
                    <a:pt x="0" y="30"/>
                    <a:pt x="0" y="64"/>
                  </a:cubicBezTo>
                  <a:lnTo>
                    <a:pt x="0" y="213"/>
                  </a:lnTo>
                  <a:cubicBezTo>
                    <a:pt x="0" y="249"/>
                    <a:pt x="28" y="277"/>
                    <a:pt x="64"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13">
              <a:extLst>
                <a:ext uri="{FF2B5EF4-FFF2-40B4-BE49-F238E27FC236}">
                  <a16:creationId xmlns:a16="http://schemas.microsoft.com/office/drawing/2014/main" id="{80CAA442-FA79-0C45-95AD-628043AA0159}"/>
                </a:ext>
              </a:extLst>
            </p:cNvPr>
            <p:cNvSpPr>
              <a:spLocks noChangeArrowheads="1"/>
            </p:cNvSpPr>
            <p:nvPr/>
          </p:nvSpPr>
          <p:spPr bwMode="auto">
            <a:xfrm>
              <a:off x="9068907" y="4935950"/>
              <a:ext cx="254553" cy="63637"/>
            </a:xfrm>
            <a:custGeom>
              <a:avLst/>
              <a:gdLst>
                <a:gd name="T0" fmla="*/ 94276 w 300"/>
                <a:gd name="T1" fmla="*/ 0 h 75"/>
                <a:gd name="T2" fmla="*/ 13314 w 300"/>
                <a:gd name="T3" fmla="*/ 0 h 75"/>
                <a:gd name="T4" fmla="*/ 13314 w 300"/>
                <a:gd name="T5" fmla="*/ 0 h 75"/>
                <a:gd name="T6" fmla="*/ 0 w 300"/>
                <a:gd name="T7" fmla="*/ 13314 h 75"/>
                <a:gd name="T8" fmla="*/ 0 w 300"/>
                <a:gd name="T9" fmla="*/ 13314 h 75"/>
                <a:gd name="T10" fmla="*/ 13314 w 300"/>
                <a:gd name="T11" fmla="*/ 26627 h 75"/>
                <a:gd name="T12" fmla="*/ 94276 w 300"/>
                <a:gd name="T13" fmla="*/ 26627 h 75"/>
                <a:gd name="T14" fmla="*/ 94276 w 300"/>
                <a:gd name="T15" fmla="*/ 26627 h 75"/>
                <a:gd name="T16" fmla="*/ 107590 w 300"/>
                <a:gd name="T17" fmla="*/ 13314 h 75"/>
                <a:gd name="T18" fmla="*/ 107590 w 300"/>
                <a:gd name="T19" fmla="*/ 13314 h 75"/>
                <a:gd name="T20" fmla="*/ 94276 w 300"/>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75">
                  <a:moveTo>
                    <a:pt x="262" y="0"/>
                  </a:moveTo>
                  <a:lnTo>
                    <a:pt x="37" y="0"/>
                  </a:lnTo>
                  <a:cubicBezTo>
                    <a:pt x="16" y="0"/>
                    <a:pt x="0" y="16"/>
                    <a:pt x="0" y="37"/>
                  </a:cubicBezTo>
                  <a:cubicBezTo>
                    <a:pt x="0" y="58"/>
                    <a:pt x="16" y="74"/>
                    <a:pt x="37" y="74"/>
                  </a:cubicBezTo>
                  <a:lnTo>
                    <a:pt x="262" y="74"/>
                  </a:lnTo>
                  <a:cubicBezTo>
                    <a:pt x="283" y="74"/>
                    <a:pt x="299" y="58"/>
                    <a:pt x="299" y="37"/>
                  </a:cubicBezTo>
                  <a:cubicBezTo>
                    <a:pt x="299" y="16"/>
                    <a:pt x="283" y="0"/>
                    <a:pt x="2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14">
              <a:extLst>
                <a:ext uri="{FF2B5EF4-FFF2-40B4-BE49-F238E27FC236}">
                  <a16:creationId xmlns:a16="http://schemas.microsoft.com/office/drawing/2014/main" id="{EE0DAC9B-0E50-E748-95F1-4FB333D88B0D}"/>
                </a:ext>
              </a:extLst>
            </p:cNvPr>
            <p:cNvSpPr>
              <a:spLocks noChangeArrowheads="1"/>
            </p:cNvSpPr>
            <p:nvPr/>
          </p:nvSpPr>
          <p:spPr bwMode="auto">
            <a:xfrm>
              <a:off x="8776920" y="5212964"/>
              <a:ext cx="550286" cy="63637"/>
            </a:xfrm>
            <a:custGeom>
              <a:avLst/>
              <a:gdLst>
                <a:gd name="T0" fmla="*/ 219678 w 648"/>
                <a:gd name="T1" fmla="*/ 0 h 76"/>
                <a:gd name="T2" fmla="*/ 13325 w 648"/>
                <a:gd name="T3" fmla="*/ 0 h 76"/>
                <a:gd name="T4" fmla="*/ 13325 w 648"/>
                <a:gd name="T5" fmla="*/ 0 h 76"/>
                <a:gd name="T6" fmla="*/ 0 w 648"/>
                <a:gd name="T7" fmla="*/ 13138 h 76"/>
                <a:gd name="T8" fmla="*/ 0 w 648"/>
                <a:gd name="T9" fmla="*/ 13138 h 76"/>
                <a:gd name="T10" fmla="*/ 13325 w 648"/>
                <a:gd name="T11" fmla="*/ 26632 h 76"/>
                <a:gd name="T12" fmla="*/ 219678 w 648"/>
                <a:gd name="T13" fmla="*/ 26632 h 76"/>
                <a:gd name="T14" fmla="*/ 219678 w 648"/>
                <a:gd name="T15" fmla="*/ 26632 h 76"/>
                <a:gd name="T16" fmla="*/ 233003 w 648"/>
                <a:gd name="T17" fmla="*/ 13138 h 76"/>
                <a:gd name="T18" fmla="*/ 233003 w 648"/>
                <a:gd name="T19" fmla="*/ 13138 h 76"/>
                <a:gd name="T20" fmla="*/ 219678 w 648"/>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6">
                  <a:moveTo>
                    <a:pt x="610" y="0"/>
                  </a:moveTo>
                  <a:lnTo>
                    <a:pt x="37" y="0"/>
                  </a:lnTo>
                  <a:cubicBezTo>
                    <a:pt x="16" y="0"/>
                    <a:pt x="0" y="16"/>
                    <a:pt x="0" y="37"/>
                  </a:cubicBezTo>
                  <a:cubicBezTo>
                    <a:pt x="0" y="58"/>
                    <a:pt x="16" y="75"/>
                    <a:pt x="37" y="75"/>
                  </a:cubicBezTo>
                  <a:lnTo>
                    <a:pt x="610" y="75"/>
                  </a:lnTo>
                  <a:cubicBezTo>
                    <a:pt x="631" y="75"/>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15">
              <a:extLst>
                <a:ext uri="{FF2B5EF4-FFF2-40B4-BE49-F238E27FC236}">
                  <a16:creationId xmlns:a16="http://schemas.microsoft.com/office/drawing/2014/main" id="{FA0E1E02-18BF-1346-8C92-481529230E33}"/>
                </a:ext>
              </a:extLst>
            </p:cNvPr>
            <p:cNvSpPr>
              <a:spLocks noChangeArrowheads="1"/>
            </p:cNvSpPr>
            <p:nvPr/>
          </p:nvSpPr>
          <p:spPr bwMode="auto">
            <a:xfrm>
              <a:off x="9499403" y="4490480"/>
              <a:ext cx="235835" cy="962063"/>
            </a:xfrm>
            <a:custGeom>
              <a:avLst/>
              <a:gdLst>
                <a:gd name="T0" fmla="*/ 49827 w 279"/>
                <a:gd name="T1" fmla="*/ 371291 h 1134"/>
                <a:gd name="T2" fmla="*/ 36564 w 279"/>
                <a:gd name="T3" fmla="*/ 348265 h 1134"/>
                <a:gd name="T4" fmla="*/ 63090 w 279"/>
                <a:gd name="T5" fmla="*/ 348265 h 1134"/>
                <a:gd name="T6" fmla="*/ 49827 w 279"/>
                <a:gd name="T7" fmla="*/ 371291 h 1134"/>
                <a:gd name="T8" fmla="*/ 28677 w 279"/>
                <a:gd name="T9" fmla="*/ 26624 h 1134"/>
                <a:gd name="T10" fmla="*/ 70976 w 279"/>
                <a:gd name="T11" fmla="*/ 26624 h 1134"/>
                <a:gd name="T12" fmla="*/ 70976 w 279"/>
                <a:gd name="T13" fmla="*/ 26624 h 1134"/>
                <a:gd name="T14" fmla="*/ 73127 w 279"/>
                <a:gd name="T15" fmla="*/ 28782 h 1134"/>
                <a:gd name="T16" fmla="*/ 73127 w 279"/>
                <a:gd name="T17" fmla="*/ 44253 h 1134"/>
                <a:gd name="T18" fmla="*/ 26526 w 279"/>
                <a:gd name="T19" fmla="*/ 44253 h 1134"/>
                <a:gd name="T20" fmla="*/ 26526 w 279"/>
                <a:gd name="T21" fmla="*/ 28782 h 1134"/>
                <a:gd name="T22" fmla="*/ 26526 w 279"/>
                <a:gd name="T23" fmla="*/ 28782 h 1134"/>
                <a:gd name="T24" fmla="*/ 28677 w 279"/>
                <a:gd name="T25" fmla="*/ 26624 h 1134"/>
                <a:gd name="T26" fmla="*/ 26526 w 279"/>
                <a:gd name="T27" fmla="*/ 70876 h 1134"/>
                <a:gd name="T28" fmla="*/ 73127 w 279"/>
                <a:gd name="T29" fmla="*/ 70876 h 1134"/>
                <a:gd name="T30" fmla="*/ 73127 w 279"/>
                <a:gd name="T31" fmla="*/ 322001 h 1134"/>
                <a:gd name="T32" fmla="*/ 26526 w 279"/>
                <a:gd name="T33" fmla="*/ 322001 h 1134"/>
                <a:gd name="T34" fmla="*/ 26526 w 279"/>
                <a:gd name="T35" fmla="*/ 70876 h 1134"/>
                <a:gd name="T36" fmla="*/ 70976 w 279"/>
                <a:gd name="T37" fmla="*/ 0 h 1134"/>
                <a:gd name="T38" fmla="*/ 28677 w 279"/>
                <a:gd name="T39" fmla="*/ 0 h 1134"/>
                <a:gd name="T40" fmla="*/ 28677 w 279"/>
                <a:gd name="T41" fmla="*/ 0 h 1134"/>
                <a:gd name="T42" fmla="*/ 0 w 279"/>
                <a:gd name="T43" fmla="*/ 28782 h 1134"/>
                <a:gd name="T44" fmla="*/ 0 w 279"/>
                <a:gd name="T45" fmla="*/ 333154 h 1134"/>
                <a:gd name="T46" fmla="*/ 0 w 279"/>
                <a:gd name="T47" fmla="*/ 333154 h 1134"/>
                <a:gd name="T48" fmla="*/ 2509 w 279"/>
                <a:gd name="T49" fmla="*/ 343588 h 1134"/>
                <a:gd name="T50" fmla="*/ 35488 w 279"/>
                <a:gd name="T51" fmla="*/ 399353 h 1134"/>
                <a:gd name="T52" fmla="*/ 35488 w 279"/>
                <a:gd name="T53" fmla="*/ 399353 h 1134"/>
                <a:gd name="T54" fmla="*/ 49827 w 279"/>
                <a:gd name="T55" fmla="*/ 407628 h 1134"/>
                <a:gd name="T56" fmla="*/ 49827 w 279"/>
                <a:gd name="T57" fmla="*/ 407628 h 1134"/>
                <a:gd name="T58" fmla="*/ 64165 w 279"/>
                <a:gd name="T59" fmla="*/ 399353 h 1134"/>
                <a:gd name="T60" fmla="*/ 97144 w 279"/>
                <a:gd name="T61" fmla="*/ 343588 h 1134"/>
                <a:gd name="T62" fmla="*/ 97144 w 279"/>
                <a:gd name="T63" fmla="*/ 343588 h 1134"/>
                <a:gd name="T64" fmla="*/ 99654 w 279"/>
                <a:gd name="T65" fmla="*/ 333154 h 1134"/>
                <a:gd name="T66" fmla="*/ 99654 w 279"/>
                <a:gd name="T67" fmla="*/ 28782 h 1134"/>
                <a:gd name="T68" fmla="*/ 99654 w 279"/>
                <a:gd name="T69" fmla="*/ 28782 h 1134"/>
                <a:gd name="T70" fmla="*/ 70976 w 279"/>
                <a:gd name="T71" fmla="*/ 0 h 1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9" h="1134">
                  <a:moveTo>
                    <a:pt x="139" y="1032"/>
                  </a:moveTo>
                  <a:lnTo>
                    <a:pt x="102" y="968"/>
                  </a:lnTo>
                  <a:lnTo>
                    <a:pt x="176" y="968"/>
                  </a:lnTo>
                  <a:lnTo>
                    <a:pt x="139" y="1032"/>
                  </a:lnTo>
                  <a:close/>
                  <a:moveTo>
                    <a:pt x="80" y="74"/>
                  </a:moveTo>
                  <a:lnTo>
                    <a:pt x="198" y="74"/>
                  </a:lnTo>
                  <a:cubicBezTo>
                    <a:pt x="201" y="74"/>
                    <a:pt x="204" y="77"/>
                    <a:pt x="204" y="80"/>
                  </a:cubicBezTo>
                  <a:lnTo>
                    <a:pt x="204" y="123"/>
                  </a:lnTo>
                  <a:lnTo>
                    <a:pt x="74" y="123"/>
                  </a:lnTo>
                  <a:lnTo>
                    <a:pt x="74" y="80"/>
                  </a:lnTo>
                  <a:cubicBezTo>
                    <a:pt x="74" y="77"/>
                    <a:pt x="77" y="74"/>
                    <a:pt x="80" y="74"/>
                  </a:cubicBezTo>
                  <a:close/>
                  <a:moveTo>
                    <a:pt x="74" y="197"/>
                  </a:moveTo>
                  <a:lnTo>
                    <a:pt x="204" y="197"/>
                  </a:lnTo>
                  <a:lnTo>
                    <a:pt x="204" y="895"/>
                  </a:lnTo>
                  <a:lnTo>
                    <a:pt x="74" y="895"/>
                  </a:lnTo>
                  <a:lnTo>
                    <a:pt x="74" y="197"/>
                  </a:lnTo>
                  <a:close/>
                  <a:moveTo>
                    <a:pt x="198" y="0"/>
                  </a:moveTo>
                  <a:lnTo>
                    <a:pt x="80" y="0"/>
                  </a:lnTo>
                  <a:cubicBezTo>
                    <a:pt x="35" y="0"/>
                    <a:pt x="0" y="36"/>
                    <a:pt x="0" y="80"/>
                  </a:cubicBezTo>
                  <a:lnTo>
                    <a:pt x="0" y="926"/>
                  </a:lnTo>
                  <a:cubicBezTo>
                    <a:pt x="0" y="936"/>
                    <a:pt x="1" y="946"/>
                    <a:pt x="7" y="955"/>
                  </a:cubicBezTo>
                  <a:lnTo>
                    <a:pt x="99" y="1110"/>
                  </a:lnTo>
                  <a:cubicBezTo>
                    <a:pt x="106" y="1124"/>
                    <a:pt x="123" y="1133"/>
                    <a:pt x="139" y="1133"/>
                  </a:cubicBezTo>
                  <a:cubicBezTo>
                    <a:pt x="155" y="1133"/>
                    <a:pt x="170" y="1124"/>
                    <a:pt x="179" y="1110"/>
                  </a:cubicBezTo>
                  <a:lnTo>
                    <a:pt x="271" y="955"/>
                  </a:lnTo>
                  <a:cubicBezTo>
                    <a:pt x="275" y="946"/>
                    <a:pt x="278" y="936"/>
                    <a:pt x="278" y="926"/>
                  </a:cubicBezTo>
                  <a:lnTo>
                    <a:pt x="278" y="80"/>
                  </a:lnTo>
                  <a:cubicBezTo>
                    <a:pt x="278" y="36"/>
                    <a:pt x="243" y="0"/>
                    <a:pt x="19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3" name="Group 72">
            <a:extLst>
              <a:ext uri="{FF2B5EF4-FFF2-40B4-BE49-F238E27FC236}">
                <a16:creationId xmlns:a16="http://schemas.microsoft.com/office/drawing/2014/main" id="{D6E1DD68-2401-1842-9073-8702C85897A0}"/>
              </a:ext>
            </a:extLst>
          </p:cNvPr>
          <p:cNvGrpSpPr/>
          <p:nvPr/>
        </p:nvGrpSpPr>
        <p:grpSpPr>
          <a:xfrm>
            <a:off x="7310309" y="9689117"/>
            <a:ext cx="983248" cy="986674"/>
            <a:chOff x="11910174" y="2255652"/>
            <a:chExt cx="1074364" cy="1078109"/>
          </a:xfrm>
          <a:solidFill>
            <a:schemeClr val="bg1"/>
          </a:solidFill>
        </p:grpSpPr>
        <p:sp>
          <p:nvSpPr>
            <p:cNvPr id="75" name="Freeform 34">
              <a:extLst>
                <a:ext uri="{FF2B5EF4-FFF2-40B4-BE49-F238E27FC236}">
                  <a16:creationId xmlns:a16="http://schemas.microsoft.com/office/drawing/2014/main" id="{615492B2-0563-8E4B-BB0B-CE9410583C47}"/>
                </a:ext>
              </a:extLst>
            </p:cNvPr>
            <p:cNvSpPr>
              <a:spLocks noChangeArrowheads="1"/>
            </p:cNvSpPr>
            <p:nvPr/>
          </p:nvSpPr>
          <p:spPr bwMode="auto">
            <a:xfrm>
              <a:off x="11910174" y="2255652"/>
              <a:ext cx="1074364" cy="1078109"/>
            </a:xfrm>
            <a:custGeom>
              <a:avLst/>
              <a:gdLst>
                <a:gd name="T0" fmla="*/ 39196 w 1267"/>
                <a:gd name="T1" fmla="*/ 341818 h 1268"/>
                <a:gd name="T2" fmla="*/ 26610 w 1267"/>
                <a:gd name="T3" fmla="*/ 328477 h 1268"/>
                <a:gd name="T4" fmla="*/ 39196 w 1267"/>
                <a:gd name="T5" fmla="*/ 315136 h 1268"/>
                <a:gd name="T6" fmla="*/ 415337 w 1267"/>
                <a:gd name="T7" fmla="*/ 315136 h 1268"/>
                <a:gd name="T8" fmla="*/ 429002 w 1267"/>
                <a:gd name="T9" fmla="*/ 328477 h 1268"/>
                <a:gd name="T10" fmla="*/ 299186 w 1267"/>
                <a:gd name="T11" fmla="*/ 407442 h 1268"/>
                <a:gd name="T12" fmla="*/ 299186 w 1267"/>
                <a:gd name="T13" fmla="*/ 426191 h 1268"/>
                <a:gd name="T14" fmla="*/ 290196 w 1267"/>
                <a:gd name="T15" fmla="*/ 429797 h 1268"/>
                <a:gd name="T16" fmla="*/ 280487 w 1267"/>
                <a:gd name="T17" fmla="*/ 426191 h 1268"/>
                <a:gd name="T18" fmla="*/ 236976 w 1267"/>
                <a:gd name="T19" fmla="*/ 382202 h 1268"/>
                <a:gd name="T20" fmla="*/ 218636 w 1267"/>
                <a:gd name="T21" fmla="*/ 382202 h 1268"/>
                <a:gd name="T22" fmla="*/ 174765 w 1267"/>
                <a:gd name="T23" fmla="*/ 426191 h 1268"/>
                <a:gd name="T24" fmla="*/ 165056 w 1267"/>
                <a:gd name="T25" fmla="*/ 429797 h 1268"/>
                <a:gd name="T26" fmla="*/ 156066 w 1267"/>
                <a:gd name="T27" fmla="*/ 426191 h 1268"/>
                <a:gd name="T28" fmla="*/ 194183 w 1267"/>
                <a:gd name="T29" fmla="*/ 368500 h 1268"/>
                <a:gd name="T30" fmla="*/ 299186 w 1267"/>
                <a:gd name="T31" fmla="*/ 407442 h 1268"/>
                <a:gd name="T32" fmla="*/ 402032 w 1267"/>
                <a:gd name="T33" fmla="*/ 288094 h 1268"/>
                <a:gd name="T34" fmla="*/ 53221 w 1267"/>
                <a:gd name="T35" fmla="*/ 79685 h 1268"/>
                <a:gd name="T36" fmla="*/ 40275 w 1267"/>
                <a:gd name="T37" fmla="*/ 26682 h 1268"/>
                <a:gd name="T38" fmla="*/ 416056 w 1267"/>
                <a:gd name="T39" fmla="*/ 26682 h 1268"/>
                <a:gd name="T40" fmla="*/ 429002 w 1267"/>
                <a:gd name="T41" fmla="*/ 40023 h 1268"/>
                <a:gd name="T42" fmla="*/ 40275 w 1267"/>
                <a:gd name="T43" fmla="*/ 53003 h 1268"/>
                <a:gd name="T44" fmla="*/ 26610 w 1267"/>
                <a:gd name="T45" fmla="*/ 40023 h 1268"/>
                <a:gd name="T46" fmla="*/ 40275 w 1267"/>
                <a:gd name="T47" fmla="*/ 26682 h 1268"/>
                <a:gd name="T48" fmla="*/ 429361 w 1267"/>
                <a:gd name="T49" fmla="*/ 77162 h 1268"/>
                <a:gd name="T50" fmla="*/ 455252 w 1267"/>
                <a:gd name="T51" fmla="*/ 40023 h 1268"/>
                <a:gd name="T52" fmla="*/ 416056 w 1267"/>
                <a:gd name="T53" fmla="*/ 0 h 1268"/>
                <a:gd name="T54" fmla="*/ 40275 w 1267"/>
                <a:gd name="T55" fmla="*/ 0 h 1268"/>
                <a:gd name="T56" fmla="*/ 0 w 1267"/>
                <a:gd name="T57" fmla="*/ 40023 h 1268"/>
                <a:gd name="T58" fmla="*/ 25891 w 1267"/>
                <a:gd name="T59" fmla="*/ 290978 h 1268"/>
                <a:gd name="T60" fmla="*/ 0 w 1267"/>
                <a:gd name="T61" fmla="*/ 328477 h 1268"/>
                <a:gd name="T62" fmla="*/ 39196 w 1267"/>
                <a:gd name="T63" fmla="*/ 368500 h 1268"/>
                <a:gd name="T64" fmla="*/ 137007 w 1267"/>
                <a:gd name="T65" fmla="*/ 387971 h 1268"/>
                <a:gd name="T66" fmla="*/ 137007 w 1267"/>
                <a:gd name="T67" fmla="*/ 445301 h 1268"/>
                <a:gd name="T68" fmla="*/ 165056 w 1267"/>
                <a:gd name="T69" fmla="*/ 456839 h 1268"/>
                <a:gd name="T70" fmla="*/ 193824 w 1267"/>
                <a:gd name="T71" fmla="*/ 445301 h 1268"/>
                <a:gd name="T72" fmla="*/ 261429 w 1267"/>
                <a:gd name="T73" fmla="*/ 445301 h 1268"/>
                <a:gd name="T74" fmla="*/ 290196 w 1267"/>
                <a:gd name="T75" fmla="*/ 456839 h 1268"/>
                <a:gd name="T76" fmla="*/ 318245 w 1267"/>
                <a:gd name="T77" fmla="*/ 445301 h 1268"/>
                <a:gd name="T78" fmla="*/ 318245 w 1267"/>
                <a:gd name="T79" fmla="*/ 387971 h 1268"/>
                <a:gd name="T80" fmla="*/ 415337 w 1267"/>
                <a:gd name="T81" fmla="*/ 368500 h 1268"/>
                <a:gd name="T82" fmla="*/ 455252 w 1267"/>
                <a:gd name="T83" fmla="*/ 328477 h 1268"/>
                <a:gd name="T84" fmla="*/ 429002 w 1267"/>
                <a:gd name="T85" fmla="*/ 290978 h 1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67" h="1268">
                  <a:moveTo>
                    <a:pt x="1155" y="948"/>
                  </a:moveTo>
                  <a:lnTo>
                    <a:pt x="109" y="948"/>
                  </a:lnTo>
                  <a:cubicBezTo>
                    <a:pt x="91" y="948"/>
                    <a:pt x="74" y="932"/>
                    <a:pt x="74" y="911"/>
                  </a:cubicBezTo>
                  <a:cubicBezTo>
                    <a:pt x="74" y="890"/>
                    <a:pt x="91" y="874"/>
                    <a:pt x="109" y="874"/>
                  </a:cubicBezTo>
                  <a:lnTo>
                    <a:pt x="1155" y="874"/>
                  </a:lnTo>
                  <a:cubicBezTo>
                    <a:pt x="1176" y="874"/>
                    <a:pt x="1193" y="890"/>
                    <a:pt x="1193" y="911"/>
                  </a:cubicBezTo>
                  <a:cubicBezTo>
                    <a:pt x="1193" y="932"/>
                    <a:pt x="1176" y="948"/>
                    <a:pt x="1155" y="948"/>
                  </a:cubicBezTo>
                  <a:close/>
                  <a:moveTo>
                    <a:pt x="832" y="1130"/>
                  </a:moveTo>
                  <a:lnTo>
                    <a:pt x="832" y="1130"/>
                  </a:lnTo>
                  <a:cubicBezTo>
                    <a:pt x="847" y="1144"/>
                    <a:pt x="847" y="1167"/>
                    <a:pt x="832" y="1182"/>
                  </a:cubicBezTo>
                  <a:cubicBezTo>
                    <a:pt x="827" y="1189"/>
                    <a:pt x="816" y="1192"/>
                    <a:pt x="807" y="1192"/>
                  </a:cubicBezTo>
                  <a:cubicBezTo>
                    <a:pt x="797" y="1192"/>
                    <a:pt x="788" y="1189"/>
                    <a:pt x="780" y="1182"/>
                  </a:cubicBezTo>
                  <a:lnTo>
                    <a:pt x="659" y="1060"/>
                  </a:lnTo>
                  <a:cubicBezTo>
                    <a:pt x="646" y="1047"/>
                    <a:pt x="622" y="1047"/>
                    <a:pt x="608" y="1060"/>
                  </a:cubicBezTo>
                  <a:lnTo>
                    <a:pt x="486" y="1182"/>
                  </a:lnTo>
                  <a:cubicBezTo>
                    <a:pt x="478" y="1189"/>
                    <a:pt x="470" y="1192"/>
                    <a:pt x="459" y="1192"/>
                  </a:cubicBezTo>
                  <a:cubicBezTo>
                    <a:pt x="450" y="1192"/>
                    <a:pt x="440" y="1189"/>
                    <a:pt x="434" y="1182"/>
                  </a:cubicBezTo>
                  <a:cubicBezTo>
                    <a:pt x="419" y="1167"/>
                    <a:pt x="419" y="1144"/>
                    <a:pt x="434" y="1130"/>
                  </a:cubicBezTo>
                  <a:lnTo>
                    <a:pt x="540" y="1022"/>
                  </a:lnTo>
                  <a:lnTo>
                    <a:pt x="726" y="1022"/>
                  </a:lnTo>
                  <a:lnTo>
                    <a:pt x="832" y="1130"/>
                  </a:lnTo>
                  <a:close/>
                  <a:moveTo>
                    <a:pt x="1120" y="221"/>
                  </a:moveTo>
                  <a:lnTo>
                    <a:pt x="1118" y="799"/>
                  </a:lnTo>
                  <a:lnTo>
                    <a:pt x="148" y="799"/>
                  </a:lnTo>
                  <a:lnTo>
                    <a:pt x="148" y="221"/>
                  </a:lnTo>
                  <a:lnTo>
                    <a:pt x="1120" y="221"/>
                  </a:lnTo>
                  <a:close/>
                  <a:moveTo>
                    <a:pt x="112" y="74"/>
                  </a:moveTo>
                  <a:lnTo>
                    <a:pt x="1157" y="74"/>
                  </a:lnTo>
                  <a:cubicBezTo>
                    <a:pt x="1176" y="74"/>
                    <a:pt x="1193" y="91"/>
                    <a:pt x="1193" y="111"/>
                  </a:cubicBezTo>
                  <a:cubicBezTo>
                    <a:pt x="1193" y="131"/>
                    <a:pt x="1176" y="147"/>
                    <a:pt x="1157" y="147"/>
                  </a:cubicBezTo>
                  <a:lnTo>
                    <a:pt x="112" y="147"/>
                  </a:lnTo>
                  <a:cubicBezTo>
                    <a:pt x="91" y="147"/>
                    <a:pt x="74" y="131"/>
                    <a:pt x="74" y="111"/>
                  </a:cubicBezTo>
                  <a:cubicBezTo>
                    <a:pt x="74" y="91"/>
                    <a:pt x="91" y="74"/>
                    <a:pt x="112" y="74"/>
                  </a:cubicBezTo>
                  <a:close/>
                  <a:moveTo>
                    <a:pt x="1193" y="807"/>
                  </a:moveTo>
                  <a:lnTo>
                    <a:pt x="1194" y="214"/>
                  </a:lnTo>
                  <a:cubicBezTo>
                    <a:pt x="1237" y="200"/>
                    <a:pt x="1266" y="159"/>
                    <a:pt x="1266" y="111"/>
                  </a:cubicBezTo>
                  <a:cubicBezTo>
                    <a:pt x="1266" y="49"/>
                    <a:pt x="1218" y="0"/>
                    <a:pt x="1157" y="0"/>
                  </a:cubicBezTo>
                  <a:lnTo>
                    <a:pt x="112" y="0"/>
                  </a:lnTo>
                  <a:cubicBezTo>
                    <a:pt x="51" y="0"/>
                    <a:pt x="0" y="49"/>
                    <a:pt x="0" y="111"/>
                  </a:cubicBezTo>
                  <a:cubicBezTo>
                    <a:pt x="0" y="159"/>
                    <a:pt x="31" y="200"/>
                    <a:pt x="74" y="214"/>
                  </a:cubicBezTo>
                  <a:lnTo>
                    <a:pt x="72" y="807"/>
                  </a:lnTo>
                  <a:cubicBezTo>
                    <a:pt x="30" y="822"/>
                    <a:pt x="0" y="863"/>
                    <a:pt x="0" y="911"/>
                  </a:cubicBezTo>
                  <a:cubicBezTo>
                    <a:pt x="0" y="971"/>
                    <a:pt x="49" y="1022"/>
                    <a:pt x="109" y="1022"/>
                  </a:cubicBezTo>
                  <a:lnTo>
                    <a:pt x="437" y="1022"/>
                  </a:lnTo>
                  <a:lnTo>
                    <a:pt x="381" y="1076"/>
                  </a:lnTo>
                  <a:cubicBezTo>
                    <a:pt x="338" y="1120"/>
                    <a:pt x="338" y="1190"/>
                    <a:pt x="381" y="1235"/>
                  </a:cubicBezTo>
                  <a:cubicBezTo>
                    <a:pt x="401" y="1256"/>
                    <a:pt x="430" y="1267"/>
                    <a:pt x="459" y="1267"/>
                  </a:cubicBezTo>
                  <a:cubicBezTo>
                    <a:pt x="490" y="1267"/>
                    <a:pt x="517" y="1256"/>
                    <a:pt x="539" y="1235"/>
                  </a:cubicBezTo>
                  <a:lnTo>
                    <a:pt x="634" y="1140"/>
                  </a:lnTo>
                  <a:lnTo>
                    <a:pt x="727" y="1235"/>
                  </a:lnTo>
                  <a:cubicBezTo>
                    <a:pt x="750" y="1256"/>
                    <a:pt x="778" y="1267"/>
                    <a:pt x="807" y="1267"/>
                  </a:cubicBezTo>
                  <a:cubicBezTo>
                    <a:pt x="837" y="1267"/>
                    <a:pt x="865" y="1256"/>
                    <a:pt x="885" y="1235"/>
                  </a:cubicBezTo>
                  <a:cubicBezTo>
                    <a:pt x="929" y="1190"/>
                    <a:pt x="929" y="1120"/>
                    <a:pt x="885" y="1076"/>
                  </a:cubicBezTo>
                  <a:lnTo>
                    <a:pt x="831" y="1022"/>
                  </a:lnTo>
                  <a:lnTo>
                    <a:pt x="1155" y="1022"/>
                  </a:lnTo>
                  <a:cubicBezTo>
                    <a:pt x="1216" y="1022"/>
                    <a:pt x="1266" y="971"/>
                    <a:pt x="1266" y="911"/>
                  </a:cubicBezTo>
                  <a:cubicBezTo>
                    <a:pt x="1266" y="863"/>
                    <a:pt x="1235" y="822"/>
                    <a:pt x="1193" y="80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35">
              <a:extLst>
                <a:ext uri="{FF2B5EF4-FFF2-40B4-BE49-F238E27FC236}">
                  <a16:creationId xmlns:a16="http://schemas.microsoft.com/office/drawing/2014/main" id="{C4F92E14-049D-A44F-BF82-A1B318019EAC}"/>
                </a:ext>
              </a:extLst>
            </p:cNvPr>
            <p:cNvSpPr>
              <a:spLocks noChangeArrowheads="1"/>
            </p:cNvSpPr>
            <p:nvPr/>
          </p:nvSpPr>
          <p:spPr bwMode="auto">
            <a:xfrm>
              <a:off x="12082372" y="2506461"/>
              <a:ext cx="729968" cy="366856"/>
            </a:xfrm>
            <a:custGeom>
              <a:avLst/>
              <a:gdLst>
                <a:gd name="T0" fmla="*/ 259772 w 858"/>
                <a:gd name="T1" fmla="*/ 128503 h 431"/>
                <a:gd name="T2" fmla="*/ 282502 w 858"/>
                <a:gd name="T3" fmla="*/ 105401 h 431"/>
                <a:gd name="T4" fmla="*/ 127000 w 858"/>
                <a:gd name="T5" fmla="*/ 128503 h 431"/>
                <a:gd name="T6" fmla="*/ 104270 w 858"/>
                <a:gd name="T7" fmla="*/ 105401 h 431"/>
                <a:gd name="T8" fmla="*/ 127000 w 858"/>
                <a:gd name="T9" fmla="*/ 128503 h 431"/>
                <a:gd name="T10" fmla="*/ 49068 w 858"/>
                <a:gd name="T11" fmla="*/ 26711 h 431"/>
                <a:gd name="T12" fmla="*/ 26338 w 858"/>
                <a:gd name="T13" fmla="*/ 49091 h 431"/>
                <a:gd name="T14" fmla="*/ 183284 w 858"/>
                <a:gd name="T15" fmla="*/ 26711 h 431"/>
                <a:gd name="T16" fmla="*/ 205653 w 858"/>
                <a:gd name="T17" fmla="*/ 49091 h 431"/>
                <a:gd name="T18" fmla="*/ 183284 w 858"/>
                <a:gd name="T19" fmla="*/ 26711 h 431"/>
                <a:gd name="T20" fmla="*/ 257247 w 858"/>
                <a:gd name="T21" fmla="*/ 78690 h 431"/>
                <a:gd name="T22" fmla="*/ 253278 w 858"/>
                <a:gd name="T23" fmla="*/ 79051 h 431"/>
                <a:gd name="T24" fmla="*/ 231630 w 858"/>
                <a:gd name="T25" fmla="*/ 57032 h 431"/>
                <a:gd name="T26" fmla="*/ 231991 w 858"/>
                <a:gd name="T27" fmla="*/ 24185 h 431"/>
                <a:gd name="T28" fmla="*/ 208179 w 858"/>
                <a:gd name="T29" fmla="*/ 0 h 431"/>
                <a:gd name="T30" fmla="*/ 180397 w 858"/>
                <a:gd name="T31" fmla="*/ 0 h 431"/>
                <a:gd name="T32" fmla="*/ 156585 w 858"/>
                <a:gd name="T33" fmla="*/ 51979 h 431"/>
                <a:gd name="T34" fmla="*/ 156946 w 858"/>
                <a:gd name="T35" fmla="*/ 57754 h 431"/>
                <a:gd name="T36" fmla="*/ 135659 w 858"/>
                <a:gd name="T37" fmla="*/ 79051 h 431"/>
                <a:gd name="T38" fmla="*/ 101744 w 858"/>
                <a:gd name="T39" fmla="*/ 78690 h 431"/>
                <a:gd name="T40" fmla="*/ 96693 w 858"/>
                <a:gd name="T41" fmla="*/ 79051 h 431"/>
                <a:gd name="T42" fmla="*/ 75045 w 858"/>
                <a:gd name="T43" fmla="*/ 57754 h 431"/>
                <a:gd name="T44" fmla="*/ 75767 w 858"/>
                <a:gd name="T45" fmla="*/ 24185 h 431"/>
                <a:gd name="T46" fmla="*/ 51594 w 858"/>
                <a:gd name="T47" fmla="*/ 0 h 431"/>
                <a:gd name="T48" fmla="*/ 23812 w 858"/>
                <a:gd name="T49" fmla="*/ 0 h 431"/>
                <a:gd name="T50" fmla="*/ 0 w 858"/>
                <a:gd name="T51" fmla="*/ 51979 h 431"/>
                <a:gd name="T52" fmla="*/ 23812 w 858"/>
                <a:gd name="T53" fmla="*/ 75802 h 431"/>
                <a:gd name="T54" fmla="*/ 51594 w 858"/>
                <a:gd name="T55" fmla="*/ 75802 h 431"/>
                <a:gd name="T56" fmla="*/ 77932 w 858"/>
                <a:gd name="T57" fmla="*/ 98182 h 431"/>
                <a:gd name="T58" fmla="*/ 77932 w 858"/>
                <a:gd name="T59" fmla="*/ 103235 h 431"/>
                <a:gd name="T60" fmla="*/ 77932 w 858"/>
                <a:gd name="T61" fmla="*/ 130308 h 431"/>
                <a:gd name="T62" fmla="*/ 129525 w 858"/>
                <a:gd name="T63" fmla="*/ 155214 h 431"/>
                <a:gd name="T64" fmla="*/ 153699 w 858"/>
                <a:gd name="T65" fmla="*/ 130308 h 431"/>
                <a:gd name="T66" fmla="*/ 153699 w 858"/>
                <a:gd name="T67" fmla="*/ 103235 h 431"/>
                <a:gd name="T68" fmla="*/ 176789 w 858"/>
                <a:gd name="T69" fmla="*/ 75802 h 431"/>
                <a:gd name="T70" fmla="*/ 180397 w 858"/>
                <a:gd name="T71" fmla="*/ 75802 h 431"/>
                <a:gd name="T72" fmla="*/ 208179 w 858"/>
                <a:gd name="T73" fmla="*/ 75802 h 431"/>
                <a:gd name="T74" fmla="*/ 233795 w 858"/>
                <a:gd name="T75" fmla="*/ 97460 h 431"/>
                <a:gd name="T76" fmla="*/ 233434 w 858"/>
                <a:gd name="T77" fmla="*/ 103235 h 431"/>
                <a:gd name="T78" fmla="*/ 233434 w 858"/>
                <a:gd name="T79" fmla="*/ 130308 h 431"/>
                <a:gd name="T80" fmla="*/ 285028 w 858"/>
                <a:gd name="T81" fmla="*/ 155214 h 431"/>
                <a:gd name="T82" fmla="*/ 309201 w 858"/>
                <a:gd name="T83" fmla="*/ 130308 h 431"/>
                <a:gd name="T84" fmla="*/ 309201 w 858"/>
                <a:gd name="T85" fmla="*/ 103235 h 4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8" h="431">
                  <a:moveTo>
                    <a:pt x="783" y="356"/>
                  </a:moveTo>
                  <a:lnTo>
                    <a:pt x="720" y="356"/>
                  </a:lnTo>
                  <a:lnTo>
                    <a:pt x="720" y="292"/>
                  </a:lnTo>
                  <a:lnTo>
                    <a:pt x="783" y="292"/>
                  </a:lnTo>
                  <a:lnTo>
                    <a:pt x="783" y="356"/>
                  </a:lnTo>
                  <a:close/>
                  <a:moveTo>
                    <a:pt x="352" y="356"/>
                  </a:moveTo>
                  <a:lnTo>
                    <a:pt x="289" y="356"/>
                  </a:lnTo>
                  <a:lnTo>
                    <a:pt x="289" y="292"/>
                  </a:lnTo>
                  <a:lnTo>
                    <a:pt x="352" y="292"/>
                  </a:lnTo>
                  <a:lnTo>
                    <a:pt x="352" y="356"/>
                  </a:lnTo>
                  <a:close/>
                  <a:moveTo>
                    <a:pt x="73" y="74"/>
                  </a:moveTo>
                  <a:lnTo>
                    <a:pt x="136" y="74"/>
                  </a:lnTo>
                  <a:lnTo>
                    <a:pt x="136" y="136"/>
                  </a:lnTo>
                  <a:lnTo>
                    <a:pt x="73" y="136"/>
                  </a:lnTo>
                  <a:lnTo>
                    <a:pt x="73" y="74"/>
                  </a:lnTo>
                  <a:close/>
                  <a:moveTo>
                    <a:pt x="508" y="74"/>
                  </a:moveTo>
                  <a:lnTo>
                    <a:pt x="570" y="74"/>
                  </a:lnTo>
                  <a:lnTo>
                    <a:pt x="570" y="136"/>
                  </a:lnTo>
                  <a:lnTo>
                    <a:pt x="508" y="136"/>
                  </a:lnTo>
                  <a:lnTo>
                    <a:pt x="508" y="74"/>
                  </a:lnTo>
                  <a:close/>
                  <a:moveTo>
                    <a:pt x="790" y="218"/>
                  </a:moveTo>
                  <a:lnTo>
                    <a:pt x="713" y="218"/>
                  </a:lnTo>
                  <a:cubicBezTo>
                    <a:pt x="711" y="218"/>
                    <a:pt x="706" y="218"/>
                    <a:pt x="702" y="219"/>
                  </a:cubicBezTo>
                  <a:lnTo>
                    <a:pt x="642" y="158"/>
                  </a:lnTo>
                  <a:cubicBezTo>
                    <a:pt x="643" y="154"/>
                    <a:pt x="643" y="148"/>
                    <a:pt x="643" y="144"/>
                  </a:cubicBezTo>
                  <a:lnTo>
                    <a:pt x="643" y="67"/>
                  </a:lnTo>
                  <a:cubicBezTo>
                    <a:pt x="643" y="30"/>
                    <a:pt x="614" y="0"/>
                    <a:pt x="577" y="0"/>
                  </a:cubicBezTo>
                  <a:lnTo>
                    <a:pt x="500" y="0"/>
                  </a:lnTo>
                  <a:cubicBezTo>
                    <a:pt x="463" y="0"/>
                    <a:pt x="434" y="30"/>
                    <a:pt x="434" y="67"/>
                  </a:cubicBezTo>
                  <a:lnTo>
                    <a:pt x="434" y="144"/>
                  </a:lnTo>
                  <a:cubicBezTo>
                    <a:pt x="434" y="150"/>
                    <a:pt x="434" y="154"/>
                    <a:pt x="435" y="160"/>
                  </a:cubicBezTo>
                  <a:lnTo>
                    <a:pt x="376" y="219"/>
                  </a:lnTo>
                  <a:cubicBezTo>
                    <a:pt x="370" y="219"/>
                    <a:pt x="365" y="218"/>
                    <a:pt x="359" y="218"/>
                  </a:cubicBezTo>
                  <a:lnTo>
                    <a:pt x="282" y="218"/>
                  </a:lnTo>
                  <a:cubicBezTo>
                    <a:pt x="278" y="218"/>
                    <a:pt x="273" y="219"/>
                    <a:pt x="268" y="219"/>
                  </a:cubicBezTo>
                  <a:lnTo>
                    <a:pt x="208" y="160"/>
                  </a:lnTo>
                  <a:cubicBezTo>
                    <a:pt x="210" y="154"/>
                    <a:pt x="210" y="150"/>
                    <a:pt x="210" y="144"/>
                  </a:cubicBezTo>
                  <a:lnTo>
                    <a:pt x="210" y="67"/>
                  </a:lnTo>
                  <a:cubicBezTo>
                    <a:pt x="210" y="30"/>
                    <a:pt x="180" y="0"/>
                    <a:pt x="143" y="0"/>
                  </a:cubicBezTo>
                  <a:lnTo>
                    <a:pt x="66" y="0"/>
                  </a:lnTo>
                  <a:cubicBezTo>
                    <a:pt x="29" y="0"/>
                    <a:pt x="0" y="30"/>
                    <a:pt x="0" y="67"/>
                  </a:cubicBezTo>
                  <a:lnTo>
                    <a:pt x="0" y="144"/>
                  </a:lnTo>
                  <a:cubicBezTo>
                    <a:pt x="0" y="181"/>
                    <a:pt x="29" y="210"/>
                    <a:pt x="66" y="210"/>
                  </a:cubicBezTo>
                  <a:lnTo>
                    <a:pt x="143" y="210"/>
                  </a:lnTo>
                  <a:cubicBezTo>
                    <a:pt x="146" y="210"/>
                    <a:pt x="151" y="210"/>
                    <a:pt x="154" y="210"/>
                  </a:cubicBezTo>
                  <a:lnTo>
                    <a:pt x="216" y="272"/>
                  </a:lnTo>
                  <a:cubicBezTo>
                    <a:pt x="216" y="277"/>
                    <a:pt x="216" y="282"/>
                    <a:pt x="216" y="286"/>
                  </a:cubicBezTo>
                  <a:lnTo>
                    <a:pt x="216" y="361"/>
                  </a:lnTo>
                  <a:cubicBezTo>
                    <a:pt x="216" y="398"/>
                    <a:pt x="245" y="430"/>
                    <a:pt x="282" y="430"/>
                  </a:cubicBezTo>
                  <a:lnTo>
                    <a:pt x="359" y="430"/>
                  </a:lnTo>
                  <a:cubicBezTo>
                    <a:pt x="397" y="430"/>
                    <a:pt x="426" y="398"/>
                    <a:pt x="426" y="361"/>
                  </a:cubicBezTo>
                  <a:lnTo>
                    <a:pt x="426" y="286"/>
                  </a:lnTo>
                  <a:cubicBezTo>
                    <a:pt x="426" y="282"/>
                    <a:pt x="426" y="279"/>
                    <a:pt x="426" y="274"/>
                  </a:cubicBezTo>
                  <a:lnTo>
                    <a:pt x="490" y="210"/>
                  </a:lnTo>
                  <a:cubicBezTo>
                    <a:pt x="494" y="210"/>
                    <a:pt x="497" y="210"/>
                    <a:pt x="500" y="210"/>
                  </a:cubicBezTo>
                  <a:lnTo>
                    <a:pt x="577" y="210"/>
                  </a:lnTo>
                  <a:cubicBezTo>
                    <a:pt x="580" y="210"/>
                    <a:pt x="585" y="210"/>
                    <a:pt x="588" y="210"/>
                  </a:cubicBezTo>
                  <a:lnTo>
                    <a:pt x="648" y="270"/>
                  </a:lnTo>
                  <a:cubicBezTo>
                    <a:pt x="647" y="275"/>
                    <a:pt x="647" y="280"/>
                    <a:pt x="647" y="286"/>
                  </a:cubicBezTo>
                  <a:lnTo>
                    <a:pt x="647" y="361"/>
                  </a:lnTo>
                  <a:cubicBezTo>
                    <a:pt x="647" y="398"/>
                    <a:pt x="676" y="430"/>
                    <a:pt x="713" y="430"/>
                  </a:cubicBezTo>
                  <a:lnTo>
                    <a:pt x="790" y="430"/>
                  </a:lnTo>
                  <a:cubicBezTo>
                    <a:pt x="827" y="430"/>
                    <a:pt x="857" y="398"/>
                    <a:pt x="857" y="361"/>
                  </a:cubicBezTo>
                  <a:lnTo>
                    <a:pt x="857" y="286"/>
                  </a:lnTo>
                  <a:cubicBezTo>
                    <a:pt x="857" y="249"/>
                    <a:pt x="827" y="218"/>
                    <a:pt x="790" y="2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7" name="Group 76">
            <a:extLst>
              <a:ext uri="{FF2B5EF4-FFF2-40B4-BE49-F238E27FC236}">
                <a16:creationId xmlns:a16="http://schemas.microsoft.com/office/drawing/2014/main" id="{FCF17BFC-EBE8-F441-9204-74ADF882F785}"/>
              </a:ext>
            </a:extLst>
          </p:cNvPr>
          <p:cNvGrpSpPr/>
          <p:nvPr/>
        </p:nvGrpSpPr>
        <p:grpSpPr>
          <a:xfrm>
            <a:off x="1966187" y="5343948"/>
            <a:ext cx="1078109" cy="1078108"/>
            <a:chOff x="5123329" y="2255652"/>
            <a:chExt cx="1078109" cy="1078108"/>
          </a:xfrm>
          <a:solidFill>
            <a:schemeClr val="bg1"/>
          </a:solidFill>
        </p:grpSpPr>
        <p:sp>
          <p:nvSpPr>
            <p:cNvPr id="78" name="Freeform 77">
              <a:extLst>
                <a:ext uri="{FF2B5EF4-FFF2-40B4-BE49-F238E27FC236}">
                  <a16:creationId xmlns:a16="http://schemas.microsoft.com/office/drawing/2014/main" id="{39D5E134-B984-574E-9AA7-EA946C46686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78">
              <a:extLst>
                <a:ext uri="{FF2B5EF4-FFF2-40B4-BE49-F238E27FC236}">
                  <a16:creationId xmlns:a16="http://schemas.microsoft.com/office/drawing/2014/main" id="{5624917F-E8B4-974F-964F-D3EEE1A9D08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79">
              <a:extLst>
                <a:ext uri="{FF2B5EF4-FFF2-40B4-BE49-F238E27FC236}">
                  <a16:creationId xmlns:a16="http://schemas.microsoft.com/office/drawing/2014/main" id="{B6677F60-FED7-A140-9F44-B77ADFF6D5B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1" name="Group 80">
            <a:extLst>
              <a:ext uri="{FF2B5EF4-FFF2-40B4-BE49-F238E27FC236}">
                <a16:creationId xmlns:a16="http://schemas.microsoft.com/office/drawing/2014/main" id="{BEF76FC3-2CF7-9C4E-A3D2-767B426645F1}"/>
              </a:ext>
            </a:extLst>
          </p:cNvPr>
          <p:cNvGrpSpPr/>
          <p:nvPr/>
        </p:nvGrpSpPr>
        <p:grpSpPr>
          <a:xfrm>
            <a:off x="17835772" y="9751958"/>
            <a:ext cx="980779" cy="860990"/>
            <a:chOff x="10405314" y="8829120"/>
            <a:chExt cx="980779" cy="860990"/>
          </a:xfrm>
          <a:solidFill>
            <a:schemeClr val="bg1"/>
          </a:solidFill>
        </p:grpSpPr>
        <p:sp>
          <p:nvSpPr>
            <p:cNvPr id="82" name="Freeform 81">
              <a:extLst>
                <a:ext uri="{FF2B5EF4-FFF2-40B4-BE49-F238E27FC236}">
                  <a16:creationId xmlns:a16="http://schemas.microsoft.com/office/drawing/2014/main" id="{E70FCCD8-9DD1-FA4A-8F76-89856728B4FC}"/>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85">
              <a:extLst>
                <a:ext uri="{FF2B5EF4-FFF2-40B4-BE49-F238E27FC236}">
                  <a16:creationId xmlns:a16="http://schemas.microsoft.com/office/drawing/2014/main" id="{5BFA9960-5E56-AE42-B213-801697C4D86D}"/>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668D30AA-A62B-A740-A457-D50B6AEDA6E5}"/>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36535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DA52A98-A9CD-DE4E-BE5C-1CF682611828}"/>
              </a:ext>
            </a:extLst>
          </p:cNvPr>
          <p:cNvSpPr/>
          <p:nvPr/>
        </p:nvSpPr>
        <p:spPr>
          <a:xfrm>
            <a:off x="0" y="0"/>
            <a:ext cx="132588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10ADD6DA-F312-0747-A692-BE20E628D1C4}"/>
              </a:ext>
            </a:extLst>
          </p:cNvPr>
          <p:cNvGrpSpPr/>
          <p:nvPr/>
        </p:nvGrpSpPr>
        <p:grpSpPr>
          <a:xfrm>
            <a:off x="1330325" y="1137267"/>
            <a:ext cx="7911646" cy="1415773"/>
            <a:chOff x="1659517" y="1171471"/>
            <a:chExt cx="7911646" cy="1415773"/>
          </a:xfrm>
        </p:grpSpPr>
        <p:sp>
          <p:nvSpPr>
            <p:cNvPr id="49" name="TextBox 48">
              <a:extLst>
                <a:ext uri="{FF2B5EF4-FFF2-40B4-BE49-F238E27FC236}">
                  <a16:creationId xmlns:a16="http://schemas.microsoft.com/office/drawing/2014/main" id="{C99D66D5-8CEB-F34B-8ED5-32B5B7F637CA}"/>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Portfolio Showcase</a:t>
              </a:r>
            </a:p>
          </p:txBody>
        </p:sp>
        <p:sp>
          <p:nvSpPr>
            <p:cNvPr id="50" name="TextBox 49">
              <a:extLst>
                <a:ext uri="{FF2B5EF4-FFF2-40B4-BE49-F238E27FC236}">
                  <a16:creationId xmlns:a16="http://schemas.microsoft.com/office/drawing/2014/main" id="{DD234A19-A8F0-E94B-8A59-EBE9A3F03E9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51" name="Rounded Rectangle 50">
            <a:extLst>
              <a:ext uri="{FF2B5EF4-FFF2-40B4-BE49-F238E27FC236}">
                <a16:creationId xmlns:a16="http://schemas.microsoft.com/office/drawing/2014/main" id="{F99DF876-2F7E-DD4E-A68C-BE46E2578F4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 name="Group 1">
            <a:extLst>
              <a:ext uri="{FF2B5EF4-FFF2-40B4-BE49-F238E27FC236}">
                <a16:creationId xmlns:a16="http://schemas.microsoft.com/office/drawing/2014/main" id="{1C411D75-A711-BA48-8786-848457CD8195}"/>
              </a:ext>
            </a:extLst>
          </p:cNvPr>
          <p:cNvGrpSpPr/>
          <p:nvPr/>
        </p:nvGrpSpPr>
        <p:grpSpPr>
          <a:xfrm>
            <a:off x="1330325" y="4963886"/>
            <a:ext cx="7260782" cy="3534684"/>
            <a:chOff x="1330325" y="4416047"/>
            <a:chExt cx="7260782" cy="3534684"/>
          </a:xfrm>
        </p:grpSpPr>
        <p:sp>
          <p:nvSpPr>
            <p:cNvPr id="52" name="TextBox 51">
              <a:extLst>
                <a:ext uri="{FF2B5EF4-FFF2-40B4-BE49-F238E27FC236}">
                  <a16:creationId xmlns:a16="http://schemas.microsoft.com/office/drawing/2014/main" id="{F80C71C6-1103-2648-A961-F0AC78CB03BE}"/>
                </a:ext>
              </a:extLst>
            </p:cNvPr>
            <p:cNvSpPr txBox="1"/>
            <p:nvPr/>
          </p:nvSpPr>
          <p:spPr>
            <a:xfrm>
              <a:off x="1330325" y="5284488"/>
              <a:ext cx="7260782" cy="266624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which lets us to do more for you much more quickly.</a:t>
              </a:r>
            </a:p>
            <a:p>
              <a:pPr>
                <a:lnSpc>
                  <a:spcPts val="4080"/>
                </a:lnSpc>
              </a:pPr>
              <a:endPar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57" name="Group 56">
              <a:extLst>
                <a:ext uri="{FF2B5EF4-FFF2-40B4-BE49-F238E27FC236}">
                  <a16:creationId xmlns:a16="http://schemas.microsoft.com/office/drawing/2014/main" id="{A6F0BF35-E67F-604A-BB58-851322EE25EF}"/>
                </a:ext>
              </a:extLst>
            </p:cNvPr>
            <p:cNvGrpSpPr/>
            <p:nvPr/>
          </p:nvGrpSpPr>
          <p:grpSpPr>
            <a:xfrm>
              <a:off x="1406525" y="4416047"/>
              <a:ext cx="747709" cy="747708"/>
              <a:chOff x="5123329" y="2255652"/>
              <a:chExt cx="1078109" cy="1078108"/>
            </a:xfrm>
            <a:solidFill>
              <a:schemeClr val="accent1"/>
            </a:solidFill>
          </p:grpSpPr>
          <p:sp>
            <p:nvSpPr>
              <p:cNvPr id="58" name="Freeform 57">
                <a:extLst>
                  <a:ext uri="{FF2B5EF4-FFF2-40B4-BE49-F238E27FC236}">
                    <a16:creationId xmlns:a16="http://schemas.microsoft.com/office/drawing/2014/main" id="{F9D911E5-B86D-D340-8E62-B5FD03C7E49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59" name="Freeform 58">
                <a:extLst>
                  <a:ext uri="{FF2B5EF4-FFF2-40B4-BE49-F238E27FC236}">
                    <a16:creationId xmlns:a16="http://schemas.microsoft.com/office/drawing/2014/main" id="{39C7A4F1-7349-8543-8545-9237FE496D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60" name="Freeform 59">
                <a:extLst>
                  <a:ext uri="{FF2B5EF4-FFF2-40B4-BE49-F238E27FC236}">
                    <a16:creationId xmlns:a16="http://schemas.microsoft.com/office/drawing/2014/main" id="{86A247A6-3209-2F47-86F2-DA809038A4D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63" name="TextBox 62">
              <a:extLst>
                <a:ext uri="{FF2B5EF4-FFF2-40B4-BE49-F238E27FC236}">
                  <a16:creationId xmlns:a16="http://schemas.microsoft.com/office/drawing/2014/main" id="{2FC65A1D-1821-B244-AA7D-1A6E11093497}"/>
                </a:ext>
              </a:extLst>
            </p:cNvPr>
            <p:cNvSpPr txBox="1"/>
            <p:nvPr/>
          </p:nvSpPr>
          <p:spPr>
            <a:xfrm>
              <a:off x="2286642" y="4514330"/>
              <a:ext cx="3165848"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Title One</a:t>
              </a:r>
            </a:p>
          </p:txBody>
        </p:sp>
      </p:grpSp>
      <p:grpSp>
        <p:nvGrpSpPr>
          <p:cNvPr id="3" name="Group 2">
            <a:extLst>
              <a:ext uri="{FF2B5EF4-FFF2-40B4-BE49-F238E27FC236}">
                <a16:creationId xmlns:a16="http://schemas.microsoft.com/office/drawing/2014/main" id="{AB26796D-AF1A-DF42-93BA-39293994B247}"/>
              </a:ext>
            </a:extLst>
          </p:cNvPr>
          <p:cNvGrpSpPr/>
          <p:nvPr/>
        </p:nvGrpSpPr>
        <p:grpSpPr>
          <a:xfrm>
            <a:off x="1330325" y="9275947"/>
            <a:ext cx="7260782" cy="2944508"/>
            <a:chOff x="1330325" y="9043637"/>
            <a:chExt cx="7260782" cy="2944508"/>
          </a:xfrm>
        </p:grpSpPr>
        <p:sp>
          <p:nvSpPr>
            <p:cNvPr id="53" name="TextBox 52">
              <a:extLst>
                <a:ext uri="{FF2B5EF4-FFF2-40B4-BE49-F238E27FC236}">
                  <a16:creationId xmlns:a16="http://schemas.microsoft.com/office/drawing/2014/main" id="{F5408DB1-11D5-6641-A1F7-0B3550557C81}"/>
                </a:ext>
              </a:extLst>
            </p:cNvPr>
            <p:cNvSpPr txBox="1"/>
            <p:nvPr/>
          </p:nvSpPr>
          <p:spPr>
            <a:xfrm>
              <a:off x="1330325" y="9847687"/>
              <a:ext cx="7260782" cy="214045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 which lets us to do more for you much more quickly.</a:t>
              </a:r>
            </a:p>
          </p:txBody>
        </p:sp>
        <p:grpSp>
          <p:nvGrpSpPr>
            <p:cNvPr id="54" name="Group 53">
              <a:extLst>
                <a:ext uri="{FF2B5EF4-FFF2-40B4-BE49-F238E27FC236}">
                  <a16:creationId xmlns:a16="http://schemas.microsoft.com/office/drawing/2014/main" id="{7DB7334C-0876-8741-9DC1-F7D107A80E5C}"/>
                </a:ext>
              </a:extLst>
            </p:cNvPr>
            <p:cNvGrpSpPr/>
            <p:nvPr/>
          </p:nvGrpSpPr>
          <p:grpSpPr>
            <a:xfrm>
              <a:off x="1439419" y="9043637"/>
              <a:ext cx="681919" cy="684295"/>
              <a:chOff x="11910174" y="2255652"/>
              <a:chExt cx="1074364" cy="1078109"/>
            </a:xfrm>
            <a:solidFill>
              <a:schemeClr val="accent1"/>
            </a:solidFill>
          </p:grpSpPr>
          <p:sp>
            <p:nvSpPr>
              <p:cNvPr id="55" name="Freeform 34">
                <a:extLst>
                  <a:ext uri="{FF2B5EF4-FFF2-40B4-BE49-F238E27FC236}">
                    <a16:creationId xmlns:a16="http://schemas.microsoft.com/office/drawing/2014/main" id="{0F8D1099-E190-D94B-ACF9-7909D3AEB305}"/>
                  </a:ext>
                </a:extLst>
              </p:cNvPr>
              <p:cNvSpPr>
                <a:spLocks noChangeArrowheads="1"/>
              </p:cNvSpPr>
              <p:nvPr/>
            </p:nvSpPr>
            <p:spPr bwMode="auto">
              <a:xfrm>
                <a:off x="11910174" y="2255652"/>
                <a:ext cx="1074364" cy="1078109"/>
              </a:xfrm>
              <a:custGeom>
                <a:avLst/>
                <a:gdLst>
                  <a:gd name="T0" fmla="*/ 39196 w 1267"/>
                  <a:gd name="T1" fmla="*/ 341818 h 1268"/>
                  <a:gd name="T2" fmla="*/ 26610 w 1267"/>
                  <a:gd name="T3" fmla="*/ 328477 h 1268"/>
                  <a:gd name="T4" fmla="*/ 39196 w 1267"/>
                  <a:gd name="T5" fmla="*/ 315136 h 1268"/>
                  <a:gd name="T6" fmla="*/ 415337 w 1267"/>
                  <a:gd name="T7" fmla="*/ 315136 h 1268"/>
                  <a:gd name="T8" fmla="*/ 429002 w 1267"/>
                  <a:gd name="T9" fmla="*/ 328477 h 1268"/>
                  <a:gd name="T10" fmla="*/ 299186 w 1267"/>
                  <a:gd name="T11" fmla="*/ 407442 h 1268"/>
                  <a:gd name="T12" fmla="*/ 299186 w 1267"/>
                  <a:gd name="T13" fmla="*/ 426191 h 1268"/>
                  <a:gd name="T14" fmla="*/ 290196 w 1267"/>
                  <a:gd name="T15" fmla="*/ 429797 h 1268"/>
                  <a:gd name="T16" fmla="*/ 280487 w 1267"/>
                  <a:gd name="T17" fmla="*/ 426191 h 1268"/>
                  <a:gd name="T18" fmla="*/ 236976 w 1267"/>
                  <a:gd name="T19" fmla="*/ 382202 h 1268"/>
                  <a:gd name="T20" fmla="*/ 218636 w 1267"/>
                  <a:gd name="T21" fmla="*/ 382202 h 1268"/>
                  <a:gd name="T22" fmla="*/ 174765 w 1267"/>
                  <a:gd name="T23" fmla="*/ 426191 h 1268"/>
                  <a:gd name="T24" fmla="*/ 165056 w 1267"/>
                  <a:gd name="T25" fmla="*/ 429797 h 1268"/>
                  <a:gd name="T26" fmla="*/ 156066 w 1267"/>
                  <a:gd name="T27" fmla="*/ 426191 h 1268"/>
                  <a:gd name="T28" fmla="*/ 194183 w 1267"/>
                  <a:gd name="T29" fmla="*/ 368500 h 1268"/>
                  <a:gd name="T30" fmla="*/ 299186 w 1267"/>
                  <a:gd name="T31" fmla="*/ 407442 h 1268"/>
                  <a:gd name="T32" fmla="*/ 402032 w 1267"/>
                  <a:gd name="T33" fmla="*/ 288094 h 1268"/>
                  <a:gd name="T34" fmla="*/ 53221 w 1267"/>
                  <a:gd name="T35" fmla="*/ 79685 h 1268"/>
                  <a:gd name="T36" fmla="*/ 40275 w 1267"/>
                  <a:gd name="T37" fmla="*/ 26682 h 1268"/>
                  <a:gd name="T38" fmla="*/ 416056 w 1267"/>
                  <a:gd name="T39" fmla="*/ 26682 h 1268"/>
                  <a:gd name="T40" fmla="*/ 429002 w 1267"/>
                  <a:gd name="T41" fmla="*/ 40023 h 1268"/>
                  <a:gd name="T42" fmla="*/ 40275 w 1267"/>
                  <a:gd name="T43" fmla="*/ 53003 h 1268"/>
                  <a:gd name="T44" fmla="*/ 26610 w 1267"/>
                  <a:gd name="T45" fmla="*/ 40023 h 1268"/>
                  <a:gd name="T46" fmla="*/ 40275 w 1267"/>
                  <a:gd name="T47" fmla="*/ 26682 h 1268"/>
                  <a:gd name="T48" fmla="*/ 429361 w 1267"/>
                  <a:gd name="T49" fmla="*/ 77162 h 1268"/>
                  <a:gd name="T50" fmla="*/ 455252 w 1267"/>
                  <a:gd name="T51" fmla="*/ 40023 h 1268"/>
                  <a:gd name="T52" fmla="*/ 416056 w 1267"/>
                  <a:gd name="T53" fmla="*/ 0 h 1268"/>
                  <a:gd name="T54" fmla="*/ 40275 w 1267"/>
                  <a:gd name="T55" fmla="*/ 0 h 1268"/>
                  <a:gd name="T56" fmla="*/ 0 w 1267"/>
                  <a:gd name="T57" fmla="*/ 40023 h 1268"/>
                  <a:gd name="T58" fmla="*/ 25891 w 1267"/>
                  <a:gd name="T59" fmla="*/ 290978 h 1268"/>
                  <a:gd name="T60" fmla="*/ 0 w 1267"/>
                  <a:gd name="T61" fmla="*/ 328477 h 1268"/>
                  <a:gd name="T62" fmla="*/ 39196 w 1267"/>
                  <a:gd name="T63" fmla="*/ 368500 h 1268"/>
                  <a:gd name="T64" fmla="*/ 137007 w 1267"/>
                  <a:gd name="T65" fmla="*/ 387971 h 1268"/>
                  <a:gd name="T66" fmla="*/ 137007 w 1267"/>
                  <a:gd name="T67" fmla="*/ 445301 h 1268"/>
                  <a:gd name="T68" fmla="*/ 165056 w 1267"/>
                  <a:gd name="T69" fmla="*/ 456839 h 1268"/>
                  <a:gd name="T70" fmla="*/ 193824 w 1267"/>
                  <a:gd name="T71" fmla="*/ 445301 h 1268"/>
                  <a:gd name="T72" fmla="*/ 261429 w 1267"/>
                  <a:gd name="T73" fmla="*/ 445301 h 1268"/>
                  <a:gd name="T74" fmla="*/ 290196 w 1267"/>
                  <a:gd name="T75" fmla="*/ 456839 h 1268"/>
                  <a:gd name="T76" fmla="*/ 318245 w 1267"/>
                  <a:gd name="T77" fmla="*/ 445301 h 1268"/>
                  <a:gd name="T78" fmla="*/ 318245 w 1267"/>
                  <a:gd name="T79" fmla="*/ 387971 h 1268"/>
                  <a:gd name="T80" fmla="*/ 415337 w 1267"/>
                  <a:gd name="T81" fmla="*/ 368500 h 1268"/>
                  <a:gd name="T82" fmla="*/ 455252 w 1267"/>
                  <a:gd name="T83" fmla="*/ 328477 h 1268"/>
                  <a:gd name="T84" fmla="*/ 429002 w 1267"/>
                  <a:gd name="T85" fmla="*/ 290978 h 1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67" h="1268">
                    <a:moveTo>
                      <a:pt x="1155" y="948"/>
                    </a:moveTo>
                    <a:lnTo>
                      <a:pt x="109" y="948"/>
                    </a:lnTo>
                    <a:cubicBezTo>
                      <a:pt x="91" y="948"/>
                      <a:pt x="74" y="932"/>
                      <a:pt x="74" y="911"/>
                    </a:cubicBezTo>
                    <a:cubicBezTo>
                      <a:pt x="74" y="890"/>
                      <a:pt x="91" y="874"/>
                      <a:pt x="109" y="874"/>
                    </a:cubicBezTo>
                    <a:lnTo>
                      <a:pt x="1155" y="874"/>
                    </a:lnTo>
                    <a:cubicBezTo>
                      <a:pt x="1176" y="874"/>
                      <a:pt x="1193" y="890"/>
                      <a:pt x="1193" y="911"/>
                    </a:cubicBezTo>
                    <a:cubicBezTo>
                      <a:pt x="1193" y="932"/>
                      <a:pt x="1176" y="948"/>
                      <a:pt x="1155" y="948"/>
                    </a:cubicBezTo>
                    <a:close/>
                    <a:moveTo>
                      <a:pt x="832" y="1130"/>
                    </a:moveTo>
                    <a:lnTo>
                      <a:pt x="832" y="1130"/>
                    </a:lnTo>
                    <a:cubicBezTo>
                      <a:pt x="847" y="1144"/>
                      <a:pt x="847" y="1167"/>
                      <a:pt x="832" y="1182"/>
                    </a:cubicBezTo>
                    <a:cubicBezTo>
                      <a:pt x="827" y="1189"/>
                      <a:pt x="816" y="1192"/>
                      <a:pt x="807" y="1192"/>
                    </a:cubicBezTo>
                    <a:cubicBezTo>
                      <a:pt x="797" y="1192"/>
                      <a:pt x="788" y="1189"/>
                      <a:pt x="780" y="1182"/>
                    </a:cubicBezTo>
                    <a:lnTo>
                      <a:pt x="659" y="1060"/>
                    </a:lnTo>
                    <a:cubicBezTo>
                      <a:pt x="646" y="1047"/>
                      <a:pt x="622" y="1047"/>
                      <a:pt x="608" y="1060"/>
                    </a:cubicBezTo>
                    <a:lnTo>
                      <a:pt x="486" y="1182"/>
                    </a:lnTo>
                    <a:cubicBezTo>
                      <a:pt x="478" y="1189"/>
                      <a:pt x="470" y="1192"/>
                      <a:pt x="459" y="1192"/>
                    </a:cubicBezTo>
                    <a:cubicBezTo>
                      <a:pt x="450" y="1192"/>
                      <a:pt x="440" y="1189"/>
                      <a:pt x="434" y="1182"/>
                    </a:cubicBezTo>
                    <a:cubicBezTo>
                      <a:pt x="419" y="1167"/>
                      <a:pt x="419" y="1144"/>
                      <a:pt x="434" y="1130"/>
                    </a:cubicBezTo>
                    <a:lnTo>
                      <a:pt x="540" y="1022"/>
                    </a:lnTo>
                    <a:lnTo>
                      <a:pt x="726" y="1022"/>
                    </a:lnTo>
                    <a:lnTo>
                      <a:pt x="832" y="1130"/>
                    </a:lnTo>
                    <a:close/>
                    <a:moveTo>
                      <a:pt x="1120" y="221"/>
                    </a:moveTo>
                    <a:lnTo>
                      <a:pt x="1118" y="799"/>
                    </a:lnTo>
                    <a:lnTo>
                      <a:pt x="148" y="799"/>
                    </a:lnTo>
                    <a:lnTo>
                      <a:pt x="148" y="221"/>
                    </a:lnTo>
                    <a:lnTo>
                      <a:pt x="1120" y="221"/>
                    </a:lnTo>
                    <a:close/>
                    <a:moveTo>
                      <a:pt x="112" y="74"/>
                    </a:moveTo>
                    <a:lnTo>
                      <a:pt x="1157" y="74"/>
                    </a:lnTo>
                    <a:cubicBezTo>
                      <a:pt x="1176" y="74"/>
                      <a:pt x="1193" y="91"/>
                      <a:pt x="1193" y="111"/>
                    </a:cubicBezTo>
                    <a:cubicBezTo>
                      <a:pt x="1193" y="131"/>
                      <a:pt x="1176" y="147"/>
                      <a:pt x="1157" y="147"/>
                    </a:cubicBezTo>
                    <a:lnTo>
                      <a:pt x="112" y="147"/>
                    </a:lnTo>
                    <a:cubicBezTo>
                      <a:pt x="91" y="147"/>
                      <a:pt x="74" y="131"/>
                      <a:pt x="74" y="111"/>
                    </a:cubicBezTo>
                    <a:cubicBezTo>
                      <a:pt x="74" y="91"/>
                      <a:pt x="91" y="74"/>
                      <a:pt x="112" y="74"/>
                    </a:cubicBezTo>
                    <a:close/>
                    <a:moveTo>
                      <a:pt x="1193" y="807"/>
                    </a:moveTo>
                    <a:lnTo>
                      <a:pt x="1194" y="214"/>
                    </a:lnTo>
                    <a:cubicBezTo>
                      <a:pt x="1237" y="200"/>
                      <a:pt x="1266" y="159"/>
                      <a:pt x="1266" y="111"/>
                    </a:cubicBezTo>
                    <a:cubicBezTo>
                      <a:pt x="1266" y="49"/>
                      <a:pt x="1218" y="0"/>
                      <a:pt x="1157" y="0"/>
                    </a:cubicBezTo>
                    <a:lnTo>
                      <a:pt x="112" y="0"/>
                    </a:lnTo>
                    <a:cubicBezTo>
                      <a:pt x="51" y="0"/>
                      <a:pt x="0" y="49"/>
                      <a:pt x="0" y="111"/>
                    </a:cubicBezTo>
                    <a:cubicBezTo>
                      <a:pt x="0" y="159"/>
                      <a:pt x="31" y="200"/>
                      <a:pt x="74" y="214"/>
                    </a:cubicBezTo>
                    <a:lnTo>
                      <a:pt x="72" y="807"/>
                    </a:lnTo>
                    <a:cubicBezTo>
                      <a:pt x="30" y="822"/>
                      <a:pt x="0" y="863"/>
                      <a:pt x="0" y="911"/>
                    </a:cubicBezTo>
                    <a:cubicBezTo>
                      <a:pt x="0" y="971"/>
                      <a:pt x="49" y="1022"/>
                      <a:pt x="109" y="1022"/>
                    </a:cubicBezTo>
                    <a:lnTo>
                      <a:pt x="437" y="1022"/>
                    </a:lnTo>
                    <a:lnTo>
                      <a:pt x="381" y="1076"/>
                    </a:lnTo>
                    <a:cubicBezTo>
                      <a:pt x="338" y="1120"/>
                      <a:pt x="338" y="1190"/>
                      <a:pt x="381" y="1235"/>
                    </a:cubicBezTo>
                    <a:cubicBezTo>
                      <a:pt x="401" y="1256"/>
                      <a:pt x="430" y="1267"/>
                      <a:pt x="459" y="1267"/>
                    </a:cubicBezTo>
                    <a:cubicBezTo>
                      <a:pt x="490" y="1267"/>
                      <a:pt x="517" y="1256"/>
                      <a:pt x="539" y="1235"/>
                    </a:cubicBezTo>
                    <a:lnTo>
                      <a:pt x="634" y="1140"/>
                    </a:lnTo>
                    <a:lnTo>
                      <a:pt x="727" y="1235"/>
                    </a:lnTo>
                    <a:cubicBezTo>
                      <a:pt x="750" y="1256"/>
                      <a:pt x="778" y="1267"/>
                      <a:pt x="807" y="1267"/>
                    </a:cubicBezTo>
                    <a:cubicBezTo>
                      <a:pt x="837" y="1267"/>
                      <a:pt x="865" y="1256"/>
                      <a:pt x="885" y="1235"/>
                    </a:cubicBezTo>
                    <a:cubicBezTo>
                      <a:pt x="929" y="1190"/>
                      <a:pt x="929" y="1120"/>
                      <a:pt x="885" y="1076"/>
                    </a:cubicBezTo>
                    <a:lnTo>
                      <a:pt x="831" y="1022"/>
                    </a:lnTo>
                    <a:lnTo>
                      <a:pt x="1155" y="1022"/>
                    </a:lnTo>
                    <a:cubicBezTo>
                      <a:pt x="1216" y="1022"/>
                      <a:pt x="1266" y="971"/>
                      <a:pt x="1266" y="911"/>
                    </a:cubicBezTo>
                    <a:cubicBezTo>
                      <a:pt x="1266" y="863"/>
                      <a:pt x="1235" y="822"/>
                      <a:pt x="1193" y="80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56" name="Freeform 35">
                <a:extLst>
                  <a:ext uri="{FF2B5EF4-FFF2-40B4-BE49-F238E27FC236}">
                    <a16:creationId xmlns:a16="http://schemas.microsoft.com/office/drawing/2014/main" id="{34843D4F-3725-004D-A428-CC27067E118B}"/>
                  </a:ext>
                </a:extLst>
              </p:cNvPr>
              <p:cNvSpPr>
                <a:spLocks noChangeArrowheads="1"/>
              </p:cNvSpPr>
              <p:nvPr/>
            </p:nvSpPr>
            <p:spPr bwMode="auto">
              <a:xfrm>
                <a:off x="12082372" y="2506461"/>
                <a:ext cx="729968" cy="366856"/>
              </a:xfrm>
              <a:custGeom>
                <a:avLst/>
                <a:gdLst>
                  <a:gd name="T0" fmla="*/ 259772 w 858"/>
                  <a:gd name="T1" fmla="*/ 128503 h 431"/>
                  <a:gd name="T2" fmla="*/ 282502 w 858"/>
                  <a:gd name="T3" fmla="*/ 105401 h 431"/>
                  <a:gd name="T4" fmla="*/ 127000 w 858"/>
                  <a:gd name="T5" fmla="*/ 128503 h 431"/>
                  <a:gd name="T6" fmla="*/ 104270 w 858"/>
                  <a:gd name="T7" fmla="*/ 105401 h 431"/>
                  <a:gd name="T8" fmla="*/ 127000 w 858"/>
                  <a:gd name="T9" fmla="*/ 128503 h 431"/>
                  <a:gd name="T10" fmla="*/ 49068 w 858"/>
                  <a:gd name="T11" fmla="*/ 26711 h 431"/>
                  <a:gd name="T12" fmla="*/ 26338 w 858"/>
                  <a:gd name="T13" fmla="*/ 49091 h 431"/>
                  <a:gd name="T14" fmla="*/ 183284 w 858"/>
                  <a:gd name="T15" fmla="*/ 26711 h 431"/>
                  <a:gd name="T16" fmla="*/ 205653 w 858"/>
                  <a:gd name="T17" fmla="*/ 49091 h 431"/>
                  <a:gd name="T18" fmla="*/ 183284 w 858"/>
                  <a:gd name="T19" fmla="*/ 26711 h 431"/>
                  <a:gd name="T20" fmla="*/ 257247 w 858"/>
                  <a:gd name="T21" fmla="*/ 78690 h 431"/>
                  <a:gd name="T22" fmla="*/ 253278 w 858"/>
                  <a:gd name="T23" fmla="*/ 79051 h 431"/>
                  <a:gd name="T24" fmla="*/ 231630 w 858"/>
                  <a:gd name="T25" fmla="*/ 57032 h 431"/>
                  <a:gd name="T26" fmla="*/ 231991 w 858"/>
                  <a:gd name="T27" fmla="*/ 24185 h 431"/>
                  <a:gd name="T28" fmla="*/ 208179 w 858"/>
                  <a:gd name="T29" fmla="*/ 0 h 431"/>
                  <a:gd name="T30" fmla="*/ 180397 w 858"/>
                  <a:gd name="T31" fmla="*/ 0 h 431"/>
                  <a:gd name="T32" fmla="*/ 156585 w 858"/>
                  <a:gd name="T33" fmla="*/ 51979 h 431"/>
                  <a:gd name="T34" fmla="*/ 156946 w 858"/>
                  <a:gd name="T35" fmla="*/ 57754 h 431"/>
                  <a:gd name="T36" fmla="*/ 135659 w 858"/>
                  <a:gd name="T37" fmla="*/ 79051 h 431"/>
                  <a:gd name="T38" fmla="*/ 101744 w 858"/>
                  <a:gd name="T39" fmla="*/ 78690 h 431"/>
                  <a:gd name="T40" fmla="*/ 96693 w 858"/>
                  <a:gd name="T41" fmla="*/ 79051 h 431"/>
                  <a:gd name="T42" fmla="*/ 75045 w 858"/>
                  <a:gd name="T43" fmla="*/ 57754 h 431"/>
                  <a:gd name="T44" fmla="*/ 75767 w 858"/>
                  <a:gd name="T45" fmla="*/ 24185 h 431"/>
                  <a:gd name="T46" fmla="*/ 51594 w 858"/>
                  <a:gd name="T47" fmla="*/ 0 h 431"/>
                  <a:gd name="T48" fmla="*/ 23812 w 858"/>
                  <a:gd name="T49" fmla="*/ 0 h 431"/>
                  <a:gd name="T50" fmla="*/ 0 w 858"/>
                  <a:gd name="T51" fmla="*/ 51979 h 431"/>
                  <a:gd name="T52" fmla="*/ 23812 w 858"/>
                  <a:gd name="T53" fmla="*/ 75802 h 431"/>
                  <a:gd name="T54" fmla="*/ 51594 w 858"/>
                  <a:gd name="T55" fmla="*/ 75802 h 431"/>
                  <a:gd name="T56" fmla="*/ 77932 w 858"/>
                  <a:gd name="T57" fmla="*/ 98182 h 431"/>
                  <a:gd name="T58" fmla="*/ 77932 w 858"/>
                  <a:gd name="T59" fmla="*/ 103235 h 431"/>
                  <a:gd name="T60" fmla="*/ 77932 w 858"/>
                  <a:gd name="T61" fmla="*/ 130308 h 431"/>
                  <a:gd name="T62" fmla="*/ 129525 w 858"/>
                  <a:gd name="T63" fmla="*/ 155214 h 431"/>
                  <a:gd name="T64" fmla="*/ 153699 w 858"/>
                  <a:gd name="T65" fmla="*/ 130308 h 431"/>
                  <a:gd name="T66" fmla="*/ 153699 w 858"/>
                  <a:gd name="T67" fmla="*/ 103235 h 431"/>
                  <a:gd name="T68" fmla="*/ 176789 w 858"/>
                  <a:gd name="T69" fmla="*/ 75802 h 431"/>
                  <a:gd name="T70" fmla="*/ 180397 w 858"/>
                  <a:gd name="T71" fmla="*/ 75802 h 431"/>
                  <a:gd name="T72" fmla="*/ 208179 w 858"/>
                  <a:gd name="T73" fmla="*/ 75802 h 431"/>
                  <a:gd name="T74" fmla="*/ 233795 w 858"/>
                  <a:gd name="T75" fmla="*/ 97460 h 431"/>
                  <a:gd name="T76" fmla="*/ 233434 w 858"/>
                  <a:gd name="T77" fmla="*/ 103235 h 431"/>
                  <a:gd name="T78" fmla="*/ 233434 w 858"/>
                  <a:gd name="T79" fmla="*/ 130308 h 431"/>
                  <a:gd name="T80" fmla="*/ 285028 w 858"/>
                  <a:gd name="T81" fmla="*/ 155214 h 431"/>
                  <a:gd name="T82" fmla="*/ 309201 w 858"/>
                  <a:gd name="T83" fmla="*/ 130308 h 431"/>
                  <a:gd name="T84" fmla="*/ 309201 w 858"/>
                  <a:gd name="T85" fmla="*/ 103235 h 4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8" h="431">
                    <a:moveTo>
                      <a:pt x="783" y="356"/>
                    </a:moveTo>
                    <a:lnTo>
                      <a:pt x="720" y="356"/>
                    </a:lnTo>
                    <a:lnTo>
                      <a:pt x="720" y="292"/>
                    </a:lnTo>
                    <a:lnTo>
                      <a:pt x="783" y="292"/>
                    </a:lnTo>
                    <a:lnTo>
                      <a:pt x="783" y="356"/>
                    </a:lnTo>
                    <a:close/>
                    <a:moveTo>
                      <a:pt x="352" y="356"/>
                    </a:moveTo>
                    <a:lnTo>
                      <a:pt x="289" y="356"/>
                    </a:lnTo>
                    <a:lnTo>
                      <a:pt x="289" y="292"/>
                    </a:lnTo>
                    <a:lnTo>
                      <a:pt x="352" y="292"/>
                    </a:lnTo>
                    <a:lnTo>
                      <a:pt x="352" y="356"/>
                    </a:lnTo>
                    <a:close/>
                    <a:moveTo>
                      <a:pt x="73" y="74"/>
                    </a:moveTo>
                    <a:lnTo>
                      <a:pt x="136" y="74"/>
                    </a:lnTo>
                    <a:lnTo>
                      <a:pt x="136" y="136"/>
                    </a:lnTo>
                    <a:lnTo>
                      <a:pt x="73" y="136"/>
                    </a:lnTo>
                    <a:lnTo>
                      <a:pt x="73" y="74"/>
                    </a:lnTo>
                    <a:close/>
                    <a:moveTo>
                      <a:pt x="508" y="74"/>
                    </a:moveTo>
                    <a:lnTo>
                      <a:pt x="570" y="74"/>
                    </a:lnTo>
                    <a:lnTo>
                      <a:pt x="570" y="136"/>
                    </a:lnTo>
                    <a:lnTo>
                      <a:pt x="508" y="136"/>
                    </a:lnTo>
                    <a:lnTo>
                      <a:pt x="508" y="74"/>
                    </a:lnTo>
                    <a:close/>
                    <a:moveTo>
                      <a:pt x="790" y="218"/>
                    </a:moveTo>
                    <a:lnTo>
                      <a:pt x="713" y="218"/>
                    </a:lnTo>
                    <a:cubicBezTo>
                      <a:pt x="711" y="218"/>
                      <a:pt x="706" y="218"/>
                      <a:pt x="702" y="219"/>
                    </a:cubicBezTo>
                    <a:lnTo>
                      <a:pt x="642" y="158"/>
                    </a:lnTo>
                    <a:cubicBezTo>
                      <a:pt x="643" y="154"/>
                      <a:pt x="643" y="148"/>
                      <a:pt x="643" y="144"/>
                    </a:cubicBezTo>
                    <a:lnTo>
                      <a:pt x="643" y="67"/>
                    </a:lnTo>
                    <a:cubicBezTo>
                      <a:pt x="643" y="30"/>
                      <a:pt x="614" y="0"/>
                      <a:pt x="577" y="0"/>
                    </a:cubicBezTo>
                    <a:lnTo>
                      <a:pt x="500" y="0"/>
                    </a:lnTo>
                    <a:cubicBezTo>
                      <a:pt x="463" y="0"/>
                      <a:pt x="434" y="30"/>
                      <a:pt x="434" y="67"/>
                    </a:cubicBezTo>
                    <a:lnTo>
                      <a:pt x="434" y="144"/>
                    </a:lnTo>
                    <a:cubicBezTo>
                      <a:pt x="434" y="150"/>
                      <a:pt x="434" y="154"/>
                      <a:pt x="435" y="160"/>
                    </a:cubicBezTo>
                    <a:lnTo>
                      <a:pt x="376" y="219"/>
                    </a:lnTo>
                    <a:cubicBezTo>
                      <a:pt x="370" y="219"/>
                      <a:pt x="365" y="218"/>
                      <a:pt x="359" y="218"/>
                    </a:cubicBezTo>
                    <a:lnTo>
                      <a:pt x="282" y="218"/>
                    </a:lnTo>
                    <a:cubicBezTo>
                      <a:pt x="278" y="218"/>
                      <a:pt x="273" y="219"/>
                      <a:pt x="268" y="219"/>
                    </a:cubicBezTo>
                    <a:lnTo>
                      <a:pt x="208" y="160"/>
                    </a:lnTo>
                    <a:cubicBezTo>
                      <a:pt x="210" y="154"/>
                      <a:pt x="210" y="150"/>
                      <a:pt x="210" y="144"/>
                    </a:cubicBezTo>
                    <a:lnTo>
                      <a:pt x="210" y="67"/>
                    </a:lnTo>
                    <a:cubicBezTo>
                      <a:pt x="210" y="30"/>
                      <a:pt x="180" y="0"/>
                      <a:pt x="143" y="0"/>
                    </a:cubicBezTo>
                    <a:lnTo>
                      <a:pt x="66" y="0"/>
                    </a:lnTo>
                    <a:cubicBezTo>
                      <a:pt x="29" y="0"/>
                      <a:pt x="0" y="30"/>
                      <a:pt x="0" y="67"/>
                    </a:cubicBezTo>
                    <a:lnTo>
                      <a:pt x="0" y="144"/>
                    </a:lnTo>
                    <a:cubicBezTo>
                      <a:pt x="0" y="181"/>
                      <a:pt x="29" y="210"/>
                      <a:pt x="66" y="210"/>
                    </a:cubicBezTo>
                    <a:lnTo>
                      <a:pt x="143" y="210"/>
                    </a:lnTo>
                    <a:cubicBezTo>
                      <a:pt x="146" y="210"/>
                      <a:pt x="151" y="210"/>
                      <a:pt x="154" y="210"/>
                    </a:cubicBezTo>
                    <a:lnTo>
                      <a:pt x="216" y="272"/>
                    </a:lnTo>
                    <a:cubicBezTo>
                      <a:pt x="216" y="277"/>
                      <a:pt x="216" y="282"/>
                      <a:pt x="216" y="286"/>
                    </a:cubicBezTo>
                    <a:lnTo>
                      <a:pt x="216" y="361"/>
                    </a:lnTo>
                    <a:cubicBezTo>
                      <a:pt x="216" y="398"/>
                      <a:pt x="245" y="430"/>
                      <a:pt x="282" y="430"/>
                    </a:cubicBezTo>
                    <a:lnTo>
                      <a:pt x="359" y="430"/>
                    </a:lnTo>
                    <a:cubicBezTo>
                      <a:pt x="397" y="430"/>
                      <a:pt x="426" y="398"/>
                      <a:pt x="426" y="361"/>
                    </a:cubicBezTo>
                    <a:lnTo>
                      <a:pt x="426" y="286"/>
                    </a:lnTo>
                    <a:cubicBezTo>
                      <a:pt x="426" y="282"/>
                      <a:pt x="426" y="279"/>
                      <a:pt x="426" y="274"/>
                    </a:cubicBezTo>
                    <a:lnTo>
                      <a:pt x="490" y="210"/>
                    </a:lnTo>
                    <a:cubicBezTo>
                      <a:pt x="494" y="210"/>
                      <a:pt x="497" y="210"/>
                      <a:pt x="500" y="210"/>
                    </a:cubicBezTo>
                    <a:lnTo>
                      <a:pt x="577" y="210"/>
                    </a:lnTo>
                    <a:cubicBezTo>
                      <a:pt x="580" y="210"/>
                      <a:pt x="585" y="210"/>
                      <a:pt x="588" y="210"/>
                    </a:cubicBezTo>
                    <a:lnTo>
                      <a:pt x="648" y="270"/>
                    </a:lnTo>
                    <a:cubicBezTo>
                      <a:pt x="647" y="275"/>
                      <a:pt x="647" y="280"/>
                      <a:pt x="647" y="286"/>
                    </a:cubicBezTo>
                    <a:lnTo>
                      <a:pt x="647" y="361"/>
                    </a:lnTo>
                    <a:cubicBezTo>
                      <a:pt x="647" y="398"/>
                      <a:pt x="676" y="430"/>
                      <a:pt x="713" y="430"/>
                    </a:cubicBezTo>
                    <a:lnTo>
                      <a:pt x="790" y="430"/>
                    </a:lnTo>
                    <a:cubicBezTo>
                      <a:pt x="827" y="430"/>
                      <a:pt x="857" y="398"/>
                      <a:pt x="857" y="361"/>
                    </a:cubicBezTo>
                    <a:lnTo>
                      <a:pt x="857" y="286"/>
                    </a:lnTo>
                    <a:cubicBezTo>
                      <a:pt x="857" y="249"/>
                      <a:pt x="827" y="218"/>
                      <a:pt x="790" y="2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64" name="TextBox 63">
              <a:extLst>
                <a:ext uri="{FF2B5EF4-FFF2-40B4-BE49-F238E27FC236}">
                  <a16:creationId xmlns:a16="http://schemas.microsoft.com/office/drawing/2014/main" id="{54CEBDB5-5A8D-AB49-8613-B53EDD836523}"/>
                </a:ext>
              </a:extLst>
            </p:cNvPr>
            <p:cNvSpPr txBox="1"/>
            <p:nvPr/>
          </p:nvSpPr>
          <p:spPr>
            <a:xfrm>
              <a:off x="2286642" y="9081601"/>
              <a:ext cx="3165848"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Title Two</a:t>
              </a:r>
            </a:p>
          </p:txBody>
        </p:sp>
      </p:grpSp>
      <p:sp>
        <p:nvSpPr>
          <p:cNvPr id="65" name="Subtitle 2">
            <a:extLst>
              <a:ext uri="{FF2B5EF4-FFF2-40B4-BE49-F238E27FC236}">
                <a16:creationId xmlns:a16="http://schemas.microsoft.com/office/drawing/2014/main" id="{62E4F403-569A-2D46-B584-4BD13DBBBD2E}"/>
              </a:ext>
            </a:extLst>
          </p:cNvPr>
          <p:cNvSpPr txBox="1">
            <a:spLocks/>
          </p:cNvSpPr>
          <p:nvPr/>
        </p:nvSpPr>
        <p:spPr>
          <a:xfrm>
            <a:off x="14220619" y="1096466"/>
            <a:ext cx="8826706"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4" name="Picture Placeholder 3">
            <a:extLst>
              <a:ext uri="{FF2B5EF4-FFF2-40B4-BE49-F238E27FC236}">
                <a16:creationId xmlns:a16="http://schemas.microsoft.com/office/drawing/2014/main" id="{4A8760CD-74C5-4848-91F3-EA0EB5229D7A}"/>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66DF9BD0-C940-E54C-A95C-53DE3252C170}"/>
              </a:ext>
            </a:extLst>
          </p:cNvPr>
          <p:cNvSpPr>
            <a:spLocks noGrp="1"/>
          </p:cNvSpPr>
          <p:nvPr>
            <p:ph type="pic" sz="quarter" idx="16"/>
          </p:nvPr>
        </p:nvSpPr>
        <p:spPr/>
      </p:sp>
    </p:spTree>
    <p:extLst>
      <p:ext uri="{BB962C8B-B14F-4D97-AF65-F5344CB8AC3E}">
        <p14:creationId xmlns:p14="http://schemas.microsoft.com/office/powerpoint/2010/main" val="73863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70915E3-3AF6-764E-B113-BD079842C62D}"/>
              </a:ext>
            </a:extLst>
          </p:cNvPr>
          <p:cNvGrpSpPr/>
          <p:nvPr/>
        </p:nvGrpSpPr>
        <p:grpSpPr>
          <a:xfrm>
            <a:off x="12230629" y="1743389"/>
            <a:ext cx="681919" cy="684295"/>
            <a:chOff x="8660874" y="4378177"/>
            <a:chExt cx="1074364" cy="1078109"/>
          </a:xfrm>
          <a:solidFill>
            <a:schemeClr val="accent1"/>
          </a:solidFill>
        </p:grpSpPr>
        <p:sp>
          <p:nvSpPr>
            <p:cNvPr id="16" name="Freeform 9">
              <a:extLst>
                <a:ext uri="{FF2B5EF4-FFF2-40B4-BE49-F238E27FC236}">
                  <a16:creationId xmlns:a16="http://schemas.microsoft.com/office/drawing/2014/main" id="{A3B8E59C-9767-9C4A-A67C-DFFC1C6C7D98}"/>
                </a:ext>
              </a:extLst>
            </p:cNvPr>
            <p:cNvSpPr>
              <a:spLocks noChangeArrowheads="1"/>
            </p:cNvSpPr>
            <p:nvPr/>
          </p:nvSpPr>
          <p:spPr bwMode="auto">
            <a:xfrm>
              <a:off x="8660874" y="4378177"/>
              <a:ext cx="778634" cy="1078109"/>
            </a:xfrm>
            <a:custGeom>
              <a:avLst/>
              <a:gdLst>
                <a:gd name="T0" fmla="*/ 303223 w 918"/>
                <a:gd name="T1" fmla="*/ 421504 h 1268"/>
                <a:gd name="T2" fmla="*/ 303223 w 918"/>
                <a:gd name="T3" fmla="*/ 421504 h 1268"/>
                <a:gd name="T4" fmla="*/ 295310 w 918"/>
                <a:gd name="T5" fmla="*/ 430157 h 1268"/>
                <a:gd name="T6" fmla="*/ 34531 w 918"/>
                <a:gd name="T7" fmla="*/ 430157 h 1268"/>
                <a:gd name="T8" fmla="*/ 34531 w 918"/>
                <a:gd name="T9" fmla="*/ 430157 h 1268"/>
                <a:gd name="T10" fmla="*/ 26617 w 918"/>
                <a:gd name="T11" fmla="*/ 421504 h 1268"/>
                <a:gd name="T12" fmla="*/ 26617 w 918"/>
                <a:gd name="T13" fmla="*/ 71392 h 1268"/>
                <a:gd name="T14" fmla="*/ 26617 w 918"/>
                <a:gd name="T15" fmla="*/ 71392 h 1268"/>
                <a:gd name="T16" fmla="*/ 34531 w 918"/>
                <a:gd name="T17" fmla="*/ 63099 h 1268"/>
                <a:gd name="T18" fmla="*/ 66184 w 918"/>
                <a:gd name="T19" fmla="*/ 63099 h 1268"/>
                <a:gd name="T20" fmla="*/ 66184 w 918"/>
                <a:gd name="T21" fmla="*/ 68868 h 1268"/>
                <a:gd name="T22" fmla="*/ 66184 w 918"/>
                <a:gd name="T23" fmla="*/ 68868 h 1268"/>
                <a:gd name="T24" fmla="*/ 97477 w 918"/>
                <a:gd name="T25" fmla="*/ 99877 h 1268"/>
                <a:gd name="T26" fmla="*/ 232363 w 918"/>
                <a:gd name="T27" fmla="*/ 99877 h 1268"/>
                <a:gd name="T28" fmla="*/ 232363 w 918"/>
                <a:gd name="T29" fmla="*/ 99877 h 1268"/>
                <a:gd name="T30" fmla="*/ 263297 w 918"/>
                <a:gd name="T31" fmla="*/ 68868 h 1268"/>
                <a:gd name="T32" fmla="*/ 263297 w 918"/>
                <a:gd name="T33" fmla="*/ 63099 h 1268"/>
                <a:gd name="T34" fmla="*/ 295310 w 918"/>
                <a:gd name="T35" fmla="*/ 63099 h 1268"/>
                <a:gd name="T36" fmla="*/ 295310 w 918"/>
                <a:gd name="T37" fmla="*/ 63099 h 1268"/>
                <a:gd name="T38" fmla="*/ 303223 w 918"/>
                <a:gd name="T39" fmla="*/ 71392 h 1268"/>
                <a:gd name="T40" fmla="*/ 303223 w 918"/>
                <a:gd name="T41" fmla="*/ 421504 h 1268"/>
                <a:gd name="T42" fmla="*/ 93161 w 918"/>
                <a:gd name="T43" fmla="*/ 31009 h 1268"/>
                <a:gd name="T44" fmla="*/ 93161 w 918"/>
                <a:gd name="T45" fmla="*/ 31009 h 1268"/>
                <a:gd name="T46" fmla="*/ 97477 w 918"/>
                <a:gd name="T47" fmla="*/ 26321 h 1268"/>
                <a:gd name="T48" fmla="*/ 232363 w 918"/>
                <a:gd name="T49" fmla="*/ 26321 h 1268"/>
                <a:gd name="T50" fmla="*/ 232363 w 918"/>
                <a:gd name="T51" fmla="*/ 26321 h 1268"/>
                <a:gd name="T52" fmla="*/ 236679 w 918"/>
                <a:gd name="T53" fmla="*/ 31009 h 1268"/>
                <a:gd name="T54" fmla="*/ 236679 w 918"/>
                <a:gd name="T55" fmla="*/ 68868 h 1268"/>
                <a:gd name="T56" fmla="*/ 236679 w 918"/>
                <a:gd name="T57" fmla="*/ 68868 h 1268"/>
                <a:gd name="T58" fmla="*/ 232363 w 918"/>
                <a:gd name="T59" fmla="*/ 73556 h 1268"/>
                <a:gd name="T60" fmla="*/ 97477 w 918"/>
                <a:gd name="T61" fmla="*/ 73556 h 1268"/>
                <a:gd name="T62" fmla="*/ 97477 w 918"/>
                <a:gd name="T63" fmla="*/ 73556 h 1268"/>
                <a:gd name="T64" fmla="*/ 93161 w 918"/>
                <a:gd name="T65" fmla="*/ 68868 h 1268"/>
                <a:gd name="T66" fmla="*/ 93161 w 918"/>
                <a:gd name="T67" fmla="*/ 31009 h 1268"/>
                <a:gd name="T68" fmla="*/ 295310 w 918"/>
                <a:gd name="T69" fmla="*/ 36778 h 1268"/>
                <a:gd name="T70" fmla="*/ 263297 w 918"/>
                <a:gd name="T71" fmla="*/ 36778 h 1268"/>
                <a:gd name="T72" fmla="*/ 263297 w 918"/>
                <a:gd name="T73" fmla="*/ 31009 h 1268"/>
                <a:gd name="T74" fmla="*/ 263297 w 918"/>
                <a:gd name="T75" fmla="*/ 31009 h 1268"/>
                <a:gd name="T76" fmla="*/ 232363 w 918"/>
                <a:gd name="T77" fmla="*/ 0 h 1268"/>
                <a:gd name="T78" fmla="*/ 97477 w 918"/>
                <a:gd name="T79" fmla="*/ 0 h 1268"/>
                <a:gd name="T80" fmla="*/ 97477 w 918"/>
                <a:gd name="T81" fmla="*/ 0 h 1268"/>
                <a:gd name="T82" fmla="*/ 66184 w 918"/>
                <a:gd name="T83" fmla="*/ 31009 h 1268"/>
                <a:gd name="T84" fmla="*/ 66184 w 918"/>
                <a:gd name="T85" fmla="*/ 36778 h 1268"/>
                <a:gd name="T86" fmla="*/ 34531 w 918"/>
                <a:gd name="T87" fmla="*/ 36778 h 1268"/>
                <a:gd name="T88" fmla="*/ 34531 w 918"/>
                <a:gd name="T89" fmla="*/ 36778 h 1268"/>
                <a:gd name="T90" fmla="*/ 0 w 918"/>
                <a:gd name="T91" fmla="*/ 71392 h 1268"/>
                <a:gd name="T92" fmla="*/ 0 w 918"/>
                <a:gd name="T93" fmla="*/ 421504 h 1268"/>
                <a:gd name="T94" fmla="*/ 0 w 918"/>
                <a:gd name="T95" fmla="*/ 421504 h 1268"/>
                <a:gd name="T96" fmla="*/ 34531 w 918"/>
                <a:gd name="T97" fmla="*/ 456839 h 1268"/>
                <a:gd name="T98" fmla="*/ 295310 w 918"/>
                <a:gd name="T99" fmla="*/ 456839 h 1268"/>
                <a:gd name="T100" fmla="*/ 295310 w 918"/>
                <a:gd name="T101" fmla="*/ 456839 h 1268"/>
                <a:gd name="T102" fmla="*/ 329840 w 918"/>
                <a:gd name="T103" fmla="*/ 421504 h 1268"/>
                <a:gd name="T104" fmla="*/ 329840 w 918"/>
                <a:gd name="T105" fmla="*/ 71392 h 1268"/>
                <a:gd name="T106" fmla="*/ 329840 w 918"/>
                <a:gd name="T107" fmla="*/ 71392 h 1268"/>
                <a:gd name="T108" fmla="*/ 295310 w 918"/>
                <a:gd name="T109" fmla="*/ 36778 h 12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18" h="1268">
                  <a:moveTo>
                    <a:pt x="843" y="1169"/>
                  </a:moveTo>
                  <a:lnTo>
                    <a:pt x="843" y="1169"/>
                  </a:lnTo>
                  <a:cubicBezTo>
                    <a:pt x="843" y="1183"/>
                    <a:pt x="832" y="1193"/>
                    <a:pt x="821" y="1193"/>
                  </a:cubicBezTo>
                  <a:lnTo>
                    <a:pt x="96" y="1193"/>
                  </a:lnTo>
                  <a:cubicBezTo>
                    <a:pt x="85" y="1193"/>
                    <a:pt x="74" y="1183"/>
                    <a:pt x="74" y="1169"/>
                  </a:cubicBezTo>
                  <a:lnTo>
                    <a:pt x="74" y="198"/>
                  </a:lnTo>
                  <a:cubicBezTo>
                    <a:pt x="74" y="186"/>
                    <a:pt x="85" y="175"/>
                    <a:pt x="96" y="175"/>
                  </a:cubicBezTo>
                  <a:lnTo>
                    <a:pt x="184" y="175"/>
                  </a:lnTo>
                  <a:lnTo>
                    <a:pt x="184" y="191"/>
                  </a:lnTo>
                  <a:cubicBezTo>
                    <a:pt x="184" y="237"/>
                    <a:pt x="224" y="277"/>
                    <a:pt x="271" y="277"/>
                  </a:cubicBezTo>
                  <a:lnTo>
                    <a:pt x="646" y="277"/>
                  </a:lnTo>
                  <a:cubicBezTo>
                    <a:pt x="693" y="277"/>
                    <a:pt x="732" y="237"/>
                    <a:pt x="732" y="191"/>
                  </a:cubicBezTo>
                  <a:lnTo>
                    <a:pt x="732" y="175"/>
                  </a:lnTo>
                  <a:lnTo>
                    <a:pt x="821" y="175"/>
                  </a:lnTo>
                  <a:cubicBezTo>
                    <a:pt x="832" y="175"/>
                    <a:pt x="843" y="186"/>
                    <a:pt x="843" y="198"/>
                  </a:cubicBezTo>
                  <a:lnTo>
                    <a:pt x="843" y="1169"/>
                  </a:lnTo>
                  <a:close/>
                  <a:moveTo>
                    <a:pt x="259" y="86"/>
                  </a:moveTo>
                  <a:lnTo>
                    <a:pt x="259" y="86"/>
                  </a:lnTo>
                  <a:cubicBezTo>
                    <a:pt x="259" y="79"/>
                    <a:pt x="264" y="73"/>
                    <a:pt x="271" y="73"/>
                  </a:cubicBezTo>
                  <a:lnTo>
                    <a:pt x="646" y="73"/>
                  </a:lnTo>
                  <a:cubicBezTo>
                    <a:pt x="652" y="73"/>
                    <a:pt x="658" y="79"/>
                    <a:pt x="658" y="86"/>
                  </a:cubicBezTo>
                  <a:lnTo>
                    <a:pt x="658" y="191"/>
                  </a:lnTo>
                  <a:cubicBezTo>
                    <a:pt x="658" y="198"/>
                    <a:pt x="652" y="204"/>
                    <a:pt x="646" y="204"/>
                  </a:cubicBezTo>
                  <a:lnTo>
                    <a:pt x="271" y="204"/>
                  </a:lnTo>
                  <a:cubicBezTo>
                    <a:pt x="264" y="204"/>
                    <a:pt x="259" y="198"/>
                    <a:pt x="259" y="191"/>
                  </a:cubicBezTo>
                  <a:lnTo>
                    <a:pt x="259" y="86"/>
                  </a:lnTo>
                  <a:close/>
                  <a:moveTo>
                    <a:pt x="821" y="102"/>
                  </a:moveTo>
                  <a:lnTo>
                    <a:pt x="732" y="102"/>
                  </a:lnTo>
                  <a:lnTo>
                    <a:pt x="732" y="86"/>
                  </a:lnTo>
                  <a:cubicBezTo>
                    <a:pt x="732" y="38"/>
                    <a:pt x="693" y="0"/>
                    <a:pt x="646" y="0"/>
                  </a:cubicBezTo>
                  <a:lnTo>
                    <a:pt x="271" y="0"/>
                  </a:lnTo>
                  <a:cubicBezTo>
                    <a:pt x="224" y="0"/>
                    <a:pt x="184" y="38"/>
                    <a:pt x="184" y="86"/>
                  </a:cubicBezTo>
                  <a:lnTo>
                    <a:pt x="184" y="102"/>
                  </a:lnTo>
                  <a:lnTo>
                    <a:pt x="96" y="102"/>
                  </a:lnTo>
                  <a:cubicBezTo>
                    <a:pt x="43" y="102"/>
                    <a:pt x="0" y="144"/>
                    <a:pt x="0" y="198"/>
                  </a:cubicBezTo>
                  <a:lnTo>
                    <a:pt x="0" y="1169"/>
                  </a:lnTo>
                  <a:cubicBezTo>
                    <a:pt x="0" y="1223"/>
                    <a:pt x="43" y="1267"/>
                    <a:pt x="96" y="1267"/>
                  </a:cubicBezTo>
                  <a:lnTo>
                    <a:pt x="821" y="1267"/>
                  </a:lnTo>
                  <a:cubicBezTo>
                    <a:pt x="874" y="1267"/>
                    <a:pt x="917" y="1223"/>
                    <a:pt x="917" y="1169"/>
                  </a:cubicBezTo>
                  <a:lnTo>
                    <a:pt x="917" y="198"/>
                  </a:lnTo>
                  <a:cubicBezTo>
                    <a:pt x="917" y="144"/>
                    <a:pt x="874" y="102"/>
                    <a:pt x="821" y="10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6031E290-5BAB-C24B-86B2-E80F42A4CB2B}"/>
                </a:ext>
              </a:extLst>
            </p:cNvPr>
            <p:cNvSpPr>
              <a:spLocks noChangeArrowheads="1"/>
            </p:cNvSpPr>
            <p:nvPr/>
          </p:nvSpPr>
          <p:spPr bwMode="auto">
            <a:xfrm>
              <a:off x="8776920" y="4730060"/>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Freeform 11">
              <a:extLst>
                <a:ext uri="{FF2B5EF4-FFF2-40B4-BE49-F238E27FC236}">
                  <a16:creationId xmlns:a16="http://schemas.microsoft.com/office/drawing/2014/main" id="{5993F1EC-428A-A64B-BFF7-E90F913B1D3E}"/>
                </a:ext>
              </a:extLst>
            </p:cNvPr>
            <p:cNvSpPr>
              <a:spLocks noChangeArrowheads="1"/>
            </p:cNvSpPr>
            <p:nvPr/>
          </p:nvSpPr>
          <p:spPr bwMode="auto">
            <a:xfrm>
              <a:off x="8776920" y="4834876"/>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Freeform 12">
              <a:extLst>
                <a:ext uri="{FF2B5EF4-FFF2-40B4-BE49-F238E27FC236}">
                  <a16:creationId xmlns:a16="http://schemas.microsoft.com/office/drawing/2014/main" id="{DD3179F5-E64F-744D-B8A0-34AED9CCA5B7}"/>
                </a:ext>
              </a:extLst>
            </p:cNvPr>
            <p:cNvSpPr>
              <a:spLocks noChangeArrowheads="1"/>
            </p:cNvSpPr>
            <p:nvPr/>
          </p:nvSpPr>
          <p:spPr bwMode="auto">
            <a:xfrm>
              <a:off x="8776920" y="4939692"/>
              <a:ext cx="235837" cy="235837"/>
            </a:xfrm>
            <a:custGeom>
              <a:avLst/>
              <a:gdLst>
                <a:gd name="T0" fmla="*/ 26622 w 278"/>
                <a:gd name="T1" fmla="*/ 27342 h 278"/>
                <a:gd name="T2" fmla="*/ 73031 w 278"/>
                <a:gd name="T3" fmla="*/ 27342 h 278"/>
                <a:gd name="T4" fmla="*/ 73031 w 278"/>
                <a:gd name="T5" fmla="*/ 73031 h 278"/>
                <a:gd name="T6" fmla="*/ 26622 w 278"/>
                <a:gd name="T7" fmla="*/ 73031 h 278"/>
                <a:gd name="T8" fmla="*/ 26622 w 278"/>
                <a:gd name="T9" fmla="*/ 27342 h 278"/>
                <a:gd name="T10" fmla="*/ 23025 w 278"/>
                <a:gd name="T11" fmla="*/ 99653 h 278"/>
                <a:gd name="T12" fmla="*/ 76629 w 278"/>
                <a:gd name="T13" fmla="*/ 99653 h 278"/>
                <a:gd name="T14" fmla="*/ 76629 w 278"/>
                <a:gd name="T15" fmla="*/ 99653 h 278"/>
                <a:gd name="T16" fmla="*/ 99653 w 278"/>
                <a:gd name="T17" fmla="*/ 76629 h 278"/>
                <a:gd name="T18" fmla="*/ 99653 w 278"/>
                <a:gd name="T19" fmla="*/ 23025 h 278"/>
                <a:gd name="T20" fmla="*/ 99653 w 278"/>
                <a:gd name="T21" fmla="*/ 23025 h 278"/>
                <a:gd name="T22" fmla="*/ 76629 w 278"/>
                <a:gd name="T23" fmla="*/ 0 h 278"/>
                <a:gd name="T24" fmla="*/ 23025 w 278"/>
                <a:gd name="T25" fmla="*/ 0 h 278"/>
                <a:gd name="T26" fmla="*/ 23025 w 278"/>
                <a:gd name="T27" fmla="*/ 0 h 278"/>
                <a:gd name="T28" fmla="*/ 0 w 278"/>
                <a:gd name="T29" fmla="*/ 23025 h 278"/>
                <a:gd name="T30" fmla="*/ 0 w 278"/>
                <a:gd name="T31" fmla="*/ 76629 h 278"/>
                <a:gd name="T32" fmla="*/ 0 w 278"/>
                <a:gd name="T33" fmla="*/ 76629 h 278"/>
                <a:gd name="T34" fmla="*/ 23025 w 278"/>
                <a:gd name="T35" fmla="*/ 99653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278">
                  <a:moveTo>
                    <a:pt x="74" y="76"/>
                  </a:moveTo>
                  <a:lnTo>
                    <a:pt x="203" y="76"/>
                  </a:lnTo>
                  <a:lnTo>
                    <a:pt x="203" y="203"/>
                  </a:lnTo>
                  <a:lnTo>
                    <a:pt x="74" y="203"/>
                  </a:lnTo>
                  <a:lnTo>
                    <a:pt x="74" y="76"/>
                  </a:lnTo>
                  <a:close/>
                  <a:moveTo>
                    <a:pt x="64" y="277"/>
                  </a:moveTo>
                  <a:lnTo>
                    <a:pt x="213" y="277"/>
                  </a:lnTo>
                  <a:cubicBezTo>
                    <a:pt x="249" y="277"/>
                    <a:pt x="277" y="249"/>
                    <a:pt x="277" y="213"/>
                  </a:cubicBezTo>
                  <a:lnTo>
                    <a:pt x="277" y="64"/>
                  </a:lnTo>
                  <a:cubicBezTo>
                    <a:pt x="277" y="30"/>
                    <a:pt x="249" y="0"/>
                    <a:pt x="213" y="0"/>
                  </a:cubicBezTo>
                  <a:lnTo>
                    <a:pt x="64" y="0"/>
                  </a:lnTo>
                  <a:cubicBezTo>
                    <a:pt x="28" y="0"/>
                    <a:pt x="0" y="30"/>
                    <a:pt x="0" y="64"/>
                  </a:cubicBezTo>
                  <a:lnTo>
                    <a:pt x="0" y="213"/>
                  </a:lnTo>
                  <a:cubicBezTo>
                    <a:pt x="0" y="249"/>
                    <a:pt x="28" y="277"/>
                    <a:pt x="64"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Freeform 13">
              <a:extLst>
                <a:ext uri="{FF2B5EF4-FFF2-40B4-BE49-F238E27FC236}">
                  <a16:creationId xmlns:a16="http://schemas.microsoft.com/office/drawing/2014/main" id="{8AC7D345-DC32-E547-A0DB-2E19A9C20278}"/>
                </a:ext>
              </a:extLst>
            </p:cNvPr>
            <p:cNvSpPr>
              <a:spLocks noChangeArrowheads="1"/>
            </p:cNvSpPr>
            <p:nvPr/>
          </p:nvSpPr>
          <p:spPr bwMode="auto">
            <a:xfrm>
              <a:off x="9068907" y="4935950"/>
              <a:ext cx="254553" cy="63637"/>
            </a:xfrm>
            <a:custGeom>
              <a:avLst/>
              <a:gdLst>
                <a:gd name="T0" fmla="*/ 94276 w 300"/>
                <a:gd name="T1" fmla="*/ 0 h 75"/>
                <a:gd name="T2" fmla="*/ 13314 w 300"/>
                <a:gd name="T3" fmla="*/ 0 h 75"/>
                <a:gd name="T4" fmla="*/ 13314 w 300"/>
                <a:gd name="T5" fmla="*/ 0 h 75"/>
                <a:gd name="T6" fmla="*/ 0 w 300"/>
                <a:gd name="T7" fmla="*/ 13314 h 75"/>
                <a:gd name="T8" fmla="*/ 0 w 300"/>
                <a:gd name="T9" fmla="*/ 13314 h 75"/>
                <a:gd name="T10" fmla="*/ 13314 w 300"/>
                <a:gd name="T11" fmla="*/ 26627 h 75"/>
                <a:gd name="T12" fmla="*/ 94276 w 300"/>
                <a:gd name="T13" fmla="*/ 26627 h 75"/>
                <a:gd name="T14" fmla="*/ 94276 w 300"/>
                <a:gd name="T15" fmla="*/ 26627 h 75"/>
                <a:gd name="T16" fmla="*/ 107590 w 300"/>
                <a:gd name="T17" fmla="*/ 13314 h 75"/>
                <a:gd name="T18" fmla="*/ 107590 w 300"/>
                <a:gd name="T19" fmla="*/ 13314 h 75"/>
                <a:gd name="T20" fmla="*/ 94276 w 300"/>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75">
                  <a:moveTo>
                    <a:pt x="262" y="0"/>
                  </a:moveTo>
                  <a:lnTo>
                    <a:pt x="37" y="0"/>
                  </a:lnTo>
                  <a:cubicBezTo>
                    <a:pt x="16" y="0"/>
                    <a:pt x="0" y="16"/>
                    <a:pt x="0" y="37"/>
                  </a:cubicBezTo>
                  <a:cubicBezTo>
                    <a:pt x="0" y="58"/>
                    <a:pt x="16" y="74"/>
                    <a:pt x="37" y="74"/>
                  </a:cubicBezTo>
                  <a:lnTo>
                    <a:pt x="262" y="74"/>
                  </a:lnTo>
                  <a:cubicBezTo>
                    <a:pt x="283" y="74"/>
                    <a:pt x="299" y="58"/>
                    <a:pt x="299" y="37"/>
                  </a:cubicBezTo>
                  <a:cubicBezTo>
                    <a:pt x="299" y="16"/>
                    <a:pt x="283" y="0"/>
                    <a:pt x="2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Freeform 14">
              <a:extLst>
                <a:ext uri="{FF2B5EF4-FFF2-40B4-BE49-F238E27FC236}">
                  <a16:creationId xmlns:a16="http://schemas.microsoft.com/office/drawing/2014/main" id="{0D3787BF-3C74-204B-AAAF-8521D0CB9CCB}"/>
                </a:ext>
              </a:extLst>
            </p:cNvPr>
            <p:cNvSpPr>
              <a:spLocks noChangeArrowheads="1"/>
            </p:cNvSpPr>
            <p:nvPr/>
          </p:nvSpPr>
          <p:spPr bwMode="auto">
            <a:xfrm>
              <a:off x="8776920" y="5212964"/>
              <a:ext cx="550286" cy="63637"/>
            </a:xfrm>
            <a:custGeom>
              <a:avLst/>
              <a:gdLst>
                <a:gd name="T0" fmla="*/ 219678 w 648"/>
                <a:gd name="T1" fmla="*/ 0 h 76"/>
                <a:gd name="T2" fmla="*/ 13325 w 648"/>
                <a:gd name="T3" fmla="*/ 0 h 76"/>
                <a:gd name="T4" fmla="*/ 13325 w 648"/>
                <a:gd name="T5" fmla="*/ 0 h 76"/>
                <a:gd name="T6" fmla="*/ 0 w 648"/>
                <a:gd name="T7" fmla="*/ 13138 h 76"/>
                <a:gd name="T8" fmla="*/ 0 w 648"/>
                <a:gd name="T9" fmla="*/ 13138 h 76"/>
                <a:gd name="T10" fmla="*/ 13325 w 648"/>
                <a:gd name="T11" fmla="*/ 26632 h 76"/>
                <a:gd name="T12" fmla="*/ 219678 w 648"/>
                <a:gd name="T13" fmla="*/ 26632 h 76"/>
                <a:gd name="T14" fmla="*/ 219678 w 648"/>
                <a:gd name="T15" fmla="*/ 26632 h 76"/>
                <a:gd name="T16" fmla="*/ 233003 w 648"/>
                <a:gd name="T17" fmla="*/ 13138 h 76"/>
                <a:gd name="T18" fmla="*/ 233003 w 648"/>
                <a:gd name="T19" fmla="*/ 13138 h 76"/>
                <a:gd name="T20" fmla="*/ 219678 w 648"/>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6">
                  <a:moveTo>
                    <a:pt x="610" y="0"/>
                  </a:moveTo>
                  <a:lnTo>
                    <a:pt x="37" y="0"/>
                  </a:lnTo>
                  <a:cubicBezTo>
                    <a:pt x="16" y="0"/>
                    <a:pt x="0" y="16"/>
                    <a:pt x="0" y="37"/>
                  </a:cubicBezTo>
                  <a:cubicBezTo>
                    <a:pt x="0" y="58"/>
                    <a:pt x="16" y="75"/>
                    <a:pt x="37" y="75"/>
                  </a:cubicBezTo>
                  <a:lnTo>
                    <a:pt x="610" y="75"/>
                  </a:lnTo>
                  <a:cubicBezTo>
                    <a:pt x="631" y="75"/>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Freeform 15">
              <a:extLst>
                <a:ext uri="{FF2B5EF4-FFF2-40B4-BE49-F238E27FC236}">
                  <a16:creationId xmlns:a16="http://schemas.microsoft.com/office/drawing/2014/main" id="{85AB17F3-13D7-6048-8160-761C954C8750}"/>
                </a:ext>
              </a:extLst>
            </p:cNvPr>
            <p:cNvSpPr>
              <a:spLocks noChangeArrowheads="1"/>
            </p:cNvSpPr>
            <p:nvPr/>
          </p:nvSpPr>
          <p:spPr bwMode="auto">
            <a:xfrm>
              <a:off x="9499403" y="4490480"/>
              <a:ext cx="235835" cy="962063"/>
            </a:xfrm>
            <a:custGeom>
              <a:avLst/>
              <a:gdLst>
                <a:gd name="T0" fmla="*/ 49827 w 279"/>
                <a:gd name="T1" fmla="*/ 371291 h 1134"/>
                <a:gd name="T2" fmla="*/ 36564 w 279"/>
                <a:gd name="T3" fmla="*/ 348265 h 1134"/>
                <a:gd name="T4" fmla="*/ 63090 w 279"/>
                <a:gd name="T5" fmla="*/ 348265 h 1134"/>
                <a:gd name="T6" fmla="*/ 49827 w 279"/>
                <a:gd name="T7" fmla="*/ 371291 h 1134"/>
                <a:gd name="T8" fmla="*/ 28677 w 279"/>
                <a:gd name="T9" fmla="*/ 26624 h 1134"/>
                <a:gd name="T10" fmla="*/ 70976 w 279"/>
                <a:gd name="T11" fmla="*/ 26624 h 1134"/>
                <a:gd name="T12" fmla="*/ 70976 w 279"/>
                <a:gd name="T13" fmla="*/ 26624 h 1134"/>
                <a:gd name="T14" fmla="*/ 73127 w 279"/>
                <a:gd name="T15" fmla="*/ 28782 h 1134"/>
                <a:gd name="T16" fmla="*/ 73127 w 279"/>
                <a:gd name="T17" fmla="*/ 44253 h 1134"/>
                <a:gd name="T18" fmla="*/ 26526 w 279"/>
                <a:gd name="T19" fmla="*/ 44253 h 1134"/>
                <a:gd name="T20" fmla="*/ 26526 w 279"/>
                <a:gd name="T21" fmla="*/ 28782 h 1134"/>
                <a:gd name="T22" fmla="*/ 26526 w 279"/>
                <a:gd name="T23" fmla="*/ 28782 h 1134"/>
                <a:gd name="T24" fmla="*/ 28677 w 279"/>
                <a:gd name="T25" fmla="*/ 26624 h 1134"/>
                <a:gd name="T26" fmla="*/ 26526 w 279"/>
                <a:gd name="T27" fmla="*/ 70876 h 1134"/>
                <a:gd name="T28" fmla="*/ 73127 w 279"/>
                <a:gd name="T29" fmla="*/ 70876 h 1134"/>
                <a:gd name="T30" fmla="*/ 73127 w 279"/>
                <a:gd name="T31" fmla="*/ 322001 h 1134"/>
                <a:gd name="T32" fmla="*/ 26526 w 279"/>
                <a:gd name="T33" fmla="*/ 322001 h 1134"/>
                <a:gd name="T34" fmla="*/ 26526 w 279"/>
                <a:gd name="T35" fmla="*/ 70876 h 1134"/>
                <a:gd name="T36" fmla="*/ 70976 w 279"/>
                <a:gd name="T37" fmla="*/ 0 h 1134"/>
                <a:gd name="T38" fmla="*/ 28677 w 279"/>
                <a:gd name="T39" fmla="*/ 0 h 1134"/>
                <a:gd name="T40" fmla="*/ 28677 w 279"/>
                <a:gd name="T41" fmla="*/ 0 h 1134"/>
                <a:gd name="T42" fmla="*/ 0 w 279"/>
                <a:gd name="T43" fmla="*/ 28782 h 1134"/>
                <a:gd name="T44" fmla="*/ 0 w 279"/>
                <a:gd name="T45" fmla="*/ 333154 h 1134"/>
                <a:gd name="T46" fmla="*/ 0 w 279"/>
                <a:gd name="T47" fmla="*/ 333154 h 1134"/>
                <a:gd name="T48" fmla="*/ 2509 w 279"/>
                <a:gd name="T49" fmla="*/ 343588 h 1134"/>
                <a:gd name="T50" fmla="*/ 35488 w 279"/>
                <a:gd name="T51" fmla="*/ 399353 h 1134"/>
                <a:gd name="T52" fmla="*/ 35488 w 279"/>
                <a:gd name="T53" fmla="*/ 399353 h 1134"/>
                <a:gd name="T54" fmla="*/ 49827 w 279"/>
                <a:gd name="T55" fmla="*/ 407628 h 1134"/>
                <a:gd name="T56" fmla="*/ 49827 w 279"/>
                <a:gd name="T57" fmla="*/ 407628 h 1134"/>
                <a:gd name="T58" fmla="*/ 64165 w 279"/>
                <a:gd name="T59" fmla="*/ 399353 h 1134"/>
                <a:gd name="T60" fmla="*/ 97144 w 279"/>
                <a:gd name="T61" fmla="*/ 343588 h 1134"/>
                <a:gd name="T62" fmla="*/ 97144 w 279"/>
                <a:gd name="T63" fmla="*/ 343588 h 1134"/>
                <a:gd name="T64" fmla="*/ 99654 w 279"/>
                <a:gd name="T65" fmla="*/ 333154 h 1134"/>
                <a:gd name="T66" fmla="*/ 99654 w 279"/>
                <a:gd name="T67" fmla="*/ 28782 h 1134"/>
                <a:gd name="T68" fmla="*/ 99654 w 279"/>
                <a:gd name="T69" fmla="*/ 28782 h 1134"/>
                <a:gd name="T70" fmla="*/ 70976 w 279"/>
                <a:gd name="T71" fmla="*/ 0 h 1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9" h="1134">
                  <a:moveTo>
                    <a:pt x="139" y="1032"/>
                  </a:moveTo>
                  <a:lnTo>
                    <a:pt x="102" y="968"/>
                  </a:lnTo>
                  <a:lnTo>
                    <a:pt x="176" y="968"/>
                  </a:lnTo>
                  <a:lnTo>
                    <a:pt x="139" y="1032"/>
                  </a:lnTo>
                  <a:close/>
                  <a:moveTo>
                    <a:pt x="80" y="74"/>
                  </a:moveTo>
                  <a:lnTo>
                    <a:pt x="198" y="74"/>
                  </a:lnTo>
                  <a:cubicBezTo>
                    <a:pt x="201" y="74"/>
                    <a:pt x="204" y="77"/>
                    <a:pt x="204" y="80"/>
                  </a:cubicBezTo>
                  <a:lnTo>
                    <a:pt x="204" y="123"/>
                  </a:lnTo>
                  <a:lnTo>
                    <a:pt x="74" y="123"/>
                  </a:lnTo>
                  <a:lnTo>
                    <a:pt x="74" y="80"/>
                  </a:lnTo>
                  <a:cubicBezTo>
                    <a:pt x="74" y="77"/>
                    <a:pt x="77" y="74"/>
                    <a:pt x="80" y="74"/>
                  </a:cubicBezTo>
                  <a:close/>
                  <a:moveTo>
                    <a:pt x="74" y="197"/>
                  </a:moveTo>
                  <a:lnTo>
                    <a:pt x="204" y="197"/>
                  </a:lnTo>
                  <a:lnTo>
                    <a:pt x="204" y="895"/>
                  </a:lnTo>
                  <a:lnTo>
                    <a:pt x="74" y="895"/>
                  </a:lnTo>
                  <a:lnTo>
                    <a:pt x="74" y="197"/>
                  </a:lnTo>
                  <a:close/>
                  <a:moveTo>
                    <a:pt x="198" y="0"/>
                  </a:moveTo>
                  <a:lnTo>
                    <a:pt x="80" y="0"/>
                  </a:lnTo>
                  <a:cubicBezTo>
                    <a:pt x="35" y="0"/>
                    <a:pt x="0" y="36"/>
                    <a:pt x="0" y="80"/>
                  </a:cubicBezTo>
                  <a:lnTo>
                    <a:pt x="0" y="926"/>
                  </a:lnTo>
                  <a:cubicBezTo>
                    <a:pt x="0" y="936"/>
                    <a:pt x="1" y="946"/>
                    <a:pt x="7" y="955"/>
                  </a:cubicBezTo>
                  <a:lnTo>
                    <a:pt x="99" y="1110"/>
                  </a:lnTo>
                  <a:cubicBezTo>
                    <a:pt x="106" y="1124"/>
                    <a:pt x="123" y="1133"/>
                    <a:pt x="139" y="1133"/>
                  </a:cubicBezTo>
                  <a:cubicBezTo>
                    <a:pt x="155" y="1133"/>
                    <a:pt x="170" y="1124"/>
                    <a:pt x="179" y="1110"/>
                  </a:cubicBezTo>
                  <a:lnTo>
                    <a:pt x="271" y="955"/>
                  </a:lnTo>
                  <a:cubicBezTo>
                    <a:pt x="275" y="946"/>
                    <a:pt x="278" y="936"/>
                    <a:pt x="278" y="926"/>
                  </a:cubicBezTo>
                  <a:lnTo>
                    <a:pt x="278" y="80"/>
                  </a:lnTo>
                  <a:cubicBezTo>
                    <a:pt x="278" y="36"/>
                    <a:pt x="243" y="0"/>
                    <a:pt x="19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7" name="Rounded Rectangle 156">
            <a:extLst>
              <a:ext uri="{FF2B5EF4-FFF2-40B4-BE49-F238E27FC236}">
                <a16:creationId xmlns:a16="http://schemas.microsoft.com/office/drawing/2014/main" id="{AB2B12D4-724D-BA45-BD96-487FE18BD01F}"/>
              </a:ext>
            </a:extLst>
          </p:cNvPr>
          <p:cNvSpPr/>
          <p:nvPr/>
        </p:nvSpPr>
        <p:spPr>
          <a:xfrm>
            <a:off x="12197735" y="4735720"/>
            <a:ext cx="3277974" cy="772264"/>
          </a:xfrm>
          <a:prstGeom prst="roundRect">
            <a:avLst>
              <a:gd name="adj" fmla="val 50000"/>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3789E0D2-E3E3-4F4C-9E1A-EA490A5C2778}"/>
              </a:ext>
            </a:extLst>
          </p:cNvPr>
          <p:cNvSpPr txBox="1"/>
          <p:nvPr/>
        </p:nvSpPr>
        <p:spPr>
          <a:xfrm>
            <a:off x="12687209" y="4903989"/>
            <a:ext cx="2299027"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sp>
        <p:nvSpPr>
          <p:cNvPr id="159" name="TextBox 158">
            <a:extLst>
              <a:ext uri="{FF2B5EF4-FFF2-40B4-BE49-F238E27FC236}">
                <a16:creationId xmlns:a16="http://schemas.microsoft.com/office/drawing/2014/main" id="{4A9141C0-A088-0743-B270-3ACBD9A64332}"/>
              </a:ext>
            </a:extLst>
          </p:cNvPr>
          <p:cNvSpPr txBox="1"/>
          <p:nvPr/>
        </p:nvSpPr>
        <p:spPr>
          <a:xfrm>
            <a:off x="12121535" y="2580589"/>
            <a:ext cx="10174437"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172" name="TextBox 171">
            <a:extLst>
              <a:ext uri="{FF2B5EF4-FFF2-40B4-BE49-F238E27FC236}">
                <a16:creationId xmlns:a16="http://schemas.microsoft.com/office/drawing/2014/main" id="{619C9337-844F-2847-ACC6-44268C963C95}"/>
              </a:ext>
            </a:extLst>
          </p:cNvPr>
          <p:cNvSpPr txBox="1"/>
          <p:nvPr/>
        </p:nvSpPr>
        <p:spPr>
          <a:xfrm>
            <a:off x="13077852" y="1810431"/>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2" name="Picture Placeholder 1">
            <a:extLst>
              <a:ext uri="{FF2B5EF4-FFF2-40B4-BE49-F238E27FC236}">
                <a16:creationId xmlns:a16="http://schemas.microsoft.com/office/drawing/2014/main" id="{D7B8E424-C923-CC4D-B06E-25ABC67ED312}"/>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1EFDFCFD-D5A8-AD41-AE7D-BD7E183B7EA4}"/>
              </a:ext>
            </a:extLst>
          </p:cNvPr>
          <p:cNvSpPr>
            <a:spLocks noGrp="1"/>
          </p:cNvSpPr>
          <p:nvPr>
            <p:ph type="pic" sz="quarter" idx="15"/>
          </p:nvPr>
        </p:nvSpPr>
        <p:spPr/>
      </p:sp>
    </p:spTree>
    <p:extLst>
      <p:ext uri="{BB962C8B-B14F-4D97-AF65-F5344CB8AC3E}">
        <p14:creationId xmlns:p14="http://schemas.microsoft.com/office/powerpoint/2010/main" val="2008077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5" y="1137267"/>
            <a:ext cx="7911646" cy="1415773"/>
            <a:chOff x="1659517" y="1171471"/>
            <a:chExt cx="7911646"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7" y="1171471"/>
              <a:ext cx="7911646"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Portfolio Showcase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DB1990D-6F97-DA49-AFB4-8FC02BD14C5F}"/>
              </a:ext>
            </a:extLst>
          </p:cNvPr>
          <p:cNvSpPr/>
          <p:nvPr/>
        </p:nvSpPr>
        <p:spPr>
          <a:xfrm>
            <a:off x="16295914" y="3731395"/>
            <a:ext cx="8081735" cy="6917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793CEAE-3577-8846-A315-8222EB2860CD}"/>
              </a:ext>
            </a:extLst>
          </p:cNvPr>
          <p:cNvSpPr txBox="1"/>
          <p:nvPr/>
        </p:nvSpPr>
        <p:spPr>
          <a:xfrm>
            <a:off x="1746250" y="11826988"/>
            <a:ext cx="20885150"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a:t>
            </a:r>
          </a:p>
        </p:txBody>
      </p:sp>
      <p:grpSp>
        <p:nvGrpSpPr>
          <p:cNvPr id="9" name="Group 8">
            <a:extLst>
              <a:ext uri="{FF2B5EF4-FFF2-40B4-BE49-F238E27FC236}">
                <a16:creationId xmlns:a16="http://schemas.microsoft.com/office/drawing/2014/main" id="{E33DDE26-5A57-C744-B50F-10ADA9900FAB}"/>
              </a:ext>
            </a:extLst>
          </p:cNvPr>
          <p:cNvGrpSpPr/>
          <p:nvPr/>
        </p:nvGrpSpPr>
        <p:grpSpPr>
          <a:xfrm>
            <a:off x="17390229" y="5518790"/>
            <a:ext cx="5893104" cy="3342446"/>
            <a:chOff x="17390229" y="6407041"/>
            <a:chExt cx="5893104" cy="3342446"/>
          </a:xfrm>
        </p:grpSpPr>
        <p:grpSp>
          <p:nvGrpSpPr>
            <p:cNvPr id="8" name="Group 7">
              <a:extLst>
                <a:ext uri="{FF2B5EF4-FFF2-40B4-BE49-F238E27FC236}">
                  <a16:creationId xmlns:a16="http://schemas.microsoft.com/office/drawing/2014/main" id="{70D2D5D7-FEAE-ED43-BEAA-8DB16B3E7E36}"/>
                </a:ext>
              </a:extLst>
            </p:cNvPr>
            <p:cNvGrpSpPr/>
            <p:nvPr/>
          </p:nvGrpSpPr>
          <p:grpSpPr>
            <a:xfrm>
              <a:off x="17390229" y="6407041"/>
              <a:ext cx="5893104" cy="1968884"/>
              <a:chOff x="6640746" y="5399880"/>
              <a:chExt cx="5893104" cy="1968884"/>
            </a:xfrm>
          </p:grpSpPr>
          <p:sp>
            <p:nvSpPr>
              <p:cNvPr id="99" name="TextBox 98">
                <a:extLst>
                  <a:ext uri="{FF2B5EF4-FFF2-40B4-BE49-F238E27FC236}">
                    <a16:creationId xmlns:a16="http://schemas.microsoft.com/office/drawing/2014/main" id="{D4E56287-9C7A-6B43-B2FC-9E4115076CEE}"/>
                  </a:ext>
                </a:extLst>
              </p:cNvPr>
              <p:cNvSpPr txBox="1"/>
              <p:nvPr/>
            </p:nvSpPr>
            <p:spPr>
              <a:xfrm>
                <a:off x="7695576" y="5399880"/>
                <a:ext cx="3740127" cy="707886"/>
              </a:xfrm>
              <a:prstGeom prst="rect">
                <a:avLst/>
              </a:prstGeom>
              <a:noFill/>
            </p:spPr>
            <p:txBody>
              <a:bodyPr wrap="none" rtlCol="0">
                <a:spAutoFit/>
              </a:bodyPr>
              <a:lstStyle/>
              <a:p>
                <a:pPr algn="ctr"/>
                <a:r>
                  <a:rPr lang="en-US" sz="4000" dirty="0">
                    <a:solidFill>
                      <a:schemeClr val="bg1"/>
                    </a:solidFill>
                    <a:latin typeface="Roboto" panose="02000000000000000000" pitchFamily="2" charset="0"/>
                    <a:ea typeface="Roboto" panose="02000000000000000000" pitchFamily="2" charset="0"/>
                    <a:cs typeface="Montserrat Light" charset="0"/>
                  </a:rPr>
                  <a:t>Small Business</a:t>
                </a:r>
              </a:p>
            </p:txBody>
          </p:sp>
          <p:sp>
            <p:nvSpPr>
              <p:cNvPr id="100" name="Subtitle 2">
                <a:extLst>
                  <a:ext uri="{FF2B5EF4-FFF2-40B4-BE49-F238E27FC236}">
                    <a16:creationId xmlns:a16="http://schemas.microsoft.com/office/drawing/2014/main" id="{8AB0627F-FD17-B349-815F-B7666495958E}"/>
                  </a:ext>
                </a:extLst>
              </p:cNvPr>
              <p:cNvSpPr txBox="1">
                <a:spLocks/>
              </p:cNvSpPr>
              <p:nvPr/>
            </p:nvSpPr>
            <p:spPr>
              <a:xfrm>
                <a:off x="6640746" y="6107766"/>
                <a:ext cx="589310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p>
            </p:txBody>
          </p:sp>
        </p:grpSp>
        <p:grpSp>
          <p:nvGrpSpPr>
            <p:cNvPr id="101" name="Group 100">
              <a:extLst>
                <a:ext uri="{FF2B5EF4-FFF2-40B4-BE49-F238E27FC236}">
                  <a16:creationId xmlns:a16="http://schemas.microsoft.com/office/drawing/2014/main" id="{07409FD5-60C2-3A4B-99B3-450AD0200779}"/>
                </a:ext>
              </a:extLst>
            </p:cNvPr>
            <p:cNvGrpSpPr/>
            <p:nvPr/>
          </p:nvGrpSpPr>
          <p:grpSpPr>
            <a:xfrm>
              <a:off x="18750708" y="8977223"/>
              <a:ext cx="3172146" cy="772264"/>
              <a:chOff x="2550987" y="6416805"/>
              <a:chExt cx="3172146" cy="772264"/>
            </a:xfrm>
          </p:grpSpPr>
          <p:sp>
            <p:nvSpPr>
              <p:cNvPr id="102" name="Rounded Rectangle 101">
                <a:extLst>
                  <a:ext uri="{FF2B5EF4-FFF2-40B4-BE49-F238E27FC236}">
                    <a16:creationId xmlns:a16="http://schemas.microsoft.com/office/drawing/2014/main" id="{B5CE9E3E-2731-DC41-BF1E-58FB54FFA578}"/>
                  </a:ext>
                </a:extLst>
              </p:cNvPr>
              <p:cNvSpPr/>
              <p:nvPr/>
            </p:nvSpPr>
            <p:spPr>
              <a:xfrm>
                <a:off x="2550987" y="6416805"/>
                <a:ext cx="3172146" cy="772264"/>
              </a:xfrm>
              <a:prstGeom prst="roundRect">
                <a:avLst>
                  <a:gd name="adj" fmla="val 50000"/>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CA3B1ECF-D71B-8948-BDF6-28C8C04DA2BC}"/>
                  </a:ext>
                </a:extLst>
              </p:cNvPr>
              <p:cNvSpPr txBox="1"/>
              <p:nvPr/>
            </p:nvSpPr>
            <p:spPr>
              <a:xfrm>
                <a:off x="2987550" y="6585074"/>
                <a:ext cx="2299027"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grpSp>
      <p:sp>
        <p:nvSpPr>
          <p:cNvPr id="2" name="Picture Placeholder 1">
            <a:extLst>
              <a:ext uri="{FF2B5EF4-FFF2-40B4-BE49-F238E27FC236}">
                <a16:creationId xmlns:a16="http://schemas.microsoft.com/office/drawing/2014/main" id="{DF57F037-4AE4-E649-A9B0-87D037D614CC}"/>
              </a:ext>
            </a:extLst>
          </p:cNvPr>
          <p:cNvSpPr>
            <a:spLocks noGrp="1"/>
          </p:cNvSpPr>
          <p:nvPr>
            <p:ph type="pic" sz="quarter" idx="15"/>
          </p:nvPr>
        </p:nvSpPr>
        <p:spPr/>
      </p:sp>
    </p:spTree>
    <p:extLst>
      <p:ext uri="{BB962C8B-B14F-4D97-AF65-F5344CB8AC3E}">
        <p14:creationId xmlns:p14="http://schemas.microsoft.com/office/powerpoint/2010/main" val="2139480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DF35DB1-EB67-8141-9CFE-56E1D4975E76}"/>
              </a:ext>
            </a:extLst>
          </p:cNvPr>
          <p:cNvSpPr>
            <a:spLocks noGrp="1"/>
          </p:cNvSpPr>
          <p:nvPr>
            <p:ph type="pic" sz="quarter" idx="14"/>
          </p:nvPr>
        </p:nvSpPr>
        <p:spPr/>
      </p:sp>
      <p:sp>
        <p:nvSpPr>
          <p:cNvPr id="3" name="Rectangle 2">
            <a:extLst>
              <a:ext uri="{FF2B5EF4-FFF2-40B4-BE49-F238E27FC236}">
                <a16:creationId xmlns:a16="http://schemas.microsoft.com/office/drawing/2014/main" id="{563332D3-6DA8-0147-A0F1-95796ECE7E32}"/>
              </a:ext>
            </a:extLst>
          </p:cNvPr>
          <p:cNvSpPr/>
          <p:nvPr/>
        </p:nvSpPr>
        <p:spPr>
          <a:xfrm>
            <a:off x="10123626" y="7376160"/>
            <a:ext cx="14254024"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54C1EFA-8157-6544-9C8D-7C1589833AA8}"/>
              </a:ext>
            </a:extLst>
          </p:cNvPr>
          <p:cNvGrpSpPr/>
          <p:nvPr/>
        </p:nvGrpSpPr>
        <p:grpSpPr>
          <a:xfrm>
            <a:off x="11816926" y="8591648"/>
            <a:ext cx="11630900" cy="2092881"/>
            <a:chOff x="8459618" y="6001723"/>
            <a:chExt cx="11630900" cy="2092881"/>
          </a:xfrm>
        </p:grpSpPr>
        <p:sp>
          <p:nvSpPr>
            <p:cNvPr id="7" name="TextBox 6">
              <a:extLst>
                <a:ext uri="{FF2B5EF4-FFF2-40B4-BE49-F238E27FC236}">
                  <a16:creationId xmlns:a16="http://schemas.microsoft.com/office/drawing/2014/main" id="{FD2B4C62-1F72-C346-A38E-B18BD9F03DB8}"/>
                </a:ext>
              </a:extLst>
            </p:cNvPr>
            <p:cNvSpPr txBox="1"/>
            <p:nvPr/>
          </p:nvSpPr>
          <p:spPr>
            <a:xfrm>
              <a:off x="8459618" y="6001723"/>
              <a:ext cx="11630900" cy="1631216"/>
            </a:xfrm>
            <a:prstGeom prst="rect">
              <a:avLst/>
            </a:prstGeom>
            <a:noFill/>
            <a:ln>
              <a:noFill/>
            </a:ln>
          </p:spPr>
          <p:txBody>
            <a:bodyPr wrap="square" rtlCol="0">
              <a:spAutoFit/>
            </a:bodyPr>
            <a:lstStyle/>
            <a:p>
              <a:r>
                <a:rPr lang="en-US" sz="10000" b="1" dirty="0">
                  <a:solidFill>
                    <a:schemeClr val="bg2"/>
                  </a:solidFill>
                  <a:latin typeface="Roboto" panose="02000000000000000000" pitchFamily="2" charset="0"/>
                  <a:ea typeface="Roboto" panose="02000000000000000000" pitchFamily="2" charset="0"/>
                  <a:cs typeface="Lato Light" panose="020F0502020204030203" pitchFamily="34" charset="0"/>
                </a:rPr>
                <a:t>DEVICES SAMPLES</a:t>
              </a:r>
            </a:p>
          </p:txBody>
        </p:sp>
        <p:sp>
          <p:nvSpPr>
            <p:cNvPr id="8" name="TextBox 7">
              <a:extLst>
                <a:ext uri="{FF2B5EF4-FFF2-40B4-BE49-F238E27FC236}">
                  <a16:creationId xmlns:a16="http://schemas.microsoft.com/office/drawing/2014/main" id="{96364CA6-F2C8-EC40-BB17-3161BEF3A7A3}"/>
                </a:ext>
              </a:extLst>
            </p:cNvPr>
            <p:cNvSpPr txBox="1"/>
            <p:nvPr/>
          </p:nvSpPr>
          <p:spPr>
            <a:xfrm>
              <a:off x="8535818" y="7632939"/>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9" name="Rounded Rectangle 8">
            <a:extLst>
              <a:ext uri="{FF2B5EF4-FFF2-40B4-BE49-F238E27FC236}">
                <a16:creationId xmlns:a16="http://schemas.microsoft.com/office/drawing/2014/main" id="{1D300662-2E76-624A-B6C5-D30D3C0A5ED5}"/>
              </a:ext>
            </a:extLst>
          </p:cNvPr>
          <p:cNvSpPr/>
          <p:nvPr/>
        </p:nvSpPr>
        <p:spPr>
          <a:xfrm rot="5400000">
            <a:off x="9349456"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7196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27AE5E7-64EC-2946-BBF0-447BCB647E0D}"/>
              </a:ext>
            </a:extLst>
          </p:cNvPr>
          <p:cNvSpPr>
            <a:spLocks noGrp="1"/>
          </p:cNvSpPr>
          <p:nvPr>
            <p:ph type="pic" sz="quarter" idx="14"/>
          </p:nvPr>
        </p:nvSpPr>
        <p:spPr/>
      </p:sp>
      <p:sp>
        <p:nvSpPr>
          <p:cNvPr id="112" name="Rectangle 111">
            <a:extLst>
              <a:ext uri="{FF2B5EF4-FFF2-40B4-BE49-F238E27FC236}">
                <a16:creationId xmlns:a16="http://schemas.microsoft.com/office/drawing/2014/main" id="{330B1B1D-E995-B244-B7DA-A5237044CDD3}"/>
              </a:ext>
            </a:extLst>
          </p:cNvPr>
          <p:cNvSpPr/>
          <p:nvPr/>
        </p:nvSpPr>
        <p:spPr>
          <a:xfrm rot="10800000" flipV="1">
            <a:off x="14853365" y="1"/>
            <a:ext cx="9524275" cy="13715998"/>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Phone Preview Sample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descr="iPhone6_mockup_front_white.png">
            <a:extLst>
              <a:ext uri="{FF2B5EF4-FFF2-40B4-BE49-F238E27FC236}">
                <a16:creationId xmlns:a16="http://schemas.microsoft.com/office/drawing/2014/main" id="{A769673C-F5CA-A64D-9C60-CF361063D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0865" y="296353"/>
            <a:ext cx="8352768" cy="13123294"/>
          </a:xfrm>
          <a:prstGeom prst="rect">
            <a:avLst/>
          </a:prstGeom>
        </p:spPr>
      </p:pic>
      <p:grpSp>
        <p:nvGrpSpPr>
          <p:cNvPr id="100" name="Group 99">
            <a:extLst>
              <a:ext uri="{FF2B5EF4-FFF2-40B4-BE49-F238E27FC236}">
                <a16:creationId xmlns:a16="http://schemas.microsoft.com/office/drawing/2014/main" id="{C448B5B6-5E11-F14D-A494-94EDCF85B38E}"/>
              </a:ext>
            </a:extLst>
          </p:cNvPr>
          <p:cNvGrpSpPr/>
          <p:nvPr/>
        </p:nvGrpSpPr>
        <p:grpSpPr>
          <a:xfrm>
            <a:off x="1204201" y="4822158"/>
            <a:ext cx="9590800" cy="3468013"/>
            <a:chOff x="1659518" y="5175655"/>
            <a:chExt cx="9590800" cy="3468013"/>
          </a:xfrm>
        </p:grpSpPr>
        <p:sp>
          <p:nvSpPr>
            <p:cNvPr id="101" name="Subtitle 2">
              <a:extLst>
                <a:ext uri="{FF2B5EF4-FFF2-40B4-BE49-F238E27FC236}">
                  <a16:creationId xmlns:a16="http://schemas.microsoft.com/office/drawing/2014/main" id="{1D7063C2-EC6C-134E-98E9-5C0B89B54446}"/>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102" name="Rectangle 101">
              <a:extLst>
                <a:ext uri="{FF2B5EF4-FFF2-40B4-BE49-F238E27FC236}">
                  <a16:creationId xmlns:a16="http://schemas.microsoft.com/office/drawing/2014/main" id="{F2136BC4-87AB-5043-9825-686E874D037E}"/>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grpSp>
        <p:nvGrpSpPr>
          <p:cNvPr id="9" name="Group 8">
            <a:extLst>
              <a:ext uri="{FF2B5EF4-FFF2-40B4-BE49-F238E27FC236}">
                <a16:creationId xmlns:a16="http://schemas.microsoft.com/office/drawing/2014/main" id="{0EB2EA19-8597-BC49-9A78-BCBD8D5C375A}"/>
              </a:ext>
            </a:extLst>
          </p:cNvPr>
          <p:cNvGrpSpPr/>
          <p:nvPr/>
        </p:nvGrpSpPr>
        <p:grpSpPr>
          <a:xfrm>
            <a:off x="1406525" y="10485210"/>
            <a:ext cx="3923076" cy="1350762"/>
            <a:chOff x="1406525" y="10485210"/>
            <a:chExt cx="3923076" cy="1350762"/>
          </a:xfrm>
        </p:grpSpPr>
        <p:grpSp>
          <p:nvGrpSpPr>
            <p:cNvPr id="148" name="Group 147">
              <a:extLst>
                <a:ext uri="{FF2B5EF4-FFF2-40B4-BE49-F238E27FC236}">
                  <a16:creationId xmlns:a16="http://schemas.microsoft.com/office/drawing/2014/main" id="{82D33BEC-94DE-2940-B610-939545EE8DE5}"/>
                </a:ext>
              </a:extLst>
            </p:cNvPr>
            <p:cNvGrpSpPr/>
            <p:nvPr/>
          </p:nvGrpSpPr>
          <p:grpSpPr>
            <a:xfrm>
              <a:off x="1406525" y="10485210"/>
              <a:ext cx="1128282" cy="1350762"/>
              <a:chOff x="13830554" y="8780454"/>
              <a:chExt cx="797352" cy="954577"/>
            </a:xfrm>
            <a:solidFill>
              <a:schemeClr val="accent1"/>
            </a:solidFill>
          </p:grpSpPr>
          <p:sp>
            <p:nvSpPr>
              <p:cNvPr id="150" name="Freeform 149">
                <a:extLst>
                  <a:ext uri="{FF2B5EF4-FFF2-40B4-BE49-F238E27FC236}">
                    <a16:creationId xmlns:a16="http://schemas.microsoft.com/office/drawing/2014/main" id="{BFB32338-12BF-EB4B-9E3B-CFC26A635996}"/>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150">
                <a:extLst>
                  <a:ext uri="{FF2B5EF4-FFF2-40B4-BE49-F238E27FC236}">
                    <a16:creationId xmlns:a16="http://schemas.microsoft.com/office/drawing/2014/main" id="{629FA1DD-59A5-C74B-B8C4-5D947F794A6C}"/>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9" name="Rectangle 148">
              <a:extLst>
                <a:ext uri="{FF2B5EF4-FFF2-40B4-BE49-F238E27FC236}">
                  <a16:creationId xmlns:a16="http://schemas.microsoft.com/office/drawing/2014/main" id="{18C489A5-1488-5A48-A18A-11D10A95D121}"/>
                </a:ext>
              </a:extLst>
            </p:cNvPr>
            <p:cNvSpPr/>
            <p:nvPr/>
          </p:nvSpPr>
          <p:spPr>
            <a:xfrm>
              <a:off x="2749855" y="10564453"/>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7" name="Group 6">
            <a:extLst>
              <a:ext uri="{FF2B5EF4-FFF2-40B4-BE49-F238E27FC236}">
                <a16:creationId xmlns:a16="http://schemas.microsoft.com/office/drawing/2014/main" id="{6588A2FD-5724-5940-A574-1F83702DFF88}"/>
              </a:ext>
            </a:extLst>
          </p:cNvPr>
          <p:cNvGrpSpPr/>
          <p:nvPr/>
        </p:nvGrpSpPr>
        <p:grpSpPr>
          <a:xfrm>
            <a:off x="6190894" y="10564453"/>
            <a:ext cx="4289971" cy="1143455"/>
            <a:chOff x="6263275" y="10564453"/>
            <a:chExt cx="4289971" cy="1143455"/>
          </a:xfrm>
        </p:grpSpPr>
        <p:sp>
          <p:nvSpPr>
            <p:cNvPr id="153" name="Freeform 152">
              <a:extLst>
                <a:ext uri="{FF2B5EF4-FFF2-40B4-BE49-F238E27FC236}">
                  <a16:creationId xmlns:a16="http://schemas.microsoft.com/office/drawing/2014/main" id="{07CAA922-3809-084D-B61C-692FBA6DDC94}"/>
                </a:ext>
              </a:extLst>
            </p:cNvPr>
            <p:cNvSpPr>
              <a:spLocks noChangeArrowheads="1"/>
            </p:cNvSpPr>
            <p:nvPr/>
          </p:nvSpPr>
          <p:spPr bwMode="auto">
            <a:xfrm>
              <a:off x="6263275" y="10564454"/>
              <a:ext cx="1451406" cy="1138874"/>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accent1"/>
            </a:solidFill>
            <a:ln>
              <a:noFill/>
            </a:ln>
            <a:effectLst/>
            <a:extLst/>
          </p:spPr>
          <p:txBody>
            <a:bodyPr wrap="none" anchor="ctr"/>
            <a:lstStyle/>
            <a:p>
              <a:endParaRPr lang="en-US"/>
            </a:p>
          </p:txBody>
        </p:sp>
        <p:sp>
          <p:nvSpPr>
            <p:cNvPr id="154" name="Rectangle 153">
              <a:extLst>
                <a:ext uri="{FF2B5EF4-FFF2-40B4-BE49-F238E27FC236}">
                  <a16:creationId xmlns:a16="http://schemas.microsoft.com/office/drawing/2014/main" id="{C985955F-4F3B-2B49-8EC6-AA5C855AE84B}"/>
                </a:ext>
              </a:extLst>
            </p:cNvPr>
            <p:cNvSpPr/>
            <p:nvPr/>
          </p:nvSpPr>
          <p:spPr>
            <a:xfrm>
              <a:off x="7973500" y="10564453"/>
              <a:ext cx="2579746"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3" name="Picture Placeholder 2">
            <a:extLst>
              <a:ext uri="{FF2B5EF4-FFF2-40B4-BE49-F238E27FC236}">
                <a16:creationId xmlns:a16="http://schemas.microsoft.com/office/drawing/2014/main" id="{8E4D435E-3C1B-E444-85A8-C15806783D70}"/>
              </a:ext>
            </a:extLst>
          </p:cNvPr>
          <p:cNvSpPr>
            <a:spLocks noGrp="1"/>
          </p:cNvSpPr>
          <p:nvPr>
            <p:ph type="pic" sz="quarter" idx="15"/>
          </p:nvPr>
        </p:nvSpPr>
        <p:spPr/>
      </p:sp>
      <p:grpSp>
        <p:nvGrpSpPr>
          <p:cNvPr id="6" name="Group 5">
            <a:extLst>
              <a:ext uri="{FF2B5EF4-FFF2-40B4-BE49-F238E27FC236}">
                <a16:creationId xmlns:a16="http://schemas.microsoft.com/office/drawing/2014/main" id="{FADA34BA-BD09-8048-A1AC-CD5D2124D893}"/>
              </a:ext>
            </a:extLst>
          </p:cNvPr>
          <p:cNvGrpSpPr/>
          <p:nvPr/>
        </p:nvGrpSpPr>
        <p:grpSpPr>
          <a:xfrm>
            <a:off x="15509934" y="7513366"/>
            <a:ext cx="6351368" cy="2971844"/>
            <a:chOff x="14832232" y="7406641"/>
            <a:chExt cx="6351368" cy="2971844"/>
          </a:xfrm>
        </p:grpSpPr>
        <p:sp>
          <p:nvSpPr>
            <p:cNvPr id="113" name="Rectangle 112">
              <a:extLst>
                <a:ext uri="{FF2B5EF4-FFF2-40B4-BE49-F238E27FC236}">
                  <a16:creationId xmlns:a16="http://schemas.microsoft.com/office/drawing/2014/main" id="{4C0FBFF3-0C35-234F-B4F9-340E455061E3}"/>
                </a:ext>
              </a:extLst>
            </p:cNvPr>
            <p:cNvSpPr/>
            <p:nvPr/>
          </p:nvSpPr>
          <p:spPr>
            <a:xfrm flipH="1">
              <a:off x="14832232" y="7406641"/>
              <a:ext cx="6351368" cy="29718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B9630E89-1EB1-7049-A4F5-17591E4B32AF}"/>
                </a:ext>
              </a:extLst>
            </p:cNvPr>
            <p:cNvGrpSpPr/>
            <p:nvPr/>
          </p:nvGrpSpPr>
          <p:grpSpPr>
            <a:xfrm>
              <a:off x="15061364" y="7908120"/>
              <a:ext cx="5893104" cy="1968884"/>
              <a:chOff x="17390229" y="5518790"/>
              <a:chExt cx="5893104" cy="1968884"/>
            </a:xfrm>
          </p:grpSpPr>
          <p:sp>
            <p:nvSpPr>
              <p:cNvPr id="123" name="TextBox 122">
                <a:extLst>
                  <a:ext uri="{FF2B5EF4-FFF2-40B4-BE49-F238E27FC236}">
                    <a16:creationId xmlns:a16="http://schemas.microsoft.com/office/drawing/2014/main" id="{A32ABF42-1BAE-BE43-9E75-873C2C942D0C}"/>
                  </a:ext>
                </a:extLst>
              </p:cNvPr>
              <p:cNvSpPr txBox="1"/>
              <p:nvPr/>
            </p:nvSpPr>
            <p:spPr>
              <a:xfrm>
                <a:off x="18445059" y="5518790"/>
                <a:ext cx="3740127" cy="707886"/>
              </a:xfrm>
              <a:prstGeom prst="rect">
                <a:avLst/>
              </a:prstGeom>
              <a:noFill/>
            </p:spPr>
            <p:txBody>
              <a:bodyPr wrap="none" rtlCol="0">
                <a:spAutoFit/>
              </a:bodyPr>
              <a:lstStyle/>
              <a:p>
                <a:pPr algn="ctr"/>
                <a:r>
                  <a:rPr lang="en-US" sz="4000" dirty="0">
                    <a:solidFill>
                      <a:schemeClr val="bg1"/>
                    </a:solidFill>
                    <a:latin typeface="Roboto" panose="02000000000000000000" pitchFamily="2" charset="0"/>
                    <a:ea typeface="Roboto" panose="02000000000000000000" pitchFamily="2" charset="0"/>
                    <a:cs typeface="Montserrat Light" charset="0"/>
                  </a:rPr>
                  <a:t>Small Business</a:t>
                </a:r>
              </a:p>
            </p:txBody>
          </p:sp>
          <p:sp>
            <p:nvSpPr>
              <p:cNvPr id="124" name="Subtitle 2">
                <a:extLst>
                  <a:ext uri="{FF2B5EF4-FFF2-40B4-BE49-F238E27FC236}">
                    <a16:creationId xmlns:a16="http://schemas.microsoft.com/office/drawing/2014/main" id="{E5855178-C13F-9747-A43F-170D475F87CB}"/>
                  </a:ext>
                </a:extLst>
              </p:cNvPr>
              <p:cNvSpPr txBox="1">
                <a:spLocks/>
              </p:cNvSpPr>
              <p:nvPr/>
            </p:nvSpPr>
            <p:spPr>
              <a:xfrm>
                <a:off x="17390229" y="6226676"/>
                <a:ext cx="5893104"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 have proven successful.</a:t>
                </a:r>
              </a:p>
            </p:txBody>
          </p:sp>
        </p:grpSp>
      </p:grpSp>
    </p:spTree>
    <p:extLst>
      <p:ext uri="{BB962C8B-B14F-4D97-AF65-F5344CB8AC3E}">
        <p14:creationId xmlns:p14="http://schemas.microsoft.com/office/powerpoint/2010/main" val="145726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B2EAD3-7D62-D646-A0F1-A5427E4C8FE9}"/>
              </a:ext>
            </a:extLst>
          </p:cNvPr>
          <p:cNvSpPr>
            <a:spLocks noGrp="1"/>
          </p:cNvSpPr>
          <p:nvPr>
            <p:ph type="pic" sz="quarter" idx="15"/>
          </p:nvPr>
        </p:nvSpPr>
        <p:spPr/>
      </p:sp>
      <p:sp>
        <p:nvSpPr>
          <p:cNvPr id="26" name="Rectangle 25">
            <a:extLst>
              <a:ext uri="{FF2B5EF4-FFF2-40B4-BE49-F238E27FC236}">
                <a16:creationId xmlns:a16="http://schemas.microsoft.com/office/drawing/2014/main" id="{3B5E5988-8752-AA41-A655-7D403A3790E4}"/>
              </a:ext>
            </a:extLst>
          </p:cNvPr>
          <p:cNvSpPr/>
          <p:nvPr/>
        </p:nvSpPr>
        <p:spPr>
          <a:xfrm rot="10800000" flipV="1">
            <a:off x="0" y="4441371"/>
            <a:ext cx="24377648" cy="9274627"/>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87850C86-B4B5-1042-8E2E-26A7900BCFC4}"/>
              </a:ext>
            </a:extLst>
          </p:cNvPr>
          <p:cNvPicPr>
            <a:picLocks noChangeAspect="1"/>
          </p:cNvPicPr>
          <p:nvPr/>
        </p:nvPicPr>
        <p:blipFill rotWithShape="1">
          <a:blip r:embed="rId2"/>
          <a:srcRect l="4792" t="12636" r="6089" b="14423"/>
          <a:stretch/>
        </p:blipFill>
        <p:spPr>
          <a:xfrm>
            <a:off x="11938191" y="721244"/>
            <a:ext cx="19267846" cy="12273512"/>
          </a:xfrm>
          <a:prstGeom prst="rect">
            <a:avLst/>
          </a:prstGeom>
        </p:spPr>
      </p:pic>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Laptop Preview Sample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00706A4-9E10-3447-B55E-88E40233A492}"/>
              </a:ext>
            </a:extLst>
          </p:cNvPr>
          <p:cNvGrpSpPr/>
          <p:nvPr/>
        </p:nvGrpSpPr>
        <p:grpSpPr>
          <a:xfrm>
            <a:off x="1440622" y="6725204"/>
            <a:ext cx="8539455" cy="4706533"/>
            <a:chOff x="1440622" y="7171332"/>
            <a:chExt cx="8539455" cy="4706533"/>
          </a:xfrm>
        </p:grpSpPr>
        <p:sp>
          <p:nvSpPr>
            <p:cNvPr id="28" name="Rectangle 27">
              <a:extLst>
                <a:ext uri="{FF2B5EF4-FFF2-40B4-BE49-F238E27FC236}">
                  <a16:creationId xmlns:a16="http://schemas.microsoft.com/office/drawing/2014/main" id="{4F24E3B5-9940-E048-AD96-21369C4FBEF3}"/>
                </a:ext>
              </a:extLst>
            </p:cNvPr>
            <p:cNvSpPr/>
            <p:nvPr/>
          </p:nvSpPr>
          <p:spPr>
            <a:xfrm>
              <a:off x="1440622" y="7171332"/>
              <a:ext cx="8539455" cy="4706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0" name="Group 99">
              <a:extLst>
                <a:ext uri="{FF2B5EF4-FFF2-40B4-BE49-F238E27FC236}">
                  <a16:creationId xmlns:a16="http://schemas.microsoft.com/office/drawing/2014/main" id="{C448B5B6-5E11-F14D-A494-94EDCF85B38E}"/>
                </a:ext>
              </a:extLst>
            </p:cNvPr>
            <p:cNvGrpSpPr/>
            <p:nvPr/>
          </p:nvGrpSpPr>
          <p:grpSpPr>
            <a:xfrm>
              <a:off x="2122272" y="7790591"/>
              <a:ext cx="7133288" cy="3468013"/>
              <a:chOff x="1659518" y="5175655"/>
              <a:chExt cx="7133288" cy="3468013"/>
            </a:xfrm>
          </p:grpSpPr>
          <p:sp>
            <p:nvSpPr>
              <p:cNvPr id="101" name="Subtitle 2">
                <a:extLst>
                  <a:ext uri="{FF2B5EF4-FFF2-40B4-BE49-F238E27FC236}">
                    <a16:creationId xmlns:a16="http://schemas.microsoft.com/office/drawing/2014/main" id="{1D7063C2-EC6C-134E-98E9-5C0B89B54446}"/>
                  </a:ext>
                </a:extLst>
              </p:cNvPr>
              <p:cNvSpPr txBox="1">
                <a:spLocks/>
              </p:cNvSpPr>
              <p:nvPr/>
            </p:nvSpPr>
            <p:spPr>
              <a:xfrm>
                <a:off x="1659518" y="6375984"/>
                <a:ext cx="7133288"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02" name="Rectangle 101">
                <a:extLst>
                  <a:ext uri="{FF2B5EF4-FFF2-40B4-BE49-F238E27FC236}">
                    <a16:creationId xmlns:a16="http://schemas.microsoft.com/office/drawing/2014/main" id="{F2136BC4-87AB-5043-9825-686E874D037E}"/>
                  </a:ext>
                </a:extLst>
              </p:cNvPr>
              <p:cNvSpPr/>
              <p:nvPr/>
            </p:nvSpPr>
            <p:spPr>
              <a:xfrm>
                <a:off x="1794984" y="5175655"/>
                <a:ext cx="6997822" cy="1200329"/>
              </a:xfrm>
              <a:prstGeom prst="rect">
                <a:avLst/>
              </a:prstGeom>
            </p:spPr>
            <p:txBody>
              <a:bodyPr wrap="square">
                <a:spAutoFit/>
              </a:bodyPr>
              <a:lstStyle/>
              <a:p>
                <a:r>
                  <a:rPr lang="en-US" dirty="0">
                    <a:solidFill>
                      <a:schemeClr val="bg1"/>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grpSp>
      <p:sp>
        <p:nvSpPr>
          <p:cNvPr id="3" name="Picture Placeholder 2">
            <a:extLst>
              <a:ext uri="{FF2B5EF4-FFF2-40B4-BE49-F238E27FC236}">
                <a16:creationId xmlns:a16="http://schemas.microsoft.com/office/drawing/2014/main" id="{DF7F3C08-82E1-3340-B78D-A437C18D70E4}"/>
              </a:ext>
            </a:extLst>
          </p:cNvPr>
          <p:cNvSpPr>
            <a:spLocks noGrp="1"/>
          </p:cNvSpPr>
          <p:nvPr>
            <p:ph type="pic" sz="quarter" idx="14"/>
          </p:nvPr>
        </p:nvSpPr>
        <p:spPr/>
      </p:sp>
    </p:spTree>
    <p:extLst>
      <p:ext uri="{BB962C8B-B14F-4D97-AF65-F5344CB8AC3E}">
        <p14:creationId xmlns:p14="http://schemas.microsoft.com/office/powerpoint/2010/main" val="3094902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1D4CB57-64D2-6F4A-8F52-E6071A89FD30}"/>
              </a:ext>
            </a:extLst>
          </p:cNvPr>
          <p:cNvSpPr>
            <a:spLocks noGrp="1"/>
          </p:cNvSpPr>
          <p:nvPr>
            <p:ph type="pic" sz="quarter" idx="15"/>
          </p:nvPr>
        </p:nvSpPr>
        <p:spPr/>
      </p:sp>
      <p:sp>
        <p:nvSpPr>
          <p:cNvPr id="19" name="Rectangle 18">
            <a:extLst>
              <a:ext uri="{FF2B5EF4-FFF2-40B4-BE49-F238E27FC236}">
                <a16:creationId xmlns:a16="http://schemas.microsoft.com/office/drawing/2014/main" id="{A003E025-275A-6743-B732-D890B6C6F27A}"/>
              </a:ext>
            </a:extLst>
          </p:cNvPr>
          <p:cNvSpPr/>
          <p:nvPr/>
        </p:nvSpPr>
        <p:spPr>
          <a:xfrm rot="10800000" flipV="1">
            <a:off x="0" y="1028700"/>
            <a:ext cx="24377650" cy="7489658"/>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1028069-CC27-6042-8026-6C7390B9830B}"/>
              </a:ext>
            </a:extLst>
          </p:cNvPr>
          <p:cNvGrpSpPr/>
          <p:nvPr/>
        </p:nvGrpSpPr>
        <p:grpSpPr>
          <a:xfrm>
            <a:off x="0" y="3929734"/>
            <a:ext cx="10210799" cy="1687590"/>
            <a:chOff x="0" y="1028700"/>
            <a:chExt cx="10210799" cy="1687590"/>
          </a:xfrm>
        </p:grpSpPr>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Tablet Preview Sample</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4" name="Group 1104">
            <a:extLst>
              <a:ext uri="{FF2B5EF4-FFF2-40B4-BE49-F238E27FC236}">
                <a16:creationId xmlns:a16="http://schemas.microsoft.com/office/drawing/2014/main" id="{28563B6D-C10F-AE46-B9B8-BE5A787BC250}"/>
              </a:ext>
            </a:extLst>
          </p:cNvPr>
          <p:cNvGrpSpPr>
            <a:grpSpLocks noChangeAspect="1"/>
          </p:cNvGrpSpPr>
          <p:nvPr/>
        </p:nvGrpSpPr>
        <p:grpSpPr>
          <a:xfrm>
            <a:off x="12980741" y="2717414"/>
            <a:ext cx="9990384" cy="14799898"/>
            <a:chOff x="0" y="0"/>
            <a:chExt cx="6591305" cy="9765731"/>
          </a:xfrm>
        </p:grpSpPr>
        <p:grpSp>
          <p:nvGrpSpPr>
            <p:cNvPr id="27" name="Group 1102">
              <a:extLst>
                <a:ext uri="{FF2B5EF4-FFF2-40B4-BE49-F238E27FC236}">
                  <a16:creationId xmlns:a16="http://schemas.microsoft.com/office/drawing/2014/main" id="{2D210BC5-7CFC-A444-8FFE-BA690D69C2CB}"/>
                </a:ext>
              </a:extLst>
            </p:cNvPr>
            <p:cNvGrpSpPr/>
            <p:nvPr/>
          </p:nvGrpSpPr>
          <p:grpSpPr>
            <a:xfrm>
              <a:off x="0" y="0"/>
              <a:ext cx="6591305" cy="9765731"/>
              <a:chOff x="0" y="0"/>
              <a:chExt cx="6591304" cy="9765730"/>
            </a:xfrm>
          </p:grpSpPr>
          <p:pic>
            <p:nvPicPr>
              <p:cNvPr id="30" name="Mini-iPad-B&amp;W-Mockup.png">
                <a:extLst>
                  <a:ext uri="{FF2B5EF4-FFF2-40B4-BE49-F238E27FC236}">
                    <a16:creationId xmlns:a16="http://schemas.microsoft.com/office/drawing/2014/main" id="{9878104A-6EDB-DA4E-9424-ED3E31C86A9C}"/>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31" name="Shape 1101">
                <a:extLst>
                  <a:ext uri="{FF2B5EF4-FFF2-40B4-BE49-F238E27FC236}">
                    <a16:creationId xmlns:a16="http://schemas.microsoft.com/office/drawing/2014/main" id="{DCF44A40-E895-284C-B1D1-E48F451EEE01}"/>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9" name="placeholder.png">
              <a:extLst>
                <a:ext uri="{FF2B5EF4-FFF2-40B4-BE49-F238E27FC236}">
                  <a16:creationId xmlns:a16="http://schemas.microsoft.com/office/drawing/2014/main" id="{A8574177-4BDD-5840-A63C-7F849F992D69}"/>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35" name="Group 34">
            <a:extLst>
              <a:ext uri="{FF2B5EF4-FFF2-40B4-BE49-F238E27FC236}">
                <a16:creationId xmlns:a16="http://schemas.microsoft.com/office/drawing/2014/main" id="{504AA505-A9DE-D542-B5E8-A1E6EB67D60E}"/>
              </a:ext>
            </a:extLst>
          </p:cNvPr>
          <p:cNvGrpSpPr/>
          <p:nvPr/>
        </p:nvGrpSpPr>
        <p:grpSpPr>
          <a:xfrm>
            <a:off x="1204200" y="9946598"/>
            <a:ext cx="9677159" cy="2458762"/>
            <a:chOff x="1659517" y="5175655"/>
            <a:chExt cx="9677159" cy="2458762"/>
          </a:xfrm>
        </p:grpSpPr>
        <p:sp>
          <p:nvSpPr>
            <p:cNvPr id="36" name="Subtitle 2">
              <a:extLst>
                <a:ext uri="{FF2B5EF4-FFF2-40B4-BE49-F238E27FC236}">
                  <a16:creationId xmlns:a16="http://schemas.microsoft.com/office/drawing/2014/main" id="{58E062FE-A970-B444-BA97-7B4C3D3C2C7A}"/>
                </a:ext>
              </a:extLst>
            </p:cNvPr>
            <p:cNvSpPr txBox="1">
              <a:spLocks/>
            </p:cNvSpPr>
            <p:nvPr/>
          </p:nvSpPr>
          <p:spPr>
            <a:xfrm>
              <a:off x="1659517" y="5821986"/>
              <a:ext cx="9677159"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a:t>
              </a:r>
            </a:p>
          </p:txBody>
        </p:sp>
        <p:sp>
          <p:nvSpPr>
            <p:cNvPr id="37" name="Rectangle 36">
              <a:extLst>
                <a:ext uri="{FF2B5EF4-FFF2-40B4-BE49-F238E27FC236}">
                  <a16:creationId xmlns:a16="http://schemas.microsoft.com/office/drawing/2014/main" id="{D06CF88A-FC91-C74E-BE4D-88FB40FEB946}"/>
                </a:ext>
              </a:extLst>
            </p:cNvPr>
            <p:cNvSpPr/>
            <p:nvPr/>
          </p:nvSpPr>
          <p:spPr>
            <a:xfrm>
              <a:off x="1794984" y="5175655"/>
              <a:ext cx="5566711"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Consumer Demand</a:t>
              </a:r>
            </a:p>
          </p:txBody>
        </p:sp>
      </p:grpSp>
      <p:sp>
        <p:nvSpPr>
          <p:cNvPr id="2" name="Picture Placeholder 1">
            <a:extLst>
              <a:ext uri="{FF2B5EF4-FFF2-40B4-BE49-F238E27FC236}">
                <a16:creationId xmlns:a16="http://schemas.microsoft.com/office/drawing/2014/main" id="{A6C8E2FE-8DC4-1446-BF74-E316B8B284C6}"/>
              </a:ext>
            </a:extLst>
          </p:cNvPr>
          <p:cNvSpPr>
            <a:spLocks noGrp="1"/>
          </p:cNvSpPr>
          <p:nvPr>
            <p:ph type="pic" sz="quarter" idx="14"/>
          </p:nvPr>
        </p:nvSpPr>
        <p:spPr/>
      </p:sp>
    </p:spTree>
    <p:extLst>
      <p:ext uri="{BB962C8B-B14F-4D97-AF65-F5344CB8AC3E}">
        <p14:creationId xmlns:p14="http://schemas.microsoft.com/office/powerpoint/2010/main" val="1341049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2DB33D0-D474-D84F-A0F0-08A4F532A75B}"/>
              </a:ext>
            </a:extLst>
          </p:cNvPr>
          <p:cNvSpPr>
            <a:spLocks noGrp="1"/>
          </p:cNvSpPr>
          <p:nvPr>
            <p:ph type="pic" sz="quarter" idx="14"/>
          </p:nvPr>
        </p:nvSpPr>
        <p:spPr/>
      </p:sp>
      <p:sp>
        <p:nvSpPr>
          <p:cNvPr id="10" name="Rectangle 9">
            <a:extLst>
              <a:ext uri="{FF2B5EF4-FFF2-40B4-BE49-F238E27FC236}">
                <a16:creationId xmlns:a16="http://schemas.microsoft.com/office/drawing/2014/main" id="{3C51F560-981A-3946-B904-4B7CD60B2244}"/>
              </a:ext>
            </a:extLst>
          </p:cNvPr>
          <p:cNvSpPr/>
          <p:nvPr/>
        </p:nvSpPr>
        <p:spPr>
          <a:xfrm>
            <a:off x="13226143" y="7376160"/>
            <a:ext cx="11151503" cy="45238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9620D7C-EA2B-D646-8E4A-B8611F60FE60}"/>
              </a:ext>
            </a:extLst>
          </p:cNvPr>
          <p:cNvGrpSpPr/>
          <p:nvPr/>
        </p:nvGrpSpPr>
        <p:grpSpPr>
          <a:xfrm>
            <a:off x="14919443" y="8591648"/>
            <a:ext cx="7458406" cy="2092881"/>
            <a:chOff x="8459618" y="6001723"/>
            <a:chExt cx="7458406" cy="2092881"/>
          </a:xfrm>
        </p:grpSpPr>
        <p:sp>
          <p:nvSpPr>
            <p:cNvPr id="12" name="TextBox 11">
              <a:extLst>
                <a:ext uri="{FF2B5EF4-FFF2-40B4-BE49-F238E27FC236}">
                  <a16:creationId xmlns:a16="http://schemas.microsoft.com/office/drawing/2014/main" id="{7845047D-7AC7-1842-A463-6190CD9C85EF}"/>
                </a:ext>
              </a:extLst>
            </p:cNvPr>
            <p:cNvSpPr txBox="1"/>
            <p:nvPr/>
          </p:nvSpPr>
          <p:spPr>
            <a:xfrm>
              <a:off x="8459618" y="6001723"/>
              <a:ext cx="7458406" cy="1631216"/>
            </a:xfrm>
            <a:prstGeom prst="rect">
              <a:avLst/>
            </a:prstGeom>
            <a:noFill/>
            <a:ln>
              <a:noFill/>
            </a:ln>
          </p:spPr>
          <p:txBody>
            <a:bodyPr wrap="square" rtlCol="0">
              <a:spAutoFit/>
            </a:bodyPr>
            <a:lstStyle/>
            <a:p>
              <a:r>
                <a:rPr lang="en-US" sz="10000" b="1" dirty="0">
                  <a:solidFill>
                    <a:schemeClr val="bg2"/>
                  </a:solidFill>
                  <a:latin typeface="Roboto" panose="02000000000000000000" pitchFamily="2" charset="0"/>
                  <a:ea typeface="Roboto" panose="02000000000000000000" pitchFamily="2" charset="0"/>
                  <a:cs typeface="Lato Light" panose="020F0502020204030203" pitchFamily="34" charset="0"/>
                </a:rPr>
                <a:t>MAPS</a:t>
              </a:r>
            </a:p>
          </p:txBody>
        </p:sp>
        <p:sp>
          <p:nvSpPr>
            <p:cNvPr id="13" name="TextBox 12">
              <a:extLst>
                <a:ext uri="{FF2B5EF4-FFF2-40B4-BE49-F238E27FC236}">
                  <a16:creationId xmlns:a16="http://schemas.microsoft.com/office/drawing/2014/main" id="{014EDCBA-CEF6-CA46-8A5E-44D548158D3E}"/>
                </a:ext>
              </a:extLst>
            </p:cNvPr>
            <p:cNvSpPr txBox="1"/>
            <p:nvPr/>
          </p:nvSpPr>
          <p:spPr>
            <a:xfrm>
              <a:off x="8535818" y="7632939"/>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4" name="Rounded Rectangle 13">
            <a:extLst>
              <a:ext uri="{FF2B5EF4-FFF2-40B4-BE49-F238E27FC236}">
                <a16:creationId xmlns:a16="http://schemas.microsoft.com/office/drawing/2014/main" id="{F5335F52-0393-6A4C-8C0D-2D1BFCBE1F55}"/>
              </a:ext>
            </a:extLst>
          </p:cNvPr>
          <p:cNvSpPr/>
          <p:nvPr/>
        </p:nvSpPr>
        <p:spPr>
          <a:xfrm rot="5400000">
            <a:off x="12451973" y="9674099"/>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50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B5BFDB99-B41C-0F4D-A111-A40FC5832DD1}"/>
              </a:ext>
            </a:extLst>
          </p:cNvPr>
          <p:cNvGrpSpPr/>
          <p:nvPr/>
        </p:nvGrpSpPr>
        <p:grpSpPr>
          <a:xfrm>
            <a:off x="11566199" y="4978400"/>
            <a:ext cx="10218191" cy="6680200"/>
            <a:chOff x="5157993" y="1665630"/>
            <a:chExt cx="2936367" cy="1919171"/>
          </a:xfrm>
          <a:solidFill>
            <a:srgbClr val="EFF1F7"/>
          </a:solidFill>
        </p:grpSpPr>
        <p:sp>
          <p:nvSpPr>
            <p:cNvPr id="82" name="Freeform 5">
              <a:extLst>
                <a:ext uri="{FF2B5EF4-FFF2-40B4-BE49-F238E27FC236}">
                  <a16:creationId xmlns:a16="http://schemas.microsoft.com/office/drawing/2014/main" id="{86114016-099F-5C45-A4B1-098A682F0064}"/>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6">
              <a:extLst>
                <a:ext uri="{FF2B5EF4-FFF2-40B4-BE49-F238E27FC236}">
                  <a16:creationId xmlns:a16="http://schemas.microsoft.com/office/drawing/2014/main" id="{CFE67368-7501-6F4C-88FC-893F95D4335E}"/>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7">
              <a:extLst>
                <a:ext uri="{FF2B5EF4-FFF2-40B4-BE49-F238E27FC236}">
                  <a16:creationId xmlns:a16="http://schemas.microsoft.com/office/drawing/2014/main" id="{FAC18E0D-3F38-5143-837F-5C623809AD7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8">
              <a:extLst>
                <a:ext uri="{FF2B5EF4-FFF2-40B4-BE49-F238E27FC236}">
                  <a16:creationId xmlns:a16="http://schemas.microsoft.com/office/drawing/2014/main" id="{1E143A68-A19F-954A-B31D-93C88761AA1E}"/>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9">
              <a:extLst>
                <a:ext uri="{FF2B5EF4-FFF2-40B4-BE49-F238E27FC236}">
                  <a16:creationId xmlns:a16="http://schemas.microsoft.com/office/drawing/2014/main" id="{E2C79F4A-0B0C-8347-9198-30CE07CD4F5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10">
              <a:extLst>
                <a:ext uri="{FF2B5EF4-FFF2-40B4-BE49-F238E27FC236}">
                  <a16:creationId xmlns:a16="http://schemas.microsoft.com/office/drawing/2014/main" id="{6C8ED5DD-B90B-9241-ACBB-B112E0C48467}"/>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11">
              <a:extLst>
                <a:ext uri="{FF2B5EF4-FFF2-40B4-BE49-F238E27FC236}">
                  <a16:creationId xmlns:a16="http://schemas.microsoft.com/office/drawing/2014/main" id="{72CAA107-C48D-2C42-8D6B-E2315E2267A5}"/>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12">
              <a:extLst>
                <a:ext uri="{FF2B5EF4-FFF2-40B4-BE49-F238E27FC236}">
                  <a16:creationId xmlns:a16="http://schemas.microsoft.com/office/drawing/2014/main" id="{D723834F-8B15-E042-B381-12B2CDA5D3F3}"/>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13">
              <a:extLst>
                <a:ext uri="{FF2B5EF4-FFF2-40B4-BE49-F238E27FC236}">
                  <a16:creationId xmlns:a16="http://schemas.microsoft.com/office/drawing/2014/main" id="{B2CBF3FB-6888-AB48-AE77-691C9BB50918}"/>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14">
              <a:extLst>
                <a:ext uri="{FF2B5EF4-FFF2-40B4-BE49-F238E27FC236}">
                  <a16:creationId xmlns:a16="http://schemas.microsoft.com/office/drawing/2014/main" id="{D74725BB-05A3-1744-BC35-C35E24C54377}"/>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15">
              <a:extLst>
                <a:ext uri="{FF2B5EF4-FFF2-40B4-BE49-F238E27FC236}">
                  <a16:creationId xmlns:a16="http://schemas.microsoft.com/office/drawing/2014/main" id="{BE444708-D721-1141-A317-0A5708899DE3}"/>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16">
              <a:extLst>
                <a:ext uri="{FF2B5EF4-FFF2-40B4-BE49-F238E27FC236}">
                  <a16:creationId xmlns:a16="http://schemas.microsoft.com/office/drawing/2014/main" id="{CC42053C-1A3E-7E41-871D-4E843BC70367}"/>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17">
              <a:extLst>
                <a:ext uri="{FF2B5EF4-FFF2-40B4-BE49-F238E27FC236}">
                  <a16:creationId xmlns:a16="http://schemas.microsoft.com/office/drawing/2014/main" id="{2513D201-EDB9-0C42-A4A8-95E35A23967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18">
              <a:extLst>
                <a:ext uri="{FF2B5EF4-FFF2-40B4-BE49-F238E27FC236}">
                  <a16:creationId xmlns:a16="http://schemas.microsoft.com/office/drawing/2014/main" id="{7E618DE5-B0C7-6A40-87BD-EA3B88F4D0F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19">
              <a:extLst>
                <a:ext uri="{FF2B5EF4-FFF2-40B4-BE49-F238E27FC236}">
                  <a16:creationId xmlns:a16="http://schemas.microsoft.com/office/drawing/2014/main" id="{CCA9DC8E-6FBE-414A-B9DB-0F767B4C1337}"/>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20">
              <a:extLst>
                <a:ext uri="{FF2B5EF4-FFF2-40B4-BE49-F238E27FC236}">
                  <a16:creationId xmlns:a16="http://schemas.microsoft.com/office/drawing/2014/main" id="{54ADF4C2-38A8-1641-AACB-D7A0F59F0220}"/>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21">
              <a:extLst>
                <a:ext uri="{FF2B5EF4-FFF2-40B4-BE49-F238E27FC236}">
                  <a16:creationId xmlns:a16="http://schemas.microsoft.com/office/drawing/2014/main" id="{E1770DF2-B2A4-4C47-AC08-8756507AFD7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22">
              <a:extLst>
                <a:ext uri="{FF2B5EF4-FFF2-40B4-BE49-F238E27FC236}">
                  <a16:creationId xmlns:a16="http://schemas.microsoft.com/office/drawing/2014/main" id="{2100575A-854D-C142-932E-4AEF22CCA9A4}"/>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23">
              <a:extLst>
                <a:ext uri="{FF2B5EF4-FFF2-40B4-BE49-F238E27FC236}">
                  <a16:creationId xmlns:a16="http://schemas.microsoft.com/office/drawing/2014/main" id="{362B4391-A397-8948-BC26-69A74558BF2B}"/>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24">
              <a:extLst>
                <a:ext uri="{FF2B5EF4-FFF2-40B4-BE49-F238E27FC236}">
                  <a16:creationId xmlns:a16="http://schemas.microsoft.com/office/drawing/2014/main" id="{3D6E1966-326F-0B4A-AF17-5713E9E5200A}"/>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25">
              <a:extLst>
                <a:ext uri="{FF2B5EF4-FFF2-40B4-BE49-F238E27FC236}">
                  <a16:creationId xmlns:a16="http://schemas.microsoft.com/office/drawing/2014/main" id="{C1433AA3-58C3-D34A-91FF-8D41D51CFF4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26">
              <a:extLst>
                <a:ext uri="{FF2B5EF4-FFF2-40B4-BE49-F238E27FC236}">
                  <a16:creationId xmlns:a16="http://schemas.microsoft.com/office/drawing/2014/main" id="{0825778C-772B-CF46-9010-E8FE571C837D}"/>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27">
              <a:extLst>
                <a:ext uri="{FF2B5EF4-FFF2-40B4-BE49-F238E27FC236}">
                  <a16:creationId xmlns:a16="http://schemas.microsoft.com/office/drawing/2014/main" id="{5BEDCF76-7D6B-FB48-8FA2-C148A1FF3065}"/>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28">
              <a:extLst>
                <a:ext uri="{FF2B5EF4-FFF2-40B4-BE49-F238E27FC236}">
                  <a16:creationId xmlns:a16="http://schemas.microsoft.com/office/drawing/2014/main" id="{EC38197C-383C-524D-AA4D-36FA62DEDB3A}"/>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29">
              <a:extLst>
                <a:ext uri="{FF2B5EF4-FFF2-40B4-BE49-F238E27FC236}">
                  <a16:creationId xmlns:a16="http://schemas.microsoft.com/office/drawing/2014/main" id="{496B4EDA-5F8E-CE47-B61E-6AE64346C85C}"/>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30">
              <a:extLst>
                <a:ext uri="{FF2B5EF4-FFF2-40B4-BE49-F238E27FC236}">
                  <a16:creationId xmlns:a16="http://schemas.microsoft.com/office/drawing/2014/main" id="{0AD4EE2E-3CB8-644B-A20D-2774A0DB5636}"/>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31">
              <a:extLst>
                <a:ext uri="{FF2B5EF4-FFF2-40B4-BE49-F238E27FC236}">
                  <a16:creationId xmlns:a16="http://schemas.microsoft.com/office/drawing/2014/main" id="{EA8E4381-59ED-3E41-B2EE-C5EA906F3B97}"/>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32">
              <a:extLst>
                <a:ext uri="{FF2B5EF4-FFF2-40B4-BE49-F238E27FC236}">
                  <a16:creationId xmlns:a16="http://schemas.microsoft.com/office/drawing/2014/main" id="{34FFBDF5-B6DE-AF40-ABBB-01F877EE584D}"/>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33">
              <a:extLst>
                <a:ext uri="{FF2B5EF4-FFF2-40B4-BE49-F238E27FC236}">
                  <a16:creationId xmlns:a16="http://schemas.microsoft.com/office/drawing/2014/main" id="{3644C80D-B35B-A44A-A12B-A247B39E7B66}"/>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rgbClr val="EFF1F8"/>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34">
              <a:extLst>
                <a:ext uri="{FF2B5EF4-FFF2-40B4-BE49-F238E27FC236}">
                  <a16:creationId xmlns:a16="http://schemas.microsoft.com/office/drawing/2014/main" id="{C5C2D5F1-C00E-B24C-B055-ACA1DC936F15}"/>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35">
              <a:extLst>
                <a:ext uri="{FF2B5EF4-FFF2-40B4-BE49-F238E27FC236}">
                  <a16:creationId xmlns:a16="http://schemas.microsoft.com/office/drawing/2014/main" id="{4E0B98A7-BDFC-FF41-A53C-181CA475A2DF}"/>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36">
              <a:extLst>
                <a:ext uri="{FF2B5EF4-FFF2-40B4-BE49-F238E27FC236}">
                  <a16:creationId xmlns:a16="http://schemas.microsoft.com/office/drawing/2014/main" id="{748D885F-048A-9B41-823B-75CF3BD0B967}"/>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37">
              <a:extLst>
                <a:ext uri="{FF2B5EF4-FFF2-40B4-BE49-F238E27FC236}">
                  <a16:creationId xmlns:a16="http://schemas.microsoft.com/office/drawing/2014/main" id="{901C1B3E-87A5-124F-9884-B93679692A9E}"/>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38">
              <a:extLst>
                <a:ext uri="{FF2B5EF4-FFF2-40B4-BE49-F238E27FC236}">
                  <a16:creationId xmlns:a16="http://schemas.microsoft.com/office/drawing/2014/main" id="{F1B1E77D-DD79-AC4A-86F3-3713813EC427}"/>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16" name="Freeform 39">
              <a:extLst>
                <a:ext uri="{FF2B5EF4-FFF2-40B4-BE49-F238E27FC236}">
                  <a16:creationId xmlns:a16="http://schemas.microsoft.com/office/drawing/2014/main" id="{24AA5AA2-5497-AE43-AB4D-327C177B494B}"/>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40">
              <a:extLst>
                <a:ext uri="{FF2B5EF4-FFF2-40B4-BE49-F238E27FC236}">
                  <a16:creationId xmlns:a16="http://schemas.microsoft.com/office/drawing/2014/main" id="{BBFF4D64-9E50-F147-8910-2AFC99B49BA2}"/>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41">
              <a:extLst>
                <a:ext uri="{FF2B5EF4-FFF2-40B4-BE49-F238E27FC236}">
                  <a16:creationId xmlns:a16="http://schemas.microsoft.com/office/drawing/2014/main" id="{2C64BB22-0646-8F43-B8C5-24541B92A4F5}"/>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42">
              <a:extLst>
                <a:ext uri="{FF2B5EF4-FFF2-40B4-BE49-F238E27FC236}">
                  <a16:creationId xmlns:a16="http://schemas.microsoft.com/office/drawing/2014/main" id="{98D90B4C-0882-024C-8B19-DA353B455266}"/>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43">
              <a:extLst>
                <a:ext uri="{FF2B5EF4-FFF2-40B4-BE49-F238E27FC236}">
                  <a16:creationId xmlns:a16="http://schemas.microsoft.com/office/drawing/2014/main" id="{9BA356DD-4D6F-4246-8734-8C2E2D26B25D}"/>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44">
              <a:extLst>
                <a:ext uri="{FF2B5EF4-FFF2-40B4-BE49-F238E27FC236}">
                  <a16:creationId xmlns:a16="http://schemas.microsoft.com/office/drawing/2014/main" id="{02D602C1-3D15-2145-8656-F9DFBA61AAA4}"/>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45">
              <a:extLst>
                <a:ext uri="{FF2B5EF4-FFF2-40B4-BE49-F238E27FC236}">
                  <a16:creationId xmlns:a16="http://schemas.microsoft.com/office/drawing/2014/main" id="{DB2A093A-0216-BE4A-8DD4-F80B677018A4}"/>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46">
              <a:extLst>
                <a:ext uri="{FF2B5EF4-FFF2-40B4-BE49-F238E27FC236}">
                  <a16:creationId xmlns:a16="http://schemas.microsoft.com/office/drawing/2014/main" id="{711A297F-97D9-6F47-9A1C-6356DD57D1D2}"/>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47">
              <a:extLst>
                <a:ext uri="{FF2B5EF4-FFF2-40B4-BE49-F238E27FC236}">
                  <a16:creationId xmlns:a16="http://schemas.microsoft.com/office/drawing/2014/main" id="{8C1A8545-5EBA-A548-9B79-C0DF55A021FD}"/>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Line 48">
              <a:extLst>
                <a:ext uri="{FF2B5EF4-FFF2-40B4-BE49-F238E27FC236}">
                  <a16:creationId xmlns:a16="http://schemas.microsoft.com/office/drawing/2014/main" id="{4F2B6675-9369-5846-B8F3-1AD8D2A986DC}"/>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Line 49">
              <a:extLst>
                <a:ext uri="{FF2B5EF4-FFF2-40B4-BE49-F238E27FC236}">
                  <a16:creationId xmlns:a16="http://schemas.microsoft.com/office/drawing/2014/main" id="{376DE3E1-F1F8-924F-99FF-8D00B5A8F9F0}"/>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50">
              <a:extLst>
                <a:ext uri="{FF2B5EF4-FFF2-40B4-BE49-F238E27FC236}">
                  <a16:creationId xmlns:a16="http://schemas.microsoft.com/office/drawing/2014/main" id="{FDC7C885-2BE1-0842-85E1-44D4558DD21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51">
              <a:extLst>
                <a:ext uri="{FF2B5EF4-FFF2-40B4-BE49-F238E27FC236}">
                  <a16:creationId xmlns:a16="http://schemas.microsoft.com/office/drawing/2014/main" id="{B5FAE3B1-DA92-DB45-849D-BD3BE21A9EA3}"/>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52">
              <a:extLst>
                <a:ext uri="{FF2B5EF4-FFF2-40B4-BE49-F238E27FC236}">
                  <a16:creationId xmlns:a16="http://schemas.microsoft.com/office/drawing/2014/main" id="{68C94BB3-A140-BB44-81F7-E6735A4875C0}"/>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53">
              <a:extLst>
                <a:ext uri="{FF2B5EF4-FFF2-40B4-BE49-F238E27FC236}">
                  <a16:creationId xmlns:a16="http://schemas.microsoft.com/office/drawing/2014/main" id="{108C385E-6B77-1C42-931A-1E2071238F2C}"/>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54">
              <a:extLst>
                <a:ext uri="{FF2B5EF4-FFF2-40B4-BE49-F238E27FC236}">
                  <a16:creationId xmlns:a16="http://schemas.microsoft.com/office/drawing/2014/main" id="{C2993F05-D48F-6D4E-AED8-66C318A92BF6}"/>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55">
              <a:extLst>
                <a:ext uri="{FF2B5EF4-FFF2-40B4-BE49-F238E27FC236}">
                  <a16:creationId xmlns:a16="http://schemas.microsoft.com/office/drawing/2014/main" id="{725CF098-C363-2048-B04F-422572B23B88}"/>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2BC2C2E7-623A-5A43-B49B-DBB5E35F313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6D863CB0-C1E2-1443-9344-ED34BA389925}"/>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United Estates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0"/>
            <a:ext cx="0" cy="7000727"/>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6"/>
            <a:ext cx="0" cy="7390797"/>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240+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500+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590568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7D560C08-293E-3240-8A44-8F23A387F465}"/>
              </a:ext>
            </a:extLst>
          </p:cNvPr>
          <p:cNvGrpSpPr/>
          <p:nvPr/>
        </p:nvGrpSpPr>
        <p:grpSpPr>
          <a:xfrm>
            <a:off x="13324868" y="4922207"/>
            <a:ext cx="9861680" cy="6662485"/>
            <a:chOff x="13017546" y="3273350"/>
            <a:chExt cx="10283367" cy="6947373"/>
          </a:xfrm>
          <a:solidFill>
            <a:srgbClr val="EFF1F8"/>
          </a:solidFill>
        </p:grpSpPr>
        <p:sp>
          <p:nvSpPr>
            <p:cNvPr id="136" name="Freeform 6">
              <a:extLst>
                <a:ext uri="{FF2B5EF4-FFF2-40B4-BE49-F238E27FC236}">
                  <a16:creationId xmlns:a16="http://schemas.microsoft.com/office/drawing/2014/main" id="{9850E6AE-63F3-494C-B446-C1EDD76992A1}"/>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7">
              <a:extLst>
                <a:ext uri="{FF2B5EF4-FFF2-40B4-BE49-F238E27FC236}">
                  <a16:creationId xmlns:a16="http://schemas.microsoft.com/office/drawing/2014/main" id="{9CF3FFC6-BDEE-C54C-994C-F2F0A41EF58E}"/>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9">
              <a:extLst>
                <a:ext uri="{FF2B5EF4-FFF2-40B4-BE49-F238E27FC236}">
                  <a16:creationId xmlns:a16="http://schemas.microsoft.com/office/drawing/2014/main" id="{EA9C18F9-6272-F247-96BF-01DF76AAD4EF}"/>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10">
              <a:extLst>
                <a:ext uri="{FF2B5EF4-FFF2-40B4-BE49-F238E27FC236}">
                  <a16:creationId xmlns:a16="http://schemas.microsoft.com/office/drawing/2014/main" id="{C7072990-6578-4F40-AA14-994519818053}"/>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11">
              <a:extLst>
                <a:ext uri="{FF2B5EF4-FFF2-40B4-BE49-F238E27FC236}">
                  <a16:creationId xmlns:a16="http://schemas.microsoft.com/office/drawing/2014/main" id="{ED888363-BE22-534B-8EA2-C3999565B342}"/>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12">
              <a:extLst>
                <a:ext uri="{FF2B5EF4-FFF2-40B4-BE49-F238E27FC236}">
                  <a16:creationId xmlns:a16="http://schemas.microsoft.com/office/drawing/2014/main" id="{8680836E-EE94-C34E-9045-FA56BA0DC921}"/>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13">
              <a:extLst>
                <a:ext uri="{FF2B5EF4-FFF2-40B4-BE49-F238E27FC236}">
                  <a16:creationId xmlns:a16="http://schemas.microsoft.com/office/drawing/2014/main" id="{A813404B-FADE-FC4F-9A0A-C3D060434CBE}"/>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142">
              <a:extLst>
                <a:ext uri="{FF2B5EF4-FFF2-40B4-BE49-F238E27FC236}">
                  <a16:creationId xmlns:a16="http://schemas.microsoft.com/office/drawing/2014/main" id="{698A1295-528E-1645-9563-5187F6C38731}"/>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143">
              <a:extLst>
                <a:ext uri="{FF2B5EF4-FFF2-40B4-BE49-F238E27FC236}">
                  <a16:creationId xmlns:a16="http://schemas.microsoft.com/office/drawing/2014/main" id="{1D68BFA5-12E6-2844-92F3-579A10D7B4AB}"/>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144">
              <a:extLst>
                <a:ext uri="{FF2B5EF4-FFF2-40B4-BE49-F238E27FC236}">
                  <a16:creationId xmlns:a16="http://schemas.microsoft.com/office/drawing/2014/main" id="{323400F3-0EFB-6C42-BF2D-1726E1547020}"/>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145">
              <a:extLst>
                <a:ext uri="{FF2B5EF4-FFF2-40B4-BE49-F238E27FC236}">
                  <a16:creationId xmlns:a16="http://schemas.microsoft.com/office/drawing/2014/main" id="{CCFED811-8DAC-B84D-A26A-7F48491E63D1}"/>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146">
              <a:extLst>
                <a:ext uri="{FF2B5EF4-FFF2-40B4-BE49-F238E27FC236}">
                  <a16:creationId xmlns:a16="http://schemas.microsoft.com/office/drawing/2014/main" id="{D5ABF40D-4A37-9A46-9F4F-165B40EACD33}"/>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147">
              <a:extLst>
                <a:ext uri="{FF2B5EF4-FFF2-40B4-BE49-F238E27FC236}">
                  <a16:creationId xmlns:a16="http://schemas.microsoft.com/office/drawing/2014/main" id="{D1DD0F3B-0554-2849-A78A-77C0CE3A8201}"/>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148">
              <a:extLst>
                <a:ext uri="{FF2B5EF4-FFF2-40B4-BE49-F238E27FC236}">
                  <a16:creationId xmlns:a16="http://schemas.microsoft.com/office/drawing/2014/main" id="{C57AF5D6-62D0-8944-9D39-73D9F7FBAFAC}"/>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149">
              <a:extLst>
                <a:ext uri="{FF2B5EF4-FFF2-40B4-BE49-F238E27FC236}">
                  <a16:creationId xmlns:a16="http://schemas.microsoft.com/office/drawing/2014/main" id="{2653916C-5CC5-A546-90C4-C81969CCCD9D}"/>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150">
              <a:extLst>
                <a:ext uri="{FF2B5EF4-FFF2-40B4-BE49-F238E27FC236}">
                  <a16:creationId xmlns:a16="http://schemas.microsoft.com/office/drawing/2014/main" id="{576CD568-CCEF-0947-A33B-F5093814C368}"/>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151">
              <a:extLst>
                <a:ext uri="{FF2B5EF4-FFF2-40B4-BE49-F238E27FC236}">
                  <a16:creationId xmlns:a16="http://schemas.microsoft.com/office/drawing/2014/main" id="{F851EF0C-D40D-EA4C-8DE4-12FE9548997E}"/>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152">
              <a:extLst>
                <a:ext uri="{FF2B5EF4-FFF2-40B4-BE49-F238E27FC236}">
                  <a16:creationId xmlns:a16="http://schemas.microsoft.com/office/drawing/2014/main" id="{3D1AC246-29BD-0343-9887-D069873FD645}"/>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153">
              <a:extLst>
                <a:ext uri="{FF2B5EF4-FFF2-40B4-BE49-F238E27FC236}">
                  <a16:creationId xmlns:a16="http://schemas.microsoft.com/office/drawing/2014/main" id="{5EE791C9-A03D-324B-B9B3-A2BB61A40651}"/>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154">
              <a:extLst>
                <a:ext uri="{FF2B5EF4-FFF2-40B4-BE49-F238E27FC236}">
                  <a16:creationId xmlns:a16="http://schemas.microsoft.com/office/drawing/2014/main" id="{D831F705-69FF-7641-A3E5-1A4A537B08E8}"/>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155">
              <a:extLst>
                <a:ext uri="{FF2B5EF4-FFF2-40B4-BE49-F238E27FC236}">
                  <a16:creationId xmlns:a16="http://schemas.microsoft.com/office/drawing/2014/main" id="{73A1DE5F-311B-2C4C-ADAA-D30BD08909DA}"/>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156">
              <a:extLst>
                <a:ext uri="{FF2B5EF4-FFF2-40B4-BE49-F238E27FC236}">
                  <a16:creationId xmlns:a16="http://schemas.microsoft.com/office/drawing/2014/main" id="{58B4878C-F909-A643-A41F-EA8366D20FAE}"/>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157">
              <a:extLst>
                <a:ext uri="{FF2B5EF4-FFF2-40B4-BE49-F238E27FC236}">
                  <a16:creationId xmlns:a16="http://schemas.microsoft.com/office/drawing/2014/main" id="{08F636D8-1E19-2C4E-8712-80BF75948D2B}"/>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158">
              <a:extLst>
                <a:ext uri="{FF2B5EF4-FFF2-40B4-BE49-F238E27FC236}">
                  <a16:creationId xmlns:a16="http://schemas.microsoft.com/office/drawing/2014/main" id="{545E4B60-B743-0A4F-87CC-4F4068071BDD}"/>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159">
              <a:extLst>
                <a:ext uri="{FF2B5EF4-FFF2-40B4-BE49-F238E27FC236}">
                  <a16:creationId xmlns:a16="http://schemas.microsoft.com/office/drawing/2014/main" id="{06E19FAF-BA7D-B64A-85F8-A7839D20C867}"/>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160">
              <a:extLst>
                <a:ext uri="{FF2B5EF4-FFF2-40B4-BE49-F238E27FC236}">
                  <a16:creationId xmlns:a16="http://schemas.microsoft.com/office/drawing/2014/main" id="{C877221A-197B-6540-9E42-4283F460908A}"/>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161">
              <a:extLst>
                <a:ext uri="{FF2B5EF4-FFF2-40B4-BE49-F238E27FC236}">
                  <a16:creationId xmlns:a16="http://schemas.microsoft.com/office/drawing/2014/main" id="{44C8DCAB-B800-5D47-95E3-5F176CDAD310}"/>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162">
              <a:extLst>
                <a:ext uri="{FF2B5EF4-FFF2-40B4-BE49-F238E27FC236}">
                  <a16:creationId xmlns:a16="http://schemas.microsoft.com/office/drawing/2014/main" id="{2974E8F9-E5F2-D848-9997-41106B442B26}"/>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163">
              <a:extLst>
                <a:ext uri="{FF2B5EF4-FFF2-40B4-BE49-F238E27FC236}">
                  <a16:creationId xmlns:a16="http://schemas.microsoft.com/office/drawing/2014/main" id="{8BB857A4-5058-0546-B05C-AE1191C9300B}"/>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164">
              <a:extLst>
                <a:ext uri="{FF2B5EF4-FFF2-40B4-BE49-F238E27FC236}">
                  <a16:creationId xmlns:a16="http://schemas.microsoft.com/office/drawing/2014/main" id="{590D5C3F-0D9E-0242-8CC4-38728AE30E56}"/>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165">
              <a:extLst>
                <a:ext uri="{FF2B5EF4-FFF2-40B4-BE49-F238E27FC236}">
                  <a16:creationId xmlns:a16="http://schemas.microsoft.com/office/drawing/2014/main" id="{C2AD8DEF-45F6-4A42-A46F-15BB261AC3AF}"/>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166">
              <a:extLst>
                <a:ext uri="{FF2B5EF4-FFF2-40B4-BE49-F238E27FC236}">
                  <a16:creationId xmlns:a16="http://schemas.microsoft.com/office/drawing/2014/main" id="{8AEC14BA-85BD-1240-A3B2-51C2BD1C19DC}"/>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167">
              <a:extLst>
                <a:ext uri="{FF2B5EF4-FFF2-40B4-BE49-F238E27FC236}">
                  <a16:creationId xmlns:a16="http://schemas.microsoft.com/office/drawing/2014/main" id="{97110425-94A6-5C4D-9BC8-3B37CE29045F}"/>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168">
              <a:extLst>
                <a:ext uri="{FF2B5EF4-FFF2-40B4-BE49-F238E27FC236}">
                  <a16:creationId xmlns:a16="http://schemas.microsoft.com/office/drawing/2014/main" id="{9869BC14-D781-4E4E-8E4F-2EF51662CBF0}"/>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169">
              <a:extLst>
                <a:ext uri="{FF2B5EF4-FFF2-40B4-BE49-F238E27FC236}">
                  <a16:creationId xmlns:a16="http://schemas.microsoft.com/office/drawing/2014/main" id="{78FBEAD8-CEFE-B740-92FC-4614714A3EE4}"/>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170">
              <a:extLst>
                <a:ext uri="{FF2B5EF4-FFF2-40B4-BE49-F238E27FC236}">
                  <a16:creationId xmlns:a16="http://schemas.microsoft.com/office/drawing/2014/main" id="{6AE69934-74E3-0942-B28F-B565618910FF}"/>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171">
              <a:extLst>
                <a:ext uri="{FF2B5EF4-FFF2-40B4-BE49-F238E27FC236}">
                  <a16:creationId xmlns:a16="http://schemas.microsoft.com/office/drawing/2014/main" id="{478DA077-6DD5-6A45-BF12-BA0845D72CF0}"/>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172">
              <a:extLst>
                <a:ext uri="{FF2B5EF4-FFF2-40B4-BE49-F238E27FC236}">
                  <a16:creationId xmlns:a16="http://schemas.microsoft.com/office/drawing/2014/main" id="{3B752DF1-8641-3846-88DA-A1EE0B5C31BC}"/>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173">
              <a:extLst>
                <a:ext uri="{FF2B5EF4-FFF2-40B4-BE49-F238E27FC236}">
                  <a16:creationId xmlns:a16="http://schemas.microsoft.com/office/drawing/2014/main" id="{E02758B2-538A-9647-AC03-A1E0D605343A}"/>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174">
              <a:extLst>
                <a:ext uri="{FF2B5EF4-FFF2-40B4-BE49-F238E27FC236}">
                  <a16:creationId xmlns:a16="http://schemas.microsoft.com/office/drawing/2014/main" id="{A6C3CEB2-36F5-264C-A1C3-404D3E7F11CC}"/>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175">
              <a:extLst>
                <a:ext uri="{FF2B5EF4-FFF2-40B4-BE49-F238E27FC236}">
                  <a16:creationId xmlns:a16="http://schemas.microsoft.com/office/drawing/2014/main" id="{D2D8D4E2-C0D0-7A4B-B77F-8AB07DF5E6DA}"/>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76">
              <a:extLst>
                <a:ext uri="{FF2B5EF4-FFF2-40B4-BE49-F238E27FC236}">
                  <a16:creationId xmlns:a16="http://schemas.microsoft.com/office/drawing/2014/main" id="{1CABD2A0-4DEB-6D48-AF34-D08498994F4A}"/>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177">
              <a:extLst>
                <a:ext uri="{FF2B5EF4-FFF2-40B4-BE49-F238E27FC236}">
                  <a16:creationId xmlns:a16="http://schemas.microsoft.com/office/drawing/2014/main" id="{EF2B90E6-4813-3943-A72C-BBA5531DD247}"/>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178">
              <a:extLst>
                <a:ext uri="{FF2B5EF4-FFF2-40B4-BE49-F238E27FC236}">
                  <a16:creationId xmlns:a16="http://schemas.microsoft.com/office/drawing/2014/main" id="{742EB956-608C-DD42-833D-771D2FA059EF}"/>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179">
              <a:extLst>
                <a:ext uri="{FF2B5EF4-FFF2-40B4-BE49-F238E27FC236}">
                  <a16:creationId xmlns:a16="http://schemas.microsoft.com/office/drawing/2014/main" id="{B1DD6D11-B221-B94D-8220-D81E6A4479DB}"/>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180">
              <a:extLst>
                <a:ext uri="{FF2B5EF4-FFF2-40B4-BE49-F238E27FC236}">
                  <a16:creationId xmlns:a16="http://schemas.microsoft.com/office/drawing/2014/main" id="{F7FF0735-EF54-1240-A7DD-F56A30451C72}"/>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181">
              <a:extLst>
                <a:ext uri="{FF2B5EF4-FFF2-40B4-BE49-F238E27FC236}">
                  <a16:creationId xmlns:a16="http://schemas.microsoft.com/office/drawing/2014/main" id="{0242859A-D41D-BE46-8D10-5B9395400A0F}"/>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182">
              <a:extLst>
                <a:ext uri="{FF2B5EF4-FFF2-40B4-BE49-F238E27FC236}">
                  <a16:creationId xmlns:a16="http://schemas.microsoft.com/office/drawing/2014/main" id="{31B75C5A-3116-8A47-953D-B0B24840B31B}"/>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183">
              <a:extLst>
                <a:ext uri="{FF2B5EF4-FFF2-40B4-BE49-F238E27FC236}">
                  <a16:creationId xmlns:a16="http://schemas.microsoft.com/office/drawing/2014/main" id="{D6942BA7-6790-8641-80BD-6149FEE194FC}"/>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184">
              <a:extLst>
                <a:ext uri="{FF2B5EF4-FFF2-40B4-BE49-F238E27FC236}">
                  <a16:creationId xmlns:a16="http://schemas.microsoft.com/office/drawing/2014/main" id="{0CB8C47C-D30F-094A-BA76-A5586257386C}"/>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185">
              <a:extLst>
                <a:ext uri="{FF2B5EF4-FFF2-40B4-BE49-F238E27FC236}">
                  <a16:creationId xmlns:a16="http://schemas.microsoft.com/office/drawing/2014/main" id="{5896173D-2CA2-FB49-AC5D-C3E4D86A898F}"/>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186">
              <a:extLst>
                <a:ext uri="{FF2B5EF4-FFF2-40B4-BE49-F238E27FC236}">
                  <a16:creationId xmlns:a16="http://schemas.microsoft.com/office/drawing/2014/main" id="{4ACF5D07-0C05-C94F-AE72-0C59BA07D9AA}"/>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187">
              <a:extLst>
                <a:ext uri="{FF2B5EF4-FFF2-40B4-BE49-F238E27FC236}">
                  <a16:creationId xmlns:a16="http://schemas.microsoft.com/office/drawing/2014/main" id="{45900C1A-BC95-4345-B369-41AB074F820D}"/>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188">
              <a:extLst>
                <a:ext uri="{FF2B5EF4-FFF2-40B4-BE49-F238E27FC236}">
                  <a16:creationId xmlns:a16="http://schemas.microsoft.com/office/drawing/2014/main" id="{FE824CB1-24AD-A54E-8FA3-BAA462F63952}"/>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189">
              <a:extLst>
                <a:ext uri="{FF2B5EF4-FFF2-40B4-BE49-F238E27FC236}">
                  <a16:creationId xmlns:a16="http://schemas.microsoft.com/office/drawing/2014/main" id="{6B613C58-E9B3-A04D-9C04-83B73CE9994B}"/>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190">
              <a:extLst>
                <a:ext uri="{FF2B5EF4-FFF2-40B4-BE49-F238E27FC236}">
                  <a16:creationId xmlns:a16="http://schemas.microsoft.com/office/drawing/2014/main" id="{82339512-14C3-A347-99BD-78D6E8332FF4}"/>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191">
              <a:extLst>
                <a:ext uri="{FF2B5EF4-FFF2-40B4-BE49-F238E27FC236}">
                  <a16:creationId xmlns:a16="http://schemas.microsoft.com/office/drawing/2014/main" id="{689BB479-58C4-054F-8C21-C3B9D3D4CB04}"/>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3" name="Freeform 192">
              <a:extLst>
                <a:ext uri="{FF2B5EF4-FFF2-40B4-BE49-F238E27FC236}">
                  <a16:creationId xmlns:a16="http://schemas.microsoft.com/office/drawing/2014/main" id="{F6434383-E544-3D41-BB61-20A710D3AE2A}"/>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4" name="Freeform 193">
              <a:extLst>
                <a:ext uri="{FF2B5EF4-FFF2-40B4-BE49-F238E27FC236}">
                  <a16:creationId xmlns:a16="http://schemas.microsoft.com/office/drawing/2014/main" id="{4A3A671D-3134-2E44-83AF-8708AE3A8995}"/>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5" name="Freeform 194">
              <a:extLst>
                <a:ext uri="{FF2B5EF4-FFF2-40B4-BE49-F238E27FC236}">
                  <a16:creationId xmlns:a16="http://schemas.microsoft.com/office/drawing/2014/main" id="{11B761D9-0F0B-B646-972D-024D93C21CFE}"/>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195">
              <a:extLst>
                <a:ext uri="{FF2B5EF4-FFF2-40B4-BE49-F238E27FC236}">
                  <a16:creationId xmlns:a16="http://schemas.microsoft.com/office/drawing/2014/main" id="{F9C3E365-51C2-ED48-904F-15138778BCB2}"/>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73">
              <a:extLst>
                <a:ext uri="{FF2B5EF4-FFF2-40B4-BE49-F238E27FC236}">
                  <a16:creationId xmlns:a16="http://schemas.microsoft.com/office/drawing/2014/main" id="{6A94C959-16ED-3E4F-9BD6-D4ABC5539057}"/>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74">
              <a:extLst>
                <a:ext uri="{FF2B5EF4-FFF2-40B4-BE49-F238E27FC236}">
                  <a16:creationId xmlns:a16="http://schemas.microsoft.com/office/drawing/2014/main" id="{065B0635-B436-6443-8185-39B5DCA711CE}"/>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75">
              <a:extLst>
                <a:ext uri="{FF2B5EF4-FFF2-40B4-BE49-F238E27FC236}">
                  <a16:creationId xmlns:a16="http://schemas.microsoft.com/office/drawing/2014/main" id="{1159AC88-28EC-6A4E-8B0D-C562076AF93E}"/>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76">
              <a:extLst>
                <a:ext uri="{FF2B5EF4-FFF2-40B4-BE49-F238E27FC236}">
                  <a16:creationId xmlns:a16="http://schemas.microsoft.com/office/drawing/2014/main" id="{2123BFDD-0603-3244-8232-D6223C2B34AC}"/>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77">
              <a:extLst>
                <a:ext uri="{FF2B5EF4-FFF2-40B4-BE49-F238E27FC236}">
                  <a16:creationId xmlns:a16="http://schemas.microsoft.com/office/drawing/2014/main" id="{190054F2-6493-7246-A018-E76918521AC6}"/>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2" name="Freeform 78">
              <a:extLst>
                <a:ext uri="{FF2B5EF4-FFF2-40B4-BE49-F238E27FC236}">
                  <a16:creationId xmlns:a16="http://schemas.microsoft.com/office/drawing/2014/main" id="{18A949EF-DAFD-9F43-B6ED-7936B0A5D038}"/>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79">
              <a:extLst>
                <a:ext uri="{FF2B5EF4-FFF2-40B4-BE49-F238E27FC236}">
                  <a16:creationId xmlns:a16="http://schemas.microsoft.com/office/drawing/2014/main" id="{0846A6A5-02D6-7241-BAF4-2898646E7425}"/>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80">
              <a:extLst>
                <a:ext uri="{FF2B5EF4-FFF2-40B4-BE49-F238E27FC236}">
                  <a16:creationId xmlns:a16="http://schemas.microsoft.com/office/drawing/2014/main" id="{CD1E56A3-3617-5F42-967B-C9E109485CED}"/>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81">
              <a:extLst>
                <a:ext uri="{FF2B5EF4-FFF2-40B4-BE49-F238E27FC236}">
                  <a16:creationId xmlns:a16="http://schemas.microsoft.com/office/drawing/2014/main" id="{6663CA4A-A776-F048-A015-8BBAA23830E8}"/>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6" name="Freeform 83">
              <a:extLst>
                <a:ext uri="{FF2B5EF4-FFF2-40B4-BE49-F238E27FC236}">
                  <a16:creationId xmlns:a16="http://schemas.microsoft.com/office/drawing/2014/main" id="{30341931-CF5A-F440-87C9-636C3036DD22}"/>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7" name="Freeform 86">
              <a:extLst>
                <a:ext uri="{FF2B5EF4-FFF2-40B4-BE49-F238E27FC236}">
                  <a16:creationId xmlns:a16="http://schemas.microsoft.com/office/drawing/2014/main" id="{73ED6F5F-6B83-7449-B274-8D523EFB9648}"/>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8" name="Freeform 88">
              <a:extLst>
                <a:ext uri="{FF2B5EF4-FFF2-40B4-BE49-F238E27FC236}">
                  <a16:creationId xmlns:a16="http://schemas.microsoft.com/office/drawing/2014/main" id="{2C747946-B387-DF4C-8CD6-EB5A03BAD9E7}"/>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9" name="Freeform 90">
              <a:extLst>
                <a:ext uri="{FF2B5EF4-FFF2-40B4-BE49-F238E27FC236}">
                  <a16:creationId xmlns:a16="http://schemas.microsoft.com/office/drawing/2014/main" id="{5EB0D1EF-91FD-894C-A777-55DB8C659635}"/>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0" name="Freeform 92">
              <a:extLst>
                <a:ext uri="{FF2B5EF4-FFF2-40B4-BE49-F238E27FC236}">
                  <a16:creationId xmlns:a16="http://schemas.microsoft.com/office/drawing/2014/main" id="{8B50B37F-E107-3345-9909-26FA242EC897}"/>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1" name="Freeform 27">
              <a:extLst>
                <a:ext uri="{FF2B5EF4-FFF2-40B4-BE49-F238E27FC236}">
                  <a16:creationId xmlns:a16="http://schemas.microsoft.com/office/drawing/2014/main" id="{C14152C0-1407-D640-A96C-8D34CA3F9334}"/>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solidFill>
              <a:schemeClr val="accent1"/>
            </a:solid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212" name="Freeform 66">
              <a:extLst>
                <a:ext uri="{FF2B5EF4-FFF2-40B4-BE49-F238E27FC236}">
                  <a16:creationId xmlns:a16="http://schemas.microsoft.com/office/drawing/2014/main" id="{4DDF728E-9442-5743-BF01-952C621817D3}"/>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solidFill>
              <a:srgbClr val="EFF1F8"/>
            </a:solid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Canada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1"/>
            <a:ext cx="0" cy="4055079"/>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6"/>
            <a:ext cx="0" cy="7390797"/>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240+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500+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242977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C27587-29AE-D847-A413-9BA1DD184028}"/>
              </a:ext>
            </a:extLst>
          </p:cNvPr>
          <p:cNvGrpSpPr/>
          <p:nvPr/>
        </p:nvGrpSpPr>
        <p:grpSpPr>
          <a:xfrm>
            <a:off x="1330325" y="1137267"/>
            <a:ext cx="8921398" cy="1415773"/>
            <a:chOff x="1659517" y="1171471"/>
            <a:chExt cx="8921398" cy="1415773"/>
          </a:xfrm>
        </p:grpSpPr>
        <p:sp>
          <p:nvSpPr>
            <p:cNvPr id="27" name="TextBox 26">
              <a:extLst>
                <a:ext uri="{FF2B5EF4-FFF2-40B4-BE49-F238E27FC236}">
                  <a16:creationId xmlns:a16="http://schemas.microsoft.com/office/drawing/2014/main" id="{0DA8820B-8076-4D48-B1BE-8474FFDD2E36}"/>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Product Preview</a:t>
              </a:r>
            </a:p>
          </p:txBody>
        </p:sp>
        <p:sp>
          <p:nvSpPr>
            <p:cNvPr id="28" name="TextBox 27">
              <a:extLst>
                <a:ext uri="{FF2B5EF4-FFF2-40B4-BE49-F238E27FC236}">
                  <a16:creationId xmlns:a16="http://schemas.microsoft.com/office/drawing/2014/main" id="{FB8A1948-6B87-114D-AE15-F123607C862C}"/>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3" name="Rounded Rectangle 32">
            <a:extLst>
              <a:ext uri="{FF2B5EF4-FFF2-40B4-BE49-F238E27FC236}">
                <a16:creationId xmlns:a16="http://schemas.microsoft.com/office/drawing/2014/main" id="{36695A2A-5B08-5348-8D28-4716E191AD3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B24B17A-42EB-7B49-8D69-F1043E5C3AA1}"/>
              </a:ext>
            </a:extLst>
          </p:cNvPr>
          <p:cNvSpPr txBox="1"/>
          <p:nvPr/>
        </p:nvSpPr>
        <p:spPr>
          <a:xfrm>
            <a:off x="1330325" y="5284488"/>
            <a:ext cx="5229501"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a:t>
            </a:r>
          </a:p>
        </p:txBody>
      </p:sp>
      <p:sp>
        <p:nvSpPr>
          <p:cNvPr id="51" name="TextBox 50">
            <a:extLst>
              <a:ext uri="{FF2B5EF4-FFF2-40B4-BE49-F238E27FC236}">
                <a16:creationId xmlns:a16="http://schemas.microsoft.com/office/drawing/2014/main" id="{6380F263-F13D-7249-94A1-9ABEEC1C6B07}"/>
              </a:ext>
            </a:extLst>
          </p:cNvPr>
          <p:cNvSpPr txBox="1"/>
          <p:nvPr/>
        </p:nvSpPr>
        <p:spPr>
          <a:xfrm>
            <a:off x="1330325" y="9847687"/>
            <a:ext cx="5229501"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a:t>
            </a:r>
          </a:p>
        </p:txBody>
      </p:sp>
      <p:sp>
        <p:nvSpPr>
          <p:cNvPr id="52" name="TextBox 51">
            <a:extLst>
              <a:ext uri="{FF2B5EF4-FFF2-40B4-BE49-F238E27FC236}">
                <a16:creationId xmlns:a16="http://schemas.microsoft.com/office/drawing/2014/main" id="{64F6F45B-F8A7-5F41-ACBE-421413C0596B}"/>
              </a:ext>
            </a:extLst>
          </p:cNvPr>
          <p:cNvSpPr txBox="1"/>
          <p:nvPr/>
        </p:nvSpPr>
        <p:spPr>
          <a:xfrm>
            <a:off x="7138891" y="5284488"/>
            <a:ext cx="5229501"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a:t>
            </a:r>
          </a:p>
        </p:txBody>
      </p:sp>
      <p:sp>
        <p:nvSpPr>
          <p:cNvPr id="53" name="TextBox 52">
            <a:extLst>
              <a:ext uri="{FF2B5EF4-FFF2-40B4-BE49-F238E27FC236}">
                <a16:creationId xmlns:a16="http://schemas.microsoft.com/office/drawing/2014/main" id="{1960EBF4-FE0C-BA4E-9345-6B563AA43342}"/>
              </a:ext>
            </a:extLst>
          </p:cNvPr>
          <p:cNvSpPr txBox="1"/>
          <p:nvPr/>
        </p:nvSpPr>
        <p:spPr>
          <a:xfrm>
            <a:off x="7138891" y="9847687"/>
            <a:ext cx="5229501"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 in mind. Whether you are a low.</a:t>
            </a:r>
          </a:p>
        </p:txBody>
      </p:sp>
      <p:grpSp>
        <p:nvGrpSpPr>
          <p:cNvPr id="68" name="Group 67">
            <a:extLst>
              <a:ext uri="{FF2B5EF4-FFF2-40B4-BE49-F238E27FC236}">
                <a16:creationId xmlns:a16="http://schemas.microsoft.com/office/drawing/2014/main" id="{4C204705-4655-CA42-BA30-F3892EACD5B0}"/>
              </a:ext>
            </a:extLst>
          </p:cNvPr>
          <p:cNvGrpSpPr/>
          <p:nvPr/>
        </p:nvGrpSpPr>
        <p:grpSpPr>
          <a:xfrm>
            <a:off x="7260457" y="4445156"/>
            <a:ext cx="681919" cy="684295"/>
            <a:chOff x="8660874" y="4378177"/>
            <a:chExt cx="1074364" cy="1078109"/>
          </a:xfrm>
          <a:solidFill>
            <a:schemeClr val="accent1"/>
          </a:solidFill>
        </p:grpSpPr>
        <p:sp>
          <p:nvSpPr>
            <p:cNvPr id="69" name="Freeform 9">
              <a:extLst>
                <a:ext uri="{FF2B5EF4-FFF2-40B4-BE49-F238E27FC236}">
                  <a16:creationId xmlns:a16="http://schemas.microsoft.com/office/drawing/2014/main" id="{A0A12596-2BCB-7444-B0E3-9E8E9C2E7E63}"/>
                </a:ext>
              </a:extLst>
            </p:cNvPr>
            <p:cNvSpPr>
              <a:spLocks noChangeArrowheads="1"/>
            </p:cNvSpPr>
            <p:nvPr/>
          </p:nvSpPr>
          <p:spPr bwMode="auto">
            <a:xfrm>
              <a:off x="8660874" y="4378177"/>
              <a:ext cx="778634" cy="1078109"/>
            </a:xfrm>
            <a:custGeom>
              <a:avLst/>
              <a:gdLst>
                <a:gd name="T0" fmla="*/ 303223 w 918"/>
                <a:gd name="T1" fmla="*/ 421504 h 1268"/>
                <a:gd name="T2" fmla="*/ 303223 w 918"/>
                <a:gd name="T3" fmla="*/ 421504 h 1268"/>
                <a:gd name="T4" fmla="*/ 295310 w 918"/>
                <a:gd name="T5" fmla="*/ 430157 h 1268"/>
                <a:gd name="T6" fmla="*/ 34531 w 918"/>
                <a:gd name="T7" fmla="*/ 430157 h 1268"/>
                <a:gd name="T8" fmla="*/ 34531 w 918"/>
                <a:gd name="T9" fmla="*/ 430157 h 1268"/>
                <a:gd name="T10" fmla="*/ 26617 w 918"/>
                <a:gd name="T11" fmla="*/ 421504 h 1268"/>
                <a:gd name="T12" fmla="*/ 26617 w 918"/>
                <a:gd name="T13" fmla="*/ 71392 h 1268"/>
                <a:gd name="T14" fmla="*/ 26617 w 918"/>
                <a:gd name="T15" fmla="*/ 71392 h 1268"/>
                <a:gd name="T16" fmla="*/ 34531 w 918"/>
                <a:gd name="T17" fmla="*/ 63099 h 1268"/>
                <a:gd name="T18" fmla="*/ 66184 w 918"/>
                <a:gd name="T19" fmla="*/ 63099 h 1268"/>
                <a:gd name="T20" fmla="*/ 66184 w 918"/>
                <a:gd name="T21" fmla="*/ 68868 h 1268"/>
                <a:gd name="T22" fmla="*/ 66184 w 918"/>
                <a:gd name="T23" fmla="*/ 68868 h 1268"/>
                <a:gd name="T24" fmla="*/ 97477 w 918"/>
                <a:gd name="T25" fmla="*/ 99877 h 1268"/>
                <a:gd name="T26" fmla="*/ 232363 w 918"/>
                <a:gd name="T27" fmla="*/ 99877 h 1268"/>
                <a:gd name="T28" fmla="*/ 232363 w 918"/>
                <a:gd name="T29" fmla="*/ 99877 h 1268"/>
                <a:gd name="T30" fmla="*/ 263297 w 918"/>
                <a:gd name="T31" fmla="*/ 68868 h 1268"/>
                <a:gd name="T32" fmla="*/ 263297 w 918"/>
                <a:gd name="T33" fmla="*/ 63099 h 1268"/>
                <a:gd name="T34" fmla="*/ 295310 w 918"/>
                <a:gd name="T35" fmla="*/ 63099 h 1268"/>
                <a:gd name="T36" fmla="*/ 295310 w 918"/>
                <a:gd name="T37" fmla="*/ 63099 h 1268"/>
                <a:gd name="T38" fmla="*/ 303223 w 918"/>
                <a:gd name="T39" fmla="*/ 71392 h 1268"/>
                <a:gd name="T40" fmla="*/ 303223 w 918"/>
                <a:gd name="T41" fmla="*/ 421504 h 1268"/>
                <a:gd name="T42" fmla="*/ 93161 w 918"/>
                <a:gd name="T43" fmla="*/ 31009 h 1268"/>
                <a:gd name="T44" fmla="*/ 93161 w 918"/>
                <a:gd name="T45" fmla="*/ 31009 h 1268"/>
                <a:gd name="T46" fmla="*/ 97477 w 918"/>
                <a:gd name="T47" fmla="*/ 26321 h 1268"/>
                <a:gd name="T48" fmla="*/ 232363 w 918"/>
                <a:gd name="T49" fmla="*/ 26321 h 1268"/>
                <a:gd name="T50" fmla="*/ 232363 w 918"/>
                <a:gd name="T51" fmla="*/ 26321 h 1268"/>
                <a:gd name="T52" fmla="*/ 236679 w 918"/>
                <a:gd name="T53" fmla="*/ 31009 h 1268"/>
                <a:gd name="T54" fmla="*/ 236679 w 918"/>
                <a:gd name="T55" fmla="*/ 68868 h 1268"/>
                <a:gd name="T56" fmla="*/ 236679 w 918"/>
                <a:gd name="T57" fmla="*/ 68868 h 1268"/>
                <a:gd name="T58" fmla="*/ 232363 w 918"/>
                <a:gd name="T59" fmla="*/ 73556 h 1268"/>
                <a:gd name="T60" fmla="*/ 97477 w 918"/>
                <a:gd name="T61" fmla="*/ 73556 h 1268"/>
                <a:gd name="T62" fmla="*/ 97477 w 918"/>
                <a:gd name="T63" fmla="*/ 73556 h 1268"/>
                <a:gd name="T64" fmla="*/ 93161 w 918"/>
                <a:gd name="T65" fmla="*/ 68868 h 1268"/>
                <a:gd name="T66" fmla="*/ 93161 w 918"/>
                <a:gd name="T67" fmla="*/ 31009 h 1268"/>
                <a:gd name="T68" fmla="*/ 295310 w 918"/>
                <a:gd name="T69" fmla="*/ 36778 h 1268"/>
                <a:gd name="T70" fmla="*/ 263297 w 918"/>
                <a:gd name="T71" fmla="*/ 36778 h 1268"/>
                <a:gd name="T72" fmla="*/ 263297 w 918"/>
                <a:gd name="T73" fmla="*/ 31009 h 1268"/>
                <a:gd name="T74" fmla="*/ 263297 w 918"/>
                <a:gd name="T75" fmla="*/ 31009 h 1268"/>
                <a:gd name="T76" fmla="*/ 232363 w 918"/>
                <a:gd name="T77" fmla="*/ 0 h 1268"/>
                <a:gd name="T78" fmla="*/ 97477 w 918"/>
                <a:gd name="T79" fmla="*/ 0 h 1268"/>
                <a:gd name="T80" fmla="*/ 97477 w 918"/>
                <a:gd name="T81" fmla="*/ 0 h 1268"/>
                <a:gd name="T82" fmla="*/ 66184 w 918"/>
                <a:gd name="T83" fmla="*/ 31009 h 1268"/>
                <a:gd name="T84" fmla="*/ 66184 w 918"/>
                <a:gd name="T85" fmla="*/ 36778 h 1268"/>
                <a:gd name="T86" fmla="*/ 34531 w 918"/>
                <a:gd name="T87" fmla="*/ 36778 h 1268"/>
                <a:gd name="T88" fmla="*/ 34531 w 918"/>
                <a:gd name="T89" fmla="*/ 36778 h 1268"/>
                <a:gd name="T90" fmla="*/ 0 w 918"/>
                <a:gd name="T91" fmla="*/ 71392 h 1268"/>
                <a:gd name="T92" fmla="*/ 0 w 918"/>
                <a:gd name="T93" fmla="*/ 421504 h 1268"/>
                <a:gd name="T94" fmla="*/ 0 w 918"/>
                <a:gd name="T95" fmla="*/ 421504 h 1268"/>
                <a:gd name="T96" fmla="*/ 34531 w 918"/>
                <a:gd name="T97" fmla="*/ 456839 h 1268"/>
                <a:gd name="T98" fmla="*/ 295310 w 918"/>
                <a:gd name="T99" fmla="*/ 456839 h 1268"/>
                <a:gd name="T100" fmla="*/ 295310 w 918"/>
                <a:gd name="T101" fmla="*/ 456839 h 1268"/>
                <a:gd name="T102" fmla="*/ 329840 w 918"/>
                <a:gd name="T103" fmla="*/ 421504 h 1268"/>
                <a:gd name="T104" fmla="*/ 329840 w 918"/>
                <a:gd name="T105" fmla="*/ 71392 h 1268"/>
                <a:gd name="T106" fmla="*/ 329840 w 918"/>
                <a:gd name="T107" fmla="*/ 71392 h 1268"/>
                <a:gd name="T108" fmla="*/ 295310 w 918"/>
                <a:gd name="T109" fmla="*/ 36778 h 126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18" h="1268">
                  <a:moveTo>
                    <a:pt x="843" y="1169"/>
                  </a:moveTo>
                  <a:lnTo>
                    <a:pt x="843" y="1169"/>
                  </a:lnTo>
                  <a:cubicBezTo>
                    <a:pt x="843" y="1183"/>
                    <a:pt x="832" y="1193"/>
                    <a:pt x="821" y="1193"/>
                  </a:cubicBezTo>
                  <a:lnTo>
                    <a:pt x="96" y="1193"/>
                  </a:lnTo>
                  <a:cubicBezTo>
                    <a:pt x="85" y="1193"/>
                    <a:pt x="74" y="1183"/>
                    <a:pt x="74" y="1169"/>
                  </a:cubicBezTo>
                  <a:lnTo>
                    <a:pt x="74" y="198"/>
                  </a:lnTo>
                  <a:cubicBezTo>
                    <a:pt x="74" y="186"/>
                    <a:pt x="85" y="175"/>
                    <a:pt x="96" y="175"/>
                  </a:cubicBezTo>
                  <a:lnTo>
                    <a:pt x="184" y="175"/>
                  </a:lnTo>
                  <a:lnTo>
                    <a:pt x="184" y="191"/>
                  </a:lnTo>
                  <a:cubicBezTo>
                    <a:pt x="184" y="237"/>
                    <a:pt x="224" y="277"/>
                    <a:pt x="271" y="277"/>
                  </a:cubicBezTo>
                  <a:lnTo>
                    <a:pt x="646" y="277"/>
                  </a:lnTo>
                  <a:cubicBezTo>
                    <a:pt x="693" y="277"/>
                    <a:pt x="732" y="237"/>
                    <a:pt x="732" y="191"/>
                  </a:cubicBezTo>
                  <a:lnTo>
                    <a:pt x="732" y="175"/>
                  </a:lnTo>
                  <a:lnTo>
                    <a:pt x="821" y="175"/>
                  </a:lnTo>
                  <a:cubicBezTo>
                    <a:pt x="832" y="175"/>
                    <a:pt x="843" y="186"/>
                    <a:pt x="843" y="198"/>
                  </a:cubicBezTo>
                  <a:lnTo>
                    <a:pt x="843" y="1169"/>
                  </a:lnTo>
                  <a:close/>
                  <a:moveTo>
                    <a:pt x="259" y="86"/>
                  </a:moveTo>
                  <a:lnTo>
                    <a:pt x="259" y="86"/>
                  </a:lnTo>
                  <a:cubicBezTo>
                    <a:pt x="259" y="79"/>
                    <a:pt x="264" y="73"/>
                    <a:pt x="271" y="73"/>
                  </a:cubicBezTo>
                  <a:lnTo>
                    <a:pt x="646" y="73"/>
                  </a:lnTo>
                  <a:cubicBezTo>
                    <a:pt x="652" y="73"/>
                    <a:pt x="658" y="79"/>
                    <a:pt x="658" y="86"/>
                  </a:cubicBezTo>
                  <a:lnTo>
                    <a:pt x="658" y="191"/>
                  </a:lnTo>
                  <a:cubicBezTo>
                    <a:pt x="658" y="198"/>
                    <a:pt x="652" y="204"/>
                    <a:pt x="646" y="204"/>
                  </a:cubicBezTo>
                  <a:lnTo>
                    <a:pt x="271" y="204"/>
                  </a:lnTo>
                  <a:cubicBezTo>
                    <a:pt x="264" y="204"/>
                    <a:pt x="259" y="198"/>
                    <a:pt x="259" y="191"/>
                  </a:cubicBezTo>
                  <a:lnTo>
                    <a:pt x="259" y="86"/>
                  </a:lnTo>
                  <a:close/>
                  <a:moveTo>
                    <a:pt x="821" y="102"/>
                  </a:moveTo>
                  <a:lnTo>
                    <a:pt x="732" y="102"/>
                  </a:lnTo>
                  <a:lnTo>
                    <a:pt x="732" y="86"/>
                  </a:lnTo>
                  <a:cubicBezTo>
                    <a:pt x="732" y="38"/>
                    <a:pt x="693" y="0"/>
                    <a:pt x="646" y="0"/>
                  </a:cubicBezTo>
                  <a:lnTo>
                    <a:pt x="271" y="0"/>
                  </a:lnTo>
                  <a:cubicBezTo>
                    <a:pt x="224" y="0"/>
                    <a:pt x="184" y="38"/>
                    <a:pt x="184" y="86"/>
                  </a:cubicBezTo>
                  <a:lnTo>
                    <a:pt x="184" y="102"/>
                  </a:lnTo>
                  <a:lnTo>
                    <a:pt x="96" y="102"/>
                  </a:lnTo>
                  <a:cubicBezTo>
                    <a:pt x="43" y="102"/>
                    <a:pt x="0" y="144"/>
                    <a:pt x="0" y="198"/>
                  </a:cubicBezTo>
                  <a:lnTo>
                    <a:pt x="0" y="1169"/>
                  </a:lnTo>
                  <a:cubicBezTo>
                    <a:pt x="0" y="1223"/>
                    <a:pt x="43" y="1267"/>
                    <a:pt x="96" y="1267"/>
                  </a:cubicBezTo>
                  <a:lnTo>
                    <a:pt x="821" y="1267"/>
                  </a:lnTo>
                  <a:cubicBezTo>
                    <a:pt x="874" y="1267"/>
                    <a:pt x="917" y="1223"/>
                    <a:pt x="917" y="1169"/>
                  </a:cubicBezTo>
                  <a:lnTo>
                    <a:pt x="917" y="198"/>
                  </a:lnTo>
                  <a:cubicBezTo>
                    <a:pt x="917" y="144"/>
                    <a:pt x="874" y="102"/>
                    <a:pt x="821" y="10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10">
              <a:extLst>
                <a:ext uri="{FF2B5EF4-FFF2-40B4-BE49-F238E27FC236}">
                  <a16:creationId xmlns:a16="http://schemas.microsoft.com/office/drawing/2014/main" id="{297B063D-CF74-F94E-9E5A-B0B13C289186}"/>
                </a:ext>
              </a:extLst>
            </p:cNvPr>
            <p:cNvSpPr>
              <a:spLocks noChangeArrowheads="1"/>
            </p:cNvSpPr>
            <p:nvPr/>
          </p:nvSpPr>
          <p:spPr bwMode="auto">
            <a:xfrm>
              <a:off x="8776920" y="4730060"/>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11">
              <a:extLst>
                <a:ext uri="{FF2B5EF4-FFF2-40B4-BE49-F238E27FC236}">
                  <a16:creationId xmlns:a16="http://schemas.microsoft.com/office/drawing/2014/main" id="{52FF2F3F-B1BE-B740-8EF2-21E1AA7A35AE}"/>
                </a:ext>
              </a:extLst>
            </p:cNvPr>
            <p:cNvSpPr>
              <a:spLocks noChangeArrowheads="1"/>
            </p:cNvSpPr>
            <p:nvPr/>
          </p:nvSpPr>
          <p:spPr bwMode="auto">
            <a:xfrm>
              <a:off x="8776920" y="4834876"/>
              <a:ext cx="550286" cy="63640"/>
            </a:xfrm>
            <a:custGeom>
              <a:avLst/>
              <a:gdLst>
                <a:gd name="T0" fmla="*/ 219678 w 648"/>
                <a:gd name="T1" fmla="*/ 0 h 75"/>
                <a:gd name="T2" fmla="*/ 13325 w 648"/>
                <a:gd name="T3" fmla="*/ 0 h 75"/>
                <a:gd name="T4" fmla="*/ 13325 w 648"/>
                <a:gd name="T5" fmla="*/ 0 h 75"/>
                <a:gd name="T6" fmla="*/ 0 w 648"/>
                <a:gd name="T7" fmla="*/ 13314 h 75"/>
                <a:gd name="T8" fmla="*/ 0 w 648"/>
                <a:gd name="T9" fmla="*/ 13314 h 75"/>
                <a:gd name="T10" fmla="*/ 13325 w 648"/>
                <a:gd name="T11" fmla="*/ 26628 h 75"/>
                <a:gd name="T12" fmla="*/ 219678 w 648"/>
                <a:gd name="T13" fmla="*/ 26628 h 75"/>
                <a:gd name="T14" fmla="*/ 219678 w 648"/>
                <a:gd name="T15" fmla="*/ 26628 h 75"/>
                <a:gd name="T16" fmla="*/ 233003 w 648"/>
                <a:gd name="T17" fmla="*/ 13314 h 75"/>
                <a:gd name="T18" fmla="*/ 233003 w 648"/>
                <a:gd name="T19" fmla="*/ 13314 h 75"/>
                <a:gd name="T20" fmla="*/ 219678 w 648"/>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5">
                  <a:moveTo>
                    <a:pt x="610" y="0"/>
                  </a:moveTo>
                  <a:lnTo>
                    <a:pt x="37" y="0"/>
                  </a:lnTo>
                  <a:cubicBezTo>
                    <a:pt x="16" y="0"/>
                    <a:pt x="0" y="16"/>
                    <a:pt x="0" y="37"/>
                  </a:cubicBezTo>
                  <a:cubicBezTo>
                    <a:pt x="0" y="58"/>
                    <a:pt x="16" y="74"/>
                    <a:pt x="37" y="74"/>
                  </a:cubicBezTo>
                  <a:lnTo>
                    <a:pt x="610" y="74"/>
                  </a:lnTo>
                  <a:cubicBezTo>
                    <a:pt x="631" y="74"/>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 name="Freeform 12">
              <a:extLst>
                <a:ext uri="{FF2B5EF4-FFF2-40B4-BE49-F238E27FC236}">
                  <a16:creationId xmlns:a16="http://schemas.microsoft.com/office/drawing/2014/main" id="{115BC4A7-4A4F-494E-87FF-94ED4E22B9E9}"/>
                </a:ext>
              </a:extLst>
            </p:cNvPr>
            <p:cNvSpPr>
              <a:spLocks noChangeArrowheads="1"/>
            </p:cNvSpPr>
            <p:nvPr/>
          </p:nvSpPr>
          <p:spPr bwMode="auto">
            <a:xfrm>
              <a:off x="8776920" y="4939692"/>
              <a:ext cx="235837" cy="235837"/>
            </a:xfrm>
            <a:custGeom>
              <a:avLst/>
              <a:gdLst>
                <a:gd name="T0" fmla="*/ 26622 w 278"/>
                <a:gd name="T1" fmla="*/ 27342 h 278"/>
                <a:gd name="T2" fmla="*/ 73031 w 278"/>
                <a:gd name="T3" fmla="*/ 27342 h 278"/>
                <a:gd name="T4" fmla="*/ 73031 w 278"/>
                <a:gd name="T5" fmla="*/ 73031 h 278"/>
                <a:gd name="T6" fmla="*/ 26622 w 278"/>
                <a:gd name="T7" fmla="*/ 73031 h 278"/>
                <a:gd name="T8" fmla="*/ 26622 w 278"/>
                <a:gd name="T9" fmla="*/ 27342 h 278"/>
                <a:gd name="T10" fmla="*/ 23025 w 278"/>
                <a:gd name="T11" fmla="*/ 99653 h 278"/>
                <a:gd name="T12" fmla="*/ 76629 w 278"/>
                <a:gd name="T13" fmla="*/ 99653 h 278"/>
                <a:gd name="T14" fmla="*/ 76629 w 278"/>
                <a:gd name="T15" fmla="*/ 99653 h 278"/>
                <a:gd name="T16" fmla="*/ 99653 w 278"/>
                <a:gd name="T17" fmla="*/ 76629 h 278"/>
                <a:gd name="T18" fmla="*/ 99653 w 278"/>
                <a:gd name="T19" fmla="*/ 23025 h 278"/>
                <a:gd name="T20" fmla="*/ 99653 w 278"/>
                <a:gd name="T21" fmla="*/ 23025 h 278"/>
                <a:gd name="T22" fmla="*/ 76629 w 278"/>
                <a:gd name="T23" fmla="*/ 0 h 278"/>
                <a:gd name="T24" fmla="*/ 23025 w 278"/>
                <a:gd name="T25" fmla="*/ 0 h 278"/>
                <a:gd name="T26" fmla="*/ 23025 w 278"/>
                <a:gd name="T27" fmla="*/ 0 h 278"/>
                <a:gd name="T28" fmla="*/ 0 w 278"/>
                <a:gd name="T29" fmla="*/ 23025 h 278"/>
                <a:gd name="T30" fmla="*/ 0 w 278"/>
                <a:gd name="T31" fmla="*/ 76629 h 278"/>
                <a:gd name="T32" fmla="*/ 0 w 278"/>
                <a:gd name="T33" fmla="*/ 76629 h 278"/>
                <a:gd name="T34" fmla="*/ 23025 w 278"/>
                <a:gd name="T35" fmla="*/ 99653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8" h="278">
                  <a:moveTo>
                    <a:pt x="74" y="76"/>
                  </a:moveTo>
                  <a:lnTo>
                    <a:pt x="203" y="76"/>
                  </a:lnTo>
                  <a:lnTo>
                    <a:pt x="203" y="203"/>
                  </a:lnTo>
                  <a:lnTo>
                    <a:pt x="74" y="203"/>
                  </a:lnTo>
                  <a:lnTo>
                    <a:pt x="74" y="76"/>
                  </a:lnTo>
                  <a:close/>
                  <a:moveTo>
                    <a:pt x="64" y="277"/>
                  </a:moveTo>
                  <a:lnTo>
                    <a:pt x="213" y="277"/>
                  </a:lnTo>
                  <a:cubicBezTo>
                    <a:pt x="249" y="277"/>
                    <a:pt x="277" y="249"/>
                    <a:pt x="277" y="213"/>
                  </a:cubicBezTo>
                  <a:lnTo>
                    <a:pt x="277" y="64"/>
                  </a:lnTo>
                  <a:cubicBezTo>
                    <a:pt x="277" y="30"/>
                    <a:pt x="249" y="0"/>
                    <a:pt x="213" y="0"/>
                  </a:cubicBezTo>
                  <a:lnTo>
                    <a:pt x="64" y="0"/>
                  </a:lnTo>
                  <a:cubicBezTo>
                    <a:pt x="28" y="0"/>
                    <a:pt x="0" y="30"/>
                    <a:pt x="0" y="64"/>
                  </a:cubicBezTo>
                  <a:lnTo>
                    <a:pt x="0" y="213"/>
                  </a:lnTo>
                  <a:cubicBezTo>
                    <a:pt x="0" y="249"/>
                    <a:pt x="28" y="277"/>
                    <a:pt x="64"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13">
              <a:extLst>
                <a:ext uri="{FF2B5EF4-FFF2-40B4-BE49-F238E27FC236}">
                  <a16:creationId xmlns:a16="http://schemas.microsoft.com/office/drawing/2014/main" id="{95B25059-97BF-F14A-8D2F-FFC68E7BBDF9}"/>
                </a:ext>
              </a:extLst>
            </p:cNvPr>
            <p:cNvSpPr>
              <a:spLocks noChangeArrowheads="1"/>
            </p:cNvSpPr>
            <p:nvPr/>
          </p:nvSpPr>
          <p:spPr bwMode="auto">
            <a:xfrm>
              <a:off x="9068907" y="4935950"/>
              <a:ext cx="254553" cy="63637"/>
            </a:xfrm>
            <a:custGeom>
              <a:avLst/>
              <a:gdLst>
                <a:gd name="T0" fmla="*/ 94276 w 300"/>
                <a:gd name="T1" fmla="*/ 0 h 75"/>
                <a:gd name="T2" fmla="*/ 13314 w 300"/>
                <a:gd name="T3" fmla="*/ 0 h 75"/>
                <a:gd name="T4" fmla="*/ 13314 w 300"/>
                <a:gd name="T5" fmla="*/ 0 h 75"/>
                <a:gd name="T6" fmla="*/ 0 w 300"/>
                <a:gd name="T7" fmla="*/ 13314 h 75"/>
                <a:gd name="T8" fmla="*/ 0 w 300"/>
                <a:gd name="T9" fmla="*/ 13314 h 75"/>
                <a:gd name="T10" fmla="*/ 13314 w 300"/>
                <a:gd name="T11" fmla="*/ 26627 h 75"/>
                <a:gd name="T12" fmla="*/ 94276 w 300"/>
                <a:gd name="T13" fmla="*/ 26627 h 75"/>
                <a:gd name="T14" fmla="*/ 94276 w 300"/>
                <a:gd name="T15" fmla="*/ 26627 h 75"/>
                <a:gd name="T16" fmla="*/ 107590 w 300"/>
                <a:gd name="T17" fmla="*/ 13314 h 75"/>
                <a:gd name="T18" fmla="*/ 107590 w 300"/>
                <a:gd name="T19" fmla="*/ 13314 h 75"/>
                <a:gd name="T20" fmla="*/ 94276 w 300"/>
                <a:gd name="T21" fmla="*/ 0 h 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0" h="75">
                  <a:moveTo>
                    <a:pt x="262" y="0"/>
                  </a:moveTo>
                  <a:lnTo>
                    <a:pt x="37" y="0"/>
                  </a:lnTo>
                  <a:cubicBezTo>
                    <a:pt x="16" y="0"/>
                    <a:pt x="0" y="16"/>
                    <a:pt x="0" y="37"/>
                  </a:cubicBezTo>
                  <a:cubicBezTo>
                    <a:pt x="0" y="58"/>
                    <a:pt x="16" y="74"/>
                    <a:pt x="37" y="74"/>
                  </a:cubicBezTo>
                  <a:lnTo>
                    <a:pt x="262" y="74"/>
                  </a:lnTo>
                  <a:cubicBezTo>
                    <a:pt x="283" y="74"/>
                    <a:pt x="299" y="58"/>
                    <a:pt x="299" y="37"/>
                  </a:cubicBezTo>
                  <a:cubicBezTo>
                    <a:pt x="299" y="16"/>
                    <a:pt x="283" y="0"/>
                    <a:pt x="2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14">
              <a:extLst>
                <a:ext uri="{FF2B5EF4-FFF2-40B4-BE49-F238E27FC236}">
                  <a16:creationId xmlns:a16="http://schemas.microsoft.com/office/drawing/2014/main" id="{8022A868-4099-734B-BBC6-2A4FD98B8B8D}"/>
                </a:ext>
              </a:extLst>
            </p:cNvPr>
            <p:cNvSpPr>
              <a:spLocks noChangeArrowheads="1"/>
            </p:cNvSpPr>
            <p:nvPr/>
          </p:nvSpPr>
          <p:spPr bwMode="auto">
            <a:xfrm>
              <a:off x="8776920" y="5212964"/>
              <a:ext cx="550286" cy="63637"/>
            </a:xfrm>
            <a:custGeom>
              <a:avLst/>
              <a:gdLst>
                <a:gd name="T0" fmla="*/ 219678 w 648"/>
                <a:gd name="T1" fmla="*/ 0 h 76"/>
                <a:gd name="T2" fmla="*/ 13325 w 648"/>
                <a:gd name="T3" fmla="*/ 0 h 76"/>
                <a:gd name="T4" fmla="*/ 13325 w 648"/>
                <a:gd name="T5" fmla="*/ 0 h 76"/>
                <a:gd name="T6" fmla="*/ 0 w 648"/>
                <a:gd name="T7" fmla="*/ 13138 h 76"/>
                <a:gd name="T8" fmla="*/ 0 w 648"/>
                <a:gd name="T9" fmla="*/ 13138 h 76"/>
                <a:gd name="T10" fmla="*/ 13325 w 648"/>
                <a:gd name="T11" fmla="*/ 26632 h 76"/>
                <a:gd name="T12" fmla="*/ 219678 w 648"/>
                <a:gd name="T13" fmla="*/ 26632 h 76"/>
                <a:gd name="T14" fmla="*/ 219678 w 648"/>
                <a:gd name="T15" fmla="*/ 26632 h 76"/>
                <a:gd name="T16" fmla="*/ 233003 w 648"/>
                <a:gd name="T17" fmla="*/ 13138 h 76"/>
                <a:gd name="T18" fmla="*/ 233003 w 648"/>
                <a:gd name="T19" fmla="*/ 13138 h 76"/>
                <a:gd name="T20" fmla="*/ 219678 w 648"/>
                <a:gd name="T21" fmla="*/ 0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8" h="76">
                  <a:moveTo>
                    <a:pt x="610" y="0"/>
                  </a:moveTo>
                  <a:lnTo>
                    <a:pt x="37" y="0"/>
                  </a:lnTo>
                  <a:cubicBezTo>
                    <a:pt x="16" y="0"/>
                    <a:pt x="0" y="16"/>
                    <a:pt x="0" y="37"/>
                  </a:cubicBezTo>
                  <a:cubicBezTo>
                    <a:pt x="0" y="58"/>
                    <a:pt x="16" y="75"/>
                    <a:pt x="37" y="75"/>
                  </a:cubicBezTo>
                  <a:lnTo>
                    <a:pt x="610" y="75"/>
                  </a:lnTo>
                  <a:cubicBezTo>
                    <a:pt x="631" y="75"/>
                    <a:pt x="647" y="58"/>
                    <a:pt x="647" y="37"/>
                  </a:cubicBezTo>
                  <a:cubicBezTo>
                    <a:pt x="647" y="16"/>
                    <a:pt x="631" y="0"/>
                    <a:pt x="61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15">
              <a:extLst>
                <a:ext uri="{FF2B5EF4-FFF2-40B4-BE49-F238E27FC236}">
                  <a16:creationId xmlns:a16="http://schemas.microsoft.com/office/drawing/2014/main" id="{7D744AEC-1D9F-1348-9F17-3FAB359185D0}"/>
                </a:ext>
              </a:extLst>
            </p:cNvPr>
            <p:cNvSpPr>
              <a:spLocks noChangeArrowheads="1"/>
            </p:cNvSpPr>
            <p:nvPr/>
          </p:nvSpPr>
          <p:spPr bwMode="auto">
            <a:xfrm>
              <a:off x="9499403" y="4490480"/>
              <a:ext cx="235835" cy="962063"/>
            </a:xfrm>
            <a:custGeom>
              <a:avLst/>
              <a:gdLst>
                <a:gd name="T0" fmla="*/ 49827 w 279"/>
                <a:gd name="T1" fmla="*/ 371291 h 1134"/>
                <a:gd name="T2" fmla="*/ 36564 w 279"/>
                <a:gd name="T3" fmla="*/ 348265 h 1134"/>
                <a:gd name="T4" fmla="*/ 63090 w 279"/>
                <a:gd name="T5" fmla="*/ 348265 h 1134"/>
                <a:gd name="T6" fmla="*/ 49827 w 279"/>
                <a:gd name="T7" fmla="*/ 371291 h 1134"/>
                <a:gd name="T8" fmla="*/ 28677 w 279"/>
                <a:gd name="T9" fmla="*/ 26624 h 1134"/>
                <a:gd name="T10" fmla="*/ 70976 w 279"/>
                <a:gd name="T11" fmla="*/ 26624 h 1134"/>
                <a:gd name="T12" fmla="*/ 70976 w 279"/>
                <a:gd name="T13" fmla="*/ 26624 h 1134"/>
                <a:gd name="T14" fmla="*/ 73127 w 279"/>
                <a:gd name="T15" fmla="*/ 28782 h 1134"/>
                <a:gd name="T16" fmla="*/ 73127 w 279"/>
                <a:gd name="T17" fmla="*/ 44253 h 1134"/>
                <a:gd name="T18" fmla="*/ 26526 w 279"/>
                <a:gd name="T19" fmla="*/ 44253 h 1134"/>
                <a:gd name="T20" fmla="*/ 26526 w 279"/>
                <a:gd name="T21" fmla="*/ 28782 h 1134"/>
                <a:gd name="T22" fmla="*/ 26526 w 279"/>
                <a:gd name="T23" fmla="*/ 28782 h 1134"/>
                <a:gd name="T24" fmla="*/ 28677 w 279"/>
                <a:gd name="T25" fmla="*/ 26624 h 1134"/>
                <a:gd name="T26" fmla="*/ 26526 w 279"/>
                <a:gd name="T27" fmla="*/ 70876 h 1134"/>
                <a:gd name="T28" fmla="*/ 73127 w 279"/>
                <a:gd name="T29" fmla="*/ 70876 h 1134"/>
                <a:gd name="T30" fmla="*/ 73127 w 279"/>
                <a:gd name="T31" fmla="*/ 322001 h 1134"/>
                <a:gd name="T32" fmla="*/ 26526 w 279"/>
                <a:gd name="T33" fmla="*/ 322001 h 1134"/>
                <a:gd name="T34" fmla="*/ 26526 w 279"/>
                <a:gd name="T35" fmla="*/ 70876 h 1134"/>
                <a:gd name="T36" fmla="*/ 70976 w 279"/>
                <a:gd name="T37" fmla="*/ 0 h 1134"/>
                <a:gd name="T38" fmla="*/ 28677 w 279"/>
                <a:gd name="T39" fmla="*/ 0 h 1134"/>
                <a:gd name="T40" fmla="*/ 28677 w 279"/>
                <a:gd name="T41" fmla="*/ 0 h 1134"/>
                <a:gd name="T42" fmla="*/ 0 w 279"/>
                <a:gd name="T43" fmla="*/ 28782 h 1134"/>
                <a:gd name="T44" fmla="*/ 0 w 279"/>
                <a:gd name="T45" fmla="*/ 333154 h 1134"/>
                <a:gd name="T46" fmla="*/ 0 w 279"/>
                <a:gd name="T47" fmla="*/ 333154 h 1134"/>
                <a:gd name="T48" fmla="*/ 2509 w 279"/>
                <a:gd name="T49" fmla="*/ 343588 h 1134"/>
                <a:gd name="T50" fmla="*/ 35488 w 279"/>
                <a:gd name="T51" fmla="*/ 399353 h 1134"/>
                <a:gd name="T52" fmla="*/ 35488 w 279"/>
                <a:gd name="T53" fmla="*/ 399353 h 1134"/>
                <a:gd name="T54" fmla="*/ 49827 w 279"/>
                <a:gd name="T55" fmla="*/ 407628 h 1134"/>
                <a:gd name="T56" fmla="*/ 49827 w 279"/>
                <a:gd name="T57" fmla="*/ 407628 h 1134"/>
                <a:gd name="T58" fmla="*/ 64165 w 279"/>
                <a:gd name="T59" fmla="*/ 399353 h 1134"/>
                <a:gd name="T60" fmla="*/ 97144 w 279"/>
                <a:gd name="T61" fmla="*/ 343588 h 1134"/>
                <a:gd name="T62" fmla="*/ 97144 w 279"/>
                <a:gd name="T63" fmla="*/ 343588 h 1134"/>
                <a:gd name="T64" fmla="*/ 99654 w 279"/>
                <a:gd name="T65" fmla="*/ 333154 h 1134"/>
                <a:gd name="T66" fmla="*/ 99654 w 279"/>
                <a:gd name="T67" fmla="*/ 28782 h 1134"/>
                <a:gd name="T68" fmla="*/ 99654 w 279"/>
                <a:gd name="T69" fmla="*/ 28782 h 1134"/>
                <a:gd name="T70" fmla="*/ 70976 w 279"/>
                <a:gd name="T71" fmla="*/ 0 h 1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9" h="1134">
                  <a:moveTo>
                    <a:pt x="139" y="1032"/>
                  </a:moveTo>
                  <a:lnTo>
                    <a:pt x="102" y="968"/>
                  </a:lnTo>
                  <a:lnTo>
                    <a:pt x="176" y="968"/>
                  </a:lnTo>
                  <a:lnTo>
                    <a:pt x="139" y="1032"/>
                  </a:lnTo>
                  <a:close/>
                  <a:moveTo>
                    <a:pt x="80" y="74"/>
                  </a:moveTo>
                  <a:lnTo>
                    <a:pt x="198" y="74"/>
                  </a:lnTo>
                  <a:cubicBezTo>
                    <a:pt x="201" y="74"/>
                    <a:pt x="204" y="77"/>
                    <a:pt x="204" y="80"/>
                  </a:cubicBezTo>
                  <a:lnTo>
                    <a:pt x="204" y="123"/>
                  </a:lnTo>
                  <a:lnTo>
                    <a:pt x="74" y="123"/>
                  </a:lnTo>
                  <a:lnTo>
                    <a:pt x="74" y="80"/>
                  </a:lnTo>
                  <a:cubicBezTo>
                    <a:pt x="74" y="77"/>
                    <a:pt x="77" y="74"/>
                    <a:pt x="80" y="74"/>
                  </a:cubicBezTo>
                  <a:close/>
                  <a:moveTo>
                    <a:pt x="74" y="197"/>
                  </a:moveTo>
                  <a:lnTo>
                    <a:pt x="204" y="197"/>
                  </a:lnTo>
                  <a:lnTo>
                    <a:pt x="204" y="895"/>
                  </a:lnTo>
                  <a:lnTo>
                    <a:pt x="74" y="895"/>
                  </a:lnTo>
                  <a:lnTo>
                    <a:pt x="74" y="197"/>
                  </a:lnTo>
                  <a:close/>
                  <a:moveTo>
                    <a:pt x="198" y="0"/>
                  </a:moveTo>
                  <a:lnTo>
                    <a:pt x="80" y="0"/>
                  </a:lnTo>
                  <a:cubicBezTo>
                    <a:pt x="35" y="0"/>
                    <a:pt x="0" y="36"/>
                    <a:pt x="0" y="80"/>
                  </a:cubicBezTo>
                  <a:lnTo>
                    <a:pt x="0" y="926"/>
                  </a:lnTo>
                  <a:cubicBezTo>
                    <a:pt x="0" y="936"/>
                    <a:pt x="1" y="946"/>
                    <a:pt x="7" y="955"/>
                  </a:cubicBezTo>
                  <a:lnTo>
                    <a:pt x="99" y="1110"/>
                  </a:lnTo>
                  <a:cubicBezTo>
                    <a:pt x="106" y="1124"/>
                    <a:pt x="123" y="1133"/>
                    <a:pt x="139" y="1133"/>
                  </a:cubicBezTo>
                  <a:cubicBezTo>
                    <a:pt x="155" y="1133"/>
                    <a:pt x="170" y="1124"/>
                    <a:pt x="179" y="1110"/>
                  </a:cubicBezTo>
                  <a:lnTo>
                    <a:pt x="271" y="955"/>
                  </a:lnTo>
                  <a:cubicBezTo>
                    <a:pt x="275" y="946"/>
                    <a:pt x="278" y="936"/>
                    <a:pt x="278" y="926"/>
                  </a:cubicBezTo>
                  <a:lnTo>
                    <a:pt x="278" y="80"/>
                  </a:lnTo>
                  <a:cubicBezTo>
                    <a:pt x="278" y="36"/>
                    <a:pt x="243" y="0"/>
                    <a:pt x="198"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9" name="Group 88">
            <a:extLst>
              <a:ext uri="{FF2B5EF4-FFF2-40B4-BE49-F238E27FC236}">
                <a16:creationId xmlns:a16="http://schemas.microsoft.com/office/drawing/2014/main" id="{19ADBD99-9844-414C-A94C-255B3E5AD901}"/>
              </a:ext>
            </a:extLst>
          </p:cNvPr>
          <p:cNvGrpSpPr/>
          <p:nvPr/>
        </p:nvGrpSpPr>
        <p:grpSpPr>
          <a:xfrm>
            <a:off x="1439419" y="9043637"/>
            <a:ext cx="681919" cy="684295"/>
            <a:chOff x="11910174" y="2255652"/>
            <a:chExt cx="1074364" cy="1078109"/>
          </a:xfrm>
          <a:solidFill>
            <a:schemeClr val="accent1"/>
          </a:solidFill>
        </p:grpSpPr>
        <p:sp>
          <p:nvSpPr>
            <p:cNvPr id="90" name="Freeform 34">
              <a:extLst>
                <a:ext uri="{FF2B5EF4-FFF2-40B4-BE49-F238E27FC236}">
                  <a16:creationId xmlns:a16="http://schemas.microsoft.com/office/drawing/2014/main" id="{3A12FEE7-052A-2B45-BFD1-33E420DD9CDE}"/>
                </a:ext>
              </a:extLst>
            </p:cNvPr>
            <p:cNvSpPr>
              <a:spLocks noChangeArrowheads="1"/>
            </p:cNvSpPr>
            <p:nvPr/>
          </p:nvSpPr>
          <p:spPr bwMode="auto">
            <a:xfrm>
              <a:off x="11910174" y="2255652"/>
              <a:ext cx="1074364" cy="1078109"/>
            </a:xfrm>
            <a:custGeom>
              <a:avLst/>
              <a:gdLst>
                <a:gd name="T0" fmla="*/ 39196 w 1267"/>
                <a:gd name="T1" fmla="*/ 341818 h 1268"/>
                <a:gd name="T2" fmla="*/ 26610 w 1267"/>
                <a:gd name="T3" fmla="*/ 328477 h 1268"/>
                <a:gd name="T4" fmla="*/ 39196 w 1267"/>
                <a:gd name="T5" fmla="*/ 315136 h 1268"/>
                <a:gd name="T6" fmla="*/ 415337 w 1267"/>
                <a:gd name="T7" fmla="*/ 315136 h 1268"/>
                <a:gd name="T8" fmla="*/ 429002 w 1267"/>
                <a:gd name="T9" fmla="*/ 328477 h 1268"/>
                <a:gd name="T10" fmla="*/ 299186 w 1267"/>
                <a:gd name="T11" fmla="*/ 407442 h 1268"/>
                <a:gd name="T12" fmla="*/ 299186 w 1267"/>
                <a:gd name="T13" fmla="*/ 426191 h 1268"/>
                <a:gd name="T14" fmla="*/ 290196 w 1267"/>
                <a:gd name="T15" fmla="*/ 429797 h 1268"/>
                <a:gd name="T16" fmla="*/ 280487 w 1267"/>
                <a:gd name="T17" fmla="*/ 426191 h 1268"/>
                <a:gd name="T18" fmla="*/ 236976 w 1267"/>
                <a:gd name="T19" fmla="*/ 382202 h 1268"/>
                <a:gd name="T20" fmla="*/ 218636 w 1267"/>
                <a:gd name="T21" fmla="*/ 382202 h 1268"/>
                <a:gd name="T22" fmla="*/ 174765 w 1267"/>
                <a:gd name="T23" fmla="*/ 426191 h 1268"/>
                <a:gd name="T24" fmla="*/ 165056 w 1267"/>
                <a:gd name="T25" fmla="*/ 429797 h 1268"/>
                <a:gd name="T26" fmla="*/ 156066 w 1267"/>
                <a:gd name="T27" fmla="*/ 426191 h 1268"/>
                <a:gd name="T28" fmla="*/ 194183 w 1267"/>
                <a:gd name="T29" fmla="*/ 368500 h 1268"/>
                <a:gd name="T30" fmla="*/ 299186 w 1267"/>
                <a:gd name="T31" fmla="*/ 407442 h 1268"/>
                <a:gd name="T32" fmla="*/ 402032 w 1267"/>
                <a:gd name="T33" fmla="*/ 288094 h 1268"/>
                <a:gd name="T34" fmla="*/ 53221 w 1267"/>
                <a:gd name="T35" fmla="*/ 79685 h 1268"/>
                <a:gd name="T36" fmla="*/ 40275 w 1267"/>
                <a:gd name="T37" fmla="*/ 26682 h 1268"/>
                <a:gd name="T38" fmla="*/ 416056 w 1267"/>
                <a:gd name="T39" fmla="*/ 26682 h 1268"/>
                <a:gd name="T40" fmla="*/ 429002 w 1267"/>
                <a:gd name="T41" fmla="*/ 40023 h 1268"/>
                <a:gd name="T42" fmla="*/ 40275 w 1267"/>
                <a:gd name="T43" fmla="*/ 53003 h 1268"/>
                <a:gd name="T44" fmla="*/ 26610 w 1267"/>
                <a:gd name="T45" fmla="*/ 40023 h 1268"/>
                <a:gd name="T46" fmla="*/ 40275 w 1267"/>
                <a:gd name="T47" fmla="*/ 26682 h 1268"/>
                <a:gd name="T48" fmla="*/ 429361 w 1267"/>
                <a:gd name="T49" fmla="*/ 77162 h 1268"/>
                <a:gd name="T50" fmla="*/ 455252 w 1267"/>
                <a:gd name="T51" fmla="*/ 40023 h 1268"/>
                <a:gd name="T52" fmla="*/ 416056 w 1267"/>
                <a:gd name="T53" fmla="*/ 0 h 1268"/>
                <a:gd name="T54" fmla="*/ 40275 w 1267"/>
                <a:gd name="T55" fmla="*/ 0 h 1268"/>
                <a:gd name="T56" fmla="*/ 0 w 1267"/>
                <a:gd name="T57" fmla="*/ 40023 h 1268"/>
                <a:gd name="T58" fmla="*/ 25891 w 1267"/>
                <a:gd name="T59" fmla="*/ 290978 h 1268"/>
                <a:gd name="T60" fmla="*/ 0 w 1267"/>
                <a:gd name="T61" fmla="*/ 328477 h 1268"/>
                <a:gd name="T62" fmla="*/ 39196 w 1267"/>
                <a:gd name="T63" fmla="*/ 368500 h 1268"/>
                <a:gd name="T64" fmla="*/ 137007 w 1267"/>
                <a:gd name="T65" fmla="*/ 387971 h 1268"/>
                <a:gd name="T66" fmla="*/ 137007 w 1267"/>
                <a:gd name="T67" fmla="*/ 445301 h 1268"/>
                <a:gd name="T68" fmla="*/ 165056 w 1267"/>
                <a:gd name="T69" fmla="*/ 456839 h 1268"/>
                <a:gd name="T70" fmla="*/ 193824 w 1267"/>
                <a:gd name="T71" fmla="*/ 445301 h 1268"/>
                <a:gd name="T72" fmla="*/ 261429 w 1267"/>
                <a:gd name="T73" fmla="*/ 445301 h 1268"/>
                <a:gd name="T74" fmla="*/ 290196 w 1267"/>
                <a:gd name="T75" fmla="*/ 456839 h 1268"/>
                <a:gd name="T76" fmla="*/ 318245 w 1267"/>
                <a:gd name="T77" fmla="*/ 445301 h 1268"/>
                <a:gd name="T78" fmla="*/ 318245 w 1267"/>
                <a:gd name="T79" fmla="*/ 387971 h 1268"/>
                <a:gd name="T80" fmla="*/ 415337 w 1267"/>
                <a:gd name="T81" fmla="*/ 368500 h 1268"/>
                <a:gd name="T82" fmla="*/ 455252 w 1267"/>
                <a:gd name="T83" fmla="*/ 328477 h 1268"/>
                <a:gd name="T84" fmla="*/ 429002 w 1267"/>
                <a:gd name="T85" fmla="*/ 290978 h 12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67" h="1268">
                  <a:moveTo>
                    <a:pt x="1155" y="948"/>
                  </a:moveTo>
                  <a:lnTo>
                    <a:pt x="109" y="948"/>
                  </a:lnTo>
                  <a:cubicBezTo>
                    <a:pt x="91" y="948"/>
                    <a:pt x="74" y="932"/>
                    <a:pt x="74" y="911"/>
                  </a:cubicBezTo>
                  <a:cubicBezTo>
                    <a:pt x="74" y="890"/>
                    <a:pt x="91" y="874"/>
                    <a:pt x="109" y="874"/>
                  </a:cubicBezTo>
                  <a:lnTo>
                    <a:pt x="1155" y="874"/>
                  </a:lnTo>
                  <a:cubicBezTo>
                    <a:pt x="1176" y="874"/>
                    <a:pt x="1193" y="890"/>
                    <a:pt x="1193" y="911"/>
                  </a:cubicBezTo>
                  <a:cubicBezTo>
                    <a:pt x="1193" y="932"/>
                    <a:pt x="1176" y="948"/>
                    <a:pt x="1155" y="948"/>
                  </a:cubicBezTo>
                  <a:close/>
                  <a:moveTo>
                    <a:pt x="832" y="1130"/>
                  </a:moveTo>
                  <a:lnTo>
                    <a:pt x="832" y="1130"/>
                  </a:lnTo>
                  <a:cubicBezTo>
                    <a:pt x="847" y="1144"/>
                    <a:pt x="847" y="1167"/>
                    <a:pt x="832" y="1182"/>
                  </a:cubicBezTo>
                  <a:cubicBezTo>
                    <a:pt x="827" y="1189"/>
                    <a:pt x="816" y="1192"/>
                    <a:pt x="807" y="1192"/>
                  </a:cubicBezTo>
                  <a:cubicBezTo>
                    <a:pt x="797" y="1192"/>
                    <a:pt x="788" y="1189"/>
                    <a:pt x="780" y="1182"/>
                  </a:cubicBezTo>
                  <a:lnTo>
                    <a:pt x="659" y="1060"/>
                  </a:lnTo>
                  <a:cubicBezTo>
                    <a:pt x="646" y="1047"/>
                    <a:pt x="622" y="1047"/>
                    <a:pt x="608" y="1060"/>
                  </a:cubicBezTo>
                  <a:lnTo>
                    <a:pt x="486" y="1182"/>
                  </a:lnTo>
                  <a:cubicBezTo>
                    <a:pt x="478" y="1189"/>
                    <a:pt x="470" y="1192"/>
                    <a:pt x="459" y="1192"/>
                  </a:cubicBezTo>
                  <a:cubicBezTo>
                    <a:pt x="450" y="1192"/>
                    <a:pt x="440" y="1189"/>
                    <a:pt x="434" y="1182"/>
                  </a:cubicBezTo>
                  <a:cubicBezTo>
                    <a:pt x="419" y="1167"/>
                    <a:pt x="419" y="1144"/>
                    <a:pt x="434" y="1130"/>
                  </a:cubicBezTo>
                  <a:lnTo>
                    <a:pt x="540" y="1022"/>
                  </a:lnTo>
                  <a:lnTo>
                    <a:pt x="726" y="1022"/>
                  </a:lnTo>
                  <a:lnTo>
                    <a:pt x="832" y="1130"/>
                  </a:lnTo>
                  <a:close/>
                  <a:moveTo>
                    <a:pt x="1120" y="221"/>
                  </a:moveTo>
                  <a:lnTo>
                    <a:pt x="1118" y="799"/>
                  </a:lnTo>
                  <a:lnTo>
                    <a:pt x="148" y="799"/>
                  </a:lnTo>
                  <a:lnTo>
                    <a:pt x="148" y="221"/>
                  </a:lnTo>
                  <a:lnTo>
                    <a:pt x="1120" y="221"/>
                  </a:lnTo>
                  <a:close/>
                  <a:moveTo>
                    <a:pt x="112" y="74"/>
                  </a:moveTo>
                  <a:lnTo>
                    <a:pt x="1157" y="74"/>
                  </a:lnTo>
                  <a:cubicBezTo>
                    <a:pt x="1176" y="74"/>
                    <a:pt x="1193" y="91"/>
                    <a:pt x="1193" y="111"/>
                  </a:cubicBezTo>
                  <a:cubicBezTo>
                    <a:pt x="1193" y="131"/>
                    <a:pt x="1176" y="147"/>
                    <a:pt x="1157" y="147"/>
                  </a:cubicBezTo>
                  <a:lnTo>
                    <a:pt x="112" y="147"/>
                  </a:lnTo>
                  <a:cubicBezTo>
                    <a:pt x="91" y="147"/>
                    <a:pt x="74" y="131"/>
                    <a:pt x="74" y="111"/>
                  </a:cubicBezTo>
                  <a:cubicBezTo>
                    <a:pt x="74" y="91"/>
                    <a:pt x="91" y="74"/>
                    <a:pt x="112" y="74"/>
                  </a:cubicBezTo>
                  <a:close/>
                  <a:moveTo>
                    <a:pt x="1193" y="807"/>
                  </a:moveTo>
                  <a:lnTo>
                    <a:pt x="1194" y="214"/>
                  </a:lnTo>
                  <a:cubicBezTo>
                    <a:pt x="1237" y="200"/>
                    <a:pt x="1266" y="159"/>
                    <a:pt x="1266" y="111"/>
                  </a:cubicBezTo>
                  <a:cubicBezTo>
                    <a:pt x="1266" y="49"/>
                    <a:pt x="1218" y="0"/>
                    <a:pt x="1157" y="0"/>
                  </a:cubicBezTo>
                  <a:lnTo>
                    <a:pt x="112" y="0"/>
                  </a:lnTo>
                  <a:cubicBezTo>
                    <a:pt x="51" y="0"/>
                    <a:pt x="0" y="49"/>
                    <a:pt x="0" y="111"/>
                  </a:cubicBezTo>
                  <a:cubicBezTo>
                    <a:pt x="0" y="159"/>
                    <a:pt x="31" y="200"/>
                    <a:pt x="74" y="214"/>
                  </a:cubicBezTo>
                  <a:lnTo>
                    <a:pt x="72" y="807"/>
                  </a:lnTo>
                  <a:cubicBezTo>
                    <a:pt x="30" y="822"/>
                    <a:pt x="0" y="863"/>
                    <a:pt x="0" y="911"/>
                  </a:cubicBezTo>
                  <a:cubicBezTo>
                    <a:pt x="0" y="971"/>
                    <a:pt x="49" y="1022"/>
                    <a:pt x="109" y="1022"/>
                  </a:cubicBezTo>
                  <a:lnTo>
                    <a:pt x="437" y="1022"/>
                  </a:lnTo>
                  <a:lnTo>
                    <a:pt x="381" y="1076"/>
                  </a:lnTo>
                  <a:cubicBezTo>
                    <a:pt x="338" y="1120"/>
                    <a:pt x="338" y="1190"/>
                    <a:pt x="381" y="1235"/>
                  </a:cubicBezTo>
                  <a:cubicBezTo>
                    <a:pt x="401" y="1256"/>
                    <a:pt x="430" y="1267"/>
                    <a:pt x="459" y="1267"/>
                  </a:cubicBezTo>
                  <a:cubicBezTo>
                    <a:pt x="490" y="1267"/>
                    <a:pt x="517" y="1256"/>
                    <a:pt x="539" y="1235"/>
                  </a:cubicBezTo>
                  <a:lnTo>
                    <a:pt x="634" y="1140"/>
                  </a:lnTo>
                  <a:lnTo>
                    <a:pt x="727" y="1235"/>
                  </a:lnTo>
                  <a:cubicBezTo>
                    <a:pt x="750" y="1256"/>
                    <a:pt x="778" y="1267"/>
                    <a:pt x="807" y="1267"/>
                  </a:cubicBezTo>
                  <a:cubicBezTo>
                    <a:pt x="837" y="1267"/>
                    <a:pt x="865" y="1256"/>
                    <a:pt x="885" y="1235"/>
                  </a:cubicBezTo>
                  <a:cubicBezTo>
                    <a:pt x="929" y="1190"/>
                    <a:pt x="929" y="1120"/>
                    <a:pt x="885" y="1076"/>
                  </a:cubicBezTo>
                  <a:lnTo>
                    <a:pt x="831" y="1022"/>
                  </a:lnTo>
                  <a:lnTo>
                    <a:pt x="1155" y="1022"/>
                  </a:lnTo>
                  <a:cubicBezTo>
                    <a:pt x="1216" y="1022"/>
                    <a:pt x="1266" y="971"/>
                    <a:pt x="1266" y="911"/>
                  </a:cubicBezTo>
                  <a:cubicBezTo>
                    <a:pt x="1266" y="863"/>
                    <a:pt x="1235" y="822"/>
                    <a:pt x="1193" y="80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35">
              <a:extLst>
                <a:ext uri="{FF2B5EF4-FFF2-40B4-BE49-F238E27FC236}">
                  <a16:creationId xmlns:a16="http://schemas.microsoft.com/office/drawing/2014/main" id="{F3144DE8-96EB-B244-BF30-EEF9FEAD6D6D}"/>
                </a:ext>
              </a:extLst>
            </p:cNvPr>
            <p:cNvSpPr>
              <a:spLocks noChangeArrowheads="1"/>
            </p:cNvSpPr>
            <p:nvPr/>
          </p:nvSpPr>
          <p:spPr bwMode="auto">
            <a:xfrm>
              <a:off x="12082372" y="2506461"/>
              <a:ext cx="729968" cy="366856"/>
            </a:xfrm>
            <a:custGeom>
              <a:avLst/>
              <a:gdLst>
                <a:gd name="T0" fmla="*/ 259772 w 858"/>
                <a:gd name="T1" fmla="*/ 128503 h 431"/>
                <a:gd name="T2" fmla="*/ 282502 w 858"/>
                <a:gd name="T3" fmla="*/ 105401 h 431"/>
                <a:gd name="T4" fmla="*/ 127000 w 858"/>
                <a:gd name="T5" fmla="*/ 128503 h 431"/>
                <a:gd name="T6" fmla="*/ 104270 w 858"/>
                <a:gd name="T7" fmla="*/ 105401 h 431"/>
                <a:gd name="T8" fmla="*/ 127000 w 858"/>
                <a:gd name="T9" fmla="*/ 128503 h 431"/>
                <a:gd name="T10" fmla="*/ 49068 w 858"/>
                <a:gd name="T11" fmla="*/ 26711 h 431"/>
                <a:gd name="T12" fmla="*/ 26338 w 858"/>
                <a:gd name="T13" fmla="*/ 49091 h 431"/>
                <a:gd name="T14" fmla="*/ 183284 w 858"/>
                <a:gd name="T15" fmla="*/ 26711 h 431"/>
                <a:gd name="T16" fmla="*/ 205653 w 858"/>
                <a:gd name="T17" fmla="*/ 49091 h 431"/>
                <a:gd name="T18" fmla="*/ 183284 w 858"/>
                <a:gd name="T19" fmla="*/ 26711 h 431"/>
                <a:gd name="T20" fmla="*/ 257247 w 858"/>
                <a:gd name="T21" fmla="*/ 78690 h 431"/>
                <a:gd name="T22" fmla="*/ 253278 w 858"/>
                <a:gd name="T23" fmla="*/ 79051 h 431"/>
                <a:gd name="T24" fmla="*/ 231630 w 858"/>
                <a:gd name="T25" fmla="*/ 57032 h 431"/>
                <a:gd name="T26" fmla="*/ 231991 w 858"/>
                <a:gd name="T27" fmla="*/ 24185 h 431"/>
                <a:gd name="T28" fmla="*/ 208179 w 858"/>
                <a:gd name="T29" fmla="*/ 0 h 431"/>
                <a:gd name="T30" fmla="*/ 180397 w 858"/>
                <a:gd name="T31" fmla="*/ 0 h 431"/>
                <a:gd name="T32" fmla="*/ 156585 w 858"/>
                <a:gd name="T33" fmla="*/ 51979 h 431"/>
                <a:gd name="T34" fmla="*/ 156946 w 858"/>
                <a:gd name="T35" fmla="*/ 57754 h 431"/>
                <a:gd name="T36" fmla="*/ 135659 w 858"/>
                <a:gd name="T37" fmla="*/ 79051 h 431"/>
                <a:gd name="T38" fmla="*/ 101744 w 858"/>
                <a:gd name="T39" fmla="*/ 78690 h 431"/>
                <a:gd name="T40" fmla="*/ 96693 w 858"/>
                <a:gd name="T41" fmla="*/ 79051 h 431"/>
                <a:gd name="T42" fmla="*/ 75045 w 858"/>
                <a:gd name="T43" fmla="*/ 57754 h 431"/>
                <a:gd name="T44" fmla="*/ 75767 w 858"/>
                <a:gd name="T45" fmla="*/ 24185 h 431"/>
                <a:gd name="T46" fmla="*/ 51594 w 858"/>
                <a:gd name="T47" fmla="*/ 0 h 431"/>
                <a:gd name="T48" fmla="*/ 23812 w 858"/>
                <a:gd name="T49" fmla="*/ 0 h 431"/>
                <a:gd name="T50" fmla="*/ 0 w 858"/>
                <a:gd name="T51" fmla="*/ 51979 h 431"/>
                <a:gd name="T52" fmla="*/ 23812 w 858"/>
                <a:gd name="T53" fmla="*/ 75802 h 431"/>
                <a:gd name="T54" fmla="*/ 51594 w 858"/>
                <a:gd name="T55" fmla="*/ 75802 h 431"/>
                <a:gd name="T56" fmla="*/ 77932 w 858"/>
                <a:gd name="T57" fmla="*/ 98182 h 431"/>
                <a:gd name="T58" fmla="*/ 77932 w 858"/>
                <a:gd name="T59" fmla="*/ 103235 h 431"/>
                <a:gd name="T60" fmla="*/ 77932 w 858"/>
                <a:gd name="T61" fmla="*/ 130308 h 431"/>
                <a:gd name="T62" fmla="*/ 129525 w 858"/>
                <a:gd name="T63" fmla="*/ 155214 h 431"/>
                <a:gd name="T64" fmla="*/ 153699 w 858"/>
                <a:gd name="T65" fmla="*/ 130308 h 431"/>
                <a:gd name="T66" fmla="*/ 153699 w 858"/>
                <a:gd name="T67" fmla="*/ 103235 h 431"/>
                <a:gd name="T68" fmla="*/ 176789 w 858"/>
                <a:gd name="T69" fmla="*/ 75802 h 431"/>
                <a:gd name="T70" fmla="*/ 180397 w 858"/>
                <a:gd name="T71" fmla="*/ 75802 h 431"/>
                <a:gd name="T72" fmla="*/ 208179 w 858"/>
                <a:gd name="T73" fmla="*/ 75802 h 431"/>
                <a:gd name="T74" fmla="*/ 233795 w 858"/>
                <a:gd name="T75" fmla="*/ 97460 h 431"/>
                <a:gd name="T76" fmla="*/ 233434 w 858"/>
                <a:gd name="T77" fmla="*/ 103235 h 431"/>
                <a:gd name="T78" fmla="*/ 233434 w 858"/>
                <a:gd name="T79" fmla="*/ 130308 h 431"/>
                <a:gd name="T80" fmla="*/ 285028 w 858"/>
                <a:gd name="T81" fmla="*/ 155214 h 431"/>
                <a:gd name="T82" fmla="*/ 309201 w 858"/>
                <a:gd name="T83" fmla="*/ 130308 h 431"/>
                <a:gd name="T84" fmla="*/ 309201 w 858"/>
                <a:gd name="T85" fmla="*/ 103235 h 4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8" h="431">
                  <a:moveTo>
                    <a:pt x="783" y="356"/>
                  </a:moveTo>
                  <a:lnTo>
                    <a:pt x="720" y="356"/>
                  </a:lnTo>
                  <a:lnTo>
                    <a:pt x="720" y="292"/>
                  </a:lnTo>
                  <a:lnTo>
                    <a:pt x="783" y="292"/>
                  </a:lnTo>
                  <a:lnTo>
                    <a:pt x="783" y="356"/>
                  </a:lnTo>
                  <a:close/>
                  <a:moveTo>
                    <a:pt x="352" y="356"/>
                  </a:moveTo>
                  <a:lnTo>
                    <a:pt x="289" y="356"/>
                  </a:lnTo>
                  <a:lnTo>
                    <a:pt x="289" y="292"/>
                  </a:lnTo>
                  <a:lnTo>
                    <a:pt x="352" y="292"/>
                  </a:lnTo>
                  <a:lnTo>
                    <a:pt x="352" y="356"/>
                  </a:lnTo>
                  <a:close/>
                  <a:moveTo>
                    <a:pt x="73" y="74"/>
                  </a:moveTo>
                  <a:lnTo>
                    <a:pt x="136" y="74"/>
                  </a:lnTo>
                  <a:lnTo>
                    <a:pt x="136" y="136"/>
                  </a:lnTo>
                  <a:lnTo>
                    <a:pt x="73" y="136"/>
                  </a:lnTo>
                  <a:lnTo>
                    <a:pt x="73" y="74"/>
                  </a:lnTo>
                  <a:close/>
                  <a:moveTo>
                    <a:pt x="508" y="74"/>
                  </a:moveTo>
                  <a:lnTo>
                    <a:pt x="570" y="74"/>
                  </a:lnTo>
                  <a:lnTo>
                    <a:pt x="570" y="136"/>
                  </a:lnTo>
                  <a:lnTo>
                    <a:pt x="508" y="136"/>
                  </a:lnTo>
                  <a:lnTo>
                    <a:pt x="508" y="74"/>
                  </a:lnTo>
                  <a:close/>
                  <a:moveTo>
                    <a:pt x="790" y="218"/>
                  </a:moveTo>
                  <a:lnTo>
                    <a:pt x="713" y="218"/>
                  </a:lnTo>
                  <a:cubicBezTo>
                    <a:pt x="711" y="218"/>
                    <a:pt x="706" y="218"/>
                    <a:pt x="702" y="219"/>
                  </a:cubicBezTo>
                  <a:lnTo>
                    <a:pt x="642" y="158"/>
                  </a:lnTo>
                  <a:cubicBezTo>
                    <a:pt x="643" y="154"/>
                    <a:pt x="643" y="148"/>
                    <a:pt x="643" y="144"/>
                  </a:cubicBezTo>
                  <a:lnTo>
                    <a:pt x="643" y="67"/>
                  </a:lnTo>
                  <a:cubicBezTo>
                    <a:pt x="643" y="30"/>
                    <a:pt x="614" y="0"/>
                    <a:pt x="577" y="0"/>
                  </a:cubicBezTo>
                  <a:lnTo>
                    <a:pt x="500" y="0"/>
                  </a:lnTo>
                  <a:cubicBezTo>
                    <a:pt x="463" y="0"/>
                    <a:pt x="434" y="30"/>
                    <a:pt x="434" y="67"/>
                  </a:cubicBezTo>
                  <a:lnTo>
                    <a:pt x="434" y="144"/>
                  </a:lnTo>
                  <a:cubicBezTo>
                    <a:pt x="434" y="150"/>
                    <a:pt x="434" y="154"/>
                    <a:pt x="435" y="160"/>
                  </a:cubicBezTo>
                  <a:lnTo>
                    <a:pt x="376" y="219"/>
                  </a:lnTo>
                  <a:cubicBezTo>
                    <a:pt x="370" y="219"/>
                    <a:pt x="365" y="218"/>
                    <a:pt x="359" y="218"/>
                  </a:cubicBezTo>
                  <a:lnTo>
                    <a:pt x="282" y="218"/>
                  </a:lnTo>
                  <a:cubicBezTo>
                    <a:pt x="278" y="218"/>
                    <a:pt x="273" y="219"/>
                    <a:pt x="268" y="219"/>
                  </a:cubicBezTo>
                  <a:lnTo>
                    <a:pt x="208" y="160"/>
                  </a:lnTo>
                  <a:cubicBezTo>
                    <a:pt x="210" y="154"/>
                    <a:pt x="210" y="150"/>
                    <a:pt x="210" y="144"/>
                  </a:cubicBezTo>
                  <a:lnTo>
                    <a:pt x="210" y="67"/>
                  </a:lnTo>
                  <a:cubicBezTo>
                    <a:pt x="210" y="30"/>
                    <a:pt x="180" y="0"/>
                    <a:pt x="143" y="0"/>
                  </a:cubicBezTo>
                  <a:lnTo>
                    <a:pt x="66" y="0"/>
                  </a:lnTo>
                  <a:cubicBezTo>
                    <a:pt x="29" y="0"/>
                    <a:pt x="0" y="30"/>
                    <a:pt x="0" y="67"/>
                  </a:cubicBezTo>
                  <a:lnTo>
                    <a:pt x="0" y="144"/>
                  </a:lnTo>
                  <a:cubicBezTo>
                    <a:pt x="0" y="181"/>
                    <a:pt x="29" y="210"/>
                    <a:pt x="66" y="210"/>
                  </a:cubicBezTo>
                  <a:lnTo>
                    <a:pt x="143" y="210"/>
                  </a:lnTo>
                  <a:cubicBezTo>
                    <a:pt x="146" y="210"/>
                    <a:pt x="151" y="210"/>
                    <a:pt x="154" y="210"/>
                  </a:cubicBezTo>
                  <a:lnTo>
                    <a:pt x="216" y="272"/>
                  </a:lnTo>
                  <a:cubicBezTo>
                    <a:pt x="216" y="277"/>
                    <a:pt x="216" y="282"/>
                    <a:pt x="216" y="286"/>
                  </a:cubicBezTo>
                  <a:lnTo>
                    <a:pt x="216" y="361"/>
                  </a:lnTo>
                  <a:cubicBezTo>
                    <a:pt x="216" y="398"/>
                    <a:pt x="245" y="430"/>
                    <a:pt x="282" y="430"/>
                  </a:cubicBezTo>
                  <a:lnTo>
                    <a:pt x="359" y="430"/>
                  </a:lnTo>
                  <a:cubicBezTo>
                    <a:pt x="397" y="430"/>
                    <a:pt x="426" y="398"/>
                    <a:pt x="426" y="361"/>
                  </a:cubicBezTo>
                  <a:lnTo>
                    <a:pt x="426" y="286"/>
                  </a:lnTo>
                  <a:cubicBezTo>
                    <a:pt x="426" y="282"/>
                    <a:pt x="426" y="279"/>
                    <a:pt x="426" y="274"/>
                  </a:cubicBezTo>
                  <a:lnTo>
                    <a:pt x="490" y="210"/>
                  </a:lnTo>
                  <a:cubicBezTo>
                    <a:pt x="494" y="210"/>
                    <a:pt x="497" y="210"/>
                    <a:pt x="500" y="210"/>
                  </a:cubicBezTo>
                  <a:lnTo>
                    <a:pt x="577" y="210"/>
                  </a:lnTo>
                  <a:cubicBezTo>
                    <a:pt x="580" y="210"/>
                    <a:pt x="585" y="210"/>
                    <a:pt x="588" y="210"/>
                  </a:cubicBezTo>
                  <a:lnTo>
                    <a:pt x="648" y="270"/>
                  </a:lnTo>
                  <a:cubicBezTo>
                    <a:pt x="647" y="275"/>
                    <a:pt x="647" y="280"/>
                    <a:pt x="647" y="286"/>
                  </a:cubicBezTo>
                  <a:lnTo>
                    <a:pt x="647" y="361"/>
                  </a:lnTo>
                  <a:cubicBezTo>
                    <a:pt x="647" y="398"/>
                    <a:pt x="676" y="430"/>
                    <a:pt x="713" y="430"/>
                  </a:cubicBezTo>
                  <a:lnTo>
                    <a:pt x="790" y="430"/>
                  </a:lnTo>
                  <a:cubicBezTo>
                    <a:pt x="827" y="430"/>
                    <a:pt x="857" y="398"/>
                    <a:pt x="857" y="361"/>
                  </a:cubicBezTo>
                  <a:lnTo>
                    <a:pt x="857" y="286"/>
                  </a:lnTo>
                  <a:cubicBezTo>
                    <a:pt x="857" y="249"/>
                    <a:pt x="827" y="218"/>
                    <a:pt x="790" y="2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 name="Group 91">
            <a:extLst>
              <a:ext uri="{FF2B5EF4-FFF2-40B4-BE49-F238E27FC236}">
                <a16:creationId xmlns:a16="http://schemas.microsoft.com/office/drawing/2014/main" id="{9D21FDBE-0F57-EF43-8ED2-B459A2D12353}"/>
              </a:ext>
            </a:extLst>
          </p:cNvPr>
          <p:cNvGrpSpPr/>
          <p:nvPr/>
        </p:nvGrpSpPr>
        <p:grpSpPr>
          <a:xfrm>
            <a:off x="1406525" y="4416047"/>
            <a:ext cx="747709" cy="747708"/>
            <a:chOff x="5123329" y="2255652"/>
            <a:chExt cx="1078109" cy="1078108"/>
          </a:xfrm>
          <a:solidFill>
            <a:schemeClr val="accent1"/>
          </a:solidFill>
        </p:grpSpPr>
        <p:sp>
          <p:nvSpPr>
            <p:cNvPr id="93" name="Freeform 92">
              <a:extLst>
                <a:ext uri="{FF2B5EF4-FFF2-40B4-BE49-F238E27FC236}">
                  <a16:creationId xmlns:a16="http://schemas.microsoft.com/office/drawing/2014/main" id="{06E7AA20-E659-6640-9485-C13F9B97A50A}"/>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 name="Freeform 93">
              <a:extLst>
                <a:ext uri="{FF2B5EF4-FFF2-40B4-BE49-F238E27FC236}">
                  <a16:creationId xmlns:a16="http://schemas.microsoft.com/office/drawing/2014/main" id="{9AF2B5D5-60AC-B94C-B208-C76EB91A099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5" name="Freeform 94">
              <a:extLst>
                <a:ext uri="{FF2B5EF4-FFF2-40B4-BE49-F238E27FC236}">
                  <a16:creationId xmlns:a16="http://schemas.microsoft.com/office/drawing/2014/main" id="{14594ECC-16CE-644C-B61D-F88F27D54A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6" name="Group 95">
            <a:extLst>
              <a:ext uri="{FF2B5EF4-FFF2-40B4-BE49-F238E27FC236}">
                <a16:creationId xmlns:a16="http://schemas.microsoft.com/office/drawing/2014/main" id="{43EDFE75-BADC-2945-87AE-417981E7BC93}"/>
              </a:ext>
            </a:extLst>
          </p:cNvPr>
          <p:cNvGrpSpPr/>
          <p:nvPr/>
        </p:nvGrpSpPr>
        <p:grpSpPr>
          <a:xfrm>
            <a:off x="7260124" y="9087219"/>
            <a:ext cx="680207" cy="597129"/>
            <a:chOff x="10405314" y="8829120"/>
            <a:chExt cx="980779" cy="860990"/>
          </a:xfrm>
          <a:solidFill>
            <a:schemeClr val="accent1"/>
          </a:solidFill>
        </p:grpSpPr>
        <p:sp>
          <p:nvSpPr>
            <p:cNvPr id="97" name="Freeform 96">
              <a:extLst>
                <a:ext uri="{FF2B5EF4-FFF2-40B4-BE49-F238E27FC236}">
                  <a16:creationId xmlns:a16="http://schemas.microsoft.com/office/drawing/2014/main" id="{E100E816-DAB8-2F44-95BD-D96366691490}"/>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8" name="Freeform 97">
              <a:extLst>
                <a:ext uri="{FF2B5EF4-FFF2-40B4-BE49-F238E27FC236}">
                  <a16:creationId xmlns:a16="http://schemas.microsoft.com/office/drawing/2014/main" id="{F3288DC9-9D84-794E-9A24-D28554A2C8B6}"/>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 name="Freeform 98">
              <a:extLst>
                <a:ext uri="{FF2B5EF4-FFF2-40B4-BE49-F238E27FC236}">
                  <a16:creationId xmlns:a16="http://schemas.microsoft.com/office/drawing/2014/main" id="{41849950-AFD4-7548-8EE8-851DDE95D264}"/>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0" name="TextBox 99">
            <a:extLst>
              <a:ext uri="{FF2B5EF4-FFF2-40B4-BE49-F238E27FC236}">
                <a16:creationId xmlns:a16="http://schemas.microsoft.com/office/drawing/2014/main" id="{9EDB24C4-E72B-3D4D-BC6F-6324E85A280A}"/>
              </a:ext>
            </a:extLst>
          </p:cNvPr>
          <p:cNvSpPr txBox="1"/>
          <p:nvPr/>
        </p:nvSpPr>
        <p:spPr>
          <a:xfrm>
            <a:off x="2286642" y="4514330"/>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101" name="TextBox 100">
            <a:extLst>
              <a:ext uri="{FF2B5EF4-FFF2-40B4-BE49-F238E27FC236}">
                <a16:creationId xmlns:a16="http://schemas.microsoft.com/office/drawing/2014/main" id="{6786C6E1-F52D-CA42-988C-FCB011A410FF}"/>
              </a:ext>
            </a:extLst>
          </p:cNvPr>
          <p:cNvSpPr txBox="1"/>
          <p:nvPr/>
        </p:nvSpPr>
        <p:spPr>
          <a:xfrm>
            <a:off x="2286642" y="9081601"/>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102" name="TextBox 101">
            <a:extLst>
              <a:ext uri="{FF2B5EF4-FFF2-40B4-BE49-F238E27FC236}">
                <a16:creationId xmlns:a16="http://schemas.microsoft.com/office/drawing/2014/main" id="{1D71ACC4-B28F-844B-8A65-CCF18F508419}"/>
              </a:ext>
            </a:extLst>
          </p:cNvPr>
          <p:cNvSpPr txBox="1"/>
          <p:nvPr/>
        </p:nvSpPr>
        <p:spPr>
          <a:xfrm>
            <a:off x="8189361" y="4514330"/>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103" name="TextBox 102">
            <a:extLst>
              <a:ext uri="{FF2B5EF4-FFF2-40B4-BE49-F238E27FC236}">
                <a16:creationId xmlns:a16="http://schemas.microsoft.com/office/drawing/2014/main" id="{F0D7C41C-4C6B-2944-800F-AB87FC1D43D9}"/>
              </a:ext>
            </a:extLst>
          </p:cNvPr>
          <p:cNvSpPr txBox="1"/>
          <p:nvPr/>
        </p:nvSpPr>
        <p:spPr>
          <a:xfrm>
            <a:off x="8189361" y="9081601"/>
            <a:ext cx="3165848"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grpSp>
        <p:nvGrpSpPr>
          <p:cNvPr id="13" name="Group 12">
            <a:extLst>
              <a:ext uri="{FF2B5EF4-FFF2-40B4-BE49-F238E27FC236}">
                <a16:creationId xmlns:a16="http://schemas.microsoft.com/office/drawing/2014/main" id="{A7EE17B4-FA7A-F846-95C6-F1420D85906A}"/>
              </a:ext>
            </a:extLst>
          </p:cNvPr>
          <p:cNvGrpSpPr/>
          <p:nvPr/>
        </p:nvGrpSpPr>
        <p:grpSpPr>
          <a:xfrm>
            <a:off x="13244699" y="4416047"/>
            <a:ext cx="9726426" cy="3008899"/>
            <a:chOff x="13824871" y="4416047"/>
            <a:chExt cx="9726426" cy="3008899"/>
          </a:xfrm>
        </p:grpSpPr>
        <p:sp>
          <p:nvSpPr>
            <p:cNvPr id="2" name="Rectangle 1">
              <a:extLst>
                <a:ext uri="{FF2B5EF4-FFF2-40B4-BE49-F238E27FC236}">
                  <a16:creationId xmlns:a16="http://schemas.microsoft.com/office/drawing/2014/main" id="{8253555B-E6B3-B147-9598-785C0E41E470}"/>
                </a:ext>
              </a:extLst>
            </p:cNvPr>
            <p:cNvSpPr/>
            <p:nvPr/>
          </p:nvSpPr>
          <p:spPr>
            <a:xfrm>
              <a:off x="13824871" y="4416047"/>
              <a:ext cx="9726426" cy="300889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EB7863D2-7EF4-3F48-8E03-66356A0EACD5}"/>
                </a:ext>
              </a:extLst>
            </p:cNvPr>
            <p:cNvSpPr txBox="1"/>
            <p:nvPr/>
          </p:nvSpPr>
          <p:spPr>
            <a:xfrm>
              <a:off x="14658590" y="4850267"/>
              <a:ext cx="7923327" cy="2140458"/>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 or convert your current website.</a:t>
              </a:r>
            </a:p>
          </p:txBody>
        </p:sp>
      </p:grpSp>
      <p:sp>
        <p:nvSpPr>
          <p:cNvPr id="105" name="TextBox 104">
            <a:extLst>
              <a:ext uri="{FF2B5EF4-FFF2-40B4-BE49-F238E27FC236}">
                <a16:creationId xmlns:a16="http://schemas.microsoft.com/office/drawing/2014/main" id="{93EE08FF-C337-6D49-886D-6F0FA5830A54}"/>
              </a:ext>
            </a:extLst>
          </p:cNvPr>
          <p:cNvSpPr txBox="1"/>
          <p:nvPr/>
        </p:nvSpPr>
        <p:spPr>
          <a:xfrm>
            <a:off x="14092081" y="8358071"/>
            <a:ext cx="534121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Current Website Mobile </a:t>
            </a:r>
            <a:endPar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endParaRPr>
          </a:p>
        </p:txBody>
      </p:sp>
      <p:sp>
        <p:nvSpPr>
          <p:cNvPr id="106" name="TextBox 105">
            <a:extLst>
              <a:ext uri="{FF2B5EF4-FFF2-40B4-BE49-F238E27FC236}">
                <a16:creationId xmlns:a16="http://schemas.microsoft.com/office/drawing/2014/main" id="{2DF63552-1FE5-864E-84B6-1C254E6D0043}"/>
              </a:ext>
            </a:extLst>
          </p:cNvPr>
          <p:cNvSpPr txBox="1"/>
          <p:nvPr/>
        </p:nvSpPr>
        <p:spPr>
          <a:xfrm>
            <a:off x="14092081" y="9684246"/>
            <a:ext cx="5341212"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Optimization Services</a:t>
            </a:r>
            <a:endPar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endParaRPr>
          </a:p>
        </p:txBody>
      </p:sp>
      <p:sp>
        <p:nvSpPr>
          <p:cNvPr id="107" name="TextBox 106">
            <a:extLst>
              <a:ext uri="{FF2B5EF4-FFF2-40B4-BE49-F238E27FC236}">
                <a16:creationId xmlns:a16="http://schemas.microsoft.com/office/drawing/2014/main" id="{50BF0664-8DC6-5042-A7C0-C38C7E42C9BE}"/>
              </a:ext>
            </a:extLst>
          </p:cNvPr>
          <p:cNvSpPr txBox="1"/>
          <p:nvPr/>
        </p:nvSpPr>
        <p:spPr>
          <a:xfrm>
            <a:off x="14092080" y="11007930"/>
            <a:ext cx="5428837"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The Workflow Process</a:t>
            </a:r>
            <a:endPar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endParaRPr>
          </a:p>
        </p:txBody>
      </p:sp>
      <p:grpSp>
        <p:nvGrpSpPr>
          <p:cNvPr id="9" name="Group 8">
            <a:extLst>
              <a:ext uri="{FF2B5EF4-FFF2-40B4-BE49-F238E27FC236}">
                <a16:creationId xmlns:a16="http://schemas.microsoft.com/office/drawing/2014/main" id="{A0812787-6138-0845-8D16-5D6AEA0B0FD5}"/>
              </a:ext>
            </a:extLst>
          </p:cNvPr>
          <p:cNvGrpSpPr/>
          <p:nvPr/>
        </p:nvGrpSpPr>
        <p:grpSpPr>
          <a:xfrm>
            <a:off x="13244700" y="9356456"/>
            <a:ext cx="9726426" cy="2631689"/>
            <a:chOff x="13592912" y="9356456"/>
            <a:chExt cx="7594405" cy="2631689"/>
          </a:xfrm>
        </p:grpSpPr>
        <p:cxnSp>
          <p:nvCxnSpPr>
            <p:cNvPr id="4" name="Straight Connector 3">
              <a:extLst>
                <a:ext uri="{FF2B5EF4-FFF2-40B4-BE49-F238E27FC236}">
                  <a16:creationId xmlns:a16="http://schemas.microsoft.com/office/drawing/2014/main" id="{2AEBBAF1-8052-C441-8242-4F7B857348E2}"/>
                </a:ext>
              </a:extLst>
            </p:cNvPr>
            <p:cNvCxnSpPr>
              <a:cxnSpLocks/>
            </p:cNvCxnSpPr>
            <p:nvPr/>
          </p:nvCxnSpPr>
          <p:spPr>
            <a:xfrm>
              <a:off x="13592912" y="9356456"/>
              <a:ext cx="75944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82A11AA-26C5-594C-8A21-23085CA0C3A3}"/>
                </a:ext>
              </a:extLst>
            </p:cNvPr>
            <p:cNvCxnSpPr>
              <a:cxnSpLocks/>
            </p:cNvCxnSpPr>
            <p:nvPr/>
          </p:nvCxnSpPr>
          <p:spPr>
            <a:xfrm>
              <a:off x="13592912" y="10694602"/>
              <a:ext cx="75944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C0014F0-01CD-D845-8304-89D88FC0E5F9}"/>
                </a:ext>
              </a:extLst>
            </p:cNvPr>
            <p:cNvCxnSpPr>
              <a:cxnSpLocks/>
            </p:cNvCxnSpPr>
            <p:nvPr/>
          </p:nvCxnSpPr>
          <p:spPr>
            <a:xfrm>
              <a:off x="13592912" y="11988145"/>
              <a:ext cx="75944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094D4CD0-9A64-3645-BF1C-B5306688BCDF}"/>
              </a:ext>
            </a:extLst>
          </p:cNvPr>
          <p:cNvGrpSpPr/>
          <p:nvPr/>
        </p:nvGrpSpPr>
        <p:grpSpPr>
          <a:xfrm>
            <a:off x="22101540" y="8547997"/>
            <a:ext cx="278774" cy="278774"/>
            <a:chOff x="9229184" y="12823093"/>
            <a:chExt cx="587916" cy="587916"/>
          </a:xfrm>
        </p:grpSpPr>
        <p:sp>
          <p:nvSpPr>
            <p:cNvPr id="10" name="Rectangle 9">
              <a:extLst>
                <a:ext uri="{FF2B5EF4-FFF2-40B4-BE49-F238E27FC236}">
                  <a16:creationId xmlns:a16="http://schemas.microsoft.com/office/drawing/2014/main" id="{FF150C4A-1F57-7B4D-9DA2-B95121CCB193}"/>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330BDC7F-741F-AE4D-8950-128C82FB918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2708F66D-335A-7546-8DE4-C62DEB1614F7}"/>
              </a:ext>
            </a:extLst>
          </p:cNvPr>
          <p:cNvGrpSpPr/>
          <p:nvPr/>
        </p:nvGrpSpPr>
        <p:grpSpPr>
          <a:xfrm>
            <a:off x="22101540" y="9873836"/>
            <a:ext cx="278774" cy="278774"/>
            <a:chOff x="9229184" y="12823093"/>
            <a:chExt cx="587916" cy="587916"/>
          </a:xfrm>
        </p:grpSpPr>
        <p:sp>
          <p:nvSpPr>
            <p:cNvPr id="113" name="Rectangle 112">
              <a:extLst>
                <a:ext uri="{FF2B5EF4-FFF2-40B4-BE49-F238E27FC236}">
                  <a16:creationId xmlns:a16="http://schemas.microsoft.com/office/drawing/2014/main" id="{B7C2278C-7B28-064D-91A1-B6F99A9FF74F}"/>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FE6E4F3A-6DFE-E548-8B68-D019DCC43041}"/>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8C4ED281-1C13-F142-BD02-355FB2682F0C}"/>
              </a:ext>
            </a:extLst>
          </p:cNvPr>
          <p:cNvGrpSpPr/>
          <p:nvPr/>
        </p:nvGrpSpPr>
        <p:grpSpPr>
          <a:xfrm>
            <a:off x="22101540" y="11191708"/>
            <a:ext cx="278774" cy="278774"/>
            <a:chOff x="9229184" y="12823093"/>
            <a:chExt cx="587916" cy="587916"/>
          </a:xfrm>
        </p:grpSpPr>
        <p:sp>
          <p:nvSpPr>
            <p:cNvPr id="116" name="Rectangle 115">
              <a:extLst>
                <a:ext uri="{FF2B5EF4-FFF2-40B4-BE49-F238E27FC236}">
                  <a16:creationId xmlns:a16="http://schemas.microsoft.com/office/drawing/2014/main" id="{AC68A2CA-6368-BF4E-AD4D-593B2E185071}"/>
                </a:ext>
              </a:extLst>
            </p:cNvPr>
            <p:cNvSpPr/>
            <p:nvPr/>
          </p:nvSpPr>
          <p:spPr>
            <a:xfrm>
              <a:off x="9229184"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718EE5A-59FD-444E-A6F7-0E98EE1B97DF}"/>
                </a:ext>
              </a:extLst>
            </p:cNvPr>
            <p:cNvSpPr/>
            <p:nvPr/>
          </p:nvSpPr>
          <p:spPr>
            <a:xfrm rot="5400000">
              <a:off x="9229183" y="13048938"/>
              <a:ext cx="587916" cy="13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1738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6" name="Group 4">
            <a:extLst>
              <a:ext uri="{FF2B5EF4-FFF2-40B4-BE49-F238E27FC236}">
                <a16:creationId xmlns:a16="http://schemas.microsoft.com/office/drawing/2014/main" id="{D2E6DB5F-3830-9646-9206-EE7DB2DF9684}"/>
              </a:ext>
            </a:extLst>
          </p:cNvPr>
          <p:cNvGrpSpPr>
            <a:grpSpLocks noChangeAspect="1"/>
          </p:cNvGrpSpPr>
          <p:nvPr/>
        </p:nvGrpSpPr>
        <p:grpSpPr bwMode="auto">
          <a:xfrm>
            <a:off x="11896562" y="4830460"/>
            <a:ext cx="9887333" cy="7110845"/>
            <a:chOff x="-9" y="5"/>
            <a:chExt cx="5769" cy="4314"/>
          </a:xfrm>
          <a:solidFill>
            <a:srgbClr val="EFF1F8"/>
          </a:solidFill>
        </p:grpSpPr>
        <p:sp>
          <p:nvSpPr>
            <p:cNvPr id="107" name="Freeform 5">
              <a:extLst>
                <a:ext uri="{FF2B5EF4-FFF2-40B4-BE49-F238E27FC236}">
                  <a16:creationId xmlns:a16="http://schemas.microsoft.com/office/drawing/2014/main" id="{4F2002E7-AEA4-1549-814F-4E09D3D908D2}"/>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6">
              <a:extLst>
                <a:ext uri="{FF2B5EF4-FFF2-40B4-BE49-F238E27FC236}">
                  <a16:creationId xmlns:a16="http://schemas.microsoft.com/office/drawing/2014/main" id="{A7E4F86F-7910-EF4D-B868-EF99CEFE71E4}"/>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9" name="Freeform 7">
              <a:extLst>
                <a:ext uri="{FF2B5EF4-FFF2-40B4-BE49-F238E27FC236}">
                  <a16:creationId xmlns:a16="http://schemas.microsoft.com/office/drawing/2014/main" id="{1735E85A-FF43-AE43-B5BC-1C6E7886CEBC}"/>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0" name="Freeform 8">
              <a:extLst>
                <a:ext uri="{FF2B5EF4-FFF2-40B4-BE49-F238E27FC236}">
                  <a16:creationId xmlns:a16="http://schemas.microsoft.com/office/drawing/2014/main" id="{C8E2EDC4-7CBB-4F44-BE77-878FF1A4858A}"/>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9">
              <a:extLst>
                <a:ext uri="{FF2B5EF4-FFF2-40B4-BE49-F238E27FC236}">
                  <a16:creationId xmlns:a16="http://schemas.microsoft.com/office/drawing/2014/main" id="{C4C10C61-6999-3C4F-8FC2-D4CC02510FC1}"/>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10">
              <a:extLst>
                <a:ext uri="{FF2B5EF4-FFF2-40B4-BE49-F238E27FC236}">
                  <a16:creationId xmlns:a16="http://schemas.microsoft.com/office/drawing/2014/main" id="{36AB96D1-E23E-E547-8489-E0BB29804671}"/>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11">
              <a:extLst>
                <a:ext uri="{FF2B5EF4-FFF2-40B4-BE49-F238E27FC236}">
                  <a16:creationId xmlns:a16="http://schemas.microsoft.com/office/drawing/2014/main" id="{24B1C17C-61B7-B14D-B716-F97C77562C67}"/>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12">
              <a:extLst>
                <a:ext uri="{FF2B5EF4-FFF2-40B4-BE49-F238E27FC236}">
                  <a16:creationId xmlns:a16="http://schemas.microsoft.com/office/drawing/2014/main" id="{22B2E961-475B-1642-820F-A374D5836CEC}"/>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13">
              <a:extLst>
                <a:ext uri="{FF2B5EF4-FFF2-40B4-BE49-F238E27FC236}">
                  <a16:creationId xmlns:a16="http://schemas.microsoft.com/office/drawing/2014/main" id="{7AE6EC6D-F1BC-C941-B924-60C2BAAB4FA4}"/>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14">
              <a:extLst>
                <a:ext uri="{FF2B5EF4-FFF2-40B4-BE49-F238E27FC236}">
                  <a16:creationId xmlns:a16="http://schemas.microsoft.com/office/drawing/2014/main" id="{99743B76-24B6-EC4A-98AF-52EC00D2BD23}"/>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5">
              <a:extLst>
                <a:ext uri="{FF2B5EF4-FFF2-40B4-BE49-F238E27FC236}">
                  <a16:creationId xmlns:a16="http://schemas.microsoft.com/office/drawing/2014/main" id="{663DADC0-FE65-B14C-826C-7CEFEBB6B4E7}"/>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6">
              <a:extLst>
                <a:ext uri="{FF2B5EF4-FFF2-40B4-BE49-F238E27FC236}">
                  <a16:creationId xmlns:a16="http://schemas.microsoft.com/office/drawing/2014/main" id="{D98B13CA-E184-9A49-B0DB-AE8F467B4EC9}"/>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7">
              <a:extLst>
                <a:ext uri="{FF2B5EF4-FFF2-40B4-BE49-F238E27FC236}">
                  <a16:creationId xmlns:a16="http://schemas.microsoft.com/office/drawing/2014/main" id="{7F742289-39BB-8B47-A86D-448EEF40A9CD}"/>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0" name="Freeform 18">
              <a:extLst>
                <a:ext uri="{FF2B5EF4-FFF2-40B4-BE49-F238E27FC236}">
                  <a16:creationId xmlns:a16="http://schemas.microsoft.com/office/drawing/2014/main" id="{AEAD59CC-26C2-F849-B165-7AE12DE60A44}"/>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1" name="Freeform 19">
              <a:extLst>
                <a:ext uri="{FF2B5EF4-FFF2-40B4-BE49-F238E27FC236}">
                  <a16:creationId xmlns:a16="http://schemas.microsoft.com/office/drawing/2014/main" id="{98E82F96-9956-5E4B-B6DE-3CE4B6248A1C}"/>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20">
              <a:extLst>
                <a:ext uri="{FF2B5EF4-FFF2-40B4-BE49-F238E27FC236}">
                  <a16:creationId xmlns:a16="http://schemas.microsoft.com/office/drawing/2014/main" id="{97831C94-D6BB-524E-9580-B6166EAEBD3F}"/>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21">
              <a:extLst>
                <a:ext uri="{FF2B5EF4-FFF2-40B4-BE49-F238E27FC236}">
                  <a16:creationId xmlns:a16="http://schemas.microsoft.com/office/drawing/2014/main" id="{9071CAD3-5046-9448-BD24-86E71577970E}"/>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4" name="Freeform 22">
              <a:extLst>
                <a:ext uri="{FF2B5EF4-FFF2-40B4-BE49-F238E27FC236}">
                  <a16:creationId xmlns:a16="http://schemas.microsoft.com/office/drawing/2014/main" id="{872E4132-41D8-CB47-BB4A-653AECD1E687}"/>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23">
              <a:extLst>
                <a:ext uri="{FF2B5EF4-FFF2-40B4-BE49-F238E27FC236}">
                  <a16:creationId xmlns:a16="http://schemas.microsoft.com/office/drawing/2014/main" id="{53E012F0-B8EB-8D4A-9314-C3B84D5F6EDA}"/>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24">
              <a:extLst>
                <a:ext uri="{FF2B5EF4-FFF2-40B4-BE49-F238E27FC236}">
                  <a16:creationId xmlns:a16="http://schemas.microsoft.com/office/drawing/2014/main" id="{9DF18A5B-BB9A-B74F-BE3A-12D9439EA3FC}"/>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25">
              <a:extLst>
                <a:ext uri="{FF2B5EF4-FFF2-40B4-BE49-F238E27FC236}">
                  <a16:creationId xmlns:a16="http://schemas.microsoft.com/office/drawing/2014/main" id="{F2E199D4-2487-824B-BFF8-35BF4CEDA42F}"/>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26">
              <a:extLst>
                <a:ext uri="{FF2B5EF4-FFF2-40B4-BE49-F238E27FC236}">
                  <a16:creationId xmlns:a16="http://schemas.microsoft.com/office/drawing/2014/main" id="{893529E0-5CDB-F246-A718-DBACA62CDB5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27">
              <a:extLst>
                <a:ext uri="{FF2B5EF4-FFF2-40B4-BE49-F238E27FC236}">
                  <a16:creationId xmlns:a16="http://schemas.microsoft.com/office/drawing/2014/main" id="{DFAD528F-A6A2-E243-9FE4-AFF85A12DFF8}"/>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28">
              <a:extLst>
                <a:ext uri="{FF2B5EF4-FFF2-40B4-BE49-F238E27FC236}">
                  <a16:creationId xmlns:a16="http://schemas.microsoft.com/office/drawing/2014/main" id="{DC64817C-1F98-2147-ADDD-8F00240F0F6F}"/>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29">
              <a:extLst>
                <a:ext uri="{FF2B5EF4-FFF2-40B4-BE49-F238E27FC236}">
                  <a16:creationId xmlns:a16="http://schemas.microsoft.com/office/drawing/2014/main" id="{A2A20C61-7B8B-4C4E-895C-0ECE6AEEE07F}"/>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30">
              <a:extLst>
                <a:ext uri="{FF2B5EF4-FFF2-40B4-BE49-F238E27FC236}">
                  <a16:creationId xmlns:a16="http://schemas.microsoft.com/office/drawing/2014/main" id="{0FD77FB1-6836-C448-AD5C-4D23F1EE7F0F}"/>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31">
              <a:extLst>
                <a:ext uri="{FF2B5EF4-FFF2-40B4-BE49-F238E27FC236}">
                  <a16:creationId xmlns:a16="http://schemas.microsoft.com/office/drawing/2014/main" id="{1D1F1370-29C5-8E48-88DE-F64AD4668350}"/>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32">
              <a:extLst>
                <a:ext uri="{FF2B5EF4-FFF2-40B4-BE49-F238E27FC236}">
                  <a16:creationId xmlns:a16="http://schemas.microsoft.com/office/drawing/2014/main" id="{0BEF84F6-D408-4E4C-9461-4AAC7EBBA825}"/>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3" name="Freeform 33">
              <a:extLst>
                <a:ext uri="{FF2B5EF4-FFF2-40B4-BE49-F238E27FC236}">
                  <a16:creationId xmlns:a16="http://schemas.microsoft.com/office/drawing/2014/main" id="{1EAF1D83-D45E-DD49-9566-E196C8922470}"/>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4" name="Freeform 34">
              <a:extLst>
                <a:ext uri="{FF2B5EF4-FFF2-40B4-BE49-F238E27FC236}">
                  <a16:creationId xmlns:a16="http://schemas.microsoft.com/office/drawing/2014/main" id="{708C7577-76B5-6B49-9A70-99244A650D4D}"/>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5" name="Freeform 35">
              <a:extLst>
                <a:ext uri="{FF2B5EF4-FFF2-40B4-BE49-F238E27FC236}">
                  <a16:creationId xmlns:a16="http://schemas.microsoft.com/office/drawing/2014/main" id="{CA7D8BCD-3D4E-944A-B2AD-E4D05F6EA6B7}"/>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6" name="Freeform 36">
              <a:extLst>
                <a:ext uri="{FF2B5EF4-FFF2-40B4-BE49-F238E27FC236}">
                  <a16:creationId xmlns:a16="http://schemas.microsoft.com/office/drawing/2014/main" id="{1699C939-A55A-2146-B7D4-186880AD7F6F}"/>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7" name="Freeform 37">
              <a:extLst>
                <a:ext uri="{FF2B5EF4-FFF2-40B4-BE49-F238E27FC236}">
                  <a16:creationId xmlns:a16="http://schemas.microsoft.com/office/drawing/2014/main" id="{1F7AA52B-42EB-9443-A561-98752A544609}"/>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8" name="Freeform 38">
              <a:extLst>
                <a:ext uri="{FF2B5EF4-FFF2-40B4-BE49-F238E27FC236}">
                  <a16:creationId xmlns:a16="http://schemas.microsoft.com/office/drawing/2014/main" id="{EC534FA4-C480-E84C-A560-D25C4874B043}"/>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China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2"/>
            <a:ext cx="0" cy="6824098"/>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7"/>
            <a:ext cx="0" cy="493980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590+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320+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2005967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4DD8CCDF-4D6D-EA46-A33B-C3742429FEF1}"/>
              </a:ext>
            </a:extLst>
          </p:cNvPr>
          <p:cNvGrpSpPr/>
          <p:nvPr/>
        </p:nvGrpSpPr>
        <p:grpSpPr>
          <a:xfrm>
            <a:off x="13161693" y="4956128"/>
            <a:ext cx="7709706" cy="7840304"/>
            <a:chOff x="3342265" y="3367081"/>
            <a:chExt cx="7055977" cy="7175501"/>
          </a:xfrm>
          <a:solidFill>
            <a:srgbClr val="EFF1F8"/>
          </a:solidFill>
        </p:grpSpPr>
        <p:sp>
          <p:nvSpPr>
            <p:cNvPr id="65" name="Freeform 18">
              <a:extLst>
                <a:ext uri="{FF2B5EF4-FFF2-40B4-BE49-F238E27FC236}">
                  <a16:creationId xmlns:a16="http://schemas.microsoft.com/office/drawing/2014/main" id="{05006BC7-9235-AE47-A4EE-0CE8F17918A6}"/>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19">
              <a:extLst>
                <a:ext uri="{FF2B5EF4-FFF2-40B4-BE49-F238E27FC236}">
                  <a16:creationId xmlns:a16="http://schemas.microsoft.com/office/drawing/2014/main" id="{D63B5042-458B-C143-9BEA-65B14D5896AC}"/>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20">
              <a:extLst>
                <a:ext uri="{FF2B5EF4-FFF2-40B4-BE49-F238E27FC236}">
                  <a16:creationId xmlns:a16="http://schemas.microsoft.com/office/drawing/2014/main" id="{9E713D0E-89B6-CA4F-8CE6-8FE7858EC3D5}"/>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21">
              <a:extLst>
                <a:ext uri="{FF2B5EF4-FFF2-40B4-BE49-F238E27FC236}">
                  <a16:creationId xmlns:a16="http://schemas.microsoft.com/office/drawing/2014/main" id="{356342E0-15B7-4942-B874-1462527247DB}"/>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22">
              <a:extLst>
                <a:ext uri="{FF2B5EF4-FFF2-40B4-BE49-F238E27FC236}">
                  <a16:creationId xmlns:a16="http://schemas.microsoft.com/office/drawing/2014/main" id="{0AEC13CF-3EEB-B94D-83B9-2C9283D3D6AC}"/>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23">
              <a:extLst>
                <a:ext uri="{FF2B5EF4-FFF2-40B4-BE49-F238E27FC236}">
                  <a16:creationId xmlns:a16="http://schemas.microsoft.com/office/drawing/2014/main" id="{9EA725B3-7354-0246-B705-C4E9BF78D259}"/>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24">
              <a:extLst>
                <a:ext uri="{FF2B5EF4-FFF2-40B4-BE49-F238E27FC236}">
                  <a16:creationId xmlns:a16="http://schemas.microsoft.com/office/drawing/2014/main" id="{0ECC95AF-15B5-6746-9C75-BEC3B5BB782D}"/>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25">
              <a:extLst>
                <a:ext uri="{FF2B5EF4-FFF2-40B4-BE49-F238E27FC236}">
                  <a16:creationId xmlns:a16="http://schemas.microsoft.com/office/drawing/2014/main" id="{B7C28D65-3119-4E4C-8771-98673C71FF61}"/>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26">
              <a:extLst>
                <a:ext uri="{FF2B5EF4-FFF2-40B4-BE49-F238E27FC236}">
                  <a16:creationId xmlns:a16="http://schemas.microsoft.com/office/drawing/2014/main" id="{090202B4-117B-7241-A915-EF7CC4A8555D}"/>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27">
              <a:extLst>
                <a:ext uri="{FF2B5EF4-FFF2-40B4-BE49-F238E27FC236}">
                  <a16:creationId xmlns:a16="http://schemas.microsoft.com/office/drawing/2014/main" id="{594F97D7-C103-0943-9F48-6E5D92D5045C}"/>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28">
              <a:extLst>
                <a:ext uri="{FF2B5EF4-FFF2-40B4-BE49-F238E27FC236}">
                  <a16:creationId xmlns:a16="http://schemas.microsoft.com/office/drawing/2014/main" id="{7E802843-CD31-8C43-8AB0-F6ABE7802D04}"/>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29">
              <a:extLst>
                <a:ext uri="{FF2B5EF4-FFF2-40B4-BE49-F238E27FC236}">
                  <a16:creationId xmlns:a16="http://schemas.microsoft.com/office/drawing/2014/main" id="{C5EB5D93-39C4-5C4F-AC31-6C50E9275682}"/>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30">
              <a:extLst>
                <a:ext uri="{FF2B5EF4-FFF2-40B4-BE49-F238E27FC236}">
                  <a16:creationId xmlns:a16="http://schemas.microsoft.com/office/drawing/2014/main" id="{DE5278AA-48B2-D447-8C31-2E0894EC7631}"/>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31">
              <a:extLst>
                <a:ext uri="{FF2B5EF4-FFF2-40B4-BE49-F238E27FC236}">
                  <a16:creationId xmlns:a16="http://schemas.microsoft.com/office/drawing/2014/main" id="{27734BA0-E886-2348-A0EE-AEB89CBC0D0C}"/>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32">
              <a:extLst>
                <a:ext uri="{FF2B5EF4-FFF2-40B4-BE49-F238E27FC236}">
                  <a16:creationId xmlns:a16="http://schemas.microsoft.com/office/drawing/2014/main" id="{89F8E596-B1B4-3845-9694-70B590CE9D5B}"/>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33">
              <a:extLst>
                <a:ext uri="{FF2B5EF4-FFF2-40B4-BE49-F238E27FC236}">
                  <a16:creationId xmlns:a16="http://schemas.microsoft.com/office/drawing/2014/main" id="{F8336D7B-2918-AB41-8818-3F56A322CF18}"/>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34">
              <a:extLst>
                <a:ext uri="{FF2B5EF4-FFF2-40B4-BE49-F238E27FC236}">
                  <a16:creationId xmlns:a16="http://schemas.microsoft.com/office/drawing/2014/main" id="{E288BE4A-44F7-4B42-9A9A-855EF0CCF1D7}"/>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35">
              <a:extLst>
                <a:ext uri="{FF2B5EF4-FFF2-40B4-BE49-F238E27FC236}">
                  <a16:creationId xmlns:a16="http://schemas.microsoft.com/office/drawing/2014/main" id="{DF85EBE9-ED19-3B4B-B448-D24284DC2761}"/>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36">
              <a:extLst>
                <a:ext uri="{FF2B5EF4-FFF2-40B4-BE49-F238E27FC236}">
                  <a16:creationId xmlns:a16="http://schemas.microsoft.com/office/drawing/2014/main" id="{3EECD26C-3EB7-BC4D-8068-7D59F2F1490D}"/>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37">
              <a:extLst>
                <a:ext uri="{FF2B5EF4-FFF2-40B4-BE49-F238E27FC236}">
                  <a16:creationId xmlns:a16="http://schemas.microsoft.com/office/drawing/2014/main" id="{90E6BE0E-C9F7-D84F-8088-5FF687D9EFFA}"/>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38">
              <a:extLst>
                <a:ext uri="{FF2B5EF4-FFF2-40B4-BE49-F238E27FC236}">
                  <a16:creationId xmlns:a16="http://schemas.microsoft.com/office/drawing/2014/main" id="{BC0FF335-BCCB-0342-ABC3-DD140773E022}"/>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39">
              <a:extLst>
                <a:ext uri="{FF2B5EF4-FFF2-40B4-BE49-F238E27FC236}">
                  <a16:creationId xmlns:a16="http://schemas.microsoft.com/office/drawing/2014/main" id="{32F79039-2330-7644-B4CA-31E720E385B4}"/>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40">
              <a:extLst>
                <a:ext uri="{FF2B5EF4-FFF2-40B4-BE49-F238E27FC236}">
                  <a16:creationId xmlns:a16="http://schemas.microsoft.com/office/drawing/2014/main" id="{CE61431B-6FC0-1B4D-8C03-80B535BBF42B}"/>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41">
              <a:extLst>
                <a:ext uri="{FF2B5EF4-FFF2-40B4-BE49-F238E27FC236}">
                  <a16:creationId xmlns:a16="http://schemas.microsoft.com/office/drawing/2014/main" id="{6BF91899-F6D6-4A48-897D-5DD8260AE3CC}"/>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42">
              <a:extLst>
                <a:ext uri="{FF2B5EF4-FFF2-40B4-BE49-F238E27FC236}">
                  <a16:creationId xmlns:a16="http://schemas.microsoft.com/office/drawing/2014/main" id="{254EDF93-DDBF-8145-8DF1-E2E52F330BC6}"/>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43">
              <a:extLst>
                <a:ext uri="{FF2B5EF4-FFF2-40B4-BE49-F238E27FC236}">
                  <a16:creationId xmlns:a16="http://schemas.microsoft.com/office/drawing/2014/main" id="{0F7054AB-D879-B641-A995-76AB15528C83}"/>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44">
              <a:extLst>
                <a:ext uri="{FF2B5EF4-FFF2-40B4-BE49-F238E27FC236}">
                  <a16:creationId xmlns:a16="http://schemas.microsoft.com/office/drawing/2014/main" id="{766C4744-5552-114A-B7FA-03731DB2FB26}"/>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45">
              <a:extLst>
                <a:ext uri="{FF2B5EF4-FFF2-40B4-BE49-F238E27FC236}">
                  <a16:creationId xmlns:a16="http://schemas.microsoft.com/office/drawing/2014/main" id="{CE225737-9D15-0B42-81AA-875D08AFF1B9}"/>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Brazil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2"/>
            <a:ext cx="0" cy="5722973"/>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7"/>
            <a:ext cx="0" cy="493980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80+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110+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1579903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F4169D27-7901-744A-9668-297F806FCD8C}"/>
              </a:ext>
            </a:extLst>
          </p:cNvPr>
          <p:cNvGrpSpPr/>
          <p:nvPr/>
        </p:nvGrpSpPr>
        <p:grpSpPr>
          <a:xfrm>
            <a:off x="12188493" y="4907215"/>
            <a:ext cx="9920815" cy="7038951"/>
            <a:chOff x="9708784" y="2997891"/>
            <a:chExt cx="13564358" cy="9624094"/>
          </a:xfrm>
          <a:solidFill>
            <a:srgbClr val="EFF1F8"/>
          </a:solidFill>
        </p:grpSpPr>
        <p:sp>
          <p:nvSpPr>
            <p:cNvPr id="106" name="Freeform 149">
              <a:extLst>
                <a:ext uri="{FF2B5EF4-FFF2-40B4-BE49-F238E27FC236}">
                  <a16:creationId xmlns:a16="http://schemas.microsoft.com/office/drawing/2014/main" id="{59769E73-32EF-DC45-9E1F-E8F2B27B7DEE}"/>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7" name="Freeform 150">
              <a:extLst>
                <a:ext uri="{FF2B5EF4-FFF2-40B4-BE49-F238E27FC236}">
                  <a16:creationId xmlns:a16="http://schemas.microsoft.com/office/drawing/2014/main" id="{D24DD7F8-DBD1-A74E-B385-1CDE9FAF852A}"/>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151">
              <a:extLst>
                <a:ext uri="{FF2B5EF4-FFF2-40B4-BE49-F238E27FC236}">
                  <a16:creationId xmlns:a16="http://schemas.microsoft.com/office/drawing/2014/main" id="{2D132D59-BE52-DD48-BB50-F77A493E7C3F}"/>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solidFill>
              <a:schemeClr val="accent2"/>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152">
              <a:extLst>
                <a:ext uri="{FF2B5EF4-FFF2-40B4-BE49-F238E27FC236}">
                  <a16:creationId xmlns:a16="http://schemas.microsoft.com/office/drawing/2014/main" id="{F540CEA0-6872-C144-905C-9AACBE4253A5}"/>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0" name="Freeform 153">
              <a:extLst>
                <a:ext uri="{FF2B5EF4-FFF2-40B4-BE49-F238E27FC236}">
                  <a16:creationId xmlns:a16="http://schemas.microsoft.com/office/drawing/2014/main" id="{F4B3885E-59C0-4846-987A-BCC44156EE56}"/>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154">
              <a:extLst>
                <a:ext uri="{FF2B5EF4-FFF2-40B4-BE49-F238E27FC236}">
                  <a16:creationId xmlns:a16="http://schemas.microsoft.com/office/drawing/2014/main" id="{DD816B5C-DC33-D944-94C7-2EDEB9BE1532}"/>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55">
              <a:extLst>
                <a:ext uri="{FF2B5EF4-FFF2-40B4-BE49-F238E27FC236}">
                  <a16:creationId xmlns:a16="http://schemas.microsoft.com/office/drawing/2014/main" id="{7A60F3F6-C448-1F4E-8C9B-F523391E966C}"/>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56">
              <a:extLst>
                <a:ext uri="{FF2B5EF4-FFF2-40B4-BE49-F238E27FC236}">
                  <a16:creationId xmlns:a16="http://schemas.microsoft.com/office/drawing/2014/main" id="{93FBBE99-6530-7949-AF6C-9CBBFD2F09A1}"/>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157">
              <a:extLst>
                <a:ext uri="{FF2B5EF4-FFF2-40B4-BE49-F238E27FC236}">
                  <a16:creationId xmlns:a16="http://schemas.microsoft.com/office/drawing/2014/main" id="{A9943994-BC74-0543-B80F-E343401F6ADA}"/>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158">
              <a:extLst>
                <a:ext uri="{FF2B5EF4-FFF2-40B4-BE49-F238E27FC236}">
                  <a16:creationId xmlns:a16="http://schemas.microsoft.com/office/drawing/2014/main" id="{AA86F7E2-6D77-7A4D-9CB2-BBAA192CA301}"/>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59">
              <a:extLst>
                <a:ext uri="{FF2B5EF4-FFF2-40B4-BE49-F238E27FC236}">
                  <a16:creationId xmlns:a16="http://schemas.microsoft.com/office/drawing/2014/main" id="{BD33B9B8-17A0-4440-A874-02D3F80D144E}"/>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60">
              <a:extLst>
                <a:ext uri="{FF2B5EF4-FFF2-40B4-BE49-F238E27FC236}">
                  <a16:creationId xmlns:a16="http://schemas.microsoft.com/office/drawing/2014/main" id="{493D0AC2-53D5-3B42-BF26-E83723E32A56}"/>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161">
              <a:extLst>
                <a:ext uri="{FF2B5EF4-FFF2-40B4-BE49-F238E27FC236}">
                  <a16:creationId xmlns:a16="http://schemas.microsoft.com/office/drawing/2014/main" id="{806B4688-A143-E047-A7BA-432DB91BA055}"/>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62">
              <a:extLst>
                <a:ext uri="{FF2B5EF4-FFF2-40B4-BE49-F238E27FC236}">
                  <a16:creationId xmlns:a16="http://schemas.microsoft.com/office/drawing/2014/main" id="{8CECA065-0F14-CF44-A2A1-7A0178236E8D}"/>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163">
              <a:extLst>
                <a:ext uri="{FF2B5EF4-FFF2-40B4-BE49-F238E27FC236}">
                  <a16:creationId xmlns:a16="http://schemas.microsoft.com/office/drawing/2014/main" id="{DE846BBB-443D-8F4B-8E74-E30EFE825E26}"/>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164">
              <a:extLst>
                <a:ext uri="{FF2B5EF4-FFF2-40B4-BE49-F238E27FC236}">
                  <a16:creationId xmlns:a16="http://schemas.microsoft.com/office/drawing/2014/main" id="{CC93E25E-D218-FD4A-B42E-B56025CC667B}"/>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165">
              <a:extLst>
                <a:ext uri="{FF2B5EF4-FFF2-40B4-BE49-F238E27FC236}">
                  <a16:creationId xmlns:a16="http://schemas.microsoft.com/office/drawing/2014/main" id="{E0135C8D-E286-CB48-BDA3-E8212C6B642C}"/>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Spain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3"/>
            <a:ext cx="0" cy="3879088"/>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7"/>
            <a:ext cx="0" cy="493980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20+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5000+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spTree>
    <p:extLst>
      <p:ext uri="{BB962C8B-B14F-4D97-AF65-F5344CB8AC3E}">
        <p14:creationId xmlns:p14="http://schemas.microsoft.com/office/powerpoint/2010/main" val="2521285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2CDAE782-5B00-3248-8A54-7CCC552F3821}"/>
              </a:ext>
            </a:extLst>
          </p:cNvPr>
          <p:cNvGrpSpPr/>
          <p:nvPr/>
        </p:nvGrpSpPr>
        <p:grpSpPr>
          <a:xfrm>
            <a:off x="12083748" y="4521495"/>
            <a:ext cx="9971381" cy="7430952"/>
            <a:chOff x="10713215" y="2790634"/>
            <a:chExt cx="11601228" cy="8645559"/>
          </a:xfrm>
          <a:solidFill>
            <a:srgbClr val="EFF1F8"/>
          </a:solidFill>
        </p:grpSpPr>
        <p:sp>
          <p:nvSpPr>
            <p:cNvPr id="47" name="Freeform 80">
              <a:extLst>
                <a:ext uri="{FF2B5EF4-FFF2-40B4-BE49-F238E27FC236}">
                  <a16:creationId xmlns:a16="http://schemas.microsoft.com/office/drawing/2014/main" id="{9C885228-A233-F54E-804A-9D367B2DEA49}"/>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82">
              <a:extLst>
                <a:ext uri="{FF2B5EF4-FFF2-40B4-BE49-F238E27FC236}">
                  <a16:creationId xmlns:a16="http://schemas.microsoft.com/office/drawing/2014/main" id="{FCE5F116-6202-8040-B600-D7B72A2102D0}"/>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83">
              <a:extLst>
                <a:ext uri="{FF2B5EF4-FFF2-40B4-BE49-F238E27FC236}">
                  <a16:creationId xmlns:a16="http://schemas.microsoft.com/office/drawing/2014/main" id="{FB15720F-8B32-DE4F-9073-F76341CAD397}"/>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84">
              <a:extLst>
                <a:ext uri="{FF2B5EF4-FFF2-40B4-BE49-F238E27FC236}">
                  <a16:creationId xmlns:a16="http://schemas.microsoft.com/office/drawing/2014/main" id="{981042FB-EC38-604D-AD26-610F978200B6}"/>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85">
              <a:extLst>
                <a:ext uri="{FF2B5EF4-FFF2-40B4-BE49-F238E27FC236}">
                  <a16:creationId xmlns:a16="http://schemas.microsoft.com/office/drawing/2014/main" id="{3980C594-86C4-E147-8379-F9B39D7B3FF3}"/>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86">
              <a:extLst>
                <a:ext uri="{FF2B5EF4-FFF2-40B4-BE49-F238E27FC236}">
                  <a16:creationId xmlns:a16="http://schemas.microsoft.com/office/drawing/2014/main" id="{1323A5B4-A01D-394E-AF81-050491B6F521}"/>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87">
              <a:extLst>
                <a:ext uri="{FF2B5EF4-FFF2-40B4-BE49-F238E27FC236}">
                  <a16:creationId xmlns:a16="http://schemas.microsoft.com/office/drawing/2014/main" id="{8C0908B9-9973-4340-A0EF-417C01101D7E}"/>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88">
              <a:extLst>
                <a:ext uri="{FF2B5EF4-FFF2-40B4-BE49-F238E27FC236}">
                  <a16:creationId xmlns:a16="http://schemas.microsoft.com/office/drawing/2014/main" id="{97CDBEAC-58CC-CA4B-A285-F629F9F0BA38}"/>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89">
              <a:extLst>
                <a:ext uri="{FF2B5EF4-FFF2-40B4-BE49-F238E27FC236}">
                  <a16:creationId xmlns:a16="http://schemas.microsoft.com/office/drawing/2014/main" id="{DC113517-7448-5641-B1CF-BA4AF67F60C3}"/>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6" name="Freeform 90">
              <a:extLst>
                <a:ext uri="{FF2B5EF4-FFF2-40B4-BE49-F238E27FC236}">
                  <a16:creationId xmlns:a16="http://schemas.microsoft.com/office/drawing/2014/main" id="{3B0389DA-809E-DA42-90F3-704F579F4A11}"/>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91">
              <a:extLst>
                <a:ext uri="{FF2B5EF4-FFF2-40B4-BE49-F238E27FC236}">
                  <a16:creationId xmlns:a16="http://schemas.microsoft.com/office/drawing/2014/main" id="{A98F0B5B-6FF0-8748-B7E5-581AF73C16ED}"/>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5" name="Freeform 92">
              <a:extLst>
                <a:ext uri="{FF2B5EF4-FFF2-40B4-BE49-F238E27FC236}">
                  <a16:creationId xmlns:a16="http://schemas.microsoft.com/office/drawing/2014/main" id="{C4FEC9F9-FBF2-3C4A-B07B-A04B23C0AE8C}"/>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93">
              <a:extLst>
                <a:ext uri="{FF2B5EF4-FFF2-40B4-BE49-F238E27FC236}">
                  <a16:creationId xmlns:a16="http://schemas.microsoft.com/office/drawing/2014/main" id="{CECBDA6D-CE29-4D4A-BDB5-61CFDD436A1D}"/>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82" name="Group 81">
              <a:extLst>
                <a:ext uri="{FF2B5EF4-FFF2-40B4-BE49-F238E27FC236}">
                  <a16:creationId xmlns:a16="http://schemas.microsoft.com/office/drawing/2014/main" id="{68EF610F-2FA0-F946-BD1B-72FC799AE2B1}"/>
                </a:ext>
              </a:extLst>
            </p:cNvPr>
            <p:cNvGrpSpPr/>
            <p:nvPr/>
          </p:nvGrpSpPr>
          <p:grpSpPr>
            <a:xfrm>
              <a:off x="15608731" y="2790634"/>
              <a:ext cx="6705712" cy="4498587"/>
              <a:chOff x="12446782" y="2278607"/>
              <a:chExt cx="10282453" cy="6898076"/>
            </a:xfrm>
            <a:grpFill/>
          </p:grpSpPr>
          <p:sp>
            <p:nvSpPr>
              <p:cNvPr id="83" name="Freeform 79">
                <a:extLst>
                  <a:ext uri="{FF2B5EF4-FFF2-40B4-BE49-F238E27FC236}">
                    <a16:creationId xmlns:a16="http://schemas.microsoft.com/office/drawing/2014/main" id="{483A908D-FA4E-B74D-8672-D4DF98561C30}"/>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81">
                <a:extLst>
                  <a:ext uri="{FF2B5EF4-FFF2-40B4-BE49-F238E27FC236}">
                    <a16:creationId xmlns:a16="http://schemas.microsoft.com/office/drawing/2014/main" id="{8CA6152D-C6E9-C246-9328-7490A399D142}"/>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94">
                <a:extLst>
                  <a:ext uri="{FF2B5EF4-FFF2-40B4-BE49-F238E27FC236}">
                    <a16:creationId xmlns:a16="http://schemas.microsoft.com/office/drawing/2014/main" id="{20E629D3-F6F3-7A43-BCF8-6D24E5EDB2B5}"/>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15" name="Group 14">
            <a:extLst>
              <a:ext uri="{FF2B5EF4-FFF2-40B4-BE49-F238E27FC236}">
                <a16:creationId xmlns:a16="http://schemas.microsoft.com/office/drawing/2014/main" id="{68720ACA-A4AD-D347-9848-660A6BCBAEC3}"/>
              </a:ext>
            </a:extLst>
          </p:cNvPr>
          <p:cNvGrpSpPr/>
          <p:nvPr/>
        </p:nvGrpSpPr>
        <p:grpSpPr>
          <a:xfrm>
            <a:off x="1330324" y="1132104"/>
            <a:ext cx="8880475" cy="1415773"/>
            <a:chOff x="1659516" y="1171471"/>
            <a:chExt cx="8880475" cy="1415773"/>
          </a:xfrm>
        </p:grpSpPr>
        <p:sp>
          <p:nvSpPr>
            <p:cNvPr id="16" name="TextBox 15">
              <a:extLst>
                <a:ext uri="{FF2B5EF4-FFF2-40B4-BE49-F238E27FC236}">
                  <a16:creationId xmlns:a16="http://schemas.microsoft.com/office/drawing/2014/main" id="{3C5E3CE5-C4E1-EE42-BFA9-907BB6926028}"/>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Malaysia Map</a:t>
              </a:r>
            </a:p>
          </p:txBody>
        </p:sp>
        <p:sp>
          <p:nvSpPr>
            <p:cNvPr id="17" name="TextBox 16">
              <a:extLst>
                <a:ext uri="{FF2B5EF4-FFF2-40B4-BE49-F238E27FC236}">
                  <a16:creationId xmlns:a16="http://schemas.microsoft.com/office/drawing/2014/main" id="{BD7D6188-96EC-4D40-93BA-3DB1DBD870A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8" name="Rounded Rectangle 17">
            <a:extLst>
              <a:ext uri="{FF2B5EF4-FFF2-40B4-BE49-F238E27FC236}">
                <a16:creationId xmlns:a16="http://schemas.microsoft.com/office/drawing/2014/main" id="{0474E60D-F175-CE48-B06B-B16A626D72F6}"/>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5F94B17-7EDD-CD4A-BB2B-807FEFA8C5ED}"/>
              </a:ext>
            </a:extLst>
          </p:cNvPr>
          <p:cNvGrpSpPr/>
          <p:nvPr/>
        </p:nvGrpSpPr>
        <p:grpSpPr>
          <a:xfrm>
            <a:off x="1395725" y="5022226"/>
            <a:ext cx="7911733" cy="2518688"/>
            <a:chOff x="1395725" y="5574103"/>
            <a:chExt cx="7911733" cy="2518688"/>
          </a:xfrm>
        </p:grpSpPr>
        <p:sp>
          <p:nvSpPr>
            <p:cNvPr id="60" name="Rectangle 59">
              <a:extLst>
                <a:ext uri="{FF2B5EF4-FFF2-40B4-BE49-F238E27FC236}">
                  <a16:creationId xmlns:a16="http://schemas.microsoft.com/office/drawing/2014/main" id="{36CD85F3-34D6-FE4C-B769-33C0F431B52E}"/>
                </a:ext>
              </a:extLst>
            </p:cNvPr>
            <p:cNvSpPr/>
            <p:nvPr/>
          </p:nvSpPr>
          <p:spPr>
            <a:xfrm>
              <a:off x="1395725" y="5574103"/>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One</a:t>
              </a:r>
            </a:p>
          </p:txBody>
        </p:sp>
        <p:sp>
          <p:nvSpPr>
            <p:cNvPr id="61" name="Rectangle 60">
              <a:extLst>
                <a:ext uri="{FF2B5EF4-FFF2-40B4-BE49-F238E27FC236}">
                  <a16:creationId xmlns:a16="http://schemas.microsoft.com/office/drawing/2014/main" id="{AD16D37F-9498-0248-9F65-68139081DDF8}"/>
                </a:ext>
              </a:extLst>
            </p:cNvPr>
            <p:cNvSpPr/>
            <p:nvPr/>
          </p:nvSpPr>
          <p:spPr>
            <a:xfrm>
              <a:off x="8050496" y="5574103"/>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2" name="Rectangle 61">
              <a:extLst>
                <a:ext uri="{FF2B5EF4-FFF2-40B4-BE49-F238E27FC236}">
                  <a16:creationId xmlns:a16="http://schemas.microsoft.com/office/drawing/2014/main" id="{1B4CCDEA-855D-7341-839C-59097AEC5B57}"/>
                </a:ext>
              </a:extLst>
            </p:cNvPr>
            <p:cNvSpPr/>
            <p:nvPr/>
          </p:nvSpPr>
          <p:spPr>
            <a:xfrm>
              <a:off x="1395725" y="7114217"/>
              <a:ext cx="2044005" cy="523220"/>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Title Two</a:t>
              </a:r>
            </a:p>
          </p:txBody>
        </p:sp>
        <p:sp>
          <p:nvSpPr>
            <p:cNvPr id="63" name="Rectangle 62">
              <a:extLst>
                <a:ext uri="{FF2B5EF4-FFF2-40B4-BE49-F238E27FC236}">
                  <a16:creationId xmlns:a16="http://schemas.microsoft.com/office/drawing/2014/main" id="{6776AFC1-DE1E-E14E-AFDC-6CD02CE480DC}"/>
                </a:ext>
              </a:extLst>
            </p:cNvPr>
            <p:cNvSpPr/>
            <p:nvPr/>
          </p:nvSpPr>
          <p:spPr>
            <a:xfrm>
              <a:off x="8050496" y="7114217"/>
              <a:ext cx="1256962" cy="523220"/>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70%</a:t>
              </a:r>
            </a:p>
          </p:txBody>
        </p:sp>
        <p:grpSp>
          <p:nvGrpSpPr>
            <p:cNvPr id="66" name="Group 65">
              <a:extLst>
                <a:ext uri="{FF2B5EF4-FFF2-40B4-BE49-F238E27FC236}">
                  <a16:creationId xmlns:a16="http://schemas.microsoft.com/office/drawing/2014/main" id="{D09A4C08-05EA-0949-BDD7-90635921C91A}"/>
                </a:ext>
              </a:extLst>
            </p:cNvPr>
            <p:cNvGrpSpPr/>
            <p:nvPr/>
          </p:nvGrpSpPr>
          <p:grpSpPr>
            <a:xfrm>
              <a:off x="1402489" y="6129750"/>
              <a:ext cx="7709705" cy="1963041"/>
              <a:chOff x="2924774" y="5168348"/>
              <a:chExt cx="8581094" cy="1963041"/>
            </a:xfrm>
          </p:grpSpPr>
          <p:grpSp>
            <p:nvGrpSpPr>
              <p:cNvPr id="67" name="Group 66">
                <a:extLst>
                  <a:ext uri="{FF2B5EF4-FFF2-40B4-BE49-F238E27FC236}">
                    <a16:creationId xmlns:a16="http://schemas.microsoft.com/office/drawing/2014/main" id="{C367E8A3-A8EF-234D-B0C6-D4940B3BE3CD}"/>
                  </a:ext>
                </a:extLst>
              </p:cNvPr>
              <p:cNvGrpSpPr/>
              <p:nvPr/>
            </p:nvGrpSpPr>
            <p:grpSpPr>
              <a:xfrm>
                <a:off x="2924774" y="5362111"/>
                <a:ext cx="8581094" cy="1575072"/>
                <a:chOff x="9632620" y="5623159"/>
                <a:chExt cx="12243219" cy="2412169"/>
              </a:xfrm>
            </p:grpSpPr>
            <p:cxnSp>
              <p:nvCxnSpPr>
                <p:cNvPr id="70" name="Straight Connector 69">
                  <a:extLst>
                    <a:ext uri="{FF2B5EF4-FFF2-40B4-BE49-F238E27FC236}">
                      <a16:creationId xmlns:a16="http://schemas.microsoft.com/office/drawing/2014/main" id="{38AE9A78-33AE-5346-90BB-E3E1A5B646E2}"/>
                    </a:ext>
                  </a:extLst>
                </p:cNvPr>
                <p:cNvCxnSpPr>
                  <a:cxnSpLocks/>
                </p:cNvCxnSpPr>
                <p:nvPr/>
              </p:nvCxnSpPr>
              <p:spPr>
                <a:xfrm flipV="1">
                  <a:off x="9632620" y="5623159"/>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D3886D9-208E-6B44-B5C5-7CE12E37AACC}"/>
                    </a:ext>
                  </a:extLst>
                </p:cNvPr>
                <p:cNvCxnSpPr>
                  <a:cxnSpLocks/>
                </p:cNvCxnSpPr>
                <p:nvPr/>
              </p:nvCxnSpPr>
              <p:spPr>
                <a:xfrm flipV="1">
                  <a:off x="9632620" y="8019612"/>
                  <a:ext cx="12243219" cy="1571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8" name="Rounded Rectangle 67">
                <a:extLst>
                  <a:ext uri="{FF2B5EF4-FFF2-40B4-BE49-F238E27FC236}">
                    <a16:creationId xmlns:a16="http://schemas.microsoft.com/office/drawing/2014/main" id="{856DA5E9-C16C-EC4E-B8B0-14AA5E405FC7}"/>
                  </a:ext>
                </a:extLst>
              </p:cNvPr>
              <p:cNvSpPr/>
              <p:nvPr/>
            </p:nvSpPr>
            <p:spPr>
              <a:xfrm>
                <a:off x="2941318" y="5168348"/>
                <a:ext cx="3718738" cy="39756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E7CBEEF2-D92B-614C-8471-7AD98D6D0F38}"/>
                  </a:ext>
                </a:extLst>
              </p:cNvPr>
              <p:cNvSpPr/>
              <p:nvPr/>
            </p:nvSpPr>
            <p:spPr>
              <a:xfrm>
                <a:off x="2941319" y="6733824"/>
                <a:ext cx="5852430" cy="39756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3855F7D7-1F20-8D40-86B0-256D40914792}"/>
              </a:ext>
            </a:extLst>
          </p:cNvPr>
          <p:cNvGrpSpPr/>
          <p:nvPr/>
        </p:nvGrpSpPr>
        <p:grpSpPr>
          <a:xfrm>
            <a:off x="16291497" y="1700425"/>
            <a:ext cx="4350143" cy="4015794"/>
            <a:chOff x="12188493" y="2237038"/>
            <a:chExt cx="4350143" cy="4015794"/>
          </a:xfrm>
        </p:grpSpPr>
        <p:cxnSp>
          <p:nvCxnSpPr>
            <p:cNvPr id="57" name="Straight Connector 56">
              <a:extLst>
                <a:ext uri="{FF2B5EF4-FFF2-40B4-BE49-F238E27FC236}">
                  <a16:creationId xmlns:a16="http://schemas.microsoft.com/office/drawing/2014/main" id="{522B7B52-2665-444C-9D6E-EB58BF45AA6E}"/>
                </a:ext>
              </a:extLst>
            </p:cNvPr>
            <p:cNvCxnSpPr>
              <a:cxnSpLocks/>
            </p:cNvCxnSpPr>
            <p:nvPr/>
          </p:nvCxnSpPr>
          <p:spPr>
            <a:xfrm flipV="1">
              <a:off x="16538636" y="2802923"/>
              <a:ext cx="0" cy="3449909"/>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EFBC9970-5133-BA44-A437-7609319A7651}"/>
                </a:ext>
              </a:extLst>
            </p:cNvPr>
            <p:cNvGrpSpPr/>
            <p:nvPr/>
          </p:nvGrpSpPr>
          <p:grpSpPr>
            <a:xfrm>
              <a:off x="12188493" y="2237038"/>
              <a:ext cx="3988249" cy="1980118"/>
              <a:chOff x="1330325" y="9986755"/>
              <a:chExt cx="3988249" cy="1980118"/>
            </a:xfrm>
          </p:grpSpPr>
          <p:sp>
            <p:nvSpPr>
              <p:cNvPr id="79" name="Rectangle 78">
                <a:extLst>
                  <a:ext uri="{FF2B5EF4-FFF2-40B4-BE49-F238E27FC236}">
                    <a16:creationId xmlns:a16="http://schemas.microsoft.com/office/drawing/2014/main" id="{48AD6DCA-15EF-634D-B047-0CBBD7FBF25D}"/>
                  </a:ext>
                </a:extLst>
              </p:cNvPr>
              <p:cNvSpPr/>
              <p:nvPr/>
            </p:nvSpPr>
            <p:spPr>
              <a:xfrm>
                <a:off x="2391041" y="9986755"/>
                <a:ext cx="2927533" cy="1015663"/>
              </a:xfrm>
              <a:prstGeom prst="rect">
                <a:avLst/>
              </a:prstGeom>
            </p:spPr>
            <p:txBody>
              <a:bodyPr wrap="square">
                <a:spAutoFit/>
              </a:bodyPr>
              <a:lstStyle/>
              <a:p>
                <a:pPr algn="r"/>
                <a:r>
                  <a:rPr lang="en-US" sz="6000" dirty="0">
                    <a:solidFill>
                      <a:schemeClr val="accent1"/>
                    </a:solidFill>
                    <a:latin typeface="Roboto Medium" panose="02000000000000000000" pitchFamily="2" charset="0"/>
                    <a:ea typeface="Roboto Medium" panose="02000000000000000000" pitchFamily="2" charset="0"/>
                    <a:cs typeface="Poppins" pitchFamily="2" charset="77"/>
                  </a:rPr>
                  <a:t>240+</a:t>
                </a:r>
              </a:p>
            </p:txBody>
          </p:sp>
          <p:sp>
            <p:nvSpPr>
              <p:cNvPr id="80" name="TextBox 79">
                <a:extLst>
                  <a:ext uri="{FF2B5EF4-FFF2-40B4-BE49-F238E27FC236}">
                    <a16:creationId xmlns:a16="http://schemas.microsoft.com/office/drawing/2014/main" id="{11939CA8-6627-624D-85E0-8248D988DE26}"/>
                  </a:ext>
                </a:extLst>
              </p:cNvPr>
              <p:cNvSpPr txBox="1"/>
              <p:nvPr/>
            </p:nvSpPr>
            <p:spPr>
              <a:xfrm>
                <a:off x="1330325" y="10877985"/>
                <a:ext cx="3978275"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grpSp>
        <p:nvGrpSpPr>
          <p:cNvPr id="75" name="Group 74">
            <a:extLst>
              <a:ext uri="{FF2B5EF4-FFF2-40B4-BE49-F238E27FC236}">
                <a16:creationId xmlns:a16="http://schemas.microsoft.com/office/drawing/2014/main" id="{805BAF46-79D0-7F41-81C6-CBA5661CD827}"/>
              </a:ext>
            </a:extLst>
          </p:cNvPr>
          <p:cNvGrpSpPr/>
          <p:nvPr/>
        </p:nvGrpSpPr>
        <p:grpSpPr>
          <a:xfrm>
            <a:off x="1204201" y="8426691"/>
            <a:ext cx="9590800" cy="3468013"/>
            <a:chOff x="1659518" y="5175655"/>
            <a:chExt cx="9590800" cy="3468013"/>
          </a:xfrm>
        </p:grpSpPr>
        <p:sp>
          <p:nvSpPr>
            <p:cNvPr id="76" name="Subtitle 2">
              <a:extLst>
                <a:ext uri="{FF2B5EF4-FFF2-40B4-BE49-F238E27FC236}">
                  <a16:creationId xmlns:a16="http://schemas.microsoft.com/office/drawing/2014/main" id="{CC94AC6C-4BE3-BB49-B629-3FCBFD253F94}"/>
                </a:ext>
              </a:extLst>
            </p:cNvPr>
            <p:cNvSpPr txBox="1">
              <a:spLocks/>
            </p:cNvSpPr>
            <p:nvPr/>
          </p:nvSpPr>
          <p:spPr>
            <a:xfrm>
              <a:off x="1659518" y="6375984"/>
              <a:ext cx="9590800" cy="22676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sp>
          <p:nvSpPr>
            <p:cNvPr id="77" name="Rectangle 76">
              <a:extLst>
                <a:ext uri="{FF2B5EF4-FFF2-40B4-BE49-F238E27FC236}">
                  <a16:creationId xmlns:a16="http://schemas.microsoft.com/office/drawing/2014/main" id="{B3F68433-330F-8A4B-8295-C3EEC006F747}"/>
                </a:ext>
              </a:extLst>
            </p:cNvPr>
            <p:cNvSpPr/>
            <p:nvPr/>
          </p:nvSpPr>
          <p:spPr>
            <a:xfrm>
              <a:off x="1794984" y="5175655"/>
              <a:ext cx="7485356" cy="1200329"/>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Optimization Strategies Have Proven Successful.</a:t>
              </a:r>
            </a:p>
          </p:txBody>
        </p:sp>
      </p:grpSp>
      <p:grpSp>
        <p:nvGrpSpPr>
          <p:cNvPr id="4" name="Group 3">
            <a:extLst>
              <a:ext uri="{FF2B5EF4-FFF2-40B4-BE49-F238E27FC236}">
                <a16:creationId xmlns:a16="http://schemas.microsoft.com/office/drawing/2014/main" id="{AC88BE41-5B9A-5D4F-B204-F448BA310A2C}"/>
              </a:ext>
            </a:extLst>
          </p:cNvPr>
          <p:cNvGrpSpPr/>
          <p:nvPr/>
        </p:nvGrpSpPr>
        <p:grpSpPr>
          <a:xfrm>
            <a:off x="13729054" y="4280545"/>
            <a:ext cx="4390731" cy="5453841"/>
            <a:chOff x="18765940" y="1619980"/>
            <a:chExt cx="4390731" cy="5453841"/>
          </a:xfrm>
        </p:grpSpPr>
        <p:cxnSp>
          <p:nvCxnSpPr>
            <p:cNvPr id="58" name="Straight Connector 57">
              <a:extLst>
                <a:ext uri="{FF2B5EF4-FFF2-40B4-BE49-F238E27FC236}">
                  <a16:creationId xmlns:a16="http://schemas.microsoft.com/office/drawing/2014/main" id="{BFDDB967-13C1-164E-A3DF-89AECDAD0C20}"/>
                </a:ext>
              </a:extLst>
            </p:cNvPr>
            <p:cNvCxnSpPr>
              <a:cxnSpLocks/>
            </p:cNvCxnSpPr>
            <p:nvPr/>
          </p:nvCxnSpPr>
          <p:spPr>
            <a:xfrm flipV="1">
              <a:off x="18765940" y="2134017"/>
              <a:ext cx="0" cy="4939804"/>
            </a:xfrm>
            <a:prstGeom prst="line">
              <a:avLst/>
            </a:prstGeom>
            <a:ln w="12700">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A65DFB91-FB80-9D47-B04F-1F1D6A07E46F}"/>
                </a:ext>
              </a:extLst>
            </p:cNvPr>
            <p:cNvGrpSpPr/>
            <p:nvPr/>
          </p:nvGrpSpPr>
          <p:grpSpPr>
            <a:xfrm>
              <a:off x="19127596" y="1619980"/>
              <a:ext cx="4029075" cy="1980118"/>
              <a:chOff x="1279525" y="9986755"/>
              <a:chExt cx="4029075" cy="1980118"/>
            </a:xfrm>
          </p:grpSpPr>
          <p:sp>
            <p:nvSpPr>
              <p:cNvPr id="73" name="Rectangle 72">
                <a:extLst>
                  <a:ext uri="{FF2B5EF4-FFF2-40B4-BE49-F238E27FC236}">
                    <a16:creationId xmlns:a16="http://schemas.microsoft.com/office/drawing/2014/main" id="{5A0B2DC7-23D8-1748-A2A0-EC63E0A57D24}"/>
                  </a:ext>
                </a:extLst>
              </p:cNvPr>
              <p:cNvSpPr/>
              <p:nvPr/>
            </p:nvSpPr>
            <p:spPr>
              <a:xfrm>
                <a:off x="1279525" y="9986755"/>
                <a:ext cx="2927533"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Poppins" pitchFamily="2" charset="77"/>
                  </a:rPr>
                  <a:t>190+</a:t>
                </a:r>
              </a:p>
            </p:txBody>
          </p:sp>
          <p:sp>
            <p:nvSpPr>
              <p:cNvPr id="74" name="TextBox 73">
                <a:extLst>
                  <a:ext uri="{FF2B5EF4-FFF2-40B4-BE49-F238E27FC236}">
                    <a16:creationId xmlns:a16="http://schemas.microsoft.com/office/drawing/2014/main" id="{CC258822-A53F-6E4D-8A11-6CAB936AA4C3}"/>
                  </a:ext>
                </a:extLst>
              </p:cNvPr>
              <p:cNvSpPr txBox="1"/>
              <p:nvPr/>
            </p:nvSpPr>
            <p:spPr>
              <a:xfrm>
                <a:off x="1330325" y="10877985"/>
                <a:ext cx="3978275"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a:t>
                </a:r>
              </a:p>
            </p:txBody>
          </p:sp>
        </p:grpSp>
      </p:grpSp>
    </p:spTree>
    <p:extLst>
      <p:ext uri="{BB962C8B-B14F-4D97-AF65-F5344CB8AC3E}">
        <p14:creationId xmlns:p14="http://schemas.microsoft.com/office/powerpoint/2010/main" val="1261358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494CB55-93F7-BB45-B445-21255C5733CE}"/>
              </a:ext>
            </a:extLst>
          </p:cNvPr>
          <p:cNvSpPr txBox="1"/>
          <p:nvPr/>
        </p:nvSpPr>
        <p:spPr>
          <a:xfrm>
            <a:off x="17619259" y="1243695"/>
            <a:ext cx="5458546" cy="1384995"/>
          </a:xfrm>
          <a:prstGeom prst="rect">
            <a:avLst/>
          </a:prstGeom>
          <a:noFill/>
        </p:spPr>
        <p:txBody>
          <a:bodyPr wrap="none" rtlCol="0">
            <a:spAutoFit/>
          </a:bodyPr>
          <a:lstStyle/>
          <a:p>
            <a:pPr algn="r"/>
            <a:r>
              <a:rPr lang="en-US" sz="2800" dirty="0">
                <a:latin typeface="Roboto Light" panose="02000000000000000000" pitchFamily="2" charset="0"/>
                <a:ea typeface="Roboto Light" panose="02000000000000000000" pitchFamily="2" charset="0"/>
                <a:cs typeface="Lato Light" charset="0"/>
              </a:rPr>
              <a:t>Empire State Building</a:t>
            </a:r>
          </a:p>
          <a:p>
            <a:pPr algn="r"/>
            <a:r>
              <a:rPr lang="en-US" sz="2800" dirty="0">
                <a:latin typeface="Roboto Light" panose="02000000000000000000" pitchFamily="2" charset="0"/>
                <a:ea typeface="Roboto Light" panose="02000000000000000000" pitchFamily="2" charset="0"/>
                <a:cs typeface="Lato Light" charset="0"/>
              </a:rPr>
              <a:t>350 5th Ave, New York, NY 10118</a:t>
            </a:r>
          </a:p>
          <a:p>
            <a:pPr algn="r"/>
            <a:r>
              <a:rPr lang="en-US" sz="2800" dirty="0">
                <a:latin typeface="Roboto Light" panose="02000000000000000000" pitchFamily="2" charset="0"/>
                <a:ea typeface="Roboto Light" panose="02000000000000000000" pitchFamily="2" charset="0"/>
                <a:cs typeface="Lato Light" charset="0"/>
              </a:rPr>
              <a:t>(212) 736-3100</a:t>
            </a:r>
          </a:p>
        </p:txBody>
      </p:sp>
      <p:grpSp>
        <p:nvGrpSpPr>
          <p:cNvPr id="25" name="Group 24">
            <a:extLst>
              <a:ext uri="{FF2B5EF4-FFF2-40B4-BE49-F238E27FC236}">
                <a16:creationId xmlns:a16="http://schemas.microsoft.com/office/drawing/2014/main" id="{CE5E76E7-0BC5-714E-8FFA-9DD6E3905048}"/>
              </a:ext>
            </a:extLst>
          </p:cNvPr>
          <p:cNvGrpSpPr/>
          <p:nvPr/>
        </p:nvGrpSpPr>
        <p:grpSpPr>
          <a:xfrm>
            <a:off x="1330324" y="1132104"/>
            <a:ext cx="8880475" cy="1415773"/>
            <a:chOff x="1659516" y="1171471"/>
            <a:chExt cx="8880475" cy="1415773"/>
          </a:xfrm>
        </p:grpSpPr>
        <p:sp>
          <p:nvSpPr>
            <p:cNvPr id="26" name="TextBox 25">
              <a:extLst>
                <a:ext uri="{FF2B5EF4-FFF2-40B4-BE49-F238E27FC236}">
                  <a16:creationId xmlns:a16="http://schemas.microsoft.com/office/drawing/2014/main" id="{E53C8F63-D78E-0A45-A475-00F873BF62FC}"/>
                </a:ext>
              </a:extLst>
            </p:cNvPr>
            <p:cNvSpPr txBox="1"/>
            <p:nvPr/>
          </p:nvSpPr>
          <p:spPr>
            <a:xfrm>
              <a:off x="1659516" y="1171471"/>
              <a:ext cx="8880475"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Get In Touch With Us</a:t>
              </a:r>
            </a:p>
          </p:txBody>
        </p:sp>
        <p:sp>
          <p:nvSpPr>
            <p:cNvPr id="27" name="TextBox 26">
              <a:extLst>
                <a:ext uri="{FF2B5EF4-FFF2-40B4-BE49-F238E27FC236}">
                  <a16:creationId xmlns:a16="http://schemas.microsoft.com/office/drawing/2014/main" id="{421151F0-81C4-064B-80C3-9AE265781E97}"/>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28" name="Rounded Rectangle 27">
            <a:extLst>
              <a:ext uri="{FF2B5EF4-FFF2-40B4-BE49-F238E27FC236}">
                <a16:creationId xmlns:a16="http://schemas.microsoft.com/office/drawing/2014/main" id="{AAEF93AF-52F1-5342-9A65-50AE5FC809D1}"/>
              </a:ext>
            </a:extLst>
          </p:cNvPr>
          <p:cNvSpPr/>
          <p:nvPr/>
        </p:nvSpPr>
        <p:spPr>
          <a:xfrm rot="5400000">
            <a:off x="-774170" y="1802870"/>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E776D37-1BAA-8548-92ED-1806C9C6C9E8}"/>
              </a:ext>
            </a:extLst>
          </p:cNvPr>
          <p:cNvSpPr/>
          <p:nvPr/>
        </p:nvSpPr>
        <p:spPr>
          <a:xfrm>
            <a:off x="0" y="11742145"/>
            <a:ext cx="24377650" cy="1973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662A64B-1580-B24D-A267-1F8008ACC089}"/>
              </a:ext>
            </a:extLst>
          </p:cNvPr>
          <p:cNvSpPr/>
          <p:nvPr/>
        </p:nvSpPr>
        <p:spPr>
          <a:xfrm>
            <a:off x="2026184" y="12405906"/>
            <a:ext cx="16240962" cy="646331"/>
          </a:xfrm>
          <a:prstGeom prst="rect">
            <a:avLst/>
          </a:prstGeom>
        </p:spPr>
        <p:txBody>
          <a:bodyPr wrap="square">
            <a:spAutoFit/>
          </a:bodyPr>
          <a:lstStyle/>
          <a:p>
            <a:r>
              <a:rPr lang="en-US"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We offer small businesses a complete array of online marketing solutions. </a:t>
            </a:r>
            <a:endParaRPr lang="en-US" dirty="0">
              <a:solidFill>
                <a:schemeClr val="bg1"/>
              </a:solidFill>
              <a:latin typeface="Roboto Medium" panose="02000000000000000000" pitchFamily="2" charset="0"/>
              <a:ea typeface="Roboto Medium" panose="02000000000000000000" pitchFamily="2" charset="0"/>
            </a:endParaRPr>
          </a:p>
        </p:txBody>
      </p:sp>
      <p:grpSp>
        <p:nvGrpSpPr>
          <p:cNvPr id="33" name="Group 32">
            <a:extLst>
              <a:ext uri="{FF2B5EF4-FFF2-40B4-BE49-F238E27FC236}">
                <a16:creationId xmlns:a16="http://schemas.microsoft.com/office/drawing/2014/main" id="{6B4F182C-826E-D541-96F0-912310CDED0A}"/>
              </a:ext>
            </a:extLst>
          </p:cNvPr>
          <p:cNvGrpSpPr/>
          <p:nvPr/>
        </p:nvGrpSpPr>
        <p:grpSpPr>
          <a:xfrm>
            <a:off x="19201866" y="12404237"/>
            <a:ext cx="3149600" cy="648000"/>
            <a:chOff x="10055347" y="5220986"/>
            <a:chExt cx="3149600" cy="648000"/>
          </a:xfrm>
        </p:grpSpPr>
        <p:sp>
          <p:nvSpPr>
            <p:cNvPr id="34" name="Rounded Rectangle 33">
              <a:extLst>
                <a:ext uri="{FF2B5EF4-FFF2-40B4-BE49-F238E27FC236}">
                  <a16:creationId xmlns:a16="http://schemas.microsoft.com/office/drawing/2014/main" id="{9F43DF90-772B-8441-9515-1E90B4A61007}"/>
                </a:ext>
              </a:extLst>
            </p:cNvPr>
            <p:cNvSpPr/>
            <p:nvPr/>
          </p:nvSpPr>
          <p:spPr>
            <a:xfrm>
              <a:off x="10055347" y="5220986"/>
              <a:ext cx="3149600" cy="64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A0A203-F45E-8445-B3CD-427B84ACCCDE}"/>
                </a:ext>
              </a:extLst>
            </p:cNvPr>
            <p:cNvSpPr/>
            <p:nvPr/>
          </p:nvSpPr>
          <p:spPr>
            <a:xfrm>
              <a:off x="10480633" y="5314153"/>
              <a:ext cx="2299027" cy="461665"/>
            </a:xfrm>
            <a:prstGeom prst="rect">
              <a:avLst/>
            </a:prstGeom>
          </p:spPr>
          <p:txBody>
            <a:bodyPr wrap="none">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sp>
        <p:nvSpPr>
          <p:cNvPr id="2" name="Picture Placeholder 1">
            <a:extLst>
              <a:ext uri="{FF2B5EF4-FFF2-40B4-BE49-F238E27FC236}">
                <a16:creationId xmlns:a16="http://schemas.microsoft.com/office/drawing/2014/main" id="{62F02C9F-8BFB-4748-9651-8FEA3361B8FB}"/>
              </a:ext>
            </a:extLst>
          </p:cNvPr>
          <p:cNvSpPr>
            <a:spLocks noGrp="1"/>
          </p:cNvSpPr>
          <p:nvPr>
            <p:ph type="pic" sz="quarter" idx="15"/>
          </p:nvPr>
        </p:nvSpPr>
        <p:spPr/>
      </p:sp>
    </p:spTree>
    <p:extLst>
      <p:ext uri="{BB962C8B-B14F-4D97-AF65-F5344CB8AC3E}">
        <p14:creationId xmlns:p14="http://schemas.microsoft.com/office/powerpoint/2010/main" val="86387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AB6AFE2-5D91-B34B-A765-9D1E1DC52DC8}"/>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4DEADC7-729A-9F46-9DF9-FC166EFF897D}"/>
              </a:ext>
            </a:extLst>
          </p:cNvPr>
          <p:cNvGrpSpPr/>
          <p:nvPr/>
        </p:nvGrpSpPr>
        <p:grpSpPr>
          <a:xfrm>
            <a:off x="4779002" y="6142110"/>
            <a:ext cx="14819638" cy="2352901"/>
            <a:chOff x="3874206" y="1975203"/>
            <a:chExt cx="14819638" cy="2352901"/>
          </a:xfrm>
        </p:grpSpPr>
        <p:sp>
          <p:nvSpPr>
            <p:cNvPr id="10" name="TextBox 9">
              <a:extLst>
                <a:ext uri="{FF2B5EF4-FFF2-40B4-BE49-F238E27FC236}">
                  <a16:creationId xmlns:a16="http://schemas.microsoft.com/office/drawing/2014/main" id="{2FB1DB0A-A032-604E-AAB5-5978F702C935}"/>
                </a:ext>
              </a:extLst>
            </p:cNvPr>
            <p:cNvSpPr txBox="1"/>
            <p:nvPr/>
          </p:nvSpPr>
          <p:spPr>
            <a:xfrm>
              <a:off x="3874206" y="1975203"/>
              <a:ext cx="14819638" cy="1631216"/>
            </a:xfrm>
            <a:prstGeom prst="rect">
              <a:avLst/>
            </a:prstGeom>
            <a:noFill/>
            <a:ln>
              <a:noFill/>
            </a:ln>
          </p:spPr>
          <p:txBody>
            <a:bodyPr wrap="square" rtlCol="0">
              <a:spAutoFit/>
            </a:bodyPr>
            <a:lstStyle/>
            <a:p>
              <a:pPr algn="ctr"/>
              <a:r>
                <a:rPr lang="en-US" sz="10000" b="1" dirty="0">
                  <a:solidFill>
                    <a:schemeClr val="bg1"/>
                  </a:solidFill>
                  <a:latin typeface="Roboto" panose="02000000000000000000" pitchFamily="2" charset="0"/>
                  <a:ea typeface="Roboto" panose="02000000000000000000" pitchFamily="2" charset="0"/>
                  <a:cs typeface="Lato Light" panose="020F0502020204030203" pitchFamily="34" charset="0"/>
                </a:rPr>
                <a:t>THANKS FOR COMING</a:t>
              </a:r>
            </a:p>
          </p:txBody>
        </p:sp>
        <p:sp>
          <p:nvSpPr>
            <p:cNvPr id="12" name="Subtitle 2">
              <a:extLst>
                <a:ext uri="{FF2B5EF4-FFF2-40B4-BE49-F238E27FC236}">
                  <a16:creationId xmlns:a16="http://schemas.microsoft.com/office/drawing/2014/main" id="{E81BED5E-4828-DE43-97CB-1610A9FBFEED}"/>
                </a:ext>
              </a:extLst>
            </p:cNvPr>
            <p:cNvSpPr txBox="1">
              <a:spLocks/>
            </p:cNvSpPr>
            <p:nvPr/>
          </p:nvSpPr>
          <p:spPr>
            <a:xfrm>
              <a:off x="6519086" y="3606419"/>
              <a:ext cx="9529877" cy="7216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grpSp>
      <p:grpSp>
        <p:nvGrpSpPr>
          <p:cNvPr id="17" name="Group 16">
            <a:extLst>
              <a:ext uri="{FF2B5EF4-FFF2-40B4-BE49-F238E27FC236}">
                <a16:creationId xmlns:a16="http://schemas.microsoft.com/office/drawing/2014/main" id="{6611C276-AFDB-C444-A5D9-696E905FD3CA}"/>
              </a:ext>
            </a:extLst>
          </p:cNvPr>
          <p:cNvGrpSpPr/>
          <p:nvPr/>
        </p:nvGrpSpPr>
        <p:grpSpPr>
          <a:xfrm>
            <a:off x="8932858" y="5220986"/>
            <a:ext cx="6511924" cy="648000"/>
            <a:chOff x="8932864" y="5220986"/>
            <a:chExt cx="6511924" cy="648000"/>
          </a:xfrm>
        </p:grpSpPr>
        <p:sp>
          <p:nvSpPr>
            <p:cNvPr id="6" name="Rounded Rectangle 5">
              <a:extLst>
                <a:ext uri="{FF2B5EF4-FFF2-40B4-BE49-F238E27FC236}">
                  <a16:creationId xmlns:a16="http://schemas.microsoft.com/office/drawing/2014/main" id="{C8299DD9-AA28-C34C-8836-079B471CDB7A}"/>
                </a:ext>
              </a:extLst>
            </p:cNvPr>
            <p:cNvSpPr/>
            <p:nvPr/>
          </p:nvSpPr>
          <p:spPr>
            <a:xfrm>
              <a:off x="8932864" y="5220986"/>
              <a:ext cx="6511924" cy="64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BB7919-7CB3-664D-89FD-6280B8C3978A}"/>
                </a:ext>
              </a:extLst>
            </p:cNvPr>
            <p:cNvSpPr/>
            <p:nvPr/>
          </p:nvSpPr>
          <p:spPr>
            <a:xfrm>
              <a:off x="9239135" y="5314153"/>
              <a:ext cx="5899372" cy="461665"/>
            </a:xfrm>
            <a:prstGeom prst="rect">
              <a:avLst/>
            </a:prstGeom>
          </p:spPr>
          <p:txBody>
            <a:bodyPr wrap="none">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spTree>
    <p:extLst>
      <p:ext uri="{BB962C8B-B14F-4D97-AF65-F5344CB8AC3E}">
        <p14:creationId xmlns:p14="http://schemas.microsoft.com/office/powerpoint/2010/main" val="263890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FC27587-29AE-D847-A413-9BA1DD184028}"/>
              </a:ext>
            </a:extLst>
          </p:cNvPr>
          <p:cNvGrpSpPr/>
          <p:nvPr/>
        </p:nvGrpSpPr>
        <p:grpSpPr>
          <a:xfrm>
            <a:off x="1330325" y="1137267"/>
            <a:ext cx="8921398" cy="1415773"/>
            <a:chOff x="1659517" y="1171471"/>
            <a:chExt cx="8921398" cy="1415773"/>
          </a:xfrm>
        </p:grpSpPr>
        <p:sp>
          <p:nvSpPr>
            <p:cNvPr id="27" name="TextBox 26">
              <a:extLst>
                <a:ext uri="{FF2B5EF4-FFF2-40B4-BE49-F238E27FC236}">
                  <a16:creationId xmlns:a16="http://schemas.microsoft.com/office/drawing/2014/main" id="{0DA8820B-8076-4D48-B1BE-8474FFDD2E36}"/>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Roboto Medium" panose="02000000000000000000" pitchFamily="2" charset="0"/>
                  <a:ea typeface="Roboto Medium" panose="02000000000000000000" pitchFamily="2" charset="0"/>
                  <a:cs typeface="Poppins" pitchFamily="2" charset="77"/>
                </a:rPr>
                <a:t>S.W.O.T. Diagram</a:t>
              </a:r>
            </a:p>
          </p:txBody>
        </p:sp>
        <p:sp>
          <p:nvSpPr>
            <p:cNvPr id="28" name="TextBox 27">
              <a:extLst>
                <a:ext uri="{FF2B5EF4-FFF2-40B4-BE49-F238E27FC236}">
                  <a16:creationId xmlns:a16="http://schemas.microsoft.com/office/drawing/2014/main" id="{FB8A1948-6B87-114D-AE15-F123607C862C}"/>
                </a:ext>
              </a:extLst>
            </p:cNvPr>
            <p:cNvSpPr txBox="1"/>
            <p:nvPr/>
          </p:nvSpPr>
          <p:spPr>
            <a:xfrm>
              <a:off x="1659517" y="2187134"/>
              <a:ext cx="5345158" cy="400110"/>
            </a:xfrm>
            <a:prstGeom prst="rect">
              <a:avLst/>
            </a:prstGeom>
            <a:noFill/>
          </p:spPr>
          <p:txBody>
            <a:bodyPr wrap="square" rtlCol="0">
              <a:spAutoFit/>
            </a:bodyPr>
            <a:lstStyle/>
            <a:p>
              <a:r>
                <a:rPr lang="en-US" sz="20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3" name="Rounded Rectangle 32">
            <a:extLst>
              <a:ext uri="{FF2B5EF4-FFF2-40B4-BE49-F238E27FC236}">
                <a16:creationId xmlns:a16="http://schemas.microsoft.com/office/drawing/2014/main" id="{36695A2A-5B08-5348-8D28-4716E191AD3F}"/>
              </a:ext>
            </a:extLst>
          </p:cNvPr>
          <p:cNvSpPr/>
          <p:nvPr/>
        </p:nvSpPr>
        <p:spPr>
          <a:xfrm rot="5400000">
            <a:off x="-774170" y="1808033"/>
            <a:ext cx="1687590" cy="13925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F2E6F8D6-0A4D-454E-BC11-F037F9CE8AB2}"/>
              </a:ext>
            </a:extLst>
          </p:cNvPr>
          <p:cNvSpPr/>
          <p:nvPr/>
        </p:nvSpPr>
        <p:spPr>
          <a:xfrm>
            <a:off x="6893060" y="5647239"/>
            <a:ext cx="5089118" cy="3835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2A3C6A1C-5994-284F-BBEB-467095224329}"/>
              </a:ext>
            </a:extLst>
          </p:cNvPr>
          <p:cNvSpPr/>
          <p:nvPr/>
        </p:nvSpPr>
        <p:spPr>
          <a:xfrm>
            <a:off x="12395471" y="5647239"/>
            <a:ext cx="5089118" cy="3835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9A135B70-63DA-E04B-B6DC-486E35637387}"/>
              </a:ext>
            </a:extLst>
          </p:cNvPr>
          <p:cNvSpPr/>
          <p:nvPr/>
        </p:nvSpPr>
        <p:spPr>
          <a:xfrm>
            <a:off x="17897882" y="5647239"/>
            <a:ext cx="5089118" cy="3835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4EE66B-6525-8242-A68D-297E2BFDB32D}"/>
              </a:ext>
            </a:extLst>
          </p:cNvPr>
          <p:cNvSpPr/>
          <p:nvPr/>
        </p:nvSpPr>
        <p:spPr>
          <a:xfrm>
            <a:off x="1390650" y="5647239"/>
            <a:ext cx="5089118" cy="38354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a:extLst>
              <a:ext uri="{FF2B5EF4-FFF2-40B4-BE49-F238E27FC236}">
                <a16:creationId xmlns:a16="http://schemas.microsoft.com/office/drawing/2014/main" id="{74FA3A44-AA17-844B-9C59-F21AEA62B77D}"/>
              </a:ext>
            </a:extLst>
          </p:cNvPr>
          <p:cNvSpPr/>
          <p:nvPr/>
        </p:nvSpPr>
        <p:spPr>
          <a:xfrm>
            <a:off x="2440683" y="4897388"/>
            <a:ext cx="2989052" cy="149970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a:extLst>
              <a:ext uri="{FF2B5EF4-FFF2-40B4-BE49-F238E27FC236}">
                <a16:creationId xmlns:a16="http://schemas.microsoft.com/office/drawing/2014/main" id="{9517B626-F244-424F-9026-B8FA28F66A1E}"/>
              </a:ext>
            </a:extLst>
          </p:cNvPr>
          <p:cNvSpPr/>
          <p:nvPr/>
        </p:nvSpPr>
        <p:spPr>
          <a:xfrm>
            <a:off x="7943093" y="4897388"/>
            <a:ext cx="2989052" cy="149970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a:extLst>
              <a:ext uri="{FF2B5EF4-FFF2-40B4-BE49-F238E27FC236}">
                <a16:creationId xmlns:a16="http://schemas.microsoft.com/office/drawing/2014/main" id="{04E3F9D5-E75D-DC4B-A2C2-AAF9E3568088}"/>
              </a:ext>
            </a:extLst>
          </p:cNvPr>
          <p:cNvSpPr/>
          <p:nvPr/>
        </p:nvSpPr>
        <p:spPr>
          <a:xfrm>
            <a:off x="13446904" y="4897388"/>
            <a:ext cx="2989052" cy="149970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a:extLst>
              <a:ext uri="{FF2B5EF4-FFF2-40B4-BE49-F238E27FC236}">
                <a16:creationId xmlns:a16="http://schemas.microsoft.com/office/drawing/2014/main" id="{FD381418-C57F-224A-93D2-480D3080C1D4}"/>
              </a:ext>
            </a:extLst>
          </p:cNvPr>
          <p:cNvSpPr/>
          <p:nvPr/>
        </p:nvSpPr>
        <p:spPr>
          <a:xfrm>
            <a:off x="19071056" y="4897388"/>
            <a:ext cx="2989052" cy="149970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F1CE2E15-8867-754E-9079-1CD1AE1A4C8E}"/>
              </a:ext>
            </a:extLst>
          </p:cNvPr>
          <p:cNvSpPr/>
          <p:nvPr/>
        </p:nvSpPr>
        <p:spPr>
          <a:xfrm>
            <a:off x="3002953" y="5161366"/>
            <a:ext cx="188758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Lato" panose="020F0502020204030203" pitchFamily="34" charset="0"/>
              </a:rPr>
              <a:t>S</a:t>
            </a:r>
          </a:p>
        </p:txBody>
      </p:sp>
      <p:grpSp>
        <p:nvGrpSpPr>
          <p:cNvPr id="139" name="Group 138">
            <a:extLst>
              <a:ext uri="{FF2B5EF4-FFF2-40B4-BE49-F238E27FC236}">
                <a16:creationId xmlns:a16="http://schemas.microsoft.com/office/drawing/2014/main" id="{935CC334-5AF8-A644-9F28-81FC25767756}"/>
              </a:ext>
            </a:extLst>
          </p:cNvPr>
          <p:cNvGrpSpPr/>
          <p:nvPr/>
        </p:nvGrpSpPr>
        <p:grpSpPr>
          <a:xfrm>
            <a:off x="1682269" y="7027527"/>
            <a:ext cx="4505880" cy="1824674"/>
            <a:chOff x="4119490" y="9454380"/>
            <a:chExt cx="4505880" cy="1824674"/>
          </a:xfrm>
        </p:grpSpPr>
        <p:sp>
          <p:nvSpPr>
            <p:cNvPr id="152" name="Rectangle 151">
              <a:extLst>
                <a:ext uri="{FF2B5EF4-FFF2-40B4-BE49-F238E27FC236}">
                  <a16:creationId xmlns:a16="http://schemas.microsoft.com/office/drawing/2014/main" id="{D5B5F2B2-1E69-084B-877F-6A148C17E4A0}"/>
                </a:ext>
              </a:extLst>
            </p:cNvPr>
            <p:cNvSpPr/>
            <p:nvPr/>
          </p:nvSpPr>
          <p:spPr>
            <a:xfrm>
              <a:off x="4119490" y="10135599"/>
              <a:ext cx="4505880" cy="1143455"/>
            </a:xfrm>
            <a:prstGeom prst="rect">
              <a:avLst/>
            </a:prstGeom>
          </p:spPr>
          <p:txBody>
            <a:bodyPr wrap="square">
              <a:spAutoFit/>
            </a:bodyPr>
            <a:lstStyle/>
            <a:p>
              <a:pPr algn="ct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53" name="TextBox 152">
              <a:extLst>
                <a:ext uri="{FF2B5EF4-FFF2-40B4-BE49-F238E27FC236}">
                  <a16:creationId xmlns:a16="http://schemas.microsoft.com/office/drawing/2014/main" id="{6DA15C76-0AAD-CE43-A7CE-FEDF0CB23628}"/>
                </a:ext>
              </a:extLst>
            </p:cNvPr>
            <p:cNvSpPr txBox="1"/>
            <p:nvPr/>
          </p:nvSpPr>
          <p:spPr>
            <a:xfrm>
              <a:off x="4789506" y="9454380"/>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Strengths</a:t>
              </a:r>
            </a:p>
          </p:txBody>
        </p:sp>
      </p:grpSp>
      <p:sp>
        <p:nvSpPr>
          <p:cNvPr id="143" name="Rectangle 142">
            <a:extLst>
              <a:ext uri="{FF2B5EF4-FFF2-40B4-BE49-F238E27FC236}">
                <a16:creationId xmlns:a16="http://schemas.microsoft.com/office/drawing/2014/main" id="{C7578022-783C-214F-9F66-0EC3ED0D5D97}"/>
              </a:ext>
            </a:extLst>
          </p:cNvPr>
          <p:cNvSpPr/>
          <p:nvPr/>
        </p:nvSpPr>
        <p:spPr>
          <a:xfrm>
            <a:off x="8493829" y="5161366"/>
            <a:ext cx="188758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Lato" panose="020F0502020204030203" pitchFamily="34" charset="0"/>
              </a:rPr>
              <a:t>W</a:t>
            </a:r>
          </a:p>
        </p:txBody>
      </p:sp>
      <p:sp>
        <p:nvSpPr>
          <p:cNvPr id="144" name="Rectangle 143">
            <a:extLst>
              <a:ext uri="{FF2B5EF4-FFF2-40B4-BE49-F238E27FC236}">
                <a16:creationId xmlns:a16="http://schemas.microsoft.com/office/drawing/2014/main" id="{EB6924BD-C753-004D-B74F-E38F1E3DAFCC}"/>
              </a:ext>
            </a:extLst>
          </p:cNvPr>
          <p:cNvSpPr/>
          <p:nvPr/>
        </p:nvSpPr>
        <p:spPr>
          <a:xfrm>
            <a:off x="14020853" y="5161366"/>
            <a:ext cx="188758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Lato" panose="020F0502020204030203" pitchFamily="34" charset="0"/>
              </a:rPr>
              <a:t>O</a:t>
            </a:r>
          </a:p>
        </p:txBody>
      </p:sp>
      <p:sp>
        <p:nvSpPr>
          <p:cNvPr id="145" name="Rectangle 144">
            <a:extLst>
              <a:ext uri="{FF2B5EF4-FFF2-40B4-BE49-F238E27FC236}">
                <a16:creationId xmlns:a16="http://schemas.microsoft.com/office/drawing/2014/main" id="{41245353-1F70-6D45-A0BF-21B3B53F8C1C}"/>
              </a:ext>
            </a:extLst>
          </p:cNvPr>
          <p:cNvSpPr/>
          <p:nvPr/>
        </p:nvSpPr>
        <p:spPr>
          <a:xfrm>
            <a:off x="19692184" y="5161366"/>
            <a:ext cx="188758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Lato" panose="020F0502020204030203" pitchFamily="34" charset="0"/>
              </a:rPr>
              <a:t>T</a:t>
            </a:r>
          </a:p>
        </p:txBody>
      </p:sp>
      <p:grpSp>
        <p:nvGrpSpPr>
          <p:cNvPr id="169" name="Group 168">
            <a:extLst>
              <a:ext uri="{FF2B5EF4-FFF2-40B4-BE49-F238E27FC236}">
                <a16:creationId xmlns:a16="http://schemas.microsoft.com/office/drawing/2014/main" id="{3375C347-B823-E34D-9E82-DC097EC3B0AC}"/>
              </a:ext>
            </a:extLst>
          </p:cNvPr>
          <p:cNvGrpSpPr/>
          <p:nvPr/>
        </p:nvGrpSpPr>
        <p:grpSpPr>
          <a:xfrm>
            <a:off x="7184679" y="7027527"/>
            <a:ext cx="4505880" cy="1824674"/>
            <a:chOff x="4119490" y="9454380"/>
            <a:chExt cx="4505880" cy="1824674"/>
          </a:xfrm>
        </p:grpSpPr>
        <p:sp>
          <p:nvSpPr>
            <p:cNvPr id="170" name="Rectangle 169">
              <a:extLst>
                <a:ext uri="{FF2B5EF4-FFF2-40B4-BE49-F238E27FC236}">
                  <a16:creationId xmlns:a16="http://schemas.microsoft.com/office/drawing/2014/main" id="{28576DE5-E708-4E48-A2EC-8F055EBA1906}"/>
                </a:ext>
              </a:extLst>
            </p:cNvPr>
            <p:cNvSpPr/>
            <p:nvPr/>
          </p:nvSpPr>
          <p:spPr>
            <a:xfrm>
              <a:off x="4119490" y="10135599"/>
              <a:ext cx="4505880" cy="1143455"/>
            </a:xfrm>
            <a:prstGeom prst="rect">
              <a:avLst/>
            </a:prstGeom>
          </p:spPr>
          <p:txBody>
            <a:bodyPr wrap="square">
              <a:spAutoFit/>
            </a:bodyPr>
            <a:lstStyle/>
            <a:p>
              <a:pPr algn="ct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71" name="TextBox 170">
              <a:extLst>
                <a:ext uri="{FF2B5EF4-FFF2-40B4-BE49-F238E27FC236}">
                  <a16:creationId xmlns:a16="http://schemas.microsoft.com/office/drawing/2014/main" id="{A1C06C11-03ED-E742-8544-4C804556C5B8}"/>
                </a:ext>
              </a:extLst>
            </p:cNvPr>
            <p:cNvSpPr txBox="1"/>
            <p:nvPr/>
          </p:nvSpPr>
          <p:spPr>
            <a:xfrm>
              <a:off x="4789506" y="9454380"/>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Weakness</a:t>
              </a:r>
            </a:p>
          </p:txBody>
        </p:sp>
      </p:grpSp>
      <p:grpSp>
        <p:nvGrpSpPr>
          <p:cNvPr id="172" name="Group 171">
            <a:extLst>
              <a:ext uri="{FF2B5EF4-FFF2-40B4-BE49-F238E27FC236}">
                <a16:creationId xmlns:a16="http://schemas.microsoft.com/office/drawing/2014/main" id="{54070FDD-67DB-6E41-95D1-C48BC17F9C0B}"/>
              </a:ext>
            </a:extLst>
          </p:cNvPr>
          <p:cNvGrpSpPr/>
          <p:nvPr/>
        </p:nvGrpSpPr>
        <p:grpSpPr>
          <a:xfrm>
            <a:off x="12711703" y="7027527"/>
            <a:ext cx="4505880" cy="1824674"/>
            <a:chOff x="4119490" y="9454380"/>
            <a:chExt cx="4505880" cy="1824674"/>
          </a:xfrm>
        </p:grpSpPr>
        <p:sp>
          <p:nvSpPr>
            <p:cNvPr id="173" name="Rectangle 172">
              <a:extLst>
                <a:ext uri="{FF2B5EF4-FFF2-40B4-BE49-F238E27FC236}">
                  <a16:creationId xmlns:a16="http://schemas.microsoft.com/office/drawing/2014/main" id="{BBA9157C-9205-974A-9225-15188793F2AC}"/>
                </a:ext>
              </a:extLst>
            </p:cNvPr>
            <p:cNvSpPr/>
            <p:nvPr/>
          </p:nvSpPr>
          <p:spPr>
            <a:xfrm>
              <a:off x="4119490" y="10135599"/>
              <a:ext cx="4505880" cy="1143455"/>
            </a:xfrm>
            <a:prstGeom prst="rect">
              <a:avLst/>
            </a:prstGeom>
          </p:spPr>
          <p:txBody>
            <a:bodyPr wrap="square">
              <a:spAutoFit/>
            </a:bodyPr>
            <a:lstStyle/>
            <a:p>
              <a:pPr algn="ct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74" name="TextBox 173">
              <a:extLst>
                <a:ext uri="{FF2B5EF4-FFF2-40B4-BE49-F238E27FC236}">
                  <a16:creationId xmlns:a16="http://schemas.microsoft.com/office/drawing/2014/main" id="{DDF1CD38-DAF6-0242-9BE4-B8F10EBBA1D3}"/>
                </a:ext>
              </a:extLst>
            </p:cNvPr>
            <p:cNvSpPr txBox="1"/>
            <p:nvPr/>
          </p:nvSpPr>
          <p:spPr>
            <a:xfrm>
              <a:off x="4789506" y="9454380"/>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Opportunity</a:t>
              </a:r>
            </a:p>
          </p:txBody>
        </p:sp>
      </p:grpSp>
      <p:grpSp>
        <p:nvGrpSpPr>
          <p:cNvPr id="175" name="Group 174">
            <a:extLst>
              <a:ext uri="{FF2B5EF4-FFF2-40B4-BE49-F238E27FC236}">
                <a16:creationId xmlns:a16="http://schemas.microsoft.com/office/drawing/2014/main" id="{2CBC4901-0B10-D742-9D11-DCD9348D855B}"/>
              </a:ext>
            </a:extLst>
          </p:cNvPr>
          <p:cNvGrpSpPr/>
          <p:nvPr/>
        </p:nvGrpSpPr>
        <p:grpSpPr>
          <a:xfrm>
            <a:off x="18312642" y="7027527"/>
            <a:ext cx="4505880" cy="1824674"/>
            <a:chOff x="4119490" y="9454380"/>
            <a:chExt cx="4505880" cy="1824674"/>
          </a:xfrm>
        </p:grpSpPr>
        <p:sp>
          <p:nvSpPr>
            <p:cNvPr id="176" name="Rectangle 175">
              <a:extLst>
                <a:ext uri="{FF2B5EF4-FFF2-40B4-BE49-F238E27FC236}">
                  <a16:creationId xmlns:a16="http://schemas.microsoft.com/office/drawing/2014/main" id="{C997AAB4-7B8A-9444-B41F-48B2CAFBA59E}"/>
                </a:ext>
              </a:extLst>
            </p:cNvPr>
            <p:cNvSpPr/>
            <p:nvPr/>
          </p:nvSpPr>
          <p:spPr>
            <a:xfrm>
              <a:off x="4119490" y="10135599"/>
              <a:ext cx="4505880" cy="1143455"/>
            </a:xfrm>
            <a:prstGeom prst="rect">
              <a:avLst/>
            </a:prstGeom>
          </p:spPr>
          <p:txBody>
            <a:bodyPr wrap="square">
              <a:spAutoFit/>
            </a:bodyPr>
            <a:lstStyle/>
            <a:p>
              <a:pPr algn="ct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77" name="TextBox 176">
              <a:extLst>
                <a:ext uri="{FF2B5EF4-FFF2-40B4-BE49-F238E27FC236}">
                  <a16:creationId xmlns:a16="http://schemas.microsoft.com/office/drawing/2014/main" id="{04430421-446F-ED4B-8B97-66B245A90D75}"/>
                </a:ext>
              </a:extLst>
            </p:cNvPr>
            <p:cNvSpPr txBox="1"/>
            <p:nvPr/>
          </p:nvSpPr>
          <p:spPr>
            <a:xfrm>
              <a:off x="4789506" y="9454380"/>
              <a:ext cx="3165848" cy="646331"/>
            </a:xfrm>
            <a:prstGeom prst="rect">
              <a:avLst/>
            </a:prstGeom>
            <a:noFill/>
          </p:spPr>
          <p:txBody>
            <a:bodyPr wrap="square" rtlCol="0">
              <a:spAutoFit/>
            </a:bodyPr>
            <a:lstStyle/>
            <a:p>
              <a:pPr algn="ctr"/>
              <a:r>
                <a:rPr lang="en-US" dirty="0">
                  <a:solidFill>
                    <a:schemeClr val="bg2"/>
                  </a:solidFill>
                  <a:latin typeface="Roboto Medium" panose="02000000000000000000" pitchFamily="2" charset="0"/>
                  <a:ea typeface="Roboto Medium" panose="02000000000000000000" pitchFamily="2" charset="0"/>
                  <a:cs typeface="Lato" panose="020F0502020204030203" pitchFamily="34" charset="0"/>
                </a:rPr>
                <a:t>Threats</a:t>
              </a:r>
            </a:p>
          </p:txBody>
        </p:sp>
      </p:grpSp>
      <p:sp>
        <p:nvSpPr>
          <p:cNvPr id="178" name="TextBox 177">
            <a:extLst>
              <a:ext uri="{FF2B5EF4-FFF2-40B4-BE49-F238E27FC236}">
                <a16:creationId xmlns:a16="http://schemas.microsoft.com/office/drawing/2014/main" id="{ED2A516F-D53C-D94C-946C-8991F4AB4721}"/>
              </a:ext>
            </a:extLst>
          </p:cNvPr>
          <p:cNvSpPr txBox="1"/>
          <p:nvPr/>
        </p:nvSpPr>
        <p:spPr>
          <a:xfrm>
            <a:off x="1746250" y="11826988"/>
            <a:ext cx="20885150"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a:t>
            </a:r>
          </a:p>
        </p:txBody>
      </p:sp>
    </p:spTree>
    <p:extLst>
      <p:ext uri="{BB962C8B-B14F-4D97-AF65-F5344CB8AC3E}">
        <p14:creationId xmlns:p14="http://schemas.microsoft.com/office/powerpoint/2010/main" val="249558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Delay 13">
            <a:extLst>
              <a:ext uri="{FF2B5EF4-FFF2-40B4-BE49-F238E27FC236}">
                <a16:creationId xmlns:a16="http://schemas.microsoft.com/office/drawing/2014/main" id="{E9818FB3-2AD5-6F44-A7E8-757C898347A6}"/>
              </a:ext>
            </a:extLst>
          </p:cNvPr>
          <p:cNvSpPr/>
          <p:nvPr/>
        </p:nvSpPr>
        <p:spPr>
          <a:xfrm>
            <a:off x="0" y="3143249"/>
            <a:ext cx="20405558" cy="7429500"/>
          </a:xfrm>
          <a:custGeom>
            <a:avLst/>
            <a:gdLst>
              <a:gd name="connsiteX0" fmla="*/ 0 w 7429500"/>
              <a:gd name="connsiteY0" fmla="*/ 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7429500 h 7429500"/>
              <a:gd name="connsiteX5" fmla="*/ 0 w 7429500"/>
              <a:gd name="connsiteY5" fmla="*/ 0 h 7429500"/>
              <a:gd name="connsiteX0" fmla="*/ 0 w 19892434"/>
              <a:gd name="connsiteY0" fmla="*/ 0 h 7463366"/>
              <a:gd name="connsiteX1" fmla="*/ 16177684 w 19892434"/>
              <a:gd name="connsiteY1" fmla="*/ 33866 h 7463366"/>
              <a:gd name="connsiteX2" fmla="*/ 19892434 w 19892434"/>
              <a:gd name="connsiteY2" fmla="*/ 3748616 h 7463366"/>
              <a:gd name="connsiteX3" fmla="*/ 16177684 w 19892434"/>
              <a:gd name="connsiteY3" fmla="*/ 7463366 h 7463366"/>
              <a:gd name="connsiteX4" fmla="*/ 12462934 w 19892434"/>
              <a:gd name="connsiteY4" fmla="*/ 7463366 h 7463366"/>
              <a:gd name="connsiteX5" fmla="*/ 0 w 19892434"/>
              <a:gd name="connsiteY5" fmla="*/ 0 h 7463366"/>
              <a:gd name="connsiteX0" fmla="*/ 0 w 19892434"/>
              <a:gd name="connsiteY0" fmla="*/ 101601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101601 h 7429500"/>
              <a:gd name="connsiteX0" fmla="*/ 0 w 19892434"/>
              <a:gd name="connsiteY0" fmla="*/ 67734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67734 h 7429500"/>
              <a:gd name="connsiteX0" fmla="*/ 33866 w 19926300"/>
              <a:gd name="connsiteY0" fmla="*/ 67734 h 7429500"/>
              <a:gd name="connsiteX1" fmla="*/ 16211550 w 19926300"/>
              <a:gd name="connsiteY1" fmla="*/ 0 h 7429500"/>
              <a:gd name="connsiteX2" fmla="*/ 19926300 w 19926300"/>
              <a:gd name="connsiteY2" fmla="*/ 3714750 h 7429500"/>
              <a:gd name="connsiteX3" fmla="*/ 16211550 w 19926300"/>
              <a:gd name="connsiteY3" fmla="*/ 7429500 h 7429500"/>
              <a:gd name="connsiteX4" fmla="*/ 0 w 19926300"/>
              <a:gd name="connsiteY4" fmla="*/ 7395634 h 7429500"/>
              <a:gd name="connsiteX5" fmla="*/ 33866 w 19926300"/>
              <a:gd name="connsiteY5" fmla="*/ 67734 h 7429500"/>
              <a:gd name="connsiteX0" fmla="*/ 0 w 19946222"/>
              <a:gd name="connsiteY0" fmla="*/ 67734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67734 h 7429500"/>
              <a:gd name="connsiteX0" fmla="*/ 0 w 19946222"/>
              <a:gd name="connsiteY0" fmla="*/ 121522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121522 h 74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6222" h="7429500">
                <a:moveTo>
                  <a:pt x="0" y="121522"/>
                </a:moveTo>
                <a:lnTo>
                  <a:pt x="16231472" y="0"/>
                </a:lnTo>
                <a:cubicBezTo>
                  <a:pt x="18283072" y="0"/>
                  <a:pt x="19946222" y="1663150"/>
                  <a:pt x="19946222" y="3714750"/>
                </a:cubicBezTo>
                <a:cubicBezTo>
                  <a:pt x="19946222" y="5766350"/>
                  <a:pt x="18283072" y="7429500"/>
                  <a:pt x="16231472" y="7429500"/>
                </a:cubicBezTo>
                <a:lnTo>
                  <a:pt x="19922" y="7395634"/>
                </a:lnTo>
                <a:cubicBezTo>
                  <a:pt x="13281" y="4953001"/>
                  <a:pt x="6641" y="2564155"/>
                  <a:pt x="0" y="1215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6BD350-DB34-7342-989C-D3E67D1F448A}"/>
              </a:ext>
            </a:extLst>
          </p:cNvPr>
          <p:cNvGrpSpPr/>
          <p:nvPr/>
        </p:nvGrpSpPr>
        <p:grpSpPr>
          <a:xfrm>
            <a:off x="1330325" y="4834912"/>
            <a:ext cx="11626177" cy="4046173"/>
            <a:chOff x="1330325" y="4939246"/>
            <a:chExt cx="11626177" cy="4046173"/>
          </a:xfrm>
        </p:grpSpPr>
        <p:grpSp>
          <p:nvGrpSpPr>
            <p:cNvPr id="34" name="Group 33">
              <a:extLst>
                <a:ext uri="{FF2B5EF4-FFF2-40B4-BE49-F238E27FC236}">
                  <a16:creationId xmlns:a16="http://schemas.microsoft.com/office/drawing/2014/main" id="{02589DC5-1668-AC43-86B1-2B124E416E47}"/>
                </a:ext>
              </a:extLst>
            </p:cNvPr>
            <p:cNvGrpSpPr/>
            <p:nvPr/>
          </p:nvGrpSpPr>
          <p:grpSpPr>
            <a:xfrm>
              <a:off x="1330325" y="4939246"/>
              <a:ext cx="8921398" cy="1415773"/>
              <a:chOff x="1659517" y="1171471"/>
              <a:chExt cx="8921398" cy="1415773"/>
            </a:xfrm>
          </p:grpSpPr>
          <p:sp>
            <p:nvSpPr>
              <p:cNvPr id="35" name="TextBox 34">
                <a:extLst>
                  <a:ext uri="{FF2B5EF4-FFF2-40B4-BE49-F238E27FC236}">
                    <a16:creationId xmlns:a16="http://schemas.microsoft.com/office/drawing/2014/main" id="{0097322B-095B-7B4B-9EF9-1739822811FB}"/>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Strengths</a:t>
                </a:r>
              </a:p>
            </p:txBody>
          </p:sp>
          <p:sp>
            <p:nvSpPr>
              <p:cNvPr id="36" name="TextBox 35">
                <a:extLst>
                  <a:ext uri="{FF2B5EF4-FFF2-40B4-BE49-F238E27FC236}">
                    <a16:creationId xmlns:a16="http://schemas.microsoft.com/office/drawing/2014/main" id="{2F47B67A-CB27-4241-8C0E-768B31A6098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8" name="TextBox 37">
              <a:extLst>
                <a:ext uri="{FF2B5EF4-FFF2-40B4-BE49-F238E27FC236}">
                  <a16:creationId xmlns:a16="http://schemas.microsoft.com/office/drawing/2014/main" id="{BD363E38-27EA-5E4A-AB5D-15163A729AE0}"/>
                </a:ext>
              </a:extLst>
            </p:cNvPr>
            <p:cNvSpPr txBox="1"/>
            <p:nvPr/>
          </p:nvSpPr>
          <p:spPr>
            <a:xfrm>
              <a:off x="1330325" y="7370682"/>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39" name="Rounded Rectangle 38">
              <a:extLst>
                <a:ext uri="{FF2B5EF4-FFF2-40B4-BE49-F238E27FC236}">
                  <a16:creationId xmlns:a16="http://schemas.microsoft.com/office/drawing/2014/main" id="{48761AB1-5746-244F-A3AD-F188DF88EF9D}"/>
                </a:ext>
              </a:extLst>
            </p:cNvPr>
            <p:cNvSpPr/>
            <p:nvPr/>
          </p:nvSpPr>
          <p:spPr>
            <a:xfrm>
              <a:off x="1406525" y="6793225"/>
              <a:ext cx="1687590" cy="13925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A74EB92C-31DF-7F48-8201-384CA54ED18B}"/>
              </a:ext>
            </a:extLst>
          </p:cNvPr>
          <p:cNvSpPr/>
          <p:nvPr/>
        </p:nvSpPr>
        <p:spPr>
          <a:xfrm>
            <a:off x="16518231" y="5426838"/>
            <a:ext cx="1887580" cy="2862322"/>
          </a:xfrm>
          <a:prstGeom prst="rect">
            <a:avLst/>
          </a:prstGeom>
        </p:spPr>
        <p:txBody>
          <a:bodyPr wrap="square">
            <a:spAutoFit/>
          </a:bodyPr>
          <a:lstStyle/>
          <a:p>
            <a:pPr algn="ctr"/>
            <a:r>
              <a:rPr lang="en-US" sz="18000" dirty="0">
                <a:solidFill>
                  <a:schemeClr val="bg1"/>
                </a:solidFill>
                <a:latin typeface="Roboto Medium" panose="02000000000000000000" pitchFamily="2" charset="0"/>
                <a:ea typeface="Roboto Medium" panose="02000000000000000000" pitchFamily="2" charset="0"/>
                <a:cs typeface="Lato" panose="020F0502020204030203" pitchFamily="34" charset="0"/>
              </a:rPr>
              <a:t>S</a:t>
            </a:r>
          </a:p>
        </p:txBody>
      </p:sp>
    </p:spTree>
    <p:extLst>
      <p:ext uri="{BB962C8B-B14F-4D97-AF65-F5344CB8AC3E}">
        <p14:creationId xmlns:p14="http://schemas.microsoft.com/office/powerpoint/2010/main" val="65920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Delay 13">
            <a:extLst>
              <a:ext uri="{FF2B5EF4-FFF2-40B4-BE49-F238E27FC236}">
                <a16:creationId xmlns:a16="http://schemas.microsoft.com/office/drawing/2014/main" id="{E9818FB3-2AD5-6F44-A7E8-757C898347A6}"/>
              </a:ext>
            </a:extLst>
          </p:cNvPr>
          <p:cNvSpPr/>
          <p:nvPr/>
        </p:nvSpPr>
        <p:spPr>
          <a:xfrm flipH="1">
            <a:off x="3923150" y="3143249"/>
            <a:ext cx="20405558" cy="7429500"/>
          </a:xfrm>
          <a:custGeom>
            <a:avLst/>
            <a:gdLst>
              <a:gd name="connsiteX0" fmla="*/ 0 w 7429500"/>
              <a:gd name="connsiteY0" fmla="*/ 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7429500 h 7429500"/>
              <a:gd name="connsiteX5" fmla="*/ 0 w 7429500"/>
              <a:gd name="connsiteY5" fmla="*/ 0 h 7429500"/>
              <a:gd name="connsiteX0" fmla="*/ 0 w 19892434"/>
              <a:gd name="connsiteY0" fmla="*/ 0 h 7463366"/>
              <a:gd name="connsiteX1" fmla="*/ 16177684 w 19892434"/>
              <a:gd name="connsiteY1" fmla="*/ 33866 h 7463366"/>
              <a:gd name="connsiteX2" fmla="*/ 19892434 w 19892434"/>
              <a:gd name="connsiteY2" fmla="*/ 3748616 h 7463366"/>
              <a:gd name="connsiteX3" fmla="*/ 16177684 w 19892434"/>
              <a:gd name="connsiteY3" fmla="*/ 7463366 h 7463366"/>
              <a:gd name="connsiteX4" fmla="*/ 12462934 w 19892434"/>
              <a:gd name="connsiteY4" fmla="*/ 7463366 h 7463366"/>
              <a:gd name="connsiteX5" fmla="*/ 0 w 19892434"/>
              <a:gd name="connsiteY5" fmla="*/ 0 h 7463366"/>
              <a:gd name="connsiteX0" fmla="*/ 0 w 19892434"/>
              <a:gd name="connsiteY0" fmla="*/ 101601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101601 h 7429500"/>
              <a:gd name="connsiteX0" fmla="*/ 0 w 19892434"/>
              <a:gd name="connsiteY0" fmla="*/ 67734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67734 h 7429500"/>
              <a:gd name="connsiteX0" fmla="*/ 33866 w 19926300"/>
              <a:gd name="connsiteY0" fmla="*/ 67734 h 7429500"/>
              <a:gd name="connsiteX1" fmla="*/ 16211550 w 19926300"/>
              <a:gd name="connsiteY1" fmla="*/ 0 h 7429500"/>
              <a:gd name="connsiteX2" fmla="*/ 19926300 w 19926300"/>
              <a:gd name="connsiteY2" fmla="*/ 3714750 h 7429500"/>
              <a:gd name="connsiteX3" fmla="*/ 16211550 w 19926300"/>
              <a:gd name="connsiteY3" fmla="*/ 7429500 h 7429500"/>
              <a:gd name="connsiteX4" fmla="*/ 0 w 19926300"/>
              <a:gd name="connsiteY4" fmla="*/ 7395634 h 7429500"/>
              <a:gd name="connsiteX5" fmla="*/ 33866 w 19926300"/>
              <a:gd name="connsiteY5" fmla="*/ 67734 h 7429500"/>
              <a:gd name="connsiteX0" fmla="*/ 0 w 19946222"/>
              <a:gd name="connsiteY0" fmla="*/ 67734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67734 h 7429500"/>
              <a:gd name="connsiteX0" fmla="*/ 0 w 19946222"/>
              <a:gd name="connsiteY0" fmla="*/ 121522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121522 h 74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6222" h="7429500">
                <a:moveTo>
                  <a:pt x="0" y="121522"/>
                </a:moveTo>
                <a:lnTo>
                  <a:pt x="16231472" y="0"/>
                </a:lnTo>
                <a:cubicBezTo>
                  <a:pt x="18283072" y="0"/>
                  <a:pt x="19946222" y="1663150"/>
                  <a:pt x="19946222" y="3714750"/>
                </a:cubicBezTo>
                <a:cubicBezTo>
                  <a:pt x="19946222" y="5766350"/>
                  <a:pt x="18283072" y="7429500"/>
                  <a:pt x="16231472" y="7429500"/>
                </a:cubicBezTo>
                <a:lnTo>
                  <a:pt x="19922" y="7395634"/>
                </a:lnTo>
                <a:cubicBezTo>
                  <a:pt x="13281" y="4953001"/>
                  <a:pt x="6641" y="2564155"/>
                  <a:pt x="0" y="12152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6BD350-DB34-7342-989C-D3E67D1F448A}"/>
              </a:ext>
            </a:extLst>
          </p:cNvPr>
          <p:cNvGrpSpPr/>
          <p:nvPr/>
        </p:nvGrpSpPr>
        <p:grpSpPr>
          <a:xfrm>
            <a:off x="11700959" y="4834912"/>
            <a:ext cx="11626177" cy="4046173"/>
            <a:chOff x="1330325" y="4939246"/>
            <a:chExt cx="11626177" cy="4046173"/>
          </a:xfrm>
        </p:grpSpPr>
        <p:grpSp>
          <p:nvGrpSpPr>
            <p:cNvPr id="34" name="Group 33">
              <a:extLst>
                <a:ext uri="{FF2B5EF4-FFF2-40B4-BE49-F238E27FC236}">
                  <a16:creationId xmlns:a16="http://schemas.microsoft.com/office/drawing/2014/main" id="{02589DC5-1668-AC43-86B1-2B124E416E47}"/>
                </a:ext>
              </a:extLst>
            </p:cNvPr>
            <p:cNvGrpSpPr/>
            <p:nvPr/>
          </p:nvGrpSpPr>
          <p:grpSpPr>
            <a:xfrm>
              <a:off x="1330325" y="4939246"/>
              <a:ext cx="8921398" cy="1415773"/>
              <a:chOff x="1659517" y="1171471"/>
              <a:chExt cx="8921398" cy="1415773"/>
            </a:xfrm>
          </p:grpSpPr>
          <p:sp>
            <p:nvSpPr>
              <p:cNvPr id="35" name="TextBox 34">
                <a:extLst>
                  <a:ext uri="{FF2B5EF4-FFF2-40B4-BE49-F238E27FC236}">
                    <a16:creationId xmlns:a16="http://schemas.microsoft.com/office/drawing/2014/main" id="{0097322B-095B-7B4B-9EF9-1739822811FB}"/>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Weakness</a:t>
                </a:r>
              </a:p>
            </p:txBody>
          </p:sp>
          <p:sp>
            <p:nvSpPr>
              <p:cNvPr id="36" name="TextBox 35">
                <a:extLst>
                  <a:ext uri="{FF2B5EF4-FFF2-40B4-BE49-F238E27FC236}">
                    <a16:creationId xmlns:a16="http://schemas.microsoft.com/office/drawing/2014/main" id="{2F47B67A-CB27-4241-8C0E-768B31A6098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8" name="TextBox 37">
              <a:extLst>
                <a:ext uri="{FF2B5EF4-FFF2-40B4-BE49-F238E27FC236}">
                  <a16:creationId xmlns:a16="http://schemas.microsoft.com/office/drawing/2014/main" id="{BD363E38-27EA-5E4A-AB5D-15163A729AE0}"/>
                </a:ext>
              </a:extLst>
            </p:cNvPr>
            <p:cNvSpPr txBox="1"/>
            <p:nvPr/>
          </p:nvSpPr>
          <p:spPr>
            <a:xfrm>
              <a:off x="1330325" y="7370682"/>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39" name="Rounded Rectangle 38">
              <a:extLst>
                <a:ext uri="{FF2B5EF4-FFF2-40B4-BE49-F238E27FC236}">
                  <a16:creationId xmlns:a16="http://schemas.microsoft.com/office/drawing/2014/main" id="{48761AB1-5746-244F-A3AD-F188DF88EF9D}"/>
                </a:ext>
              </a:extLst>
            </p:cNvPr>
            <p:cNvSpPr/>
            <p:nvPr/>
          </p:nvSpPr>
          <p:spPr>
            <a:xfrm>
              <a:off x="1406525" y="6793225"/>
              <a:ext cx="1687590" cy="1392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FE9C2F3A-78EA-0446-A10A-4D635273A001}"/>
              </a:ext>
            </a:extLst>
          </p:cNvPr>
          <p:cNvSpPr/>
          <p:nvPr/>
        </p:nvSpPr>
        <p:spPr>
          <a:xfrm>
            <a:off x="4942933" y="5426838"/>
            <a:ext cx="3181786" cy="2862322"/>
          </a:xfrm>
          <a:prstGeom prst="rect">
            <a:avLst/>
          </a:prstGeom>
        </p:spPr>
        <p:txBody>
          <a:bodyPr wrap="square">
            <a:spAutoFit/>
          </a:bodyPr>
          <a:lstStyle/>
          <a:p>
            <a:pPr algn="ctr"/>
            <a:r>
              <a:rPr lang="en-US" sz="18000" dirty="0">
                <a:solidFill>
                  <a:schemeClr val="bg1"/>
                </a:solidFill>
                <a:latin typeface="Roboto Medium" panose="02000000000000000000" pitchFamily="2" charset="0"/>
                <a:ea typeface="Roboto Medium" panose="02000000000000000000" pitchFamily="2" charset="0"/>
                <a:cs typeface="Lato" panose="020F0502020204030203" pitchFamily="34" charset="0"/>
              </a:rPr>
              <a:t>W</a:t>
            </a:r>
          </a:p>
        </p:txBody>
      </p:sp>
    </p:spTree>
    <p:extLst>
      <p:ext uri="{BB962C8B-B14F-4D97-AF65-F5344CB8AC3E}">
        <p14:creationId xmlns:p14="http://schemas.microsoft.com/office/powerpoint/2010/main" val="240494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Delay 13">
            <a:extLst>
              <a:ext uri="{FF2B5EF4-FFF2-40B4-BE49-F238E27FC236}">
                <a16:creationId xmlns:a16="http://schemas.microsoft.com/office/drawing/2014/main" id="{E9818FB3-2AD5-6F44-A7E8-757C898347A6}"/>
              </a:ext>
            </a:extLst>
          </p:cNvPr>
          <p:cNvSpPr/>
          <p:nvPr/>
        </p:nvSpPr>
        <p:spPr>
          <a:xfrm>
            <a:off x="0" y="3143249"/>
            <a:ext cx="20405558" cy="7429500"/>
          </a:xfrm>
          <a:custGeom>
            <a:avLst/>
            <a:gdLst>
              <a:gd name="connsiteX0" fmla="*/ 0 w 7429500"/>
              <a:gd name="connsiteY0" fmla="*/ 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7429500 h 7429500"/>
              <a:gd name="connsiteX5" fmla="*/ 0 w 7429500"/>
              <a:gd name="connsiteY5" fmla="*/ 0 h 7429500"/>
              <a:gd name="connsiteX0" fmla="*/ 0 w 19892434"/>
              <a:gd name="connsiteY0" fmla="*/ 0 h 7463366"/>
              <a:gd name="connsiteX1" fmla="*/ 16177684 w 19892434"/>
              <a:gd name="connsiteY1" fmla="*/ 33866 h 7463366"/>
              <a:gd name="connsiteX2" fmla="*/ 19892434 w 19892434"/>
              <a:gd name="connsiteY2" fmla="*/ 3748616 h 7463366"/>
              <a:gd name="connsiteX3" fmla="*/ 16177684 w 19892434"/>
              <a:gd name="connsiteY3" fmla="*/ 7463366 h 7463366"/>
              <a:gd name="connsiteX4" fmla="*/ 12462934 w 19892434"/>
              <a:gd name="connsiteY4" fmla="*/ 7463366 h 7463366"/>
              <a:gd name="connsiteX5" fmla="*/ 0 w 19892434"/>
              <a:gd name="connsiteY5" fmla="*/ 0 h 7463366"/>
              <a:gd name="connsiteX0" fmla="*/ 0 w 19892434"/>
              <a:gd name="connsiteY0" fmla="*/ 101601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101601 h 7429500"/>
              <a:gd name="connsiteX0" fmla="*/ 0 w 19892434"/>
              <a:gd name="connsiteY0" fmla="*/ 67734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67734 h 7429500"/>
              <a:gd name="connsiteX0" fmla="*/ 33866 w 19926300"/>
              <a:gd name="connsiteY0" fmla="*/ 67734 h 7429500"/>
              <a:gd name="connsiteX1" fmla="*/ 16211550 w 19926300"/>
              <a:gd name="connsiteY1" fmla="*/ 0 h 7429500"/>
              <a:gd name="connsiteX2" fmla="*/ 19926300 w 19926300"/>
              <a:gd name="connsiteY2" fmla="*/ 3714750 h 7429500"/>
              <a:gd name="connsiteX3" fmla="*/ 16211550 w 19926300"/>
              <a:gd name="connsiteY3" fmla="*/ 7429500 h 7429500"/>
              <a:gd name="connsiteX4" fmla="*/ 0 w 19926300"/>
              <a:gd name="connsiteY4" fmla="*/ 7395634 h 7429500"/>
              <a:gd name="connsiteX5" fmla="*/ 33866 w 19926300"/>
              <a:gd name="connsiteY5" fmla="*/ 67734 h 7429500"/>
              <a:gd name="connsiteX0" fmla="*/ 0 w 19946222"/>
              <a:gd name="connsiteY0" fmla="*/ 67734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67734 h 7429500"/>
              <a:gd name="connsiteX0" fmla="*/ 0 w 19946222"/>
              <a:gd name="connsiteY0" fmla="*/ 121522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121522 h 74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6222" h="7429500">
                <a:moveTo>
                  <a:pt x="0" y="121522"/>
                </a:moveTo>
                <a:lnTo>
                  <a:pt x="16231472" y="0"/>
                </a:lnTo>
                <a:cubicBezTo>
                  <a:pt x="18283072" y="0"/>
                  <a:pt x="19946222" y="1663150"/>
                  <a:pt x="19946222" y="3714750"/>
                </a:cubicBezTo>
                <a:cubicBezTo>
                  <a:pt x="19946222" y="5766350"/>
                  <a:pt x="18283072" y="7429500"/>
                  <a:pt x="16231472" y="7429500"/>
                </a:cubicBezTo>
                <a:lnTo>
                  <a:pt x="19922" y="7395634"/>
                </a:lnTo>
                <a:cubicBezTo>
                  <a:pt x="13281" y="4953001"/>
                  <a:pt x="6641" y="2564155"/>
                  <a:pt x="0" y="1215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6BD350-DB34-7342-989C-D3E67D1F448A}"/>
              </a:ext>
            </a:extLst>
          </p:cNvPr>
          <p:cNvGrpSpPr/>
          <p:nvPr/>
        </p:nvGrpSpPr>
        <p:grpSpPr>
          <a:xfrm>
            <a:off x="1330325" y="4834912"/>
            <a:ext cx="11626177" cy="4046173"/>
            <a:chOff x="1330325" y="4939246"/>
            <a:chExt cx="11626177" cy="4046173"/>
          </a:xfrm>
        </p:grpSpPr>
        <p:grpSp>
          <p:nvGrpSpPr>
            <p:cNvPr id="34" name="Group 33">
              <a:extLst>
                <a:ext uri="{FF2B5EF4-FFF2-40B4-BE49-F238E27FC236}">
                  <a16:creationId xmlns:a16="http://schemas.microsoft.com/office/drawing/2014/main" id="{02589DC5-1668-AC43-86B1-2B124E416E47}"/>
                </a:ext>
              </a:extLst>
            </p:cNvPr>
            <p:cNvGrpSpPr/>
            <p:nvPr/>
          </p:nvGrpSpPr>
          <p:grpSpPr>
            <a:xfrm>
              <a:off x="1330325" y="4939246"/>
              <a:ext cx="8921398" cy="1415773"/>
              <a:chOff x="1659517" y="1171471"/>
              <a:chExt cx="8921398" cy="1415773"/>
            </a:xfrm>
          </p:grpSpPr>
          <p:sp>
            <p:nvSpPr>
              <p:cNvPr id="35" name="TextBox 34">
                <a:extLst>
                  <a:ext uri="{FF2B5EF4-FFF2-40B4-BE49-F238E27FC236}">
                    <a16:creationId xmlns:a16="http://schemas.microsoft.com/office/drawing/2014/main" id="{0097322B-095B-7B4B-9EF9-1739822811FB}"/>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Opportunity</a:t>
                </a:r>
              </a:p>
            </p:txBody>
          </p:sp>
          <p:sp>
            <p:nvSpPr>
              <p:cNvPr id="36" name="TextBox 35">
                <a:extLst>
                  <a:ext uri="{FF2B5EF4-FFF2-40B4-BE49-F238E27FC236}">
                    <a16:creationId xmlns:a16="http://schemas.microsoft.com/office/drawing/2014/main" id="{2F47B67A-CB27-4241-8C0E-768B31A6098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8" name="TextBox 37">
              <a:extLst>
                <a:ext uri="{FF2B5EF4-FFF2-40B4-BE49-F238E27FC236}">
                  <a16:creationId xmlns:a16="http://schemas.microsoft.com/office/drawing/2014/main" id="{BD363E38-27EA-5E4A-AB5D-15163A729AE0}"/>
                </a:ext>
              </a:extLst>
            </p:cNvPr>
            <p:cNvSpPr txBox="1"/>
            <p:nvPr/>
          </p:nvSpPr>
          <p:spPr>
            <a:xfrm>
              <a:off x="1330325" y="7370682"/>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39" name="Rounded Rectangle 38">
              <a:extLst>
                <a:ext uri="{FF2B5EF4-FFF2-40B4-BE49-F238E27FC236}">
                  <a16:creationId xmlns:a16="http://schemas.microsoft.com/office/drawing/2014/main" id="{48761AB1-5746-244F-A3AD-F188DF88EF9D}"/>
                </a:ext>
              </a:extLst>
            </p:cNvPr>
            <p:cNvSpPr/>
            <p:nvPr/>
          </p:nvSpPr>
          <p:spPr>
            <a:xfrm>
              <a:off x="1406525" y="6793225"/>
              <a:ext cx="1687590" cy="13925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A74EB92C-31DF-7F48-8201-384CA54ED18B}"/>
              </a:ext>
            </a:extLst>
          </p:cNvPr>
          <p:cNvSpPr/>
          <p:nvPr/>
        </p:nvSpPr>
        <p:spPr>
          <a:xfrm>
            <a:off x="16518231" y="5426838"/>
            <a:ext cx="1887580" cy="2862322"/>
          </a:xfrm>
          <a:prstGeom prst="rect">
            <a:avLst/>
          </a:prstGeom>
        </p:spPr>
        <p:txBody>
          <a:bodyPr wrap="square">
            <a:spAutoFit/>
          </a:bodyPr>
          <a:lstStyle/>
          <a:p>
            <a:pPr algn="ctr"/>
            <a:r>
              <a:rPr lang="en-US" sz="18000" dirty="0">
                <a:solidFill>
                  <a:schemeClr val="bg1"/>
                </a:solidFill>
                <a:latin typeface="Roboto Medium" panose="02000000000000000000" pitchFamily="2" charset="0"/>
                <a:ea typeface="Roboto Medium" panose="02000000000000000000" pitchFamily="2" charset="0"/>
                <a:cs typeface="Lato" panose="020F0502020204030203" pitchFamily="34" charset="0"/>
              </a:rPr>
              <a:t>O</a:t>
            </a:r>
          </a:p>
        </p:txBody>
      </p:sp>
    </p:spTree>
    <p:extLst>
      <p:ext uri="{BB962C8B-B14F-4D97-AF65-F5344CB8AC3E}">
        <p14:creationId xmlns:p14="http://schemas.microsoft.com/office/powerpoint/2010/main" val="283030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Delay 13">
            <a:extLst>
              <a:ext uri="{FF2B5EF4-FFF2-40B4-BE49-F238E27FC236}">
                <a16:creationId xmlns:a16="http://schemas.microsoft.com/office/drawing/2014/main" id="{E9818FB3-2AD5-6F44-A7E8-757C898347A6}"/>
              </a:ext>
            </a:extLst>
          </p:cNvPr>
          <p:cNvSpPr/>
          <p:nvPr/>
        </p:nvSpPr>
        <p:spPr>
          <a:xfrm flipH="1">
            <a:off x="3923150" y="3143249"/>
            <a:ext cx="20405558" cy="7429500"/>
          </a:xfrm>
          <a:custGeom>
            <a:avLst/>
            <a:gdLst>
              <a:gd name="connsiteX0" fmla="*/ 0 w 7429500"/>
              <a:gd name="connsiteY0" fmla="*/ 0 h 7429500"/>
              <a:gd name="connsiteX1" fmla="*/ 3714750 w 7429500"/>
              <a:gd name="connsiteY1" fmla="*/ 0 h 7429500"/>
              <a:gd name="connsiteX2" fmla="*/ 7429500 w 7429500"/>
              <a:gd name="connsiteY2" fmla="*/ 3714750 h 7429500"/>
              <a:gd name="connsiteX3" fmla="*/ 3714750 w 7429500"/>
              <a:gd name="connsiteY3" fmla="*/ 7429500 h 7429500"/>
              <a:gd name="connsiteX4" fmla="*/ 0 w 7429500"/>
              <a:gd name="connsiteY4" fmla="*/ 7429500 h 7429500"/>
              <a:gd name="connsiteX5" fmla="*/ 0 w 7429500"/>
              <a:gd name="connsiteY5" fmla="*/ 0 h 7429500"/>
              <a:gd name="connsiteX0" fmla="*/ 0 w 19892434"/>
              <a:gd name="connsiteY0" fmla="*/ 0 h 7463366"/>
              <a:gd name="connsiteX1" fmla="*/ 16177684 w 19892434"/>
              <a:gd name="connsiteY1" fmla="*/ 33866 h 7463366"/>
              <a:gd name="connsiteX2" fmla="*/ 19892434 w 19892434"/>
              <a:gd name="connsiteY2" fmla="*/ 3748616 h 7463366"/>
              <a:gd name="connsiteX3" fmla="*/ 16177684 w 19892434"/>
              <a:gd name="connsiteY3" fmla="*/ 7463366 h 7463366"/>
              <a:gd name="connsiteX4" fmla="*/ 12462934 w 19892434"/>
              <a:gd name="connsiteY4" fmla="*/ 7463366 h 7463366"/>
              <a:gd name="connsiteX5" fmla="*/ 0 w 19892434"/>
              <a:gd name="connsiteY5" fmla="*/ 0 h 7463366"/>
              <a:gd name="connsiteX0" fmla="*/ 0 w 19892434"/>
              <a:gd name="connsiteY0" fmla="*/ 101601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101601 h 7429500"/>
              <a:gd name="connsiteX0" fmla="*/ 0 w 19892434"/>
              <a:gd name="connsiteY0" fmla="*/ 67734 h 7429500"/>
              <a:gd name="connsiteX1" fmla="*/ 16177684 w 19892434"/>
              <a:gd name="connsiteY1" fmla="*/ 0 h 7429500"/>
              <a:gd name="connsiteX2" fmla="*/ 19892434 w 19892434"/>
              <a:gd name="connsiteY2" fmla="*/ 3714750 h 7429500"/>
              <a:gd name="connsiteX3" fmla="*/ 16177684 w 19892434"/>
              <a:gd name="connsiteY3" fmla="*/ 7429500 h 7429500"/>
              <a:gd name="connsiteX4" fmla="*/ 12462934 w 19892434"/>
              <a:gd name="connsiteY4" fmla="*/ 7429500 h 7429500"/>
              <a:gd name="connsiteX5" fmla="*/ 0 w 19892434"/>
              <a:gd name="connsiteY5" fmla="*/ 67734 h 7429500"/>
              <a:gd name="connsiteX0" fmla="*/ 33866 w 19926300"/>
              <a:gd name="connsiteY0" fmla="*/ 67734 h 7429500"/>
              <a:gd name="connsiteX1" fmla="*/ 16211550 w 19926300"/>
              <a:gd name="connsiteY1" fmla="*/ 0 h 7429500"/>
              <a:gd name="connsiteX2" fmla="*/ 19926300 w 19926300"/>
              <a:gd name="connsiteY2" fmla="*/ 3714750 h 7429500"/>
              <a:gd name="connsiteX3" fmla="*/ 16211550 w 19926300"/>
              <a:gd name="connsiteY3" fmla="*/ 7429500 h 7429500"/>
              <a:gd name="connsiteX4" fmla="*/ 0 w 19926300"/>
              <a:gd name="connsiteY4" fmla="*/ 7395634 h 7429500"/>
              <a:gd name="connsiteX5" fmla="*/ 33866 w 19926300"/>
              <a:gd name="connsiteY5" fmla="*/ 67734 h 7429500"/>
              <a:gd name="connsiteX0" fmla="*/ 0 w 19946222"/>
              <a:gd name="connsiteY0" fmla="*/ 67734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67734 h 7429500"/>
              <a:gd name="connsiteX0" fmla="*/ 0 w 19946222"/>
              <a:gd name="connsiteY0" fmla="*/ 121522 h 7429500"/>
              <a:gd name="connsiteX1" fmla="*/ 16231472 w 19946222"/>
              <a:gd name="connsiteY1" fmla="*/ 0 h 7429500"/>
              <a:gd name="connsiteX2" fmla="*/ 19946222 w 19946222"/>
              <a:gd name="connsiteY2" fmla="*/ 3714750 h 7429500"/>
              <a:gd name="connsiteX3" fmla="*/ 16231472 w 19946222"/>
              <a:gd name="connsiteY3" fmla="*/ 7429500 h 7429500"/>
              <a:gd name="connsiteX4" fmla="*/ 19922 w 19946222"/>
              <a:gd name="connsiteY4" fmla="*/ 7395634 h 7429500"/>
              <a:gd name="connsiteX5" fmla="*/ 0 w 19946222"/>
              <a:gd name="connsiteY5" fmla="*/ 121522 h 74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46222" h="7429500">
                <a:moveTo>
                  <a:pt x="0" y="121522"/>
                </a:moveTo>
                <a:lnTo>
                  <a:pt x="16231472" y="0"/>
                </a:lnTo>
                <a:cubicBezTo>
                  <a:pt x="18283072" y="0"/>
                  <a:pt x="19946222" y="1663150"/>
                  <a:pt x="19946222" y="3714750"/>
                </a:cubicBezTo>
                <a:cubicBezTo>
                  <a:pt x="19946222" y="5766350"/>
                  <a:pt x="18283072" y="7429500"/>
                  <a:pt x="16231472" y="7429500"/>
                </a:cubicBezTo>
                <a:lnTo>
                  <a:pt x="19922" y="7395634"/>
                </a:lnTo>
                <a:cubicBezTo>
                  <a:pt x="13281" y="4953001"/>
                  <a:pt x="6641" y="2564155"/>
                  <a:pt x="0" y="12152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06BD350-DB34-7342-989C-D3E67D1F448A}"/>
              </a:ext>
            </a:extLst>
          </p:cNvPr>
          <p:cNvGrpSpPr/>
          <p:nvPr/>
        </p:nvGrpSpPr>
        <p:grpSpPr>
          <a:xfrm>
            <a:off x="11700959" y="4834912"/>
            <a:ext cx="11626177" cy="4046173"/>
            <a:chOff x="1330325" y="4939246"/>
            <a:chExt cx="11626177" cy="4046173"/>
          </a:xfrm>
        </p:grpSpPr>
        <p:grpSp>
          <p:nvGrpSpPr>
            <p:cNvPr id="34" name="Group 33">
              <a:extLst>
                <a:ext uri="{FF2B5EF4-FFF2-40B4-BE49-F238E27FC236}">
                  <a16:creationId xmlns:a16="http://schemas.microsoft.com/office/drawing/2014/main" id="{02589DC5-1668-AC43-86B1-2B124E416E47}"/>
                </a:ext>
              </a:extLst>
            </p:cNvPr>
            <p:cNvGrpSpPr/>
            <p:nvPr/>
          </p:nvGrpSpPr>
          <p:grpSpPr>
            <a:xfrm>
              <a:off x="1330325" y="4939246"/>
              <a:ext cx="8921398" cy="1415773"/>
              <a:chOff x="1659517" y="1171471"/>
              <a:chExt cx="8921398" cy="1415773"/>
            </a:xfrm>
          </p:grpSpPr>
          <p:sp>
            <p:nvSpPr>
              <p:cNvPr id="35" name="TextBox 34">
                <a:extLst>
                  <a:ext uri="{FF2B5EF4-FFF2-40B4-BE49-F238E27FC236}">
                    <a16:creationId xmlns:a16="http://schemas.microsoft.com/office/drawing/2014/main" id="{0097322B-095B-7B4B-9EF9-1739822811FB}"/>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bg1"/>
                    </a:solidFill>
                    <a:latin typeface="Roboto Medium" panose="02000000000000000000" pitchFamily="2" charset="0"/>
                    <a:ea typeface="Roboto Medium" panose="02000000000000000000" pitchFamily="2" charset="0"/>
                    <a:cs typeface="Poppins" pitchFamily="2" charset="77"/>
                  </a:rPr>
                  <a:t>Threats</a:t>
                </a:r>
              </a:p>
            </p:txBody>
          </p:sp>
          <p:sp>
            <p:nvSpPr>
              <p:cNvPr id="36" name="TextBox 35">
                <a:extLst>
                  <a:ext uri="{FF2B5EF4-FFF2-40B4-BE49-F238E27FC236}">
                    <a16:creationId xmlns:a16="http://schemas.microsoft.com/office/drawing/2014/main" id="{2F47B67A-CB27-4241-8C0E-768B31A6098D}"/>
                  </a:ext>
                </a:extLst>
              </p:cNvPr>
              <p:cNvSpPr txBox="1"/>
              <p:nvPr/>
            </p:nvSpPr>
            <p:spPr>
              <a:xfrm>
                <a:off x="1659517" y="2187134"/>
                <a:ext cx="5345158"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8" name="TextBox 37">
              <a:extLst>
                <a:ext uri="{FF2B5EF4-FFF2-40B4-BE49-F238E27FC236}">
                  <a16:creationId xmlns:a16="http://schemas.microsoft.com/office/drawing/2014/main" id="{BD363E38-27EA-5E4A-AB5D-15163A729AE0}"/>
                </a:ext>
              </a:extLst>
            </p:cNvPr>
            <p:cNvSpPr txBox="1"/>
            <p:nvPr/>
          </p:nvSpPr>
          <p:spPr>
            <a:xfrm>
              <a:off x="1330325" y="7370682"/>
              <a:ext cx="11626177" cy="1614737"/>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a:t>
              </a:r>
            </a:p>
          </p:txBody>
        </p:sp>
        <p:sp>
          <p:nvSpPr>
            <p:cNvPr id="39" name="Rounded Rectangle 38">
              <a:extLst>
                <a:ext uri="{FF2B5EF4-FFF2-40B4-BE49-F238E27FC236}">
                  <a16:creationId xmlns:a16="http://schemas.microsoft.com/office/drawing/2014/main" id="{48761AB1-5746-244F-A3AD-F188DF88EF9D}"/>
                </a:ext>
              </a:extLst>
            </p:cNvPr>
            <p:cNvSpPr/>
            <p:nvPr/>
          </p:nvSpPr>
          <p:spPr>
            <a:xfrm>
              <a:off x="1406525" y="6793225"/>
              <a:ext cx="1687590" cy="1392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FE9C2F3A-78EA-0446-A10A-4D635273A001}"/>
              </a:ext>
            </a:extLst>
          </p:cNvPr>
          <p:cNvSpPr/>
          <p:nvPr/>
        </p:nvSpPr>
        <p:spPr>
          <a:xfrm>
            <a:off x="4942933" y="5426838"/>
            <a:ext cx="3181786" cy="2862322"/>
          </a:xfrm>
          <a:prstGeom prst="rect">
            <a:avLst/>
          </a:prstGeom>
        </p:spPr>
        <p:txBody>
          <a:bodyPr wrap="square">
            <a:spAutoFit/>
          </a:bodyPr>
          <a:lstStyle/>
          <a:p>
            <a:pPr algn="ctr"/>
            <a:r>
              <a:rPr lang="en-US" sz="18000" dirty="0">
                <a:solidFill>
                  <a:schemeClr val="bg1"/>
                </a:solidFill>
                <a:latin typeface="Roboto Medium" panose="02000000000000000000" pitchFamily="2" charset="0"/>
                <a:ea typeface="Roboto Medium" panose="02000000000000000000" pitchFamily="2" charset="0"/>
                <a:cs typeface="Lato" panose="020F0502020204030203" pitchFamily="34" charset="0"/>
              </a:rPr>
              <a:t>T</a:t>
            </a:r>
          </a:p>
        </p:txBody>
      </p:sp>
    </p:spTree>
    <p:extLst>
      <p:ext uri="{BB962C8B-B14F-4D97-AF65-F5344CB8AC3E}">
        <p14:creationId xmlns:p14="http://schemas.microsoft.com/office/powerpoint/2010/main" val="1788661474"/>
      </p:ext>
    </p:extLst>
  </p:cSld>
  <p:clrMapOvr>
    <a:masterClrMapping/>
  </p:clrMapOvr>
</p:sld>
</file>

<file path=ppt/theme/theme1.xml><?xml version="1.0" encoding="utf-8"?>
<a:theme xmlns:a="http://schemas.openxmlformats.org/drawingml/2006/main" name="Office Theme">
  <a:themeElements>
    <a:clrScheme name="TSQ - Monex Dark">
      <a:dk1>
        <a:srgbClr val="FFFFFF"/>
      </a:dk1>
      <a:lt1>
        <a:srgbClr val="FFFFFF"/>
      </a:lt1>
      <a:dk2>
        <a:srgbClr val="FFFFFF"/>
      </a:dk2>
      <a:lt2>
        <a:srgbClr val="363E48"/>
      </a:lt2>
      <a:accent1>
        <a:srgbClr val="FF6269"/>
      </a:accent1>
      <a:accent2>
        <a:srgbClr val="1C466E"/>
      </a:accent2>
      <a:accent3>
        <a:srgbClr val="FF6269"/>
      </a:accent3>
      <a:accent4>
        <a:srgbClr val="1C466E"/>
      </a:accent4>
      <a:accent5>
        <a:srgbClr val="FF6269"/>
      </a:accent5>
      <a:accent6>
        <a:srgbClr val="1C466E"/>
      </a:accent6>
      <a:hlink>
        <a:srgbClr val="69A020"/>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86225</TotalTime>
  <Words>2305</Words>
  <Application>Microsoft Macintosh PowerPoint</Application>
  <PresentationFormat>Custom</PresentationFormat>
  <Paragraphs>332</Paragraphs>
  <Slides>45</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Lato Light</vt:lpstr>
      <vt:lpstr>Lato Medium</vt:lpstr>
      <vt:lpstr>Lato Regular</vt:lpstr>
      <vt:lpstr>Montserrat</vt:lpstr>
      <vt:lpstr>Montserrat Light</vt:lpstr>
      <vt:lpstr>Roboto</vt:lpstr>
      <vt:lpstr>Roboto Black</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15571</cp:revision>
  <dcterms:created xsi:type="dcterms:W3CDTF">2014-11-12T21:47:38Z</dcterms:created>
  <dcterms:modified xsi:type="dcterms:W3CDTF">2019-04-29T21:59:54Z</dcterms:modified>
  <cp:category/>
</cp:coreProperties>
</file>