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65"/>
  </p:notesMasterIdLst>
  <p:sldIdLst>
    <p:sldId id="4024" r:id="rId2"/>
    <p:sldId id="4040" r:id="rId3"/>
    <p:sldId id="4027" r:id="rId4"/>
    <p:sldId id="4028" r:id="rId5"/>
    <p:sldId id="4029" r:id="rId6"/>
    <p:sldId id="4030" r:id="rId7"/>
    <p:sldId id="4031" r:id="rId8"/>
    <p:sldId id="4032" r:id="rId9"/>
    <p:sldId id="4033" r:id="rId10"/>
    <p:sldId id="4034" r:id="rId11"/>
    <p:sldId id="4035" r:id="rId12"/>
    <p:sldId id="4036" r:id="rId13"/>
    <p:sldId id="4037" r:id="rId14"/>
    <p:sldId id="4039" r:id="rId15"/>
    <p:sldId id="4038" r:id="rId16"/>
    <p:sldId id="4041" r:id="rId17"/>
    <p:sldId id="4042" r:id="rId18"/>
    <p:sldId id="4043" r:id="rId19"/>
    <p:sldId id="4044" r:id="rId20"/>
    <p:sldId id="4045" r:id="rId21"/>
    <p:sldId id="4046" r:id="rId22"/>
    <p:sldId id="4047" r:id="rId23"/>
    <p:sldId id="4048" r:id="rId24"/>
    <p:sldId id="4049" r:id="rId25"/>
    <p:sldId id="4050" r:id="rId26"/>
    <p:sldId id="4051" r:id="rId27"/>
    <p:sldId id="4052" r:id="rId28"/>
    <p:sldId id="4053" r:id="rId29"/>
    <p:sldId id="4054" r:id="rId30"/>
    <p:sldId id="4055" r:id="rId31"/>
    <p:sldId id="4062" r:id="rId32"/>
    <p:sldId id="4056" r:id="rId33"/>
    <p:sldId id="4057" r:id="rId34"/>
    <p:sldId id="4063" r:id="rId35"/>
    <p:sldId id="4058" r:id="rId36"/>
    <p:sldId id="4059" r:id="rId37"/>
    <p:sldId id="4061" r:id="rId38"/>
    <p:sldId id="4060" r:id="rId39"/>
    <p:sldId id="4065" r:id="rId40"/>
    <p:sldId id="4067" r:id="rId41"/>
    <p:sldId id="4064" r:id="rId42"/>
    <p:sldId id="4070" r:id="rId43"/>
    <p:sldId id="4069" r:id="rId44"/>
    <p:sldId id="4071" r:id="rId45"/>
    <p:sldId id="4072" r:id="rId46"/>
    <p:sldId id="4073" r:id="rId47"/>
    <p:sldId id="4074" r:id="rId48"/>
    <p:sldId id="4075" r:id="rId49"/>
    <p:sldId id="4078" r:id="rId50"/>
    <p:sldId id="4077" r:id="rId51"/>
    <p:sldId id="4079" r:id="rId52"/>
    <p:sldId id="4080" r:id="rId53"/>
    <p:sldId id="4081" r:id="rId54"/>
    <p:sldId id="4082" r:id="rId55"/>
    <p:sldId id="4083" r:id="rId56"/>
    <p:sldId id="4084" r:id="rId57"/>
    <p:sldId id="4085" r:id="rId58"/>
    <p:sldId id="4086" r:id="rId59"/>
    <p:sldId id="4087" r:id="rId60"/>
    <p:sldId id="4088" r:id="rId61"/>
    <p:sldId id="4092" r:id="rId62"/>
    <p:sldId id="4090" r:id="rId63"/>
    <p:sldId id="4091" r:id="rId6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2" autoAdjust="0"/>
    <p:restoredTop sz="95823" autoAdjust="0"/>
  </p:normalViewPr>
  <p:slideViewPr>
    <p:cSldViewPr snapToGrid="0" snapToObjects="1">
      <p:cViewPr varScale="1">
        <p:scale>
          <a:sx n="73" d="100"/>
          <a:sy n="73" d="100"/>
        </p:scale>
        <p:origin x="296" y="132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52450A0-F2C5-8048-9D71-B2A787B6F7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849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2F771DC-26B5-894E-82C8-3C6A7EA680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53995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447C475-92FD-6841-B707-CB796D135F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1047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4393707-EC06-754F-BE27-FCE2B43CA4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749716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D893486-7467-F84D-AA35-29068C9BDC3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9346769" y="6859618"/>
            <a:ext cx="2550268" cy="25502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7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1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83C912C-D70A-2E49-9BD6-E2DA2F7F6B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7363328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83C912C-D70A-2E49-9BD6-E2DA2F7F6B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4" y="7363328"/>
            <a:ext cx="12188824" cy="6352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044942"/>
            <a:ext cx="11939815" cy="6297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7E61A9-4C6F-6444-8A36-22CA9FDC4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37835" y="4044942"/>
            <a:ext cx="11939815" cy="6297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8925" y="4462848"/>
            <a:ext cx="13825205" cy="772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3519" y="4462848"/>
            <a:ext cx="13825205" cy="772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87435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4152B8B-6CCA-774C-9AFE-DDCDED7A94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293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2547E35-FBC7-C547-B300-22D9F351F3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12279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6CE5088-CBFF-504D-864F-1F6827972D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76137" y="504300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4ED1E4B-0FEC-494A-96CB-51E5E0066A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87435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46624ACD-A3D6-B345-8E1B-8B82C4998E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51293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6CFCD063-E30E-B043-A554-9349E3D763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412279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0E03F31-4A31-6343-94E3-489192EE86A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576137" y="72469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11151" y="-329185"/>
            <a:ext cx="24999952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87435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FC437A21-5251-2B42-9652-8DA8EA8362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293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F7644ABD-C017-3040-9F4A-5DE05367324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12279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C04A1EEB-7F0B-4646-929E-7A69802290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576137" y="7309048"/>
            <a:ext cx="4716950" cy="178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D1A96EE-E8F8-FF41-8726-C07B289C65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5887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23C0D05-D9A9-DD4D-8198-B445DB103CB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51770" y="5590117"/>
            <a:ext cx="8125883" cy="8125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6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4121208"/>
            <a:ext cx="20643739" cy="9594792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3739" h="9648524">
                <a:moveTo>
                  <a:pt x="0" y="43485"/>
                </a:moveTo>
                <a:lnTo>
                  <a:pt x="7186110" y="16844"/>
                </a:lnTo>
                <a:cubicBezTo>
                  <a:pt x="19810147" y="-425907"/>
                  <a:pt x="20437613" y="7992444"/>
                  <a:pt x="20643739" y="9648524"/>
                </a:cubicBezTo>
                <a:lnTo>
                  <a:pt x="0" y="9648524"/>
                </a:lnTo>
                <a:lnTo>
                  <a:pt x="0" y="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9E06395-9840-8342-BC1A-776D391652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72347" y="4117329"/>
            <a:ext cx="10428702" cy="5376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376601" y="4117329"/>
            <a:ext cx="10428702" cy="5376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873029" y="4283935"/>
            <a:ext cx="12078758" cy="7926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3733911" y="4121208"/>
            <a:ext cx="20643739" cy="9594792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3739" h="9648524">
                <a:moveTo>
                  <a:pt x="0" y="43485"/>
                </a:moveTo>
                <a:lnTo>
                  <a:pt x="7186110" y="16844"/>
                </a:lnTo>
                <a:cubicBezTo>
                  <a:pt x="19810147" y="-425907"/>
                  <a:pt x="20437613" y="7992444"/>
                  <a:pt x="20643739" y="9648524"/>
                </a:cubicBezTo>
                <a:lnTo>
                  <a:pt x="0" y="9648524"/>
                </a:lnTo>
                <a:lnTo>
                  <a:pt x="0" y="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4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5862" y="4283935"/>
            <a:ext cx="12078758" cy="7926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4AF7EE9-61D6-EF40-A279-DF6BAC83C4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849877" y="-329185"/>
            <a:ext cx="12838923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E33A0CD-F477-5346-B9CA-09D0B09BA0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3256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6857999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5F0D94F-73F7-664F-B1C6-52CF5213C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64302" y="0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E6700C5-CFB2-4648-BA3F-EAA7F49C173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90183" y="6857999"/>
            <a:ext cx="812588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12838923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E506E01-6ABE-F048-BA8E-2BFFA68E2C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34111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E33A0CD-F477-5346-B9CA-09D0B09BA0E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077367" y="6858000"/>
            <a:ext cx="7611433" cy="5800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2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4629" y="-1"/>
            <a:ext cx="11369855" cy="6599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FBC3985-5B10-D84D-9C8C-2FB1A0DE4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34629" y="7116252"/>
            <a:ext cx="11369855" cy="6599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3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4DAB0C-DE08-8D47-832E-8131CB78A8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3036" y="1371600"/>
            <a:ext cx="10656498" cy="1097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2D6A34A-E75E-1B49-9A3D-A1961E0C8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294942" y="1371600"/>
            <a:ext cx="10656498" cy="10972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3F1CC2-33CF-1343-9943-D329013BBA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11151" y="-329185"/>
            <a:ext cx="12161776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31">
            <a:extLst>
              <a:ext uri="{FF2B5EF4-FFF2-40B4-BE49-F238E27FC236}">
                <a16:creationId xmlns:a16="http://schemas.microsoft.com/office/drawing/2014/main" id="{5939C152-F383-DC46-8B37-546FE51EAC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40613" y="1556349"/>
            <a:ext cx="5023609" cy="1061779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99917" y="1032439"/>
            <a:ext cx="21577816" cy="84725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EBC3D45-172B-6648-B671-6084B16BA7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11151" y="6857999"/>
            <a:ext cx="24999952" cy="7187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31">
            <a:extLst>
              <a:ext uri="{FF2B5EF4-FFF2-40B4-BE49-F238E27FC236}">
                <a16:creationId xmlns:a16="http://schemas.microsoft.com/office/drawing/2014/main" id="{5939C152-F383-DC46-8B37-546FE51EAC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29537" y="1908041"/>
            <a:ext cx="4876850" cy="10307605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5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D99C7BFA-81F9-7F4A-9A9A-1571F685C1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5264998" y="4779401"/>
            <a:ext cx="19112651" cy="8957866"/>
          </a:xfrm>
          <a:custGeom>
            <a:avLst/>
            <a:gdLst>
              <a:gd name="connsiteX0" fmla="*/ 0 w 20643739"/>
              <a:gd name="connsiteY0" fmla="*/ 0 h 9605039"/>
              <a:gd name="connsiteX1" fmla="*/ 20643739 w 20643739"/>
              <a:gd name="connsiteY1" fmla="*/ 0 h 9605039"/>
              <a:gd name="connsiteX2" fmla="*/ 20643739 w 20643739"/>
              <a:gd name="connsiteY2" fmla="*/ 9605039 h 9605039"/>
              <a:gd name="connsiteX3" fmla="*/ 0 w 20643739"/>
              <a:gd name="connsiteY3" fmla="*/ 9605039 h 9605039"/>
              <a:gd name="connsiteX4" fmla="*/ 0 w 20643739"/>
              <a:gd name="connsiteY4" fmla="*/ 0 h 9605039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26641 h 9631680"/>
              <a:gd name="connsiteX3" fmla="*/ 20643739 w 20643739"/>
              <a:gd name="connsiteY3" fmla="*/ 9631680 h 9631680"/>
              <a:gd name="connsiteX4" fmla="*/ 0 w 20643739"/>
              <a:gd name="connsiteY4" fmla="*/ 9631680 h 9631680"/>
              <a:gd name="connsiteX5" fmla="*/ 0 w 20643739"/>
              <a:gd name="connsiteY5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841248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26641 h 9631680"/>
              <a:gd name="connsiteX1" fmla="*/ 7132321 w 20643739"/>
              <a:gd name="connsiteY1" fmla="*/ 0 h 9631680"/>
              <a:gd name="connsiteX2" fmla="*/ 20643739 w 20643739"/>
              <a:gd name="connsiteY2" fmla="*/ 9631680 h 9631680"/>
              <a:gd name="connsiteX3" fmla="*/ 0 w 20643739"/>
              <a:gd name="connsiteY3" fmla="*/ 9631680 h 9631680"/>
              <a:gd name="connsiteX4" fmla="*/ 0 w 20643739"/>
              <a:gd name="connsiteY4" fmla="*/ 26641 h 9631680"/>
              <a:gd name="connsiteX0" fmla="*/ 0 w 20643739"/>
              <a:gd name="connsiteY0" fmla="*/ 53789 h 9658828"/>
              <a:gd name="connsiteX1" fmla="*/ 7132321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53789 h 9658828"/>
              <a:gd name="connsiteX1" fmla="*/ 7186110 w 20643739"/>
              <a:gd name="connsiteY1" fmla="*/ 27148 h 9658828"/>
              <a:gd name="connsiteX2" fmla="*/ 20643739 w 20643739"/>
              <a:gd name="connsiteY2" fmla="*/ 9658828 h 9658828"/>
              <a:gd name="connsiteX3" fmla="*/ 0 w 20643739"/>
              <a:gd name="connsiteY3" fmla="*/ 9658828 h 9658828"/>
              <a:gd name="connsiteX4" fmla="*/ 0 w 20643739"/>
              <a:gd name="connsiteY4" fmla="*/ 53789 h 9658828"/>
              <a:gd name="connsiteX0" fmla="*/ 0 w 20643739"/>
              <a:gd name="connsiteY0" fmla="*/ 43485 h 9648524"/>
              <a:gd name="connsiteX1" fmla="*/ 7186110 w 20643739"/>
              <a:gd name="connsiteY1" fmla="*/ 16844 h 9648524"/>
              <a:gd name="connsiteX2" fmla="*/ 20643739 w 20643739"/>
              <a:gd name="connsiteY2" fmla="*/ 9648524 h 9648524"/>
              <a:gd name="connsiteX3" fmla="*/ 0 w 20643739"/>
              <a:gd name="connsiteY3" fmla="*/ 9648524 h 9648524"/>
              <a:gd name="connsiteX4" fmla="*/ 0 w 20643739"/>
              <a:gd name="connsiteY4" fmla="*/ 43485 h 9648524"/>
              <a:gd name="connsiteX0" fmla="*/ 0 w 19112651"/>
              <a:gd name="connsiteY0" fmla="*/ 43441 h 9671525"/>
              <a:gd name="connsiteX1" fmla="*/ 7186110 w 19112651"/>
              <a:gd name="connsiteY1" fmla="*/ 16800 h 9671525"/>
              <a:gd name="connsiteX2" fmla="*/ 19112651 w 19112651"/>
              <a:gd name="connsiteY2" fmla="*/ 9671526 h 9671525"/>
              <a:gd name="connsiteX3" fmla="*/ 0 w 19112651"/>
              <a:gd name="connsiteY3" fmla="*/ 9648480 h 9671525"/>
              <a:gd name="connsiteX4" fmla="*/ 0 w 19112651"/>
              <a:gd name="connsiteY4" fmla="*/ 43441 h 9671525"/>
              <a:gd name="connsiteX0" fmla="*/ 0 w 19112651"/>
              <a:gd name="connsiteY0" fmla="*/ 66442 h 9694527"/>
              <a:gd name="connsiteX1" fmla="*/ 6505626 w 19112651"/>
              <a:gd name="connsiteY1" fmla="*/ 16755 h 9694527"/>
              <a:gd name="connsiteX2" fmla="*/ 19112651 w 19112651"/>
              <a:gd name="connsiteY2" fmla="*/ 9694527 h 9694527"/>
              <a:gd name="connsiteX3" fmla="*/ 0 w 19112651"/>
              <a:gd name="connsiteY3" fmla="*/ 9671481 h 9694527"/>
              <a:gd name="connsiteX4" fmla="*/ 0 w 19112651"/>
              <a:gd name="connsiteY4" fmla="*/ 66442 h 9694527"/>
              <a:gd name="connsiteX0" fmla="*/ 0 w 19112651"/>
              <a:gd name="connsiteY0" fmla="*/ 91663 h 9719748"/>
              <a:gd name="connsiteX1" fmla="*/ 6505626 w 19112651"/>
              <a:gd name="connsiteY1" fmla="*/ 41976 h 9719748"/>
              <a:gd name="connsiteX2" fmla="*/ 19112651 w 19112651"/>
              <a:gd name="connsiteY2" fmla="*/ 9719748 h 9719748"/>
              <a:gd name="connsiteX3" fmla="*/ 0 w 19112651"/>
              <a:gd name="connsiteY3" fmla="*/ 9696702 h 9719748"/>
              <a:gd name="connsiteX4" fmla="*/ 0 w 19112651"/>
              <a:gd name="connsiteY4" fmla="*/ 91663 h 9719748"/>
              <a:gd name="connsiteX0" fmla="*/ 0 w 19112651"/>
              <a:gd name="connsiteY0" fmla="*/ 79933 h 9708018"/>
              <a:gd name="connsiteX1" fmla="*/ 6505626 w 19112651"/>
              <a:gd name="connsiteY1" fmla="*/ 30246 h 9708018"/>
              <a:gd name="connsiteX2" fmla="*/ 19112651 w 19112651"/>
              <a:gd name="connsiteY2" fmla="*/ 9708018 h 9708018"/>
              <a:gd name="connsiteX3" fmla="*/ 0 w 19112651"/>
              <a:gd name="connsiteY3" fmla="*/ 9684972 h 9708018"/>
              <a:gd name="connsiteX4" fmla="*/ 0 w 19112651"/>
              <a:gd name="connsiteY4" fmla="*/ 79933 h 970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2651" h="9708018">
                <a:moveTo>
                  <a:pt x="0" y="79933"/>
                </a:moveTo>
                <a:lnTo>
                  <a:pt x="6505626" y="30246"/>
                </a:lnTo>
                <a:cubicBezTo>
                  <a:pt x="18406649" y="-573827"/>
                  <a:pt x="18906525" y="8051938"/>
                  <a:pt x="19112651" y="9708018"/>
                </a:cubicBezTo>
                <a:lnTo>
                  <a:pt x="0" y="9684972"/>
                </a:lnTo>
                <a:lnTo>
                  <a:pt x="0" y="799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080640" y="2454983"/>
            <a:ext cx="6658018" cy="8902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5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6228" y="5081743"/>
            <a:ext cx="6812552" cy="9109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5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1BA8D17-6E76-6F4C-8843-1C8B2110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855692" y="4433622"/>
            <a:ext cx="10708157" cy="6694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24999952" cy="12089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865946-07EC-DA48-8E7D-640C88C2FD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56210" y="4506689"/>
            <a:ext cx="5926410" cy="59264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50C5D52-1ECF-324E-9446-5C60C1EA5F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376184" y="4728870"/>
            <a:ext cx="7164102" cy="71640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A30E3B-4940-0646-A6C1-92FDB5C706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270304" y="4421640"/>
            <a:ext cx="4531240" cy="45312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2818312-772C-B449-AFDC-76974E2967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86811" y="7150908"/>
            <a:ext cx="4742066" cy="47420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50C5D52-1ECF-324E-9446-5C60C1EA5F9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25862" y="4676325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25862" y="8323426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63AE8F0F-8C9B-7C4F-B71F-7329235D4B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174879" y="4676325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A689AE9-2C22-7A4B-BC1C-2AB179418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174879" y="8323426"/>
            <a:ext cx="2666606" cy="26666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9E0802C4-F6BD-3F4D-B55F-81DD458A38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1" y="-329185"/>
            <a:ext cx="12247778" cy="14374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18125" y="1903529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0AED390C-C0A3-8D43-98FA-6A8855B95F1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18125" y="4695208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D7B5C17-7C09-1844-8DAF-DF26334F7F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918125" y="7549738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B65462FA-60A0-154E-A41A-860776DFA46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918125" y="10325399"/>
            <a:ext cx="1959400" cy="19593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1868010-A5A4-B643-99F7-3C05A87AC4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55216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83DBAAB-1011-D747-BF7E-EE67CFB126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98629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755212F-061F-004D-92EF-7C15A5616E3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437845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9B7E6B7-CEAC-1741-A21C-D9FAC3166B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727139" y="5186827"/>
            <a:ext cx="2866126" cy="286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B8B4E5-6116-7548-A117-0A1B0E0F7C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1128" y="1221117"/>
            <a:ext cx="12023205" cy="11273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elay 7">
            <a:extLst>
              <a:ext uri="{FF2B5EF4-FFF2-40B4-BE49-F238E27FC236}">
                <a16:creationId xmlns:a16="http://schemas.microsoft.com/office/drawing/2014/main" id="{6458E554-5FD6-E744-AD08-185512BB0B4D}"/>
              </a:ext>
            </a:extLst>
          </p:cNvPr>
          <p:cNvSpPr/>
          <p:nvPr userDrawn="1"/>
        </p:nvSpPr>
        <p:spPr>
          <a:xfrm rot="10800000">
            <a:off x="23645332" y="490585"/>
            <a:ext cx="732318" cy="732318"/>
          </a:xfrm>
          <a:prstGeom prst="flowChartDela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782A880-D5B7-A847-96D1-64BC6F1ADD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lay 51">
            <a:extLst>
              <a:ext uri="{FF2B5EF4-FFF2-40B4-BE49-F238E27FC236}">
                <a16:creationId xmlns:a16="http://schemas.microsoft.com/office/drawing/2014/main" id="{FF23FE83-5151-F44A-A577-0C8BA66D5EB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E0CF7-5CDC-2144-A03A-AAC2D1E4CDA0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5BF813-779B-4140-8D85-99FF63DE9DD5}"/>
              </a:ext>
            </a:extLst>
          </p:cNvPr>
          <p:cNvGrpSpPr/>
          <p:nvPr/>
        </p:nvGrpSpPr>
        <p:grpSpPr>
          <a:xfrm>
            <a:off x="1905079" y="4450512"/>
            <a:ext cx="10283746" cy="4814973"/>
            <a:chOff x="2419429" y="2151726"/>
            <a:chExt cx="10283746" cy="48149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1F75B6-D703-3640-8F16-8BEC16A819F0}"/>
                </a:ext>
              </a:extLst>
            </p:cNvPr>
            <p:cNvSpPr txBox="1"/>
            <p:nvPr/>
          </p:nvSpPr>
          <p:spPr>
            <a:xfrm>
              <a:off x="2419429" y="2151726"/>
              <a:ext cx="10283746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SQUADA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9DAEC1-FAAE-0944-9CAC-EF3D563DF595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05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>
            <a:extLst>
              <a:ext uri="{FF2B5EF4-FFF2-40B4-BE49-F238E27FC236}">
                <a16:creationId xmlns:a16="http://schemas.microsoft.com/office/drawing/2014/main" id="{EA19B66C-34CD-074A-A7B2-68CA341D97A6}"/>
              </a:ext>
            </a:extLst>
          </p:cNvPr>
          <p:cNvSpPr/>
          <p:nvPr/>
        </p:nvSpPr>
        <p:spPr>
          <a:xfrm>
            <a:off x="13664971" y="10864192"/>
            <a:ext cx="2778098" cy="1046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" h="285">
                <a:moveTo>
                  <a:pt x="0" y="285"/>
                </a:moveTo>
                <a:lnTo>
                  <a:pt x="613" y="285"/>
                </a:lnTo>
                <a:cubicBezTo>
                  <a:pt x="692" y="285"/>
                  <a:pt x="755" y="222"/>
                  <a:pt x="755" y="143"/>
                </a:cubicBezTo>
                <a:cubicBezTo>
                  <a:pt x="755" y="64"/>
                  <a:pt x="692" y="0"/>
                  <a:pt x="6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9D3642E-7BCF-E14D-A7E5-047E2586CE2A}"/>
              </a:ext>
            </a:extLst>
          </p:cNvPr>
          <p:cNvSpPr/>
          <p:nvPr/>
        </p:nvSpPr>
        <p:spPr>
          <a:xfrm>
            <a:off x="11981580" y="10423622"/>
            <a:ext cx="1937618" cy="1937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33C7B47-E108-874A-A0C6-8544D719D86B}"/>
              </a:ext>
            </a:extLst>
          </p:cNvPr>
          <p:cNvSpPr/>
          <p:nvPr/>
        </p:nvSpPr>
        <p:spPr>
          <a:xfrm>
            <a:off x="7863371" y="8869144"/>
            <a:ext cx="2778098" cy="1046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" h="285">
                <a:moveTo>
                  <a:pt x="755" y="285"/>
                </a:moveTo>
                <a:lnTo>
                  <a:pt x="142" y="285"/>
                </a:lnTo>
                <a:cubicBezTo>
                  <a:pt x="64" y="285"/>
                  <a:pt x="0" y="221"/>
                  <a:pt x="0" y="143"/>
                </a:cubicBezTo>
                <a:cubicBezTo>
                  <a:pt x="0" y="63"/>
                  <a:pt x="64" y="0"/>
                  <a:pt x="142" y="0"/>
                </a:cubicBezTo>
                <a:lnTo>
                  <a:pt x="755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25E6F18-022E-FB4C-9593-A0707AAAE4C7}"/>
              </a:ext>
            </a:extLst>
          </p:cNvPr>
          <p:cNvSpPr/>
          <p:nvPr/>
        </p:nvSpPr>
        <p:spPr>
          <a:xfrm>
            <a:off x="10346076" y="8403557"/>
            <a:ext cx="1937618" cy="1937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723A84D-E39E-1C46-A215-183020E63FFC}"/>
              </a:ext>
            </a:extLst>
          </p:cNvPr>
          <p:cNvSpPr/>
          <p:nvPr/>
        </p:nvSpPr>
        <p:spPr>
          <a:xfrm>
            <a:off x="13664971" y="6854121"/>
            <a:ext cx="2778098" cy="1046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" h="285">
                <a:moveTo>
                  <a:pt x="0" y="285"/>
                </a:moveTo>
                <a:lnTo>
                  <a:pt x="613" y="285"/>
                </a:lnTo>
                <a:cubicBezTo>
                  <a:pt x="692" y="285"/>
                  <a:pt x="755" y="221"/>
                  <a:pt x="755" y="143"/>
                </a:cubicBezTo>
                <a:cubicBezTo>
                  <a:pt x="755" y="65"/>
                  <a:pt x="692" y="0"/>
                  <a:pt x="61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B447129-CB68-5B48-B76A-AF2A0A3EBE53}"/>
              </a:ext>
            </a:extLst>
          </p:cNvPr>
          <p:cNvSpPr/>
          <p:nvPr/>
        </p:nvSpPr>
        <p:spPr>
          <a:xfrm>
            <a:off x="11981580" y="6399672"/>
            <a:ext cx="1937618" cy="19376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B2B2922-A3C1-294D-AA17-790F8BBE85A9}"/>
              </a:ext>
            </a:extLst>
          </p:cNvPr>
          <p:cNvSpPr/>
          <p:nvPr/>
        </p:nvSpPr>
        <p:spPr>
          <a:xfrm>
            <a:off x="7863371" y="4836601"/>
            <a:ext cx="2778098" cy="10463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5" h="285">
                <a:moveTo>
                  <a:pt x="755" y="285"/>
                </a:moveTo>
                <a:lnTo>
                  <a:pt x="142" y="285"/>
                </a:lnTo>
                <a:cubicBezTo>
                  <a:pt x="64" y="285"/>
                  <a:pt x="0" y="221"/>
                  <a:pt x="0" y="142"/>
                </a:cubicBezTo>
                <a:cubicBezTo>
                  <a:pt x="0" y="64"/>
                  <a:pt x="64" y="0"/>
                  <a:pt x="142" y="0"/>
                </a:cubicBezTo>
                <a:lnTo>
                  <a:pt x="755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D35247-D5F7-F74B-A5FF-0E12B139F7F4}"/>
              </a:ext>
            </a:extLst>
          </p:cNvPr>
          <p:cNvSpPr/>
          <p:nvPr/>
        </p:nvSpPr>
        <p:spPr>
          <a:xfrm>
            <a:off x="10391461" y="4371014"/>
            <a:ext cx="1937618" cy="19376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Organization Charts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44F69F6D-65CC-A045-B09E-C2FD94350C17}"/>
              </a:ext>
            </a:extLst>
          </p:cNvPr>
          <p:cNvSpPr/>
          <p:nvPr/>
        </p:nvSpPr>
        <p:spPr>
          <a:xfrm>
            <a:off x="12798076" y="4975271"/>
            <a:ext cx="157307" cy="1847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75">
                <a:moveTo>
                  <a:pt x="64" y="38"/>
                </a:move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731CCDDA-DFA5-AC49-BCDF-922713437D35}"/>
              </a:ext>
            </a:extLst>
          </p:cNvPr>
          <p:cNvSpPr/>
          <p:nvPr/>
        </p:nvSpPr>
        <p:spPr>
          <a:xfrm>
            <a:off x="12798076" y="9015305"/>
            <a:ext cx="157307" cy="177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72">
                <a:moveTo>
                  <a:pt x="64" y="37"/>
                </a:moveTo>
                <a:lnTo>
                  <a:pt x="0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24B1741-AEC1-184E-8ED3-1DC9E1DC5618}"/>
              </a:ext>
            </a:extLst>
          </p:cNvPr>
          <p:cNvSpPr/>
          <p:nvPr/>
        </p:nvSpPr>
        <p:spPr>
          <a:xfrm>
            <a:off x="11287433" y="6995288"/>
            <a:ext cx="157307" cy="1822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74">
                <a:moveTo>
                  <a:pt x="0" y="37"/>
                </a:moveTo>
                <a:lnTo>
                  <a:pt x="64" y="74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242A15F-7C0F-454D-924F-15ABCB8F52AF}"/>
              </a:ext>
            </a:extLst>
          </p:cNvPr>
          <p:cNvSpPr/>
          <p:nvPr/>
        </p:nvSpPr>
        <p:spPr>
          <a:xfrm>
            <a:off x="11287433" y="11020340"/>
            <a:ext cx="157307" cy="1822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" h="74">
                <a:moveTo>
                  <a:pt x="0" y="37"/>
                </a:moveTo>
                <a:lnTo>
                  <a:pt x="64" y="74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8BB55473-EA2D-7642-93D2-F41340E2B980}"/>
              </a:ext>
            </a:extLst>
          </p:cNvPr>
          <p:cNvSpPr/>
          <p:nvPr/>
        </p:nvSpPr>
        <p:spPr>
          <a:xfrm>
            <a:off x="12433517" y="5342320"/>
            <a:ext cx="521859" cy="1043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0" h="419" fill="none">
                <a:moveTo>
                  <a:pt x="0" y="0"/>
                </a:moveTo>
                <a:lnTo>
                  <a:pt x="210" y="0"/>
                </a:lnTo>
                <a:lnTo>
                  <a:pt x="210" y="419"/>
                </a:lnTo>
              </a:path>
            </a:pathLst>
          </a:custGeom>
          <a:noFill/>
          <a:ln w="900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4320" tIns="4320" rIns="4320" bIns="43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0077FE16-896F-8946-8929-4EF11CB605A5}"/>
              </a:ext>
            </a:extLst>
          </p:cNvPr>
          <p:cNvSpPr/>
          <p:nvPr/>
        </p:nvSpPr>
        <p:spPr>
          <a:xfrm>
            <a:off x="12433517" y="9374863"/>
            <a:ext cx="521859" cy="1043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0" h="419" fill="none">
                <a:moveTo>
                  <a:pt x="0" y="0"/>
                </a:moveTo>
                <a:lnTo>
                  <a:pt x="210" y="0"/>
                </a:lnTo>
                <a:lnTo>
                  <a:pt x="210" y="419"/>
                </a:lnTo>
              </a:path>
            </a:pathLst>
          </a:custGeom>
          <a:noFill/>
          <a:ln w="900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4320" tIns="4320" rIns="4320" bIns="43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7CC5D9C-2D8D-5343-8185-2B22A82A839A}"/>
              </a:ext>
            </a:extLst>
          </p:cNvPr>
          <p:cNvSpPr/>
          <p:nvPr/>
        </p:nvSpPr>
        <p:spPr>
          <a:xfrm>
            <a:off x="11312402" y="7357343"/>
            <a:ext cx="516865" cy="104371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19" fill="none">
                <a:moveTo>
                  <a:pt x="208" y="0"/>
                </a:moveTo>
                <a:lnTo>
                  <a:pt x="0" y="0"/>
                </a:lnTo>
                <a:lnTo>
                  <a:pt x="0" y="419"/>
                </a:lnTo>
              </a:path>
            </a:pathLst>
          </a:custGeom>
          <a:noFill/>
          <a:ln w="900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4320" tIns="4320" rIns="4320" bIns="43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DBACFB63-7367-7C49-9558-E760F0AAD635}"/>
              </a:ext>
            </a:extLst>
          </p:cNvPr>
          <p:cNvSpPr/>
          <p:nvPr/>
        </p:nvSpPr>
        <p:spPr>
          <a:xfrm>
            <a:off x="11312402" y="11389886"/>
            <a:ext cx="516865" cy="23261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389" fill="none">
                <a:moveTo>
                  <a:pt x="208" y="0"/>
                </a:moveTo>
                <a:lnTo>
                  <a:pt x="0" y="0"/>
                </a:lnTo>
                <a:lnTo>
                  <a:pt x="0" y="389"/>
                </a:lnTo>
              </a:path>
            </a:pathLst>
          </a:custGeom>
          <a:noFill/>
          <a:ln w="9000" cap="flat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vert="horz" wrap="none" lIns="4320" tIns="4320" rIns="4320" bIns="43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316206-BAAF-C646-961E-4F2CB19B625A}"/>
              </a:ext>
            </a:extLst>
          </p:cNvPr>
          <p:cNvSpPr txBox="1"/>
          <p:nvPr/>
        </p:nvSpPr>
        <p:spPr>
          <a:xfrm>
            <a:off x="8190977" y="5156553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8CFA5D5-4122-154B-ABB9-60EC34B59F96}"/>
              </a:ext>
            </a:extLst>
          </p:cNvPr>
          <p:cNvSpPr txBox="1">
            <a:spLocks/>
          </p:cNvSpPr>
          <p:nvPr/>
        </p:nvSpPr>
        <p:spPr>
          <a:xfrm>
            <a:off x="13247947" y="4412110"/>
            <a:ext cx="8094538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036F6F-FD34-0F47-9BF9-ADA823130463}"/>
              </a:ext>
            </a:extLst>
          </p:cNvPr>
          <p:cNvSpPr txBox="1"/>
          <p:nvPr/>
        </p:nvSpPr>
        <p:spPr>
          <a:xfrm>
            <a:off x="8190977" y="9209570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B411374C-94B5-D940-82E0-EAEA4ADF2150}"/>
              </a:ext>
            </a:extLst>
          </p:cNvPr>
          <p:cNvSpPr txBox="1">
            <a:spLocks/>
          </p:cNvSpPr>
          <p:nvPr/>
        </p:nvSpPr>
        <p:spPr>
          <a:xfrm>
            <a:off x="13247946" y="8440413"/>
            <a:ext cx="8094537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11898D41-DA61-C340-918C-F6EF43C36173}"/>
              </a:ext>
            </a:extLst>
          </p:cNvPr>
          <p:cNvSpPr txBox="1">
            <a:spLocks/>
          </p:cNvSpPr>
          <p:nvPr/>
        </p:nvSpPr>
        <p:spPr>
          <a:xfrm>
            <a:off x="2840478" y="6411481"/>
            <a:ext cx="8167070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AA1B3A9D-A681-B844-9B83-9E1E21E6FD02}"/>
              </a:ext>
            </a:extLst>
          </p:cNvPr>
          <p:cNvSpPr txBox="1">
            <a:spLocks/>
          </p:cNvSpPr>
          <p:nvPr/>
        </p:nvSpPr>
        <p:spPr>
          <a:xfrm>
            <a:off x="2840477" y="10474919"/>
            <a:ext cx="8167070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3FD6DE-6DF2-ED4A-9735-8CFF2519CE42}"/>
              </a:ext>
            </a:extLst>
          </p:cNvPr>
          <p:cNvSpPr txBox="1"/>
          <p:nvPr/>
        </p:nvSpPr>
        <p:spPr>
          <a:xfrm>
            <a:off x="14207739" y="7172239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9A4FAE-AA76-5F4A-A6BC-6618ACA71249}"/>
              </a:ext>
            </a:extLst>
          </p:cNvPr>
          <p:cNvSpPr txBox="1"/>
          <p:nvPr/>
        </p:nvSpPr>
        <p:spPr>
          <a:xfrm>
            <a:off x="14207739" y="11188185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1D717429-AC63-2645-9EE5-FDA1067E5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786" y="10922536"/>
            <a:ext cx="999550" cy="996078"/>
          </a:xfrm>
          <a:custGeom>
            <a:avLst/>
            <a:gdLst>
              <a:gd name="T0" fmla="*/ 327396 w 1268"/>
              <a:gd name="T1" fmla="*/ 183756 h 1267"/>
              <a:gd name="T2" fmla="*/ 333165 w 1268"/>
              <a:gd name="T3" fmla="*/ 189509 h 1267"/>
              <a:gd name="T4" fmla="*/ 327396 w 1268"/>
              <a:gd name="T5" fmla="*/ 226188 h 1267"/>
              <a:gd name="T6" fmla="*/ 293502 w 1268"/>
              <a:gd name="T7" fmla="*/ 224390 h 1267"/>
              <a:gd name="T8" fmla="*/ 292060 w 1268"/>
              <a:gd name="T9" fmla="*/ 189509 h 1267"/>
              <a:gd name="T10" fmla="*/ 293502 w 1268"/>
              <a:gd name="T11" fmla="*/ 185194 h 1267"/>
              <a:gd name="T12" fmla="*/ 395543 w 1268"/>
              <a:gd name="T13" fmla="*/ 289478 h 1267"/>
              <a:gd name="T14" fmla="*/ 194707 w 1268"/>
              <a:gd name="T15" fmla="*/ 204972 h 1267"/>
              <a:gd name="T16" fmla="*/ 267541 w 1268"/>
              <a:gd name="T17" fmla="*/ 177283 h 1267"/>
              <a:gd name="T18" fmla="*/ 264657 w 1268"/>
              <a:gd name="T19" fmla="*/ 220435 h 1267"/>
              <a:gd name="T20" fmla="*/ 274392 w 1268"/>
              <a:gd name="T21" fmla="*/ 243449 h 1267"/>
              <a:gd name="T22" fmla="*/ 327396 w 1268"/>
              <a:gd name="T23" fmla="*/ 252799 h 1267"/>
              <a:gd name="T24" fmla="*/ 359847 w 1268"/>
              <a:gd name="T25" fmla="*/ 189509 h 1267"/>
              <a:gd name="T26" fmla="*/ 327396 w 1268"/>
              <a:gd name="T27" fmla="*/ 157145 h 1267"/>
              <a:gd name="T28" fmla="*/ 286651 w 1268"/>
              <a:gd name="T29" fmla="*/ 158584 h 1267"/>
              <a:gd name="T30" fmla="*/ 312252 w 1268"/>
              <a:gd name="T31" fmla="*/ 85225 h 1267"/>
              <a:gd name="T32" fmla="*/ 395543 w 1268"/>
              <a:gd name="T33" fmla="*/ 120466 h 1267"/>
              <a:gd name="T34" fmla="*/ 429797 w 1268"/>
              <a:gd name="T35" fmla="*/ 204972 h 1267"/>
              <a:gd name="T36" fmla="*/ 109252 w 1268"/>
              <a:gd name="T37" fmla="*/ 426126 h 1267"/>
              <a:gd name="T38" fmla="*/ 95550 w 1268"/>
              <a:gd name="T39" fmla="*/ 426126 h 1267"/>
              <a:gd name="T40" fmla="*/ 204081 w 1268"/>
              <a:gd name="T41" fmla="*/ 301345 h 1267"/>
              <a:gd name="T42" fmla="*/ 210572 w 1268"/>
              <a:gd name="T43" fmla="*/ 308896 h 1267"/>
              <a:gd name="T44" fmla="*/ 170909 w 1268"/>
              <a:gd name="T45" fmla="*/ 69403 h 1267"/>
              <a:gd name="T46" fmla="*/ 137016 w 1268"/>
              <a:gd name="T47" fmla="*/ 66886 h 1267"/>
              <a:gd name="T48" fmla="*/ 135574 w 1268"/>
              <a:gd name="T49" fmla="*/ 32364 h 1267"/>
              <a:gd name="T50" fmla="*/ 170909 w 1268"/>
              <a:gd name="T51" fmla="*/ 26610 h 1267"/>
              <a:gd name="T52" fmla="*/ 174875 w 1268"/>
              <a:gd name="T53" fmla="*/ 28408 h 1267"/>
              <a:gd name="T54" fmla="*/ 176678 w 1268"/>
              <a:gd name="T55" fmla="*/ 62570 h 1267"/>
              <a:gd name="T56" fmla="*/ 170909 w 1268"/>
              <a:gd name="T57" fmla="*/ 69403 h 1267"/>
              <a:gd name="T58" fmla="*/ 32451 w 1268"/>
              <a:gd name="T59" fmla="*/ 179440 h 1267"/>
              <a:gd name="T60" fmla="*/ 26682 w 1268"/>
              <a:gd name="T61" fmla="*/ 142761 h 1267"/>
              <a:gd name="T62" fmla="*/ 32451 w 1268"/>
              <a:gd name="T63" fmla="*/ 137008 h 1267"/>
              <a:gd name="T64" fmla="*/ 66344 w 1268"/>
              <a:gd name="T65" fmla="*/ 138446 h 1267"/>
              <a:gd name="T66" fmla="*/ 68147 w 1268"/>
              <a:gd name="T67" fmla="*/ 173687 h 1267"/>
              <a:gd name="T68" fmla="*/ 414653 w 1268"/>
              <a:gd name="T69" fmla="*/ 101767 h 1267"/>
              <a:gd name="T70" fmla="*/ 312252 w 1268"/>
              <a:gd name="T71" fmla="*/ 58255 h 1267"/>
              <a:gd name="T72" fmla="*/ 202279 w 1268"/>
              <a:gd name="T73" fmla="*/ 72999 h 1267"/>
              <a:gd name="T74" fmla="*/ 203360 w 1268"/>
              <a:gd name="T75" fmla="*/ 32364 h 1267"/>
              <a:gd name="T76" fmla="*/ 141343 w 1268"/>
              <a:gd name="T77" fmla="*/ 0 h 1267"/>
              <a:gd name="T78" fmla="*/ 108170 w 1268"/>
              <a:gd name="T79" fmla="*/ 62570 h 1267"/>
              <a:gd name="T80" fmla="*/ 75359 w 1268"/>
              <a:gd name="T81" fmla="*/ 112914 h 1267"/>
              <a:gd name="T82" fmla="*/ 32451 w 1268"/>
              <a:gd name="T83" fmla="*/ 110397 h 1267"/>
              <a:gd name="T84" fmla="*/ 0 w 1268"/>
              <a:gd name="T85" fmla="*/ 142761 h 1267"/>
              <a:gd name="T86" fmla="*/ 9375 w 1268"/>
              <a:gd name="T87" fmla="*/ 196701 h 1267"/>
              <a:gd name="T88" fmla="*/ 62378 w 1268"/>
              <a:gd name="T89" fmla="*/ 206051 h 1267"/>
              <a:gd name="T90" fmla="*/ 94829 w 1268"/>
              <a:gd name="T91" fmla="*/ 142761 h 1267"/>
              <a:gd name="T92" fmla="*/ 131247 w 1268"/>
              <a:gd name="T93" fmla="*/ 94215 h 1267"/>
              <a:gd name="T94" fmla="*/ 170909 w 1268"/>
              <a:gd name="T95" fmla="*/ 96013 h 1267"/>
              <a:gd name="T96" fmla="*/ 201557 w 1268"/>
              <a:gd name="T97" fmla="*/ 110757 h 1267"/>
              <a:gd name="T98" fmla="*/ 168025 w 1268"/>
              <a:gd name="T99" fmla="*/ 204972 h 1267"/>
              <a:gd name="T100" fmla="*/ 76440 w 1268"/>
              <a:gd name="T101" fmla="*/ 392683 h 1267"/>
              <a:gd name="T102" fmla="*/ 76801 w 1268"/>
              <a:gd name="T103" fmla="*/ 444465 h 1267"/>
              <a:gd name="T104" fmla="*/ 102401 w 1268"/>
              <a:gd name="T105" fmla="*/ 455253 h 1267"/>
              <a:gd name="T106" fmla="*/ 239778 w 1268"/>
              <a:gd name="T107" fmla="*/ 331191 h 1267"/>
              <a:gd name="T108" fmla="*/ 414653 w 1268"/>
              <a:gd name="T109" fmla="*/ 308177 h 1267"/>
              <a:gd name="T110" fmla="*/ 456839 w 1268"/>
              <a:gd name="T111" fmla="*/ 204972 h 126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8" h="1267">
                <a:moveTo>
                  <a:pt x="826" y="511"/>
                </a:moveTo>
                <a:lnTo>
                  <a:pt x="908" y="511"/>
                </a:lnTo>
                <a:cubicBezTo>
                  <a:pt x="913" y="511"/>
                  <a:pt x="918" y="514"/>
                  <a:pt x="920" y="515"/>
                </a:cubicBezTo>
                <a:cubicBezTo>
                  <a:pt x="921" y="516"/>
                  <a:pt x="924" y="521"/>
                  <a:pt x="924" y="527"/>
                </a:cubicBezTo>
                <a:lnTo>
                  <a:pt x="924" y="613"/>
                </a:lnTo>
                <a:cubicBezTo>
                  <a:pt x="924" y="622"/>
                  <a:pt x="916" y="629"/>
                  <a:pt x="908" y="629"/>
                </a:cubicBezTo>
                <a:lnTo>
                  <a:pt x="826" y="629"/>
                </a:lnTo>
                <a:cubicBezTo>
                  <a:pt x="820" y="629"/>
                  <a:pt x="815" y="626"/>
                  <a:pt x="814" y="624"/>
                </a:cubicBezTo>
                <a:cubicBezTo>
                  <a:pt x="813" y="622"/>
                  <a:pt x="810" y="619"/>
                  <a:pt x="810" y="613"/>
                </a:cubicBezTo>
                <a:lnTo>
                  <a:pt x="810" y="527"/>
                </a:lnTo>
                <a:cubicBezTo>
                  <a:pt x="810" y="521"/>
                  <a:pt x="813" y="516"/>
                  <a:pt x="814" y="515"/>
                </a:cubicBezTo>
                <a:cubicBezTo>
                  <a:pt x="815" y="514"/>
                  <a:pt x="820" y="511"/>
                  <a:pt x="826" y="511"/>
                </a:cubicBezTo>
                <a:close/>
                <a:moveTo>
                  <a:pt x="1097" y="805"/>
                </a:moveTo>
                <a:lnTo>
                  <a:pt x="1097" y="805"/>
                </a:lnTo>
                <a:cubicBezTo>
                  <a:pt x="1035" y="868"/>
                  <a:pt x="953" y="902"/>
                  <a:pt x="866" y="902"/>
                </a:cubicBezTo>
                <a:cubicBezTo>
                  <a:pt x="687" y="902"/>
                  <a:pt x="540" y="754"/>
                  <a:pt x="540" y="570"/>
                </a:cubicBezTo>
                <a:cubicBezTo>
                  <a:pt x="540" y="491"/>
                  <a:pt x="567" y="419"/>
                  <a:pt x="612" y="361"/>
                </a:cubicBezTo>
                <a:lnTo>
                  <a:pt x="742" y="493"/>
                </a:lnTo>
                <a:cubicBezTo>
                  <a:pt x="737" y="503"/>
                  <a:pt x="734" y="515"/>
                  <a:pt x="734" y="527"/>
                </a:cubicBezTo>
                <a:lnTo>
                  <a:pt x="734" y="613"/>
                </a:lnTo>
                <a:cubicBezTo>
                  <a:pt x="734" y="637"/>
                  <a:pt x="745" y="659"/>
                  <a:pt x="761" y="677"/>
                </a:cubicBezTo>
                <a:cubicBezTo>
                  <a:pt x="779" y="694"/>
                  <a:pt x="801" y="703"/>
                  <a:pt x="826" y="703"/>
                </a:cubicBezTo>
                <a:lnTo>
                  <a:pt x="908" y="703"/>
                </a:lnTo>
                <a:cubicBezTo>
                  <a:pt x="958" y="703"/>
                  <a:pt x="998" y="662"/>
                  <a:pt x="998" y="613"/>
                </a:cubicBezTo>
                <a:lnTo>
                  <a:pt x="998" y="527"/>
                </a:lnTo>
                <a:cubicBezTo>
                  <a:pt x="998" y="503"/>
                  <a:pt x="989" y="479"/>
                  <a:pt x="971" y="463"/>
                </a:cubicBezTo>
                <a:cubicBezTo>
                  <a:pt x="955" y="446"/>
                  <a:pt x="931" y="437"/>
                  <a:pt x="908" y="437"/>
                </a:cubicBezTo>
                <a:lnTo>
                  <a:pt x="826" y="437"/>
                </a:lnTo>
                <a:cubicBezTo>
                  <a:pt x="815" y="437"/>
                  <a:pt x="806" y="438"/>
                  <a:pt x="795" y="441"/>
                </a:cubicBezTo>
                <a:lnTo>
                  <a:pt x="665" y="308"/>
                </a:lnTo>
                <a:cubicBezTo>
                  <a:pt x="721" y="263"/>
                  <a:pt x="790" y="237"/>
                  <a:pt x="866" y="237"/>
                </a:cubicBezTo>
                <a:cubicBezTo>
                  <a:pt x="952" y="237"/>
                  <a:pt x="1034" y="271"/>
                  <a:pt x="1094" y="333"/>
                </a:cubicBezTo>
                <a:lnTo>
                  <a:pt x="1097" y="335"/>
                </a:lnTo>
                <a:cubicBezTo>
                  <a:pt x="1157" y="397"/>
                  <a:pt x="1192" y="481"/>
                  <a:pt x="1192" y="570"/>
                </a:cubicBezTo>
                <a:cubicBezTo>
                  <a:pt x="1192" y="659"/>
                  <a:pt x="1157" y="742"/>
                  <a:pt x="1097" y="805"/>
                </a:cubicBezTo>
                <a:close/>
                <a:moveTo>
                  <a:pt x="303" y="1185"/>
                </a:moveTo>
                <a:lnTo>
                  <a:pt x="303" y="1185"/>
                </a:lnTo>
                <a:cubicBezTo>
                  <a:pt x="298" y="1189"/>
                  <a:pt x="291" y="1192"/>
                  <a:pt x="284" y="1192"/>
                </a:cubicBezTo>
                <a:cubicBezTo>
                  <a:pt x="277" y="1192"/>
                  <a:pt x="269" y="1189"/>
                  <a:pt x="265" y="1185"/>
                </a:cubicBezTo>
                <a:cubicBezTo>
                  <a:pt x="253" y="1173"/>
                  <a:pt x="253" y="1155"/>
                  <a:pt x="265" y="1143"/>
                </a:cubicBezTo>
                <a:lnTo>
                  <a:pt x="566" y="838"/>
                </a:lnTo>
                <a:cubicBezTo>
                  <a:pt x="571" y="845"/>
                  <a:pt x="579" y="853"/>
                  <a:pt x="584" y="859"/>
                </a:cubicBezTo>
                <a:cubicBezTo>
                  <a:pt x="592" y="866"/>
                  <a:pt x="598" y="872"/>
                  <a:pt x="604" y="878"/>
                </a:cubicBezTo>
                <a:lnTo>
                  <a:pt x="303" y="1185"/>
                </a:lnTo>
                <a:close/>
                <a:moveTo>
                  <a:pt x="474" y="193"/>
                </a:moveTo>
                <a:lnTo>
                  <a:pt x="392" y="193"/>
                </a:lnTo>
                <a:cubicBezTo>
                  <a:pt x="386" y="193"/>
                  <a:pt x="382" y="188"/>
                  <a:pt x="380" y="186"/>
                </a:cubicBezTo>
                <a:cubicBezTo>
                  <a:pt x="379" y="185"/>
                  <a:pt x="376" y="181"/>
                  <a:pt x="376" y="174"/>
                </a:cubicBezTo>
                <a:lnTo>
                  <a:pt x="376" y="90"/>
                </a:lnTo>
                <a:cubicBezTo>
                  <a:pt x="376" y="81"/>
                  <a:pt x="383" y="74"/>
                  <a:pt x="392" y="74"/>
                </a:cubicBezTo>
                <a:lnTo>
                  <a:pt x="474" y="74"/>
                </a:lnTo>
                <a:cubicBezTo>
                  <a:pt x="478" y="74"/>
                  <a:pt x="482" y="76"/>
                  <a:pt x="485" y="79"/>
                </a:cubicBezTo>
                <a:cubicBezTo>
                  <a:pt x="489" y="81"/>
                  <a:pt x="490" y="86"/>
                  <a:pt x="490" y="90"/>
                </a:cubicBezTo>
                <a:lnTo>
                  <a:pt x="490" y="174"/>
                </a:lnTo>
                <a:cubicBezTo>
                  <a:pt x="490" y="181"/>
                  <a:pt x="487" y="185"/>
                  <a:pt x="485" y="186"/>
                </a:cubicBezTo>
                <a:cubicBezTo>
                  <a:pt x="484" y="188"/>
                  <a:pt x="479" y="193"/>
                  <a:pt x="474" y="193"/>
                </a:cubicBezTo>
                <a:close/>
                <a:moveTo>
                  <a:pt x="173" y="499"/>
                </a:moveTo>
                <a:lnTo>
                  <a:pt x="90" y="499"/>
                </a:lnTo>
                <a:cubicBezTo>
                  <a:pt x="81" y="499"/>
                  <a:pt x="74" y="491"/>
                  <a:pt x="74" y="483"/>
                </a:cubicBezTo>
                <a:lnTo>
                  <a:pt x="74" y="397"/>
                </a:lnTo>
                <a:cubicBezTo>
                  <a:pt x="74" y="391"/>
                  <a:pt x="76" y="388"/>
                  <a:pt x="78" y="385"/>
                </a:cubicBezTo>
                <a:cubicBezTo>
                  <a:pt x="81" y="384"/>
                  <a:pt x="84" y="381"/>
                  <a:pt x="90" y="381"/>
                </a:cubicBezTo>
                <a:lnTo>
                  <a:pt x="173" y="381"/>
                </a:lnTo>
                <a:cubicBezTo>
                  <a:pt x="179" y="381"/>
                  <a:pt x="182" y="384"/>
                  <a:pt x="184" y="385"/>
                </a:cubicBezTo>
                <a:cubicBezTo>
                  <a:pt x="186" y="388"/>
                  <a:pt x="189" y="391"/>
                  <a:pt x="189" y="397"/>
                </a:cubicBezTo>
                <a:lnTo>
                  <a:pt x="189" y="483"/>
                </a:lnTo>
                <a:cubicBezTo>
                  <a:pt x="189" y="491"/>
                  <a:pt x="182" y="499"/>
                  <a:pt x="173" y="499"/>
                </a:cubicBezTo>
                <a:close/>
                <a:moveTo>
                  <a:pt x="1150" y="283"/>
                </a:moveTo>
                <a:lnTo>
                  <a:pt x="1150" y="283"/>
                </a:lnTo>
                <a:cubicBezTo>
                  <a:pt x="1073" y="206"/>
                  <a:pt x="973" y="162"/>
                  <a:pt x="866" y="162"/>
                </a:cubicBezTo>
                <a:cubicBezTo>
                  <a:pt x="770" y="162"/>
                  <a:pt x="681" y="198"/>
                  <a:pt x="612" y="256"/>
                </a:cubicBezTo>
                <a:lnTo>
                  <a:pt x="561" y="203"/>
                </a:lnTo>
                <a:cubicBezTo>
                  <a:pt x="563" y="194"/>
                  <a:pt x="564" y="185"/>
                  <a:pt x="564" y="174"/>
                </a:cubicBezTo>
                <a:lnTo>
                  <a:pt x="564" y="90"/>
                </a:lnTo>
                <a:cubicBezTo>
                  <a:pt x="564" y="40"/>
                  <a:pt x="524" y="0"/>
                  <a:pt x="474" y="0"/>
                </a:cubicBezTo>
                <a:lnTo>
                  <a:pt x="392" y="0"/>
                </a:lnTo>
                <a:cubicBezTo>
                  <a:pt x="342" y="0"/>
                  <a:pt x="300" y="40"/>
                  <a:pt x="300" y="90"/>
                </a:cubicBezTo>
                <a:lnTo>
                  <a:pt x="300" y="174"/>
                </a:lnTo>
                <a:cubicBezTo>
                  <a:pt x="300" y="188"/>
                  <a:pt x="303" y="200"/>
                  <a:pt x="309" y="211"/>
                </a:cubicBezTo>
                <a:lnTo>
                  <a:pt x="209" y="314"/>
                </a:lnTo>
                <a:cubicBezTo>
                  <a:pt x="197" y="309"/>
                  <a:pt x="185" y="307"/>
                  <a:pt x="173" y="307"/>
                </a:cubicBezTo>
                <a:lnTo>
                  <a:pt x="90" y="307"/>
                </a:lnTo>
                <a:cubicBezTo>
                  <a:pt x="66" y="307"/>
                  <a:pt x="43" y="315"/>
                  <a:pt x="26" y="333"/>
                </a:cubicBezTo>
                <a:cubicBezTo>
                  <a:pt x="9" y="351"/>
                  <a:pt x="0" y="373"/>
                  <a:pt x="0" y="397"/>
                </a:cubicBezTo>
                <a:lnTo>
                  <a:pt x="0" y="483"/>
                </a:lnTo>
                <a:cubicBezTo>
                  <a:pt x="0" y="508"/>
                  <a:pt x="10" y="530"/>
                  <a:pt x="26" y="547"/>
                </a:cubicBezTo>
                <a:cubicBezTo>
                  <a:pt x="43" y="563"/>
                  <a:pt x="65" y="573"/>
                  <a:pt x="90" y="573"/>
                </a:cubicBezTo>
                <a:lnTo>
                  <a:pt x="173" y="573"/>
                </a:lnTo>
                <a:cubicBezTo>
                  <a:pt x="222" y="573"/>
                  <a:pt x="263" y="533"/>
                  <a:pt x="263" y="483"/>
                </a:cubicBezTo>
                <a:lnTo>
                  <a:pt x="263" y="397"/>
                </a:lnTo>
                <a:cubicBezTo>
                  <a:pt x="263" y="388"/>
                  <a:pt x="262" y="377"/>
                  <a:pt x="259" y="369"/>
                </a:cubicBezTo>
                <a:lnTo>
                  <a:pt x="364" y="262"/>
                </a:lnTo>
                <a:cubicBezTo>
                  <a:pt x="373" y="265"/>
                  <a:pt x="382" y="267"/>
                  <a:pt x="392" y="267"/>
                </a:cubicBezTo>
                <a:lnTo>
                  <a:pt x="474" y="267"/>
                </a:lnTo>
                <a:cubicBezTo>
                  <a:pt x="487" y="267"/>
                  <a:pt x="499" y="263"/>
                  <a:pt x="510" y="258"/>
                </a:cubicBezTo>
                <a:lnTo>
                  <a:pt x="559" y="308"/>
                </a:lnTo>
                <a:cubicBezTo>
                  <a:pt x="502" y="379"/>
                  <a:pt x="466" y="471"/>
                  <a:pt x="466" y="570"/>
                </a:cubicBezTo>
                <a:cubicBezTo>
                  <a:pt x="466" y="645"/>
                  <a:pt x="485" y="717"/>
                  <a:pt x="521" y="777"/>
                </a:cubicBezTo>
                <a:lnTo>
                  <a:pt x="212" y="1092"/>
                </a:lnTo>
                <a:cubicBezTo>
                  <a:pt x="173" y="1131"/>
                  <a:pt x="173" y="1197"/>
                  <a:pt x="212" y="1236"/>
                </a:cubicBezTo>
                <a:cubicBezTo>
                  <a:pt x="212" y="1236"/>
                  <a:pt x="212" y="1236"/>
                  <a:pt x="213" y="1236"/>
                </a:cubicBezTo>
                <a:cubicBezTo>
                  <a:pt x="230" y="1256"/>
                  <a:pt x="257" y="1266"/>
                  <a:pt x="284" y="1266"/>
                </a:cubicBezTo>
                <a:cubicBezTo>
                  <a:pt x="311" y="1266"/>
                  <a:pt x="336" y="1256"/>
                  <a:pt x="355" y="1236"/>
                </a:cubicBezTo>
                <a:lnTo>
                  <a:pt x="665" y="921"/>
                </a:lnTo>
                <a:cubicBezTo>
                  <a:pt x="724" y="957"/>
                  <a:pt x="794" y="975"/>
                  <a:pt x="866" y="975"/>
                </a:cubicBezTo>
                <a:cubicBezTo>
                  <a:pt x="973" y="975"/>
                  <a:pt x="1073" y="934"/>
                  <a:pt x="1150" y="857"/>
                </a:cubicBezTo>
                <a:cubicBezTo>
                  <a:pt x="1226" y="780"/>
                  <a:pt x="1267" y="678"/>
                  <a:pt x="1267" y="570"/>
                </a:cubicBezTo>
                <a:cubicBezTo>
                  <a:pt x="1267" y="462"/>
                  <a:pt x="1226" y="360"/>
                  <a:pt x="1150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BE5E266-4179-1944-ABC7-1A9A62D683F7}"/>
              </a:ext>
            </a:extLst>
          </p:cNvPr>
          <p:cNvGrpSpPr/>
          <p:nvPr/>
        </p:nvGrpSpPr>
        <p:grpSpPr>
          <a:xfrm>
            <a:off x="12534084" y="6907855"/>
            <a:ext cx="843374" cy="996078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2F23D681-B0FD-E04E-B484-5F1CCA5DD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3D162A1-D47A-1A47-8D87-F49D062D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75F6668A-C47A-BB46-A961-EE995856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423" y="8942302"/>
            <a:ext cx="905844" cy="819072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2CCD525-B0E6-0348-871A-8C6F84C8AC1F}"/>
              </a:ext>
            </a:extLst>
          </p:cNvPr>
          <p:cNvGrpSpPr/>
          <p:nvPr/>
        </p:nvGrpSpPr>
        <p:grpSpPr>
          <a:xfrm>
            <a:off x="10829408" y="5024406"/>
            <a:ext cx="1121022" cy="728836"/>
            <a:chOff x="15384080" y="4524172"/>
            <a:chExt cx="1209128" cy="786121"/>
          </a:xfrm>
          <a:solidFill>
            <a:schemeClr val="bg1"/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0243971-BAF5-7340-A3EF-08279E0DB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4080" y="4524172"/>
              <a:ext cx="1209128" cy="786121"/>
            </a:xfrm>
            <a:custGeom>
              <a:avLst/>
              <a:gdLst>
                <a:gd name="T0" fmla="*/ 482155 w 1424"/>
                <a:gd name="T1" fmla="*/ 189573 h 925"/>
                <a:gd name="T2" fmla="*/ 415179 w 1424"/>
                <a:gd name="T3" fmla="*/ 212639 h 925"/>
                <a:gd name="T4" fmla="*/ 342802 w 1424"/>
                <a:gd name="T5" fmla="*/ 212639 h 925"/>
                <a:gd name="T6" fmla="*/ 244138 w 1424"/>
                <a:gd name="T7" fmla="*/ 212639 h 925"/>
                <a:gd name="T8" fmla="*/ 221453 w 1424"/>
                <a:gd name="T9" fmla="*/ 52619 h 925"/>
                <a:gd name="T10" fmla="*/ 244138 w 1424"/>
                <a:gd name="T11" fmla="*/ 29553 h 925"/>
                <a:gd name="T12" fmla="*/ 459109 w 1424"/>
                <a:gd name="T13" fmla="*/ 29553 h 925"/>
                <a:gd name="T14" fmla="*/ 482155 w 1424"/>
                <a:gd name="T15" fmla="*/ 189573 h 925"/>
                <a:gd name="T16" fmla="*/ 113067 w 1424"/>
                <a:gd name="T17" fmla="*/ 282918 h 925"/>
                <a:gd name="T18" fmla="*/ 46451 w 1424"/>
                <a:gd name="T19" fmla="*/ 244355 h 925"/>
                <a:gd name="T20" fmla="*/ 29887 w 1424"/>
                <a:gd name="T21" fmla="*/ 227776 h 925"/>
                <a:gd name="T22" fmla="*/ 29887 w 1424"/>
                <a:gd name="T23" fmla="*/ 114249 h 925"/>
                <a:gd name="T24" fmla="*/ 191566 w 1424"/>
                <a:gd name="T25" fmla="*/ 98030 h 925"/>
                <a:gd name="T26" fmla="*/ 64095 w 1424"/>
                <a:gd name="T27" fmla="*/ 125781 h 925"/>
                <a:gd name="T28" fmla="*/ 191566 w 1424"/>
                <a:gd name="T29" fmla="*/ 156056 h 925"/>
                <a:gd name="T30" fmla="*/ 64095 w 1424"/>
                <a:gd name="T31" fmla="*/ 185609 h 925"/>
                <a:gd name="T32" fmla="*/ 198407 w 1424"/>
                <a:gd name="T33" fmla="*/ 215522 h 925"/>
                <a:gd name="T34" fmla="*/ 232975 w 1424"/>
                <a:gd name="T35" fmla="*/ 241832 h 925"/>
                <a:gd name="T36" fmla="*/ 224693 w 1424"/>
                <a:gd name="T37" fmla="*/ 244355 h 925"/>
                <a:gd name="T38" fmla="*/ 459109 w 1424"/>
                <a:gd name="T39" fmla="*/ 0 h 925"/>
                <a:gd name="T40" fmla="*/ 244138 w 1424"/>
                <a:gd name="T41" fmla="*/ 0 h 925"/>
                <a:gd name="T42" fmla="*/ 191566 w 1424"/>
                <a:gd name="T43" fmla="*/ 67756 h 925"/>
                <a:gd name="T44" fmla="*/ 46451 w 1424"/>
                <a:gd name="T45" fmla="*/ 67756 h 925"/>
                <a:gd name="T46" fmla="*/ 0 w 1424"/>
                <a:gd name="T47" fmla="*/ 227776 h 925"/>
                <a:gd name="T48" fmla="*/ 46451 w 1424"/>
                <a:gd name="T49" fmla="*/ 274269 h 925"/>
                <a:gd name="T50" fmla="*/ 113067 w 1424"/>
                <a:gd name="T51" fmla="*/ 333015 h 925"/>
                <a:gd name="T52" fmla="*/ 224693 w 1424"/>
                <a:gd name="T53" fmla="*/ 274269 h 925"/>
                <a:gd name="T54" fmla="*/ 268264 w 1424"/>
                <a:gd name="T55" fmla="*/ 242553 h 925"/>
                <a:gd name="T56" fmla="*/ 379170 w 1424"/>
                <a:gd name="T57" fmla="*/ 312111 h 925"/>
                <a:gd name="T58" fmla="*/ 459109 w 1424"/>
                <a:gd name="T59" fmla="*/ 242553 h 925"/>
                <a:gd name="T60" fmla="*/ 512402 w 1424"/>
                <a:gd name="T61" fmla="*/ 189573 h 925"/>
                <a:gd name="T62" fmla="*/ 512402 w 1424"/>
                <a:gd name="T63" fmla="*/ 52619 h 9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24" h="925">
                  <a:moveTo>
                    <a:pt x="1339" y="526"/>
                  </a:moveTo>
                  <a:lnTo>
                    <a:pt x="1339" y="526"/>
                  </a:lnTo>
                  <a:cubicBezTo>
                    <a:pt x="1339" y="562"/>
                    <a:pt x="1311" y="590"/>
                    <a:pt x="1275" y="590"/>
                  </a:cubicBezTo>
                  <a:lnTo>
                    <a:pt x="1153" y="590"/>
                  </a:lnTo>
                  <a:lnTo>
                    <a:pt x="1053" y="725"/>
                  </a:lnTo>
                  <a:lnTo>
                    <a:pt x="952" y="590"/>
                  </a:lnTo>
                  <a:lnTo>
                    <a:pt x="678" y="590"/>
                  </a:lnTo>
                  <a:cubicBezTo>
                    <a:pt x="645" y="590"/>
                    <a:pt x="615" y="562"/>
                    <a:pt x="615" y="526"/>
                  </a:cubicBezTo>
                  <a:lnTo>
                    <a:pt x="615" y="146"/>
                  </a:lnTo>
                  <a:cubicBezTo>
                    <a:pt x="615" y="111"/>
                    <a:pt x="645" y="82"/>
                    <a:pt x="678" y="82"/>
                  </a:cubicBezTo>
                  <a:lnTo>
                    <a:pt x="1275" y="82"/>
                  </a:lnTo>
                  <a:cubicBezTo>
                    <a:pt x="1311" y="82"/>
                    <a:pt x="1339" y="111"/>
                    <a:pt x="1339" y="146"/>
                  </a:cubicBezTo>
                  <a:lnTo>
                    <a:pt x="1339" y="526"/>
                  </a:lnTo>
                  <a:close/>
                  <a:moveTo>
                    <a:pt x="393" y="678"/>
                  </a:moveTo>
                  <a:lnTo>
                    <a:pt x="314" y="785"/>
                  </a:lnTo>
                  <a:lnTo>
                    <a:pt x="234" y="678"/>
                  </a:lnTo>
                  <a:lnTo>
                    <a:pt x="129" y="678"/>
                  </a:lnTo>
                  <a:cubicBezTo>
                    <a:pt x="104" y="678"/>
                    <a:pt x="83" y="657"/>
                    <a:pt x="83" y="632"/>
                  </a:cubicBezTo>
                  <a:lnTo>
                    <a:pt x="83" y="317"/>
                  </a:lnTo>
                  <a:cubicBezTo>
                    <a:pt x="83" y="291"/>
                    <a:pt x="104" y="272"/>
                    <a:pt x="129" y="272"/>
                  </a:cubicBezTo>
                  <a:lnTo>
                    <a:pt x="532" y="272"/>
                  </a:lnTo>
                  <a:lnTo>
                    <a:pt x="532" y="349"/>
                  </a:lnTo>
                  <a:lnTo>
                    <a:pt x="178" y="349"/>
                  </a:lnTo>
                  <a:lnTo>
                    <a:pt x="178" y="433"/>
                  </a:lnTo>
                  <a:lnTo>
                    <a:pt x="532" y="433"/>
                  </a:lnTo>
                  <a:lnTo>
                    <a:pt x="532" y="515"/>
                  </a:lnTo>
                  <a:lnTo>
                    <a:pt x="178" y="515"/>
                  </a:lnTo>
                  <a:lnTo>
                    <a:pt x="178" y="598"/>
                  </a:lnTo>
                  <a:lnTo>
                    <a:pt x="551" y="598"/>
                  </a:lnTo>
                  <a:cubicBezTo>
                    <a:pt x="570" y="635"/>
                    <a:pt x="606" y="661"/>
                    <a:pt x="647" y="671"/>
                  </a:cubicBezTo>
                  <a:cubicBezTo>
                    <a:pt x="640" y="675"/>
                    <a:pt x="633" y="678"/>
                    <a:pt x="624" y="678"/>
                  </a:cubicBezTo>
                  <a:lnTo>
                    <a:pt x="393" y="678"/>
                  </a:lnTo>
                  <a:close/>
                  <a:moveTo>
                    <a:pt x="1275" y="0"/>
                  </a:moveTo>
                  <a:lnTo>
                    <a:pt x="678" y="0"/>
                  </a:lnTo>
                  <a:cubicBezTo>
                    <a:pt x="597" y="0"/>
                    <a:pt x="532" y="65"/>
                    <a:pt x="532" y="146"/>
                  </a:cubicBezTo>
                  <a:lnTo>
                    <a:pt x="532" y="188"/>
                  </a:lnTo>
                  <a:lnTo>
                    <a:pt x="129" y="188"/>
                  </a:lnTo>
                  <a:cubicBezTo>
                    <a:pt x="58" y="188"/>
                    <a:pt x="0" y="245"/>
                    <a:pt x="0" y="317"/>
                  </a:cubicBezTo>
                  <a:lnTo>
                    <a:pt x="0" y="632"/>
                  </a:lnTo>
                  <a:cubicBezTo>
                    <a:pt x="0" y="703"/>
                    <a:pt x="58" y="761"/>
                    <a:pt x="129" y="761"/>
                  </a:cubicBezTo>
                  <a:lnTo>
                    <a:pt x="193" y="761"/>
                  </a:lnTo>
                  <a:lnTo>
                    <a:pt x="314" y="924"/>
                  </a:lnTo>
                  <a:lnTo>
                    <a:pt x="434" y="761"/>
                  </a:lnTo>
                  <a:lnTo>
                    <a:pt x="624" y="761"/>
                  </a:lnTo>
                  <a:cubicBezTo>
                    <a:pt x="680" y="761"/>
                    <a:pt x="727" y="724"/>
                    <a:pt x="745" y="673"/>
                  </a:cubicBezTo>
                  <a:lnTo>
                    <a:pt x="911" y="673"/>
                  </a:lnTo>
                  <a:lnTo>
                    <a:pt x="1053" y="866"/>
                  </a:lnTo>
                  <a:lnTo>
                    <a:pt x="1194" y="673"/>
                  </a:lnTo>
                  <a:lnTo>
                    <a:pt x="1275" y="673"/>
                  </a:lnTo>
                  <a:cubicBezTo>
                    <a:pt x="1357" y="673"/>
                    <a:pt x="1423" y="608"/>
                    <a:pt x="1423" y="526"/>
                  </a:cubicBezTo>
                  <a:lnTo>
                    <a:pt x="1423" y="146"/>
                  </a:lnTo>
                  <a:cubicBezTo>
                    <a:pt x="1423" y="65"/>
                    <a:pt x="1357" y="0"/>
                    <a:pt x="1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5EA0D-DCC6-2C43-BAD7-9AEC23341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692626"/>
              <a:ext cx="404291" cy="71126"/>
            </a:xfrm>
            <a:custGeom>
              <a:avLst/>
              <a:gdLst>
                <a:gd name="T0" fmla="*/ 0 w 478"/>
                <a:gd name="T1" fmla="*/ 0 h 84"/>
                <a:gd name="T2" fmla="*/ 171091 w 478"/>
                <a:gd name="T3" fmla="*/ 0 h 84"/>
                <a:gd name="T4" fmla="*/ 171091 w 478"/>
                <a:gd name="T5" fmla="*/ 29804 h 84"/>
                <a:gd name="T6" fmla="*/ 0 w 478"/>
                <a:gd name="T7" fmla="*/ 29804 h 84"/>
                <a:gd name="T8" fmla="*/ 0 w 478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4">
                  <a:moveTo>
                    <a:pt x="0" y="0"/>
                  </a:moveTo>
                  <a:lnTo>
                    <a:pt x="477" y="0"/>
                  </a:lnTo>
                  <a:lnTo>
                    <a:pt x="477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EBC8E3F-F3B7-B340-B01E-52C3D72A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834876"/>
              <a:ext cx="404291" cy="74869"/>
            </a:xfrm>
            <a:custGeom>
              <a:avLst/>
              <a:gdLst>
                <a:gd name="T0" fmla="*/ 0 w 478"/>
                <a:gd name="T1" fmla="*/ 0 h 86"/>
                <a:gd name="T2" fmla="*/ 171091 w 478"/>
                <a:gd name="T3" fmla="*/ 0 h 86"/>
                <a:gd name="T4" fmla="*/ 171091 w 478"/>
                <a:gd name="T5" fmla="*/ 31381 h 86"/>
                <a:gd name="T6" fmla="*/ 0 w 478"/>
                <a:gd name="T7" fmla="*/ 31381 h 86"/>
                <a:gd name="T8" fmla="*/ 0 w 4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6">
                  <a:moveTo>
                    <a:pt x="0" y="0"/>
                  </a:moveTo>
                  <a:lnTo>
                    <a:pt x="477" y="0"/>
                  </a:lnTo>
                  <a:lnTo>
                    <a:pt x="477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10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Around The World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FE9369-7BD1-8A46-B378-82196FDCC145}"/>
              </a:ext>
            </a:extLst>
          </p:cNvPr>
          <p:cNvGrpSpPr/>
          <p:nvPr/>
        </p:nvGrpSpPr>
        <p:grpSpPr>
          <a:xfrm>
            <a:off x="3470943" y="5179631"/>
            <a:ext cx="6521298" cy="6512258"/>
            <a:chOff x="9272568" y="5173539"/>
            <a:chExt cx="6070977" cy="6062562"/>
          </a:xfrm>
          <a:solidFill>
            <a:schemeClr val="bg1">
              <a:lumMod val="85000"/>
            </a:schemeClr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76CFCA5-C6E2-E249-9C0A-DAFF2BE81EBA}"/>
                </a:ext>
              </a:extLst>
            </p:cNvPr>
            <p:cNvSpPr/>
            <p:nvPr/>
          </p:nvSpPr>
          <p:spPr>
            <a:xfrm>
              <a:off x="9272568" y="5176345"/>
              <a:ext cx="6054145" cy="60597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9" h="2161">
                  <a:moveTo>
                    <a:pt x="1079" y="10"/>
                  </a:moveTo>
                  <a:cubicBezTo>
                    <a:pt x="489" y="10"/>
                    <a:pt x="9" y="491"/>
                    <a:pt x="9" y="1080"/>
                  </a:cubicBezTo>
                  <a:cubicBezTo>
                    <a:pt x="9" y="1671"/>
                    <a:pt x="489" y="2153"/>
                    <a:pt x="1079" y="2153"/>
                  </a:cubicBezTo>
                  <a:cubicBezTo>
                    <a:pt x="1670" y="2153"/>
                    <a:pt x="2152" y="1671"/>
                    <a:pt x="2152" y="1080"/>
                  </a:cubicBezTo>
                  <a:cubicBezTo>
                    <a:pt x="2152" y="491"/>
                    <a:pt x="1670" y="10"/>
                    <a:pt x="1079" y="10"/>
                  </a:cubicBezTo>
                  <a:close/>
                  <a:moveTo>
                    <a:pt x="1079" y="2161"/>
                  </a:moveTo>
                  <a:cubicBezTo>
                    <a:pt x="792" y="2161"/>
                    <a:pt x="520" y="2048"/>
                    <a:pt x="317" y="1844"/>
                  </a:cubicBezTo>
                  <a:cubicBezTo>
                    <a:pt x="112" y="1640"/>
                    <a:pt x="0" y="1369"/>
                    <a:pt x="0" y="1080"/>
                  </a:cubicBezTo>
                  <a:cubicBezTo>
                    <a:pt x="0" y="793"/>
                    <a:pt x="112" y="522"/>
                    <a:pt x="317" y="317"/>
                  </a:cubicBezTo>
                  <a:cubicBezTo>
                    <a:pt x="520" y="113"/>
                    <a:pt x="792" y="0"/>
                    <a:pt x="1079" y="0"/>
                  </a:cubicBezTo>
                  <a:cubicBezTo>
                    <a:pt x="1368" y="0"/>
                    <a:pt x="1640" y="113"/>
                    <a:pt x="1844" y="317"/>
                  </a:cubicBezTo>
                  <a:cubicBezTo>
                    <a:pt x="2048" y="522"/>
                    <a:pt x="2159" y="793"/>
                    <a:pt x="2159" y="1080"/>
                  </a:cubicBezTo>
                  <a:cubicBezTo>
                    <a:pt x="2159" y="1369"/>
                    <a:pt x="2048" y="1640"/>
                    <a:pt x="1844" y="1844"/>
                  </a:cubicBezTo>
                  <a:cubicBezTo>
                    <a:pt x="1640" y="2048"/>
                    <a:pt x="1368" y="2161"/>
                    <a:pt x="1079" y="216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269ACCF-0BCA-DC4F-A81A-A30556D0A653}"/>
                </a:ext>
              </a:extLst>
            </p:cNvPr>
            <p:cNvSpPr/>
            <p:nvPr/>
          </p:nvSpPr>
          <p:spPr>
            <a:xfrm>
              <a:off x="9572743" y="6747393"/>
              <a:ext cx="112218" cy="1122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41" y="21"/>
                  </a:moveTo>
                  <a:cubicBezTo>
                    <a:pt x="41" y="33"/>
                    <a:pt x="32" y="41"/>
                    <a:pt x="20" y="41"/>
                  </a:cubicBezTo>
                  <a:cubicBezTo>
                    <a:pt x="9" y="41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1EAF193-337B-414F-A4E3-E69C1CCF5D73}"/>
                </a:ext>
              </a:extLst>
            </p:cNvPr>
            <p:cNvSpPr/>
            <p:nvPr/>
          </p:nvSpPr>
          <p:spPr>
            <a:xfrm>
              <a:off x="10083341" y="10259807"/>
              <a:ext cx="115023" cy="1122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41">
                  <a:moveTo>
                    <a:pt x="28" y="1"/>
                  </a:moveTo>
                  <a:cubicBezTo>
                    <a:pt x="38" y="4"/>
                    <a:pt x="46" y="16"/>
                    <a:pt x="41" y="26"/>
                  </a:cubicBezTo>
                  <a:cubicBezTo>
                    <a:pt x="38" y="38"/>
                    <a:pt x="26" y="44"/>
                    <a:pt x="14" y="40"/>
                  </a:cubicBezTo>
                  <a:cubicBezTo>
                    <a:pt x="5" y="37"/>
                    <a:pt x="-2" y="25"/>
                    <a:pt x="1" y="14"/>
                  </a:cubicBezTo>
                  <a:cubicBezTo>
                    <a:pt x="6" y="3"/>
                    <a:pt x="18" y="-3"/>
                    <a:pt x="28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078BCA8-9564-0F4B-8B8E-4EF9D3D5EA1A}"/>
                </a:ext>
              </a:extLst>
            </p:cNvPr>
            <p:cNvSpPr/>
            <p:nvPr/>
          </p:nvSpPr>
          <p:spPr>
            <a:xfrm>
              <a:off x="13581720" y="10851755"/>
              <a:ext cx="117829" cy="1150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42">
                  <a:moveTo>
                    <a:pt x="4" y="9"/>
                  </a:moveTo>
                  <a:cubicBezTo>
                    <a:pt x="11" y="0"/>
                    <a:pt x="23" y="-3"/>
                    <a:pt x="34" y="5"/>
                  </a:cubicBezTo>
                  <a:cubicBezTo>
                    <a:pt x="43" y="12"/>
                    <a:pt x="46" y="24"/>
                    <a:pt x="38" y="34"/>
                  </a:cubicBezTo>
                  <a:cubicBezTo>
                    <a:pt x="31" y="43"/>
                    <a:pt x="19" y="45"/>
                    <a:pt x="8" y="39"/>
                  </a:cubicBezTo>
                  <a:cubicBezTo>
                    <a:pt x="-1" y="32"/>
                    <a:pt x="-3" y="18"/>
                    <a:pt x="4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42722E3-04F1-0C4B-872D-ACE752337C72}"/>
                </a:ext>
              </a:extLst>
            </p:cNvPr>
            <p:cNvSpPr/>
            <p:nvPr/>
          </p:nvSpPr>
          <p:spPr>
            <a:xfrm>
              <a:off x="15228522" y="7712465"/>
              <a:ext cx="115023" cy="1122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41">
                  <a:moveTo>
                    <a:pt x="5" y="33"/>
                  </a:moveTo>
                  <a:cubicBezTo>
                    <a:pt x="-3" y="23"/>
                    <a:pt x="-1" y="10"/>
                    <a:pt x="9" y="5"/>
                  </a:cubicBezTo>
                  <a:cubicBezTo>
                    <a:pt x="18" y="-3"/>
                    <a:pt x="32" y="0"/>
                    <a:pt x="38" y="9"/>
                  </a:cubicBezTo>
                  <a:cubicBezTo>
                    <a:pt x="45" y="18"/>
                    <a:pt x="43" y="31"/>
                    <a:pt x="33" y="38"/>
                  </a:cubicBezTo>
                  <a:cubicBezTo>
                    <a:pt x="25" y="44"/>
                    <a:pt x="11" y="43"/>
                    <a:pt x="5" y="3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8BCF982-CE77-B04E-9E4C-1F18A402E9CE}"/>
                </a:ext>
              </a:extLst>
            </p:cNvPr>
            <p:cNvSpPr/>
            <p:nvPr/>
          </p:nvSpPr>
          <p:spPr>
            <a:xfrm>
              <a:off x="12751309" y="5173539"/>
              <a:ext cx="115023" cy="1150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42">
                  <a:moveTo>
                    <a:pt x="27" y="41"/>
                  </a:moveTo>
                  <a:cubicBezTo>
                    <a:pt x="16" y="44"/>
                    <a:pt x="4" y="39"/>
                    <a:pt x="1" y="28"/>
                  </a:cubicBezTo>
                  <a:cubicBezTo>
                    <a:pt x="-2" y="16"/>
                    <a:pt x="4" y="4"/>
                    <a:pt x="14" y="1"/>
                  </a:cubicBezTo>
                  <a:cubicBezTo>
                    <a:pt x="25" y="-3"/>
                    <a:pt x="37" y="3"/>
                    <a:pt x="41" y="15"/>
                  </a:cubicBezTo>
                  <a:cubicBezTo>
                    <a:pt x="44" y="25"/>
                    <a:pt x="38" y="37"/>
                    <a:pt x="27" y="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41110064-8A7C-DA4C-8E71-639D2DABD310}"/>
              </a:ext>
            </a:extLst>
          </p:cNvPr>
          <p:cNvSpPr/>
          <p:nvPr/>
        </p:nvSpPr>
        <p:spPr>
          <a:xfrm>
            <a:off x="4124881" y="4576924"/>
            <a:ext cx="2594657" cy="19075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" h="634">
                <a:moveTo>
                  <a:pt x="839" y="0"/>
                </a:moveTo>
                <a:lnTo>
                  <a:pt x="743" y="0"/>
                </a:lnTo>
                <a:cubicBezTo>
                  <a:pt x="371" y="0"/>
                  <a:pt x="63" y="268"/>
                  <a:pt x="1" y="621"/>
                </a:cubicBezTo>
                <a:cubicBezTo>
                  <a:pt x="-3" y="631"/>
                  <a:pt x="11" y="639"/>
                  <a:pt x="18" y="631"/>
                </a:cubicBezTo>
                <a:cubicBezTo>
                  <a:pt x="67" y="581"/>
                  <a:pt x="172" y="486"/>
                  <a:pt x="335" y="486"/>
                </a:cubicBezTo>
                <a:lnTo>
                  <a:pt x="626" y="486"/>
                </a:lnTo>
                <a:cubicBezTo>
                  <a:pt x="757" y="486"/>
                  <a:pt x="862" y="379"/>
                  <a:pt x="862" y="249"/>
                </a:cubicBezTo>
                <a:lnTo>
                  <a:pt x="862" y="24"/>
                </a:lnTo>
                <a:cubicBezTo>
                  <a:pt x="862" y="10"/>
                  <a:pt x="852" y="0"/>
                  <a:pt x="839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CBFB9FD-7807-4B40-BF8A-97F2FFBBECFE}"/>
              </a:ext>
            </a:extLst>
          </p:cNvPr>
          <p:cNvSpPr/>
          <p:nvPr/>
        </p:nvSpPr>
        <p:spPr>
          <a:xfrm>
            <a:off x="2829059" y="7261987"/>
            <a:ext cx="1425404" cy="30346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4" h="1008">
                <a:moveTo>
                  <a:pt x="66" y="17"/>
                </a:moveTo>
                <a:lnTo>
                  <a:pt x="37" y="109"/>
                </a:lnTo>
                <a:cubicBezTo>
                  <a:pt x="-77" y="462"/>
                  <a:pt x="81" y="838"/>
                  <a:pt x="398" y="1007"/>
                </a:cubicBezTo>
                <a:cubicBezTo>
                  <a:pt x="407" y="1011"/>
                  <a:pt x="418" y="1000"/>
                  <a:pt x="413" y="992"/>
                </a:cubicBezTo>
                <a:cubicBezTo>
                  <a:pt x="381" y="930"/>
                  <a:pt x="323" y="801"/>
                  <a:pt x="373" y="645"/>
                </a:cubicBezTo>
                <a:lnTo>
                  <a:pt x="463" y="370"/>
                </a:lnTo>
                <a:cubicBezTo>
                  <a:pt x="503" y="246"/>
                  <a:pt x="435" y="112"/>
                  <a:pt x="311" y="72"/>
                </a:cubicBezTo>
                <a:lnTo>
                  <a:pt x="96" y="2"/>
                </a:lnTo>
                <a:cubicBezTo>
                  <a:pt x="84" y="-3"/>
                  <a:pt x="71" y="5"/>
                  <a:pt x="66" y="17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9724C6F-50A0-5749-BD27-67FA7C822E15}"/>
              </a:ext>
            </a:extLst>
          </p:cNvPr>
          <p:cNvSpPr/>
          <p:nvPr/>
        </p:nvSpPr>
        <p:spPr>
          <a:xfrm>
            <a:off x="4483483" y="10661259"/>
            <a:ext cx="3185311" cy="1545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8" h="514">
                <a:moveTo>
                  <a:pt x="11" y="313"/>
                </a:moveTo>
                <a:lnTo>
                  <a:pt x="88" y="369"/>
                </a:lnTo>
                <a:cubicBezTo>
                  <a:pt x="388" y="588"/>
                  <a:pt x="796" y="553"/>
                  <a:pt x="1055" y="303"/>
                </a:cubicBezTo>
                <a:cubicBezTo>
                  <a:pt x="1062" y="296"/>
                  <a:pt x="1055" y="283"/>
                  <a:pt x="1044" y="285"/>
                </a:cubicBezTo>
                <a:cubicBezTo>
                  <a:pt x="975" y="296"/>
                  <a:pt x="836" y="311"/>
                  <a:pt x="702" y="215"/>
                </a:cubicBezTo>
                <a:lnTo>
                  <a:pt x="468" y="45"/>
                </a:lnTo>
                <a:cubicBezTo>
                  <a:pt x="363" y="-32"/>
                  <a:pt x="214" y="-9"/>
                  <a:pt x="137" y="98"/>
                </a:cubicBezTo>
                <a:lnTo>
                  <a:pt x="4" y="280"/>
                </a:lnTo>
                <a:cubicBezTo>
                  <a:pt x="-3" y="290"/>
                  <a:pt x="-1" y="305"/>
                  <a:pt x="11" y="31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9087E4A-1B3F-004D-AC9D-DE2B3CDEF166}"/>
              </a:ext>
            </a:extLst>
          </p:cNvPr>
          <p:cNvSpPr/>
          <p:nvPr/>
        </p:nvSpPr>
        <p:spPr>
          <a:xfrm>
            <a:off x="8416160" y="8503557"/>
            <a:ext cx="1805110" cy="30285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" h="1006">
                <a:moveTo>
                  <a:pt x="210" y="1002"/>
                </a:moveTo>
                <a:lnTo>
                  <a:pt x="289" y="945"/>
                </a:lnTo>
                <a:cubicBezTo>
                  <a:pt x="590" y="727"/>
                  <a:pt x="681" y="329"/>
                  <a:pt x="524" y="6"/>
                </a:cubicBezTo>
                <a:cubicBezTo>
                  <a:pt x="520" y="-4"/>
                  <a:pt x="506" y="-1"/>
                  <a:pt x="503" y="9"/>
                </a:cubicBezTo>
                <a:cubicBezTo>
                  <a:pt x="494" y="79"/>
                  <a:pt x="465" y="217"/>
                  <a:pt x="332" y="313"/>
                </a:cubicBezTo>
                <a:lnTo>
                  <a:pt x="98" y="483"/>
                </a:lnTo>
                <a:cubicBezTo>
                  <a:pt x="-9" y="560"/>
                  <a:pt x="-32" y="708"/>
                  <a:pt x="45" y="815"/>
                </a:cubicBezTo>
                <a:lnTo>
                  <a:pt x="178" y="997"/>
                </a:lnTo>
                <a:cubicBezTo>
                  <a:pt x="185" y="1007"/>
                  <a:pt x="201" y="1009"/>
                  <a:pt x="210" y="1002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32CAB25-DD1B-6F41-A2E4-71DFF9FF4B2D}"/>
              </a:ext>
            </a:extLst>
          </p:cNvPr>
          <p:cNvSpPr/>
          <p:nvPr/>
        </p:nvSpPr>
        <p:spPr>
          <a:xfrm>
            <a:off x="7786330" y="5327295"/>
            <a:ext cx="2591643" cy="21818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1" h="725">
                <a:moveTo>
                  <a:pt x="860" y="614"/>
                </a:moveTo>
                <a:lnTo>
                  <a:pt x="830" y="523"/>
                </a:lnTo>
                <a:cubicBezTo>
                  <a:pt x="716" y="169"/>
                  <a:pt x="364" y="-41"/>
                  <a:pt x="9" y="7"/>
                </a:cubicBezTo>
                <a:cubicBezTo>
                  <a:pt x="-2" y="9"/>
                  <a:pt x="-3" y="24"/>
                  <a:pt x="6" y="28"/>
                </a:cubicBezTo>
                <a:cubicBezTo>
                  <a:pt x="70" y="59"/>
                  <a:pt x="191" y="130"/>
                  <a:pt x="241" y="285"/>
                </a:cubicBezTo>
                <a:lnTo>
                  <a:pt x="331" y="561"/>
                </a:lnTo>
                <a:cubicBezTo>
                  <a:pt x="371" y="686"/>
                  <a:pt x="505" y="754"/>
                  <a:pt x="631" y="714"/>
                </a:cubicBezTo>
                <a:lnTo>
                  <a:pt x="844" y="644"/>
                </a:lnTo>
                <a:cubicBezTo>
                  <a:pt x="858" y="639"/>
                  <a:pt x="863" y="626"/>
                  <a:pt x="860" y="614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D991E4-CE1E-FD42-B20E-B0F398AC8AEC}"/>
              </a:ext>
            </a:extLst>
          </p:cNvPr>
          <p:cNvSpPr txBox="1"/>
          <p:nvPr/>
        </p:nvSpPr>
        <p:spPr>
          <a:xfrm>
            <a:off x="5730291" y="4956049"/>
            <a:ext cx="550075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4F1FF2-2041-DC4C-997E-1942035F21C6}"/>
              </a:ext>
            </a:extLst>
          </p:cNvPr>
          <p:cNvSpPr txBox="1"/>
          <p:nvPr/>
        </p:nvSpPr>
        <p:spPr>
          <a:xfrm>
            <a:off x="9227672" y="6449852"/>
            <a:ext cx="512753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9E8DDC-37B8-E046-977B-D21AFEB75216}"/>
              </a:ext>
            </a:extLst>
          </p:cNvPr>
          <p:cNvSpPr txBox="1"/>
          <p:nvPr/>
        </p:nvSpPr>
        <p:spPr>
          <a:xfrm>
            <a:off x="8840323" y="10235516"/>
            <a:ext cx="591703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9121AD-0A70-084B-80DD-473AA200860F}"/>
              </a:ext>
            </a:extLst>
          </p:cNvPr>
          <p:cNvSpPr txBox="1"/>
          <p:nvPr/>
        </p:nvSpPr>
        <p:spPr>
          <a:xfrm>
            <a:off x="5195382" y="11054039"/>
            <a:ext cx="555817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2434A1-F005-364B-9C75-F67F2C6F3C75}"/>
              </a:ext>
            </a:extLst>
          </p:cNvPr>
          <p:cNvSpPr txBox="1"/>
          <p:nvPr/>
        </p:nvSpPr>
        <p:spPr>
          <a:xfrm>
            <a:off x="3322814" y="7820876"/>
            <a:ext cx="453897" cy="74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8A0E-C52B-2346-B538-DE97A2C45EBB}"/>
              </a:ext>
            </a:extLst>
          </p:cNvPr>
          <p:cNvGrpSpPr/>
          <p:nvPr/>
        </p:nvGrpSpPr>
        <p:grpSpPr>
          <a:xfrm>
            <a:off x="4745980" y="6536144"/>
            <a:ext cx="3934829" cy="3934827"/>
            <a:chOff x="10070275" y="6265440"/>
            <a:chExt cx="4321031" cy="432103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8308FCE-B2D8-C745-84C4-96D4FD8712BA}"/>
                </a:ext>
              </a:extLst>
            </p:cNvPr>
            <p:cNvSpPr/>
            <p:nvPr/>
          </p:nvSpPr>
          <p:spPr>
            <a:xfrm>
              <a:off x="10070275" y="6265440"/>
              <a:ext cx="4321031" cy="4321031"/>
            </a:xfrm>
            <a:prstGeom prst="ellips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E96B5A0-17B6-EB45-9383-F328DDEE3AD6}"/>
                </a:ext>
              </a:extLst>
            </p:cNvPr>
            <p:cNvGrpSpPr/>
            <p:nvPr/>
          </p:nvGrpSpPr>
          <p:grpSpPr>
            <a:xfrm>
              <a:off x="10280257" y="6279398"/>
              <a:ext cx="4067104" cy="3879610"/>
              <a:chOff x="10280257" y="6279398"/>
              <a:chExt cx="4067104" cy="3879610"/>
            </a:xfrm>
            <a:solidFill>
              <a:schemeClr val="bg1">
                <a:lumMod val="85000"/>
              </a:schemeClr>
            </a:solidFill>
          </p:grpSpPr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AAB6793-C310-5E46-9FA1-DDC245DDC800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C90A65-9101-4946-8EB2-F19358424488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8B85F38B-5C18-0B4A-9EA5-E85B2C3C2788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1B2BB6E4-CAC4-B24D-A23F-206743B3C240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EFE4E41-EDA3-9B48-B960-D93A8117D027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15482E4-6031-BB4A-AD3B-11CB519367A9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1C78BB1-B7B0-6C48-9C0C-A4ADB399A43E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03E418-ADF2-C74B-AF49-D02EA258EC0C}"/>
              </a:ext>
            </a:extLst>
          </p:cNvPr>
          <p:cNvSpPr/>
          <p:nvPr/>
        </p:nvSpPr>
        <p:spPr>
          <a:xfrm>
            <a:off x="13700413" y="4419355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AF98728-33AC-3944-9E59-25DECB0F0A50}"/>
              </a:ext>
            </a:extLst>
          </p:cNvPr>
          <p:cNvSpPr/>
          <p:nvPr/>
        </p:nvSpPr>
        <p:spPr>
          <a:xfrm>
            <a:off x="13700413" y="6078019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9EF2C92-18EE-4849-9550-822236DF7ACA}"/>
              </a:ext>
            </a:extLst>
          </p:cNvPr>
          <p:cNvSpPr/>
          <p:nvPr/>
        </p:nvSpPr>
        <p:spPr>
          <a:xfrm>
            <a:off x="13700413" y="7736683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823335C-5B6B-8C4D-A09B-AD63B1CF9117}"/>
              </a:ext>
            </a:extLst>
          </p:cNvPr>
          <p:cNvSpPr/>
          <p:nvPr/>
        </p:nvSpPr>
        <p:spPr>
          <a:xfrm>
            <a:off x="13700413" y="9400216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226235-67C6-BE4F-A3FE-87F2125ADC0E}"/>
              </a:ext>
            </a:extLst>
          </p:cNvPr>
          <p:cNvSpPr/>
          <p:nvPr/>
        </p:nvSpPr>
        <p:spPr>
          <a:xfrm>
            <a:off x="12704352" y="4729835"/>
            <a:ext cx="544871" cy="544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F8F42FB-06CD-EA49-95E8-A860D158F57B}"/>
              </a:ext>
            </a:extLst>
          </p:cNvPr>
          <p:cNvSpPr/>
          <p:nvPr/>
        </p:nvSpPr>
        <p:spPr>
          <a:xfrm>
            <a:off x="12704352" y="6399299"/>
            <a:ext cx="544871" cy="5448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4F35F02-A275-8A4A-B780-9A941309771E}"/>
              </a:ext>
            </a:extLst>
          </p:cNvPr>
          <p:cNvSpPr/>
          <p:nvPr/>
        </p:nvSpPr>
        <p:spPr>
          <a:xfrm>
            <a:off x="12704352" y="8035976"/>
            <a:ext cx="544871" cy="5448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ADD86D2-9CBD-D74D-B5D2-5A59C5907214}"/>
              </a:ext>
            </a:extLst>
          </p:cNvPr>
          <p:cNvSpPr/>
          <p:nvPr/>
        </p:nvSpPr>
        <p:spPr>
          <a:xfrm>
            <a:off x="12704352" y="9699509"/>
            <a:ext cx="544871" cy="5448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66989BE-357F-414A-B3EA-4C523998790B}"/>
              </a:ext>
            </a:extLst>
          </p:cNvPr>
          <p:cNvSpPr/>
          <p:nvPr/>
        </p:nvSpPr>
        <p:spPr>
          <a:xfrm>
            <a:off x="13700413" y="11063749"/>
            <a:ext cx="7848178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1F465BF-E3B8-D64A-B2A1-14BFA5172711}"/>
              </a:ext>
            </a:extLst>
          </p:cNvPr>
          <p:cNvSpPr/>
          <p:nvPr/>
        </p:nvSpPr>
        <p:spPr>
          <a:xfrm>
            <a:off x="12704352" y="11363042"/>
            <a:ext cx="544871" cy="5448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Steps 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517C3E-902E-C24D-A3EE-5E1E97BFB25A}"/>
              </a:ext>
            </a:extLst>
          </p:cNvPr>
          <p:cNvGrpSpPr/>
          <p:nvPr/>
        </p:nvGrpSpPr>
        <p:grpSpPr>
          <a:xfrm>
            <a:off x="8401917" y="4519061"/>
            <a:ext cx="7573812" cy="7573810"/>
            <a:chOff x="8401919" y="4540811"/>
            <a:chExt cx="7573812" cy="7573810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9C4B199-C130-B340-84B2-44A1329E0E6C}"/>
                </a:ext>
              </a:extLst>
            </p:cNvPr>
            <p:cNvSpPr/>
            <p:nvPr/>
          </p:nvSpPr>
          <p:spPr>
            <a:xfrm>
              <a:off x="8401919" y="4540811"/>
              <a:ext cx="3482212" cy="3482211"/>
            </a:xfrm>
            <a:custGeom>
              <a:avLst/>
              <a:gdLst>
                <a:gd name="connsiteX0" fmla="*/ 0 w 3656647"/>
                <a:gd name="connsiteY0" fmla="*/ 0 h 3656647"/>
                <a:gd name="connsiteX1" fmla="*/ 3656647 w 3656647"/>
                <a:gd name="connsiteY1" fmla="*/ 0 h 3656647"/>
                <a:gd name="connsiteX2" fmla="*/ 3656647 w 3656647"/>
                <a:gd name="connsiteY2" fmla="*/ 3656647 h 3656647"/>
                <a:gd name="connsiteX3" fmla="*/ 0 w 3656647"/>
                <a:gd name="connsiteY3" fmla="*/ 3656647 h 3656647"/>
                <a:gd name="connsiteX4" fmla="*/ 0 w 3656647"/>
                <a:gd name="connsiteY4" fmla="*/ 0 h 3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647" h="3656647">
                  <a:moveTo>
                    <a:pt x="0" y="0"/>
                  </a:moveTo>
                  <a:lnTo>
                    <a:pt x="3656647" y="0"/>
                  </a:lnTo>
                  <a:lnTo>
                    <a:pt x="3656647" y="3656647"/>
                  </a:lnTo>
                  <a:lnTo>
                    <a:pt x="0" y="3656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79830EA-3F02-ED4A-85E7-CB93EB8D9123}"/>
                </a:ext>
              </a:extLst>
            </p:cNvPr>
            <p:cNvSpPr/>
            <p:nvPr/>
          </p:nvSpPr>
          <p:spPr>
            <a:xfrm>
              <a:off x="12493519" y="4540811"/>
              <a:ext cx="3482212" cy="3482211"/>
            </a:xfrm>
            <a:custGeom>
              <a:avLst/>
              <a:gdLst>
                <a:gd name="connsiteX0" fmla="*/ 0 w 3656647"/>
                <a:gd name="connsiteY0" fmla="*/ 0 h 3656647"/>
                <a:gd name="connsiteX1" fmla="*/ 3656647 w 3656647"/>
                <a:gd name="connsiteY1" fmla="*/ 0 h 3656647"/>
                <a:gd name="connsiteX2" fmla="*/ 3656647 w 3656647"/>
                <a:gd name="connsiteY2" fmla="*/ 3656647 h 3656647"/>
                <a:gd name="connsiteX3" fmla="*/ 0 w 3656647"/>
                <a:gd name="connsiteY3" fmla="*/ 3656647 h 3656647"/>
                <a:gd name="connsiteX4" fmla="*/ 0 w 3656647"/>
                <a:gd name="connsiteY4" fmla="*/ 0 h 3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647" h="3656647">
                  <a:moveTo>
                    <a:pt x="0" y="0"/>
                  </a:moveTo>
                  <a:lnTo>
                    <a:pt x="3656647" y="0"/>
                  </a:lnTo>
                  <a:lnTo>
                    <a:pt x="3656647" y="3656647"/>
                  </a:lnTo>
                  <a:lnTo>
                    <a:pt x="0" y="3656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BB46F42-94EA-F849-BB09-3E874C624C23}"/>
                </a:ext>
              </a:extLst>
            </p:cNvPr>
            <p:cNvSpPr/>
            <p:nvPr/>
          </p:nvSpPr>
          <p:spPr>
            <a:xfrm>
              <a:off x="8401919" y="8632410"/>
              <a:ext cx="3482212" cy="3482211"/>
            </a:xfrm>
            <a:custGeom>
              <a:avLst/>
              <a:gdLst>
                <a:gd name="connsiteX0" fmla="*/ 0 w 3656647"/>
                <a:gd name="connsiteY0" fmla="*/ 0 h 3656647"/>
                <a:gd name="connsiteX1" fmla="*/ 3656647 w 3656647"/>
                <a:gd name="connsiteY1" fmla="*/ 0 h 3656647"/>
                <a:gd name="connsiteX2" fmla="*/ 3656647 w 3656647"/>
                <a:gd name="connsiteY2" fmla="*/ 3656647 h 3656647"/>
                <a:gd name="connsiteX3" fmla="*/ 0 w 3656647"/>
                <a:gd name="connsiteY3" fmla="*/ 3656647 h 3656647"/>
                <a:gd name="connsiteX4" fmla="*/ 0 w 3656647"/>
                <a:gd name="connsiteY4" fmla="*/ 0 h 3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647" h="3656647">
                  <a:moveTo>
                    <a:pt x="0" y="0"/>
                  </a:moveTo>
                  <a:lnTo>
                    <a:pt x="3656647" y="0"/>
                  </a:lnTo>
                  <a:lnTo>
                    <a:pt x="3656647" y="3656647"/>
                  </a:lnTo>
                  <a:lnTo>
                    <a:pt x="0" y="3656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5C9D2B-ADE0-E74D-922B-84B7ECF44B04}"/>
                </a:ext>
              </a:extLst>
            </p:cNvPr>
            <p:cNvSpPr/>
            <p:nvPr/>
          </p:nvSpPr>
          <p:spPr>
            <a:xfrm>
              <a:off x="12478239" y="8632410"/>
              <a:ext cx="3482212" cy="3482211"/>
            </a:xfrm>
            <a:custGeom>
              <a:avLst/>
              <a:gdLst>
                <a:gd name="connsiteX0" fmla="*/ 0 w 3656647"/>
                <a:gd name="connsiteY0" fmla="*/ 0 h 3656647"/>
                <a:gd name="connsiteX1" fmla="*/ 3656647 w 3656647"/>
                <a:gd name="connsiteY1" fmla="*/ 0 h 3656647"/>
                <a:gd name="connsiteX2" fmla="*/ 3656647 w 3656647"/>
                <a:gd name="connsiteY2" fmla="*/ 3656647 h 3656647"/>
                <a:gd name="connsiteX3" fmla="*/ 0 w 3656647"/>
                <a:gd name="connsiteY3" fmla="*/ 3656647 h 3656647"/>
                <a:gd name="connsiteX4" fmla="*/ 0 w 3656647"/>
                <a:gd name="connsiteY4" fmla="*/ 0 h 3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647" h="3656647">
                  <a:moveTo>
                    <a:pt x="0" y="0"/>
                  </a:moveTo>
                  <a:lnTo>
                    <a:pt x="3656647" y="0"/>
                  </a:lnTo>
                  <a:lnTo>
                    <a:pt x="3656647" y="3656647"/>
                  </a:lnTo>
                  <a:lnTo>
                    <a:pt x="0" y="3656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EB7EAF8-8A10-E149-AB2A-054B8B625F17}"/>
              </a:ext>
            </a:extLst>
          </p:cNvPr>
          <p:cNvSpPr txBox="1"/>
          <p:nvPr/>
        </p:nvSpPr>
        <p:spPr>
          <a:xfrm>
            <a:off x="3379972" y="5084656"/>
            <a:ext cx="424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C34312-430A-2941-BD70-4B67CA32CE16}"/>
              </a:ext>
            </a:extLst>
          </p:cNvPr>
          <p:cNvSpPr txBox="1"/>
          <p:nvPr/>
        </p:nvSpPr>
        <p:spPr>
          <a:xfrm>
            <a:off x="1984218" y="5750470"/>
            <a:ext cx="55950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now, it is essential to optimize.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4C9255-6136-464F-BBA6-73A8C8DD016B}"/>
              </a:ext>
            </a:extLst>
          </p:cNvPr>
          <p:cNvSpPr txBox="1"/>
          <p:nvPr/>
        </p:nvSpPr>
        <p:spPr>
          <a:xfrm>
            <a:off x="3338623" y="9185997"/>
            <a:ext cx="424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4B9A05-D31E-964C-819A-F336C1E5E43F}"/>
              </a:ext>
            </a:extLst>
          </p:cNvPr>
          <p:cNvSpPr txBox="1"/>
          <p:nvPr/>
        </p:nvSpPr>
        <p:spPr>
          <a:xfrm>
            <a:off x="1948251" y="9832328"/>
            <a:ext cx="55950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now, it is essential to optimize.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06CFA5-B6DB-F04A-AEAF-732B63F291D0}"/>
              </a:ext>
            </a:extLst>
          </p:cNvPr>
          <p:cNvSpPr txBox="1"/>
          <p:nvPr/>
        </p:nvSpPr>
        <p:spPr>
          <a:xfrm>
            <a:off x="16678694" y="5084656"/>
            <a:ext cx="35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D69382-3BB1-654E-A8C9-66AC87E84662}"/>
              </a:ext>
            </a:extLst>
          </p:cNvPr>
          <p:cNvSpPr txBox="1"/>
          <p:nvPr/>
        </p:nvSpPr>
        <p:spPr>
          <a:xfrm>
            <a:off x="16656923" y="5750470"/>
            <a:ext cx="55950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now, it is essential to optimize.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631D19-2C9A-4A48-A6A7-165873075F4C}"/>
              </a:ext>
            </a:extLst>
          </p:cNvPr>
          <p:cNvSpPr txBox="1"/>
          <p:nvPr/>
        </p:nvSpPr>
        <p:spPr>
          <a:xfrm>
            <a:off x="16700463" y="9185997"/>
            <a:ext cx="348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9662CA-8189-1A42-A8C8-5041F570AF88}"/>
              </a:ext>
            </a:extLst>
          </p:cNvPr>
          <p:cNvSpPr txBox="1"/>
          <p:nvPr/>
        </p:nvSpPr>
        <p:spPr>
          <a:xfrm>
            <a:off x="16678693" y="9832328"/>
            <a:ext cx="559508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now, it is essential to optimize.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D092518-7BD7-B641-BA36-7388CCDF1DB9}"/>
              </a:ext>
            </a:extLst>
          </p:cNvPr>
          <p:cNvGrpSpPr/>
          <p:nvPr/>
        </p:nvGrpSpPr>
        <p:grpSpPr>
          <a:xfrm>
            <a:off x="9433673" y="5511537"/>
            <a:ext cx="1408366" cy="1413274"/>
            <a:chOff x="8660874" y="4378177"/>
            <a:chExt cx="1074364" cy="1078109"/>
          </a:xfrm>
          <a:solidFill>
            <a:schemeClr val="bg1"/>
          </a:solidFill>
        </p:grpSpPr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2864CD64-D3D7-734C-8815-009D8F898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0874" y="4378177"/>
              <a:ext cx="778634" cy="1078109"/>
            </a:xfrm>
            <a:custGeom>
              <a:avLst/>
              <a:gdLst>
                <a:gd name="T0" fmla="*/ 303223 w 918"/>
                <a:gd name="T1" fmla="*/ 421504 h 1268"/>
                <a:gd name="T2" fmla="*/ 303223 w 918"/>
                <a:gd name="T3" fmla="*/ 421504 h 1268"/>
                <a:gd name="T4" fmla="*/ 295310 w 918"/>
                <a:gd name="T5" fmla="*/ 430157 h 1268"/>
                <a:gd name="T6" fmla="*/ 34531 w 918"/>
                <a:gd name="T7" fmla="*/ 430157 h 1268"/>
                <a:gd name="T8" fmla="*/ 34531 w 918"/>
                <a:gd name="T9" fmla="*/ 430157 h 1268"/>
                <a:gd name="T10" fmla="*/ 26617 w 918"/>
                <a:gd name="T11" fmla="*/ 421504 h 1268"/>
                <a:gd name="T12" fmla="*/ 26617 w 918"/>
                <a:gd name="T13" fmla="*/ 71392 h 1268"/>
                <a:gd name="T14" fmla="*/ 26617 w 918"/>
                <a:gd name="T15" fmla="*/ 71392 h 1268"/>
                <a:gd name="T16" fmla="*/ 34531 w 918"/>
                <a:gd name="T17" fmla="*/ 63099 h 1268"/>
                <a:gd name="T18" fmla="*/ 66184 w 918"/>
                <a:gd name="T19" fmla="*/ 63099 h 1268"/>
                <a:gd name="T20" fmla="*/ 66184 w 918"/>
                <a:gd name="T21" fmla="*/ 68868 h 1268"/>
                <a:gd name="T22" fmla="*/ 66184 w 918"/>
                <a:gd name="T23" fmla="*/ 68868 h 1268"/>
                <a:gd name="T24" fmla="*/ 97477 w 918"/>
                <a:gd name="T25" fmla="*/ 99877 h 1268"/>
                <a:gd name="T26" fmla="*/ 232363 w 918"/>
                <a:gd name="T27" fmla="*/ 99877 h 1268"/>
                <a:gd name="T28" fmla="*/ 232363 w 918"/>
                <a:gd name="T29" fmla="*/ 99877 h 1268"/>
                <a:gd name="T30" fmla="*/ 263297 w 918"/>
                <a:gd name="T31" fmla="*/ 68868 h 1268"/>
                <a:gd name="T32" fmla="*/ 263297 w 918"/>
                <a:gd name="T33" fmla="*/ 63099 h 1268"/>
                <a:gd name="T34" fmla="*/ 295310 w 918"/>
                <a:gd name="T35" fmla="*/ 63099 h 1268"/>
                <a:gd name="T36" fmla="*/ 295310 w 918"/>
                <a:gd name="T37" fmla="*/ 63099 h 1268"/>
                <a:gd name="T38" fmla="*/ 303223 w 918"/>
                <a:gd name="T39" fmla="*/ 71392 h 1268"/>
                <a:gd name="T40" fmla="*/ 303223 w 918"/>
                <a:gd name="T41" fmla="*/ 421504 h 1268"/>
                <a:gd name="T42" fmla="*/ 93161 w 918"/>
                <a:gd name="T43" fmla="*/ 31009 h 1268"/>
                <a:gd name="T44" fmla="*/ 93161 w 918"/>
                <a:gd name="T45" fmla="*/ 31009 h 1268"/>
                <a:gd name="T46" fmla="*/ 97477 w 918"/>
                <a:gd name="T47" fmla="*/ 26321 h 1268"/>
                <a:gd name="T48" fmla="*/ 232363 w 918"/>
                <a:gd name="T49" fmla="*/ 26321 h 1268"/>
                <a:gd name="T50" fmla="*/ 232363 w 918"/>
                <a:gd name="T51" fmla="*/ 26321 h 1268"/>
                <a:gd name="T52" fmla="*/ 236679 w 918"/>
                <a:gd name="T53" fmla="*/ 31009 h 1268"/>
                <a:gd name="T54" fmla="*/ 236679 w 918"/>
                <a:gd name="T55" fmla="*/ 68868 h 1268"/>
                <a:gd name="T56" fmla="*/ 236679 w 918"/>
                <a:gd name="T57" fmla="*/ 68868 h 1268"/>
                <a:gd name="T58" fmla="*/ 232363 w 918"/>
                <a:gd name="T59" fmla="*/ 73556 h 1268"/>
                <a:gd name="T60" fmla="*/ 97477 w 918"/>
                <a:gd name="T61" fmla="*/ 73556 h 1268"/>
                <a:gd name="T62" fmla="*/ 97477 w 918"/>
                <a:gd name="T63" fmla="*/ 73556 h 1268"/>
                <a:gd name="T64" fmla="*/ 93161 w 918"/>
                <a:gd name="T65" fmla="*/ 68868 h 1268"/>
                <a:gd name="T66" fmla="*/ 93161 w 918"/>
                <a:gd name="T67" fmla="*/ 31009 h 1268"/>
                <a:gd name="T68" fmla="*/ 295310 w 918"/>
                <a:gd name="T69" fmla="*/ 36778 h 1268"/>
                <a:gd name="T70" fmla="*/ 263297 w 918"/>
                <a:gd name="T71" fmla="*/ 36778 h 1268"/>
                <a:gd name="T72" fmla="*/ 263297 w 918"/>
                <a:gd name="T73" fmla="*/ 31009 h 1268"/>
                <a:gd name="T74" fmla="*/ 263297 w 918"/>
                <a:gd name="T75" fmla="*/ 31009 h 1268"/>
                <a:gd name="T76" fmla="*/ 232363 w 918"/>
                <a:gd name="T77" fmla="*/ 0 h 1268"/>
                <a:gd name="T78" fmla="*/ 97477 w 918"/>
                <a:gd name="T79" fmla="*/ 0 h 1268"/>
                <a:gd name="T80" fmla="*/ 97477 w 918"/>
                <a:gd name="T81" fmla="*/ 0 h 1268"/>
                <a:gd name="T82" fmla="*/ 66184 w 918"/>
                <a:gd name="T83" fmla="*/ 31009 h 1268"/>
                <a:gd name="T84" fmla="*/ 66184 w 918"/>
                <a:gd name="T85" fmla="*/ 36778 h 1268"/>
                <a:gd name="T86" fmla="*/ 34531 w 918"/>
                <a:gd name="T87" fmla="*/ 36778 h 1268"/>
                <a:gd name="T88" fmla="*/ 34531 w 918"/>
                <a:gd name="T89" fmla="*/ 36778 h 1268"/>
                <a:gd name="T90" fmla="*/ 0 w 918"/>
                <a:gd name="T91" fmla="*/ 71392 h 1268"/>
                <a:gd name="T92" fmla="*/ 0 w 918"/>
                <a:gd name="T93" fmla="*/ 421504 h 1268"/>
                <a:gd name="T94" fmla="*/ 0 w 918"/>
                <a:gd name="T95" fmla="*/ 421504 h 1268"/>
                <a:gd name="T96" fmla="*/ 34531 w 918"/>
                <a:gd name="T97" fmla="*/ 456839 h 1268"/>
                <a:gd name="T98" fmla="*/ 295310 w 918"/>
                <a:gd name="T99" fmla="*/ 456839 h 1268"/>
                <a:gd name="T100" fmla="*/ 295310 w 918"/>
                <a:gd name="T101" fmla="*/ 456839 h 1268"/>
                <a:gd name="T102" fmla="*/ 329840 w 918"/>
                <a:gd name="T103" fmla="*/ 421504 h 1268"/>
                <a:gd name="T104" fmla="*/ 329840 w 918"/>
                <a:gd name="T105" fmla="*/ 71392 h 1268"/>
                <a:gd name="T106" fmla="*/ 329840 w 918"/>
                <a:gd name="T107" fmla="*/ 71392 h 1268"/>
                <a:gd name="T108" fmla="*/ 295310 w 918"/>
                <a:gd name="T109" fmla="*/ 36778 h 12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18" h="1268">
                  <a:moveTo>
                    <a:pt x="843" y="1169"/>
                  </a:moveTo>
                  <a:lnTo>
                    <a:pt x="843" y="1169"/>
                  </a:lnTo>
                  <a:cubicBezTo>
                    <a:pt x="843" y="1183"/>
                    <a:pt x="832" y="1193"/>
                    <a:pt x="821" y="1193"/>
                  </a:cubicBezTo>
                  <a:lnTo>
                    <a:pt x="96" y="1193"/>
                  </a:lnTo>
                  <a:cubicBezTo>
                    <a:pt x="85" y="1193"/>
                    <a:pt x="74" y="1183"/>
                    <a:pt x="74" y="1169"/>
                  </a:cubicBezTo>
                  <a:lnTo>
                    <a:pt x="74" y="198"/>
                  </a:lnTo>
                  <a:cubicBezTo>
                    <a:pt x="74" y="186"/>
                    <a:pt x="85" y="175"/>
                    <a:pt x="96" y="175"/>
                  </a:cubicBezTo>
                  <a:lnTo>
                    <a:pt x="184" y="175"/>
                  </a:lnTo>
                  <a:lnTo>
                    <a:pt x="184" y="191"/>
                  </a:lnTo>
                  <a:cubicBezTo>
                    <a:pt x="184" y="237"/>
                    <a:pt x="224" y="277"/>
                    <a:pt x="271" y="277"/>
                  </a:cubicBezTo>
                  <a:lnTo>
                    <a:pt x="646" y="277"/>
                  </a:lnTo>
                  <a:cubicBezTo>
                    <a:pt x="693" y="277"/>
                    <a:pt x="732" y="237"/>
                    <a:pt x="732" y="191"/>
                  </a:cubicBezTo>
                  <a:lnTo>
                    <a:pt x="732" y="175"/>
                  </a:lnTo>
                  <a:lnTo>
                    <a:pt x="821" y="175"/>
                  </a:lnTo>
                  <a:cubicBezTo>
                    <a:pt x="832" y="175"/>
                    <a:pt x="843" y="186"/>
                    <a:pt x="843" y="198"/>
                  </a:cubicBezTo>
                  <a:lnTo>
                    <a:pt x="843" y="1169"/>
                  </a:lnTo>
                  <a:close/>
                  <a:moveTo>
                    <a:pt x="259" y="86"/>
                  </a:moveTo>
                  <a:lnTo>
                    <a:pt x="259" y="86"/>
                  </a:lnTo>
                  <a:cubicBezTo>
                    <a:pt x="259" y="79"/>
                    <a:pt x="264" y="73"/>
                    <a:pt x="271" y="73"/>
                  </a:cubicBezTo>
                  <a:lnTo>
                    <a:pt x="646" y="73"/>
                  </a:lnTo>
                  <a:cubicBezTo>
                    <a:pt x="652" y="73"/>
                    <a:pt x="658" y="79"/>
                    <a:pt x="658" y="86"/>
                  </a:cubicBezTo>
                  <a:lnTo>
                    <a:pt x="658" y="191"/>
                  </a:lnTo>
                  <a:cubicBezTo>
                    <a:pt x="658" y="198"/>
                    <a:pt x="652" y="204"/>
                    <a:pt x="646" y="204"/>
                  </a:cubicBezTo>
                  <a:lnTo>
                    <a:pt x="271" y="204"/>
                  </a:lnTo>
                  <a:cubicBezTo>
                    <a:pt x="264" y="204"/>
                    <a:pt x="259" y="198"/>
                    <a:pt x="259" y="191"/>
                  </a:cubicBezTo>
                  <a:lnTo>
                    <a:pt x="259" y="86"/>
                  </a:lnTo>
                  <a:close/>
                  <a:moveTo>
                    <a:pt x="821" y="102"/>
                  </a:moveTo>
                  <a:lnTo>
                    <a:pt x="732" y="102"/>
                  </a:lnTo>
                  <a:lnTo>
                    <a:pt x="732" y="86"/>
                  </a:lnTo>
                  <a:cubicBezTo>
                    <a:pt x="732" y="38"/>
                    <a:pt x="693" y="0"/>
                    <a:pt x="646" y="0"/>
                  </a:cubicBezTo>
                  <a:lnTo>
                    <a:pt x="271" y="0"/>
                  </a:lnTo>
                  <a:cubicBezTo>
                    <a:pt x="224" y="0"/>
                    <a:pt x="184" y="38"/>
                    <a:pt x="184" y="86"/>
                  </a:cubicBezTo>
                  <a:lnTo>
                    <a:pt x="184" y="102"/>
                  </a:lnTo>
                  <a:lnTo>
                    <a:pt x="96" y="102"/>
                  </a:lnTo>
                  <a:cubicBezTo>
                    <a:pt x="43" y="102"/>
                    <a:pt x="0" y="144"/>
                    <a:pt x="0" y="198"/>
                  </a:cubicBezTo>
                  <a:lnTo>
                    <a:pt x="0" y="1169"/>
                  </a:lnTo>
                  <a:cubicBezTo>
                    <a:pt x="0" y="1223"/>
                    <a:pt x="43" y="1267"/>
                    <a:pt x="96" y="1267"/>
                  </a:cubicBezTo>
                  <a:lnTo>
                    <a:pt x="821" y="1267"/>
                  </a:lnTo>
                  <a:cubicBezTo>
                    <a:pt x="874" y="1267"/>
                    <a:pt x="917" y="1223"/>
                    <a:pt x="917" y="1169"/>
                  </a:cubicBezTo>
                  <a:lnTo>
                    <a:pt x="917" y="198"/>
                  </a:lnTo>
                  <a:cubicBezTo>
                    <a:pt x="917" y="144"/>
                    <a:pt x="874" y="102"/>
                    <a:pt x="821" y="1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726C5B1A-07E3-EC48-B998-FEB274125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920" y="4730060"/>
              <a:ext cx="550286" cy="63640"/>
            </a:xfrm>
            <a:custGeom>
              <a:avLst/>
              <a:gdLst>
                <a:gd name="T0" fmla="*/ 219678 w 648"/>
                <a:gd name="T1" fmla="*/ 0 h 75"/>
                <a:gd name="T2" fmla="*/ 13325 w 648"/>
                <a:gd name="T3" fmla="*/ 0 h 75"/>
                <a:gd name="T4" fmla="*/ 13325 w 648"/>
                <a:gd name="T5" fmla="*/ 0 h 75"/>
                <a:gd name="T6" fmla="*/ 0 w 648"/>
                <a:gd name="T7" fmla="*/ 13314 h 75"/>
                <a:gd name="T8" fmla="*/ 0 w 648"/>
                <a:gd name="T9" fmla="*/ 13314 h 75"/>
                <a:gd name="T10" fmla="*/ 13325 w 648"/>
                <a:gd name="T11" fmla="*/ 26628 h 75"/>
                <a:gd name="T12" fmla="*/ 219678 w 648"/>
                <a:gd name="T13" fmla="*/ 26628 h 75"/>
                <a:gd name="T14" fmla="*/ 219678 w 648"/>
                <a:gd name="T15" fmla="*/ 26628 h 75"/>
                <a:gd name="T16" fmla="*/ 233003 w 648"/>
                <a:gd name="T17" fmla="*/ 13314 h 75"/>
                <a:gd name="T18" fmla="*/ 233003 w 648"/>
                <a:gd name="T19" fmla="*/ 13314 h 75"/>
                <a:gd name="T20" fmla="*/ 219678 w 648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48" h="75">
                  <a:moveTo>
                    <a:pt x="610" y="0"/>
                  </a:moveTo>
                  <a:lnTo>
                    <a:pt x="37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lnTo>
                    <a:pt x="610" y="74"/>
                  </a:lnTo>
                  <a:cubicBezTo>
                    <a:pt x="631" y="74"/>
                    <a:pt x="647" y="58"/>
                    <a:pt x="647" y="37"/>
                  </a:cubicBezTo>
                  <a:cubicBezTo>
                    <a:pt x="647" y="16"/>
                    <a:pt x="631" y="0"/>
                    <a:pt x="6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609645F7-26A2-BA4D-A4EC-6BEA06055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920" y="4834876"/>
              <a:ext cx="550286" cy="63640"/>
            </a:xfrm>
            <a:custGeom>
              <a:avLst/>
              <a:gdLst>
                <a:gd name="T0" fmla="*/ 219678 w 648"/>
                <a:gd name="T1" fmla="*/ 0 h 75"/>
                <a:gd name="T2" fmla="*/ 13325 w 648"/>
                <a:gd name="T3" fmla="*/ 0 h 75"/>
                <a:gd name="T4" fmla="*/ 13325 w 648"/>
                <a:gd name="T5" fmla="*/ 0 h 75"/>
                <a:gd name="T6" fmla="*/ 0 w 648"/>
                <a:gd name="T7" fmla="*/ 13314 h 75"/>
                <a:gd name="T8" fmla="*/ 0 w 648"/>
                <a:gd name="T9" fmla="*/ 13314 h 75"/>
                <a:gd name="T10" fmla="*/ 13325 w 648"/>
                <a:gd name="T11" fmla="*/ 26628 h 75"/>
                <a:gd name="T12" fmla="*/ 219678 w 648"/>
                <a:gd name="T13" fmla="*/ 26628 h 75"/>
                <a:gd name="T14" fmla="*/ 219678 w 648"/>
                <a:gd name="T15" fmla="*/ 26628 h 75"/>
                <a:gd name="T16" fmla="*/ 233003 w 648"/>
                <a:gd name="T17" fmla="*/ 13314 h 75"/>
                <a:gd name="T18" fmla="*/ 233003 w 648"/>
                <a:gd name="T19" fmla="*/ 13314 h 75"/>
                <a:gd name="T20" fmla="*/ 219678 w 648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48" h="75">
                  <a:moveTo>
                    <a:pt x="610" y="0"/>
                  </a:moveTo>
                  <a:lnTo>
                    <a:pt x="37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lnTo>
                    <a:pt x="610" y="74"/>
                  </a:lnTo>
                  <a:cubicBezTo>
                    <a:pt x="631" y="74"/>
                    <a:pt x="647" y="58"/>
                    <a:pt x="647" y="37"/>
                  </a:cubicBezTo>
                  <a:cubicBezTo>
                    <a:pt x="647" y="16"/>
                    <a:pt x="631" y="0"/>
                    <a:pt x="6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489710A-0C59-1D43-9CD3-FE98C9AE8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920" y="4939692"/>
              <a:ext cx="235837" cy="235837"/>
            </a:xfrm>
            <a:custGeom>
              <a:avLst/>
              <a:gdLst>
                <a:gd name="T0" fmla="*/ 26622 w 278"/>
                <a:gd name="T1" fmla="*/ 27342 h 278"/>
                <a:gd name="T2" fmla="*/ 73031 w 278"/>
                <a:gd name="T3" fmla="*/ 27342 h 278"/>
                <a:gd name="T4" fmla="*/ 73031 w 278"/>
                <a:gd name="T5" fmla="*/ 73031 h 278"/>
                <a:gd name="T6" fmla="*/ 26622 w 278"/>
                <a:gd name="T7" fmla="*/ 73031 h 278"/>
                <a:gd name="T8" fmla="*/ 26622 w 278"/>
                <a:gd name="T9" fmla="*/ 27342 h 278"/>
                <a:gd name="T10" fmla="*/ 23025 w 278"/>
                <a:gd name="T11" fmla="*/ 99653 h 278"/>
                <a:gd name="T12" fmla="*/ 76629 w 278"/>
                <a:gd name="T13" fmla="*/ 99653 h 278"/>
                <a:gd name="T14" fmla="*/ 76629 w 278"/>
                <a:gd name="T15" fmla="*/ 99653 h 278"/>
                <a:gd name="T16" fmla="*/ 99653 w 278"/>
                <a:gd name="T17" fmla="*/ 76629 h 278"/>
                <a:gd name="T18" fmla="*/ 99653 w 278"/>
                <a:gd name="T19" fmla="*/ 23025 h 278"/>
                <a:gd name="T20" fmla="*/ 99653 w 278"/>
                <a:gd name="T21" fmla="*/ 23025 h 278"/>
                <a:gd name="T22" fmla="*/ 76629 w 278"/>
                <a:gd name="T23" fmla="*/ 0 h 278"/>
                <a:gd name="T24" fmla="*/ 23025 w 278"/>
                <a:gd name="T25" fmla="*/ 0 h 278"/>
                <a:gd name="T26" fmla="*/ 23025 w 278"/>
                <a:gd name="T27" fmla="*/ 0 h 278"/>
                <a:gd name="T28" fmla="*/ 0 w 278"/>
                <a:gd name="T29" fmla="*/ 23025 h 278"/>
                <a:gd name="T30" fmla="*/ 0 w 278"/>
                <a:gd name="T31" fmla="*/ 76629 h 278"/>
                <a:gd name="T32" fmla="*/ 0 w 278"/>
                <a:gd name="T33" fmla="*/ 76629 h 278"/>
                <a:gd name="T34" fmla="*/ 23025 w 278"/>
                <a:gd name="T35" fmla="*/ 99653 h 27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8" h="278">
                  <a:moveTo>
                    <a:pt x="74" y="76"/>
                  </a:moveTo>
                  <a:lnTo>
                    <a:pt x="203" y="76"/>
                  </a:lnTo>
                  <a:lnTo>
                    <a:pt x="203" y="203"/>
                  </a:lnTo>
                  <a:lnTo>
                    <a:pt x="74" y="203"/>
                  </a:lnTo>
                  <a:lnTo>
                    <a:pt x="74" y="76"/>
                  </a:lnTo>
                  <a:close/>
                  <a:moveTo>
                    <a:pt x="64" y="277"/>
                  </a:moveTo>
                  <a:lnTo>
                    <a:pt x="213" y="277"/>
                  </a:lnTo>
                  <a:cubicBezTo>
                    <a:pt x="249" y="277"/>
                    <a:pt x="277" y="249"/>
                    <a:pt x="277" y="213"/>
                  </a:cubicBezTo>
                  <a:lnTo>
                    <a:pt x="277" y="64"/>
                  </a:lnTo>
                  <a:cubicBezTo>
                    <a:pt x="277" y="30"/>
                    <a:pt x="249" y="0"/>
                    <a:pt x="213" y="0"/>
                  </a:cubicBezTo>
                  <a:lnTo>
                    <a:pt x="64" y="0"/>
                  </a:lnTo>
                  <a:cubicBezTo>
                    <a:pt x="28" y="0"/>
                    <a:pt x="0" y="30"/>
                    <a:pt x="0" y="64"/>
                  </a:cubicBezTo>
                  <a:lnTo>
                    <a:pt x="0" y="213"/>
                  </a:lnTo>
                  <a:cubicBezTo>
                    <a:pt x="0" y="249"/>
                    <a:pt x="28" y="277"/>
                    <a:pt x="64" y="27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CAC4DD2-159C-0D40-82AD-61562139C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907" y="4935950"/>
              <a:ext cx="254553" cy="63637"/>
            </a:xfrm>
            <a:custGeom>
              <a:avLst/>
              <a:gdLst>
                <a:gd name="T0" fmla="*/ 94276 w 300"/>
                <a:gd name="T1" fmla="*/ 0 h 75"/>
                <a:gd name="T2" fmla="*/ 13314 w 300"/>
                <a:gd name="T3" fmla="*/ 0 h 75"/>
                <a:gd name="T4" fmla="*/ 13314 w 300"/>
                <a:gd name="T5" fmla="*/ 0 h 75"/>
                <a:gd name="T6" fmla="*/ 0 w 300"/>
                <a:gd name="T7" fmla="*/ 13314 h 75"/>
                <a:gd name="T8" fmla="*/ 0 w 300"/>
                <a:gd name="T9" fmla="*/ 13314 h 75"/>
                <a:gd name="T10" fmla="*/ 13314 w 300"/>
                <a:gd name="T11" fmla="*/ 26627 h 75"/>
                <a:gd name="T12" fmla="*/ 94276 w 300"/>
                <a:gd name="T13" fmla="*/ 26627 h 75"/>
                <a:gd name="T14" fmla="*/ 94276 w 300"/>
                <a:gd name="T15" fmla="*/ 26627 h 75"/>
                <a:gd name="T16" fmla="*/ 107590 w 300"/>
                <a:gd name="T17" fmla="*/ 13314 h 75"/>
                <a:gd name="T18" fmla="*/ 107590 w 300"/>
                <a:gd name="T19" fmla="*/ 13314 h 75"/>
                <a:gd name="T20" fmla="*/ 94276 w 300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0" h="75">
                  <a:moveTo>
                    <a:pt x="262" y="0"/>
                  </a:moveTo>
                  <a:lnTo>
                    <a:pt x="37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lnTo>
                    <a:pt x="262" y="74"/>
                  </a:lnTo>
                  <a:cubicBezTo>
                    <a:pt x="283" y="74"/>
                    <a:pt x="299" y="58"/>
                    <a:pt x="299" y="37"/>
                  </a:cubicBezTo>
                  <a:cubicBezTo>
                    <a:pt x="299" y="16"/>
                    <a:pt x="283" y="0"/>
                    <a:pt x="2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EF962F5-EA73-5346-A729-70D0EC14B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6920" y="5212964"/>
              <a:ext cx="550286" cy="63637"/>
            </a:xfrm>
            <a:custGeom>
              <a:avLst/>
              <a:gdLst>
                <a:gd name="T0" fmla="*/ 219678 w 648"/>
                <a:gd name="T1" fmla="*/ 0 h 76"/>
                <a:gd name="T2" fmla="*/ 13325 w 648"/>
                <a:gd name="T3" fmla="*/ 0 h 76"/>
                <a:gd name="T4" fmla="*/ 13325 w 648"/>
                <a:gd name="T5" fmla="*/ 0 h 76"/>
                <a:gd name="T6" fmla="*/ 0 w 648"/>
                <a:gd name="T7" fmla="*/ 13138 h 76"/>
                <a:gd name="T8" fmla="*/ 0 w 648"/>
                <a:gd name="T9" fmla="*/ 13138 h 76"/>
                <a:gd name="T10" fmla="*/ 13325 w 648"/>
                <a:gd name="T11" fmla="*/ 26632 h 76"/>
                <a:gd name="T12" fmla="*/ 219678 w 648"/>
                <a:gd name="T13" fmla="*/ 26632 h 76"/>
                <a:gd name="T14" fmla="*/ 219678 w 648"/>
                <a:gd name="T15" fmla="*/ 26632 h 76"/>
                <a:gd name="T16" fmla="*/ 233003 w 648"/>
                <a:gd name="T17" fmla="*/ 13138 h 76"/>
                <a:gd name="T18" fmla="*/ 233003 w 648"/>
                <a:gd name="T19" fmla="*/ 13138 h 76"/>
                <a:gd name="T20" fmla="*/ 219678 w 648"/>
                <a:gd name="T21" fmla="*/ 0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48" h="76">
                  <a:moveTo>
                    <a:pt x="610" y="0"/>
                  </a:moveTo>
                  <a:lnTo>
                    <a:pt x="37" y="0"/>
                  </a:lnTo>
                  <a:cubicBezTo>
                    <a:pt x="16" y="0"/>
                    <a:pt x="0" y="16"/>
                    <a:pt x="0" y="37"/>
                  </a:cubicBezTo>
                  <a:cubicBezTo>
                    <a:pt x="0" y="58"/>
                    <a:pt x="16" y="75"/>
                    <a:pt x="37" y="75"/>
                  </a:cubicBezTo>
                  <a:lnTo>
                    <a:pt x="610" y="75"/>
                  </a:lnTo>
                  <a:cubicBezTo>
                    <a:pt x="631" y="75"/>
                    <a:pt x="647" y="58"/>
                    <a:pt x="647" y="37"/>
                  </a:cubicBezTo>
                  <a:cubicBezTo>
                    <a:pt x="647" y="16"/>
                    <a:pt x="631" y="0"/>
                    <a:pt x="6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EB05A06A-08CB-0148-BEED-6514FD96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9403" y="4490480"/>
              <a:ext cx="235835" cy="962063"/>
            </a:xfrm>
            <a:custGeom>
              <a:avLst/>
              <a:gdLst>
                <a:gd name="T0" fmla="*/ 49827 w 279"/>
                <a:gd name="T1" fmla="*/ 371291 h 1134"/>
                <a:gd name="T2" fmla="*/ 36564 w 279"/>
                <a:gd name="T3" fmla="*/ 348265 h 1134"/>
                <a:gd name="T4" fmla="*/ 63090 w 279"/>
                <a:gd name="T5" fmla="*/ 348265 h 1134"/>
                <a:gd name="T6" fmla="*/ 49827 w 279"/>
                <a:gd name="T7" fmla="*/ 371291 h 1134"/>
                <a:gd name="T8" fmla="*/ 28677 w 279"/>
                <a:gd name="T9" fmla="*/ 26624 h 1134"/>
                <a:gd name="T10" fmla="*/ 70976 w 279"/>
                <a:gd name="T11" fmla="*/ 26624 h 1134"/>
                <a:gd name="T12" fmla="*/ 70976 w 279"/>
                <a:gd name="T13" fmla="*/ 26624 h 1134"/>
                <a:gd name="T14" fmla="*/ 73127 w 279"/>
                <a:gd name="T15" fmla="*/ 28782 h 1134"/>
                <a:gd name="T16" fmla="*/ 73127 w 279"/>
                <a:gd name="T17" fmla="*/ 44253 h 1134"/>
                <a:gd name="T18" fmla="*/ 26526 w 279"/>
                <a:gd name="T19" fmla="*/ 44253 h 1134"/>
                <a:gd name="T20" fmla="*/ 26526 w 279"/>
                <a:gd name="T21" fmla="*/ 28782 h 1134"/>
                <a:gd name="T22" fmla="*/ 26526 w 279"/>
                <a:gd name="T23" fmla="*/ 28782 h 1134"/>
                <a:gd name="T24" fmla="*/ 28677 w 279"/>
                <a:gd name="T25" fmla="*/ 26624 h 1134"/>
                <a:gd name="T26" fmla="*/ 26526 w 279"/>
                <a:gd name="T27" fmla="*/ 70876 h 1134"/>
                <a:gd name="T28" fmla="*/ 73127 w 279"/>
                <a:gd name="T29" fmla="*/ 70876 h 1134"/>
                <a:gd name="T30" fmla="*/ 73127 w 279"/>
                <a:gd name="T31" fmla="*/ 322001 h 1134"/>
                <a:gd name="T32" fmla="*/ 26526 w 279"/>
                <a:gd name="T33" fmla="*/ 322001 h 1134"/>
                <a:gd name="T34" fmla="*/ 26526 w 279"/>
                <a:gd name="T35" fmla="*/ 70876 h 1134"/>
                <a:gd name="T36" fmla="*/ 70976 w 279"/>
                <a:gd name="T37" fmla="*/ 0 h 1134"/>
                <a:gd name="T38" fmla="*/ 28677 w 279"/>
                <a:gd name="T39" fmla="*/ 0 h 1134"/>
                <a:gd name="T40" fmla="*/ 28677 w 279"/>
                <a:gd name="T41" fmla="*/ 0 h 1134"/>
                <a:gd name="T42" fmla="*/ 0 w 279"/>
                <a:gd name="T43" fmla="*/ 28782 h 1134"/>
                <a:gd name="T44" fmla="*/ 0 w 279"/>
                <a:gd name="T45" fmla="*/ 333154 h 1134"/>
                <a:gd name="T46" fmla="*/ 0 w 279"/>
                <a:gd name="T47" fmla="*/ 333154 h 1134"/>
                <a:gd name="T48" fmla="*/ 2509 w 279"/>
                <a:gd name="T49" fmla="*/ 343588 h 1134"/>
                <a:gd name="T50" fmla="*/ 35488 w 279"/>
                <a:gd name="T51" fmla="*/ 399353 h 1134"/>
                <a:gd name="T52" fmla="*/ 35488 w 279"/>
                <a:gd name="T53" fmla="*/ 399353 h 1134"/>
                <a:gd name="T54" fmla="*/ 49827 w 279"/>
                <a:gd name="T55" fmla="*/ 407628 h 1134"/>
                <a:gd name="T56" fmla="*/ 49827 w 279"/>
                <a:gd name="T57" fmla="*/ 407628 h 1134"/>
                <a:gd name="T58" fmla="*/ 64165 w 279"/>
                <a:gd name="T59" fmla="*/ 399353 h 1134"/>
                <a:gd name="T60" fmla="*/ 97144 w 279"/>
                <a:gd name="T61" fmla="*/ 343588 h 1134"/>
                <a:gd name="T62" fmla="*/ 97144 w 279"/>
                <a:gd name="T63" fmla="*/ 343588 h 1134"/>
                <a:gd name="T64" fmla="*/ 99654 w 279"/>
                <a:gd name="T65" fmla="*/ 333154 h 1134"/>
                <a:gd name="T66" fmla="*/ 99654 w 279"/>
                <a:gd name="T67" fmla="*/ 28782 h 1134"/>
                <a:gd name="T68" fmla="*/ 99654 w 279"/>
                <a:gd name="T69" fmla="*/ 28782 h 1134"/>
                <a:gd name="T70" fmla="*/ 70976 w 279"/>
                <a:gd name="T71" fmla="*/ 0 h 11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79" h="1134">
                  <a:moveTo>
                    <a:pt x="139" y="1032"/>
                  </a:moveTo>
                  <a:lnTo>
                    <a:pt x="102" y="968"/>
                  </a:lnTo>
                  <a:lnTo>
                    <a:pt x="176" y="968"/>
                  </a:lnTo>
                  <a:lnTo>
                    <a:pt x="139" y="1032"/>
                  </a:lnTo>
                  <a:close/>
                  <a:moveTo>
                    <a:pt x="80" y="74"/>
                  </a:moveTo>
                  <a:lnTo>
                    <a:pt x="198" y="74"/>
                  </a:lnTo>
                  <a:cubicBezTo>
                    <a:pt x="201" y="74"/>
                    <a:pt x="204" y="77"/>
                    <a:pt x="204" y="80"/>
                  </a:cubicBezTo>
                  <a:lnTo>
                    <a:pt x="204" y="123"/>
                  </a:lnTo>
                  <a:lnTo>
                    <a:pt x="74" y="123"/>
                  </a:lnTo>
                  <a:lnTo>
                    <a:pt x="74" y="80"/>
                  </a:lnTo>
                  <a:cubicBezTo>
                    <a:pt x="74" y="77"/>
                    <a:pt x="77" y="74"/>
                    <a:pt x="80" y="74"/>
                  </a:cubicBezTo>
                  <a:close/>
                  <a:moveTo>
                    <a:pt x="74" y="197"/>
                  </a:moveTo>
                  <a:lnTo>
                    <a:pt x="204" y="197"/>
                  </a:lnTo>
                  <a:lnTo>
                    <a:pt x="204" y="895"/>
                  </a:lnTo>
                  <a:lnTo>
                    <a:pt x="74" y="895"/>
                  </a:lnTo>
                  <a:lnTo>
                    <a:pt x="74" y="197"/>
                  </a:lnTo>
                  <a:close/>
                  <a:moveTo>
                    <a:pt x="198" y="0"/>
                  </a:moveTo>
                  <a:lnTo>
                    <a:pt x="80" y="0"/>
                  </a:lnTo>
                  <a:cubicBezTo>
                    <a:pt x="35" y="0"/>
                    <a:pt x="0" y="36"/>
                    <a:pt x="0" y="80"/>
                  </a:cubicBezTo>
                  <a:lnTo>
                    <a:pt x="0" y="926"/>
                  </a:lnTo>
                  <a:cubicBezTo>
                    <a:pt x="0" y="936"/>
                    <a:pt x="1" y="946"/>
                    <a:pt x="7" y="955"/>
                  </a:cubicBezTo>
                  <a:lnTo>
                    <a:pt x="99" y="1110"/>
                  </a:lnTo>
                  <a:cubicBezTo>
                    <a:pt x="106" y="1124"/>
                    <a:pt x="123" y="1133"/>
                    <a:pt x="139" y="1133"/>
                  </a:cubicBezTo>
                  <a:cubicBezTo>
                    <a:pt x="155" y="1133"/>
                    <a:pt x="170" y="1124"/>
                    <a:pt x="179" y="1110"/>
                  </a:cubicBezTo>
                  <a:lnTo>
                    <a:pt x="271" y="955"/>
                  </a:lnTo>
                  <a:cubicBezTo>
                    <a:pt x="275" y="946"/>
                    <a:pt x="278" y="936"/>
                    <a:pt x="278" y="926"/>
                  </a:cubicBezTo>
                  <a:lnTo>
                    <a:pt x="278" y="80"/>
                  </a:lnTo>
                  <a:cubicBezTo>
                    <a:pt x="278" y="36"/>
                    <a:pt x="243" y="0"/>
                    <a:pt x="1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65C4C35-CF9E-F144-B194-76B2BFBA1B35}"/>
              </a:ext>
            </a:extLst>
          </p:cNvPr>
          <p:cNvGrpSpPr/>
          <p:nvPr/>
        </p:nvGrpSpPr>
        <p:grpSpPr>
          <a:xfrm>
            <a:off x="13460290" y="9574734"/>
            <a:ext cx="1548666" cy="1554062"/>
            <a:chOff x="11910174" y="2255652"/>
            <a:chExt cx="1074364" cy="1078109"/>
          </a:xfrm>
          <a:solidFill>
            <a:schemeClr val="bg1"/>
          </a:solidFill>
        </p:grpSpPr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F0B14769-5D53-894E-9D94-E952F36C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0174" y="2255652"/>
              <a:ext cx="1074364" cy="1078109"/>
            </a:xfrm>
            <a:custGeom>
              <a:avLst/>
              <a:gdLst>
                <a:gd name="T0" fmla="*/ 39196 w 1267"/>
                <a:gd name="T1" fmla="*/ 341818 h 1268"/>
                <a:gd name="T2" fmla="*/ 26610 w 1267"/>
                <a:gd name="T3" fmla="*/ 328477 h 1268"/>
                <a:gd name="T4" fmla="*/ 39196 w 1267"/>
                <a:gd name="T5" fmla="*/ 315136 h 1268"/>
                <a:gd name="T6" fmla="*/ 415337 w 1267"/>
                <a:gd name="T7" fmla="*/ 315136 h 1268"/>
                <a:gd name="T8" fmla="*/ 429002 w 1267"/>
                <a:gd name="T9" fmla="*/ 328477 h 1268"/>
                <a:gd name="T10" fmla="*/ 299186 w 1267"/>
                <a:gd name="T11" fmla="*/ 407442 h 1268"/>
                <a:gd name="T12" fmla="*/ 299186 w 1267"/>
                <a:gd name="T13" fmla="*/ 426191 h 1268"/>
                <a:gd name="T14" fmla="*/ 290196 w 1267"/>
                <a:gd name="T15" fmla="*/ 429797 h 1268"/>
                <a:gd name="T16" fmla="*/ 280487 w 1267"/>
                <a:gd name="T17" fmla="*/ 426191 h 1268"/>
                <a:gd name="T18" fmla="*/ 236976 w 1267"/>
                <a:gd name="T19" fmla="*/ 382202 h 1268"/>
                <a:gd name="T20" fmla="*/ 218636 w 1267"/>
                <a:gd name="T21" fmla="*/ 382202 h 1268"/>
                <a:gd name="T22" fmla="*/ 174765 w 1267"/>
                <a:gd name="T23" fmla="*/ 426191 h 1268"/>
                <a:gd name="T24" fmla="*/ 165056 w 1267"/>
                <a:gd name="T25" fmla="*/ 429797 h 1268"/>
                <a:gd name="T26" fmla="*/ 156066 w 1267"/>
                <a:gd name="T27" fmla="*/ 426191 h 1268"/>
                <a:gd name="T28" fmla="*/ 194183 w 1267"/>
                <a:gd name="T29" fmla="*/ 368500 h 1268"/>
                <a:gd name="T30" fmla="*/ 299186 w 1267"/>
                <a:gd name="T31" fmla="*/ 407442 h 1268"/>
                <a:gd name="T32" fmla="*/ 402032 w 1267"/>
                <a:gd name="T33" fmla="*/ 288094 h 1268"/>
                <a:gd name="T34" fmla="*/ 53221 w 1267"/>
                <a:gd name="T35" fmla="*/ 79685 h 1268"/>
                <a:gd name="T36" fmla="*/ 40275 w 1267"/>
                <a:gd name="T37" fmla="*/ 26682 h 1268"/>
                <a:gd name="T38" fmla="*/ 416056 w 1267"/>
                <a:gd name="T39" fmla="*/ 26682 h 1268"/>
                <a:gd name="T40" fmla="*/ 429002 w 1267"/>
                <a:gd name="T41" fmla="*/ 40023 h 1268"/>
                <a:gd name="T42" fmla="*/ 40275 w 1267"/>
                <a:gd name="T43" fmla="*/ 53003 h 1268"/>
                <a:gd name="T44" fmla="*/ 26610 w 1267"/>
                <a:gd name="T45" fmla="*/ 40023 h 1268"/>
                <a:gd name="T46" fmla="*/ 40275 w 1267"/>
                <a:gd name="T47" fmla="*/ 26682 h 1268"/>
                <a:gd name="T48" fmla="*/ 429361 w 1267"/>
                <a:gd name="T49" fmla="*/ 77162 h 1268"/>
                <a:gd name="T50" fmla="*/ 455252 w 1267"/>
                <a:gd name="T51" fmla="*/ 40023 h 1268"/>
                <a:gd name="T52" fmla="*/ 416056 w 1267"/>
                <a:gd name="T53" fmla="*/ 0 h 1268"/>
                <a:gd name="T54" fmla="*/ 40275 w 1267"/>
                <a:gd name="T55" fmla="*/ 0 h 1268"/>
                <a:gd name="T56" fmla="*/ 0 w 1267"/>
                <a:gd name="T57" fmla="*/ 40023 h 1268"/>
                <a:gd name="T58" fmla="*/ 25891 w 1267"/>
                <a:gd name="T59" fmla="*/ 290978 h 1268"/>
                <a:gd name="T60" fmla="*/ 0 w 1267"/>
                <a:gd name="T61" fmla="*/ 328477 h 1268"/>
                <a:gd name="T62" fmla="*/ 39196 w 1267"/>
                <a:gd name="T63" fmla="*/ 368500 h 1268"/>
                <a:gd name="T64" fmla="*/ 137007 w 1267"/>
                <a:gd name="T65" fmla="*/ 387971 h 1268"/>
                <a:gd name="T66" fmla="*/ 137007 w 1267"/>
                <a:gd name="T67" fmla="*/ 445301 h 1268"/>
                <a:gd name="T68" fmla="*/ 165056 w 1267"/>
                <a:gd name="T69" fmla="*/ 456839 h 1268"/>
                <a:gd name="T70" fmla="*/ 193824 w 1267"/>
                <a:gd name="T71" fmla="*/ 445301 h 1268"/>
                <a:gd name="T72" fmla="*/ 261429 w 1267"/>
                <a:gd name="T73" fmla="*/ 445301 h 1268"/>
                <a:gd name="T74" fmla="*/ 290196 w 1267"/>
                <a:gd name="T75" fmla="*/ 456839 h 1268"/>
                <a:gd name="T76" fmla="*/ 318245 w 1267"/>
                <a:gd name="T77" fmla="*/ 445301 h 1268"/>
                <a:gd name="T78" fmla="*/ 318245 w 1267"/>
                <a:gd name="T79" fmla="*/ 387971 h 1268"/>
                <a:gd name="T80" fmla="*/ 415337 w 1267"/>
                <a:gd name="T81" fmla="*/ 368500 h 1268"/>
                <a:gd name="T82" fmla="*/ 455252 w 1267"/>
                <a:gd name="T83" fmla="*/ 328477 h 1268"/>
                <a:gd name="T84" fmla="*/ 429002 w 1267"/>
                <a:gd name="T85" fmla="*/ 290978 h 12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67" h="1268">
                  <a:moveTo>
                    <a:pt x="1155" y="948"/>
                  </a:moveTo>
                  <a:lnTo>
                    <a:pt x="109" y="948"/>
                  </a:lnTo>
                  <a:cubicBezTo>
                    <a:pt x="91" y="948"/>
                    <a:pt x="74" y="932"/>
                    <a:pt x="74" y="911"/>
                  </a:cubicBezTo>
                  <a:cubicBezTo>
                    <a:pt x="74" y="890"/>
                    <a:pt x="91" y="874"/>
                    <a:pt x="109" y="874"/>
                  </a:cubicBezTo>
                  <a:lnTo>
                    <a:pt x="1155" y="874"/>
                  </a:lnTo>
                  <a:cubicBezTo>
                    <a:pt x="1176" y="874"/>
                    <a:pt x="1193" y="890"/>
                    <a:pt x="1193" y="911"/>
                  </a:cubicBezTo>
                  <a:cubicBezTo>
                    <a:pt x="1193" y="932"/>
                    <a:pt x="1176" y="948"/>
                    <a:pt x="1155" y="948"/>
                  </a:cubicBezTo>
                  <a:close/>
                  <a:moveTo>
                    <a:pt x="832" y="1130"/>
                  </a:moveTo>
                  <a:lnTo>
                    <a:pt x="832" y="1130"/>
                  </a:lnTo>
                  <a:cubicBezTo>
                    <a:pt x="847" y="1144"/>
                    <a:pt x="847" y="1167"/>
                    <a:pt x="832" y="1182"/>
                  </a:cubicBezTo>
                  <a:cubicBezTo>
                    <a:pt x="827" y="1189"/>
                    <a:pt x="816" y="1192"/>
                    <a:pt x="807" y="1192"/>
                  </a:cubicBezTo>
                  <a:cubicBezTo>
                    <a:pt x="797" y="1192"/>
                    <a:pt x="788" y="1189"/>
                    <a:pt x="780" y="1182"/>
                  </a:cubicBezTo>
                  <a:lnTo>
                    <a:pt x="659" y="1060"/>
                  </a:lnTo>
                  <a:cubicBezTo>
                    <a:pt x="646" y="1047"/>
                    <a:pt x="622" y="1047"/>
                    <a:pt x="608" y="1060"/>
                  </a:cubicBezTo>
                  <a:lnTo>
                    <a:pt x="486" y="1182"/>
                  </a:lnTo>
                  <a:cubicBezTo>
                    <a:pt x="478" y="1189"/>
                    <a:pt x="470" y="1192"/>
                    <a:pt x="459" y="1192"/>
                  </a:cubicBezTo>
                  <a:cubicBezTo>
                    <a:pt x="450" y="1192"/>
                    <a:pt x="440" y="1189"/>
                    <a:pt x="434" y="1182"/>
                  </a:cubicBezTo>
                  <a:cubicBezTo>
                    <a:pt x="419" y="1167"/>
                    <a:pt x="419" y="1144"/>
                    <a:pt x="434" y="1130"/>
                  </a:cubicBezTo>
                  <a:lnTo>
                    <a:pt x="540" y="1022"/>
                  </a:lnTo>
                  <a:lnTo>
                    <a:pt x="726" y="1022"/>
                  </a:lnTo>
                  <a:lnTo>
                    <a:pt x="832" y="1130"/>
                  </a:lnTo>
                  <a:close/>
                  <a:moveTo>
                    <a:pt x="1120" y="221"/>
                  </a:moveTo>
                  <a:lnTo>
                    <a:pt x="1118" y="799"/>
                  </a:lnTo>
                  <a:lnTo>
                    <a:pt x="148" y="799"/>
                  </a:lnTo>
                  <a:lnTo>
                    <a:pt x="148" y="221"/>
                  </a:lnTo>
                  <a:lnTo>
                    <a:pt x="1120" y="221"/>
                  </a:lnTo>
                  <a:close/>
                  <a:moveTo>
                    <a:pt x="112" y="74"/>
                  </a:moveTo>
                  <a:lnTo>
                    <a:pt x="1157" y="74"/>
                  </a:lnTo>
                  <a:cubicBezTo>
                    <a:pt x="1176" y="74"/>
                    <a:pt x="1193" y="91"/>
                    <a:pt x="1193" y="111"/>
                  </a:cubicBezTo>
                  <a:cubicBezTo>
                    <a:pt x="1193" y="131"/>
                    <a:pt x="1176" y="147"/>
                    <a:pt x="1157" y="147"/>
                  </a:cubicBezTo>
                  <a:lnTo>
                    <a:pt x="112" y="147"/>
                  </a:lnTo>
                  <a:cubicBezTo>
                    <a:pt x="91" y="147"/>
                    <a:pt x="74" y="131"/>
                    <a:pt x="74" y="111"/>
                  </a:cubicBezTo>
                  <a:cubicBezTo>
                    <a:pt x="74" y="91"/>
                    <a:pt x="91" y="74"/>
                    <a:pt x="112" y="74"/>
                  </a:cubicBezTo>
                  <a:close/>
                  <a:moveTo>
                    <a:pt x="1193" y="807"/>
                  </a:moveTo>
                  <a:lnTo>
                    <a:pt x="1194" y="214"/>
                  </a:lnTo>
                  <a:cubicBezTo>
                    <a:pt x="1237" y="200"/>
                    <a:pt x="1266" y="159"/>
                    <a:pt x="1266" y="111"/>
                  </a:cubicBezTo>
                  <a:cubicBezTo>
                    <a:pt x="1266" y="49"/>
                    <a:pt x="1218" y="0"/>
                    <a:pt x="1157" y="0"/>
                  </a:cubicBezTo>
                  <a:lnTo>
                    <a:pt x="112" y="0"/>
                  </a:lnTo>
                  <a:cubicBezTo>
                    <a:pt x="51" y="0"/>
                    <a:pt x="0" y="49"/>
                    <a:pt x="0" y="111"/>
                  </a:cubicBezTo>
                  <a:cubicBezTo>
                    <a:pt x="0" y="159"/>
                    <a:pt x="31" y="200"/>
                    <a:pt x="74" y="214"/>
                  </a:cubicBezTo>
                  <a:lnTo>
                    <a:pt x="72" y="807"/>
                  </a:lnTo>
                  <a:cubicBezTo>
                    <a:pt x="30" y="822"/>
                    <a:pt x="0" y="863"/>
                    <a:pt x="0" y="911"/>
                  </a:cubicBezTo>
                  <a:cubicBezTo>
                    <a:pt x="0" y="971"/>
                    <a:pt x="49" y="1022"/>
                    <a:pt x="109" y="1022"/>
                  </a:cubicBezTo>
                  <a:lnTo>
                    <a:pt x="437" y="1022"/>
                  </a:lnTo>
                  <a:lnTo>
                    <a:pt x="381" y="1076"/>
                  </a:lnTo>
                  <a:cubicBezTo>
                    <a:pt x="338" y="1120"/>
                    <a:pt x="338" y="1190"/>
                    <a:pt x="381" y="1235"/>
                  </a:cubicBezTo>
                  <a:cubicBezTo>
                    <a:pt x="401" y="1256"/>
                    <a:pt x="430" y="1267"/>
                    <a:pt x="459" y="1267"/>
                  </a:cubicBezTo>
                  <a:cubicBezTo>
                    <a:pt x="490" y="1267"/>
                    <a:pt x="517" y="1256"/>
                    <a:pt x="539" y="1235"/>
                  </a:cubicBezTo>
                  <a:lnTo>
                    <a:pt x="634" y="1140"/>
                  </a:lnTo>
                  <a:lnTo>
                    <a:pt x="727" y="1235"/>
                  </a:lnTo>
                  <a:cubicBezTo>
                    <a:pt x="750" y="1256"/>
                    <a:pt x="778" y="1267"/>
                    <a:pt x="807" y="1267"/>
                  </a:cubicBezTo>
                  <a:cubicBezTo>
                    <a:pt x="837" y="1267"/>
                    <a:pt x="865" y="1256"/>
                    <a:pt x="885" y="1235"/>
                  </a:cubicBezTo>
                  <a:cubicBezTo>
                    <a:pt x="929" y="1190"/>
                    <a:pt x="929" y="1120"/>
                    <a:pt x="885" y="1076"/>
                  </a:cubicBezTo>
                  <a:lnTo>
                    <a:pt x="831" y="1022"/>
                  </a:lnTo>
                  <a:lnTo>
                    <a:pt x="1155" y="1022"/>
                  </a:lnTo>
                  <a:cubicBezTo>
                    <a:pt x="1216" y="1022"/>
                    <a:pt x="1266" y="971"/>
                    <a:pt x="1266" y="911"/>
                  </a:cubicBezTo>
                  <a:cubicBezTo>
                    <a:pt x="1266" y="863"/>
                    <a:pt x="1235" y="822"/>
                    <a:pt x="1193" y="8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7138EEA6-4F14-D548-A1EC-6334FA74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2372" y="2506461"/>
              <a:ext cx="729968" cy="366856"/>
            </a:xfrm>
            <a:custGeom>
              <a:avLst/>
              <a:gdLst>
                <a:gd name="T0" fmla="*/ 259772 w 858"/>
                <a:gd name="T1" fmla="*/ 128503 h 431"/>
                <a:gd name="T2" fmla="*/ 282502 w 858"/>
                <a:gd name="T3" fmla="*/ 105401 h 431"/>
                <a:gd name="T4" fmla="*/ 127000 w 858"/>
                <a:gd name="T5" fmla="*/ 128503 h 431"/>
                <a:gd name="T6" fmla="*/ 104270 w 858"/>
                <a:gd name="T7" fmla="*/ 105401 h 431"/>
                <a:gd name="T8" fmla="*/ 127000 w 858"/>
                <a:gd name="T9" fmla="*/ 128503 h 431"/>
                <a:gd name="T10" fmla="*/ 49068 w 858"/>
                <a:gd name="T11" fmla="*/ 26711 h 431"/>
                <a:gd name="T12" fmla="*/ 26338 w 858"/>
                <a:gd name="T13" fmla="*/ 49091 h 431"/>
                <a:gd name="T14" fmla="*/ 183284 w 858"/>
                <a:gd name="T15" fmla="*/ 26711 h 431"/>
                <a:gd name="T16" fmla="*/ 205653 w 858"/>
                <a:gd name="T17" fmla="*/ 49091 h 431"/>
                <a:gd name="T18" fmla="*/ 183284 w 858"/>
                <a:gd name="T19" fmla="*/ 26711 h 431"/>
                <a:gd name="T20" fmla="*/ 257247 w 858"/>
                <a:gd name="T21" fmla="*/ 78690 h 431"/>
                <a:gd name="T22" fmla="*/ 253278 w 858"/>
                <a:gd name="T23" fmla="*/ 79051 h 431"/>
                <a:gd name="T24" fmla="*/ 231630 w 858"/>
                <a:gd name="T25" fmla="*/ 57032 h 431"/>
                <a:gd name="T26" fmla="*/ 231991 w 858"/>
                <a:gd name="T27" fmla="*/ 24185 h 431"/>
                <a:gd name="T28" fmla="*/ 208179 w 858"/>
                <a:gd name="T29" fmla="*/ 0 h 431"/>
                <a:gd name="T30" fmla="*/ 180397 w 858"/>
                <a:gd name="T31" fmla="*/ 0 h 431"/>
                <a:gd name="T32" fmla="*/ 156585 w 858"/>
                <a:gd name="T33" fmla="*/ 51979 h 431"/>
                <a:gd name="T34" fmla="*/ 156946 w 858"/>
                <a:gd name="T35" fmla="*/ 57754 h 431"/>
                <a:gd name="T36" fmla="*/ 135659 w 858"/>
                <a:gd name="T37" fmla="*/ 79051 h 431"/>
                <a:gd name="T38" fmla="*/ 101744 w 858"/>
                <a:gd name="T39" fmla="*/ 78690 h 431"/>
                <a:gd name="T40" fmla="*/ 96693 w 858"/>
                <a:gd name="T41" fmla="*/ 79051 h 431"/>
                <a:gd name="T42" fmla="*/ 75045 w 858"/>
                <a:gd name="T43" fmla="*/ 57754 h 431"/>
                <a:gd name="T44" fmla="*/ 75767 w 858"/>
                <a:gd name="T45" fmla="*/ 24185 h 431"/>
                <a:gd name="T46" fmla="*/ 51594 w 858"/>
                <a:gd name="T47" fmla="*/ 0 h 431"/>
                <a:gd name="T48" fmla="*/ 23812 w 858"/>
                <a:gd name="T49" fmla="*/ 0 h 431"/>
                <a:gd name="T50" fmla="*/ 0 w 858"/>
                <a:gd name="T51" fmla="*/ 51979 h 431"/>
                <a:gd name="T52" fmla="*/ 23812 w 858"/>
                <a:gd name="T53" fmla="*/ 75802 h 431"/>
                <a:gd name="T54" fmla="*/ 51594 w 858"/>
                <a:gd name="T55" fmla="*/ 75802 h 431"/>
                <a:gd name="T56" fmla="*/ 77932 w 858"/>
                <a:gd name="T57" fmla="*/ 98182 h 431"/>
                <a:gd name="T58" fmla="*/ 77932 w 858"/>
                <a:gd name="T59" fmla="*/ 103235 h 431"/>
                <a:gd name="T60" fmla="*/ 77932 w 858"/>
                <a:gd name="T61" fmla="*/ 130308 h 431"/>
                <a:gd name="T62" fmla="*/ 129525 w 858"/>
                <a:gd name="T63" fmla="*/ 155214 h 431"/>
                <a:gd name="T64" fmla="*/ 153699 w 858"/>
                <a:gd name="T65" fmla="*/ 130308 h 431"/>
                <a:gd name="T66" fmla="*/ 153699 w 858"/>
                <a:gd name="T67" fmla="*/ 103235 h 431"/>
                <a:gd name="T68" fmla="*/ 176789 w 858"/>
                <a:gd name="T69" fmla="*/ 75802 h 431"/>
                <a:gd name="T70" fmla="*/ 180397 w 858"/>
                <a:gd name="T71" fmla="*/ 75802 h 431"/>
                <a:gd name="T72" fmla="*/ 208179 w 858"/>
                <a:gd name="T73" fmla="*/ 75802 h 431"/>
                <a:gd name="T74" fmla="*/ 233795 w 858"/>
                <a:gd name="T75" fmla="*/ 97460 h 431"/>
                <a:gd name="T76" fmla="*/ 233434 w 858"/>
                <a:gd name="T77" fmla="*/ 103235 h 431"/>
                <a:gd name="T78" fmla="*/ 233434 w 858"/>
                <a:gd name="T79" fmla="*/ 130308 h 431"/>
                <a:gd name="T80" fmla="*/ 285028 w 858"/>
                <a:gd name="T81" fmla="*/ 155214 h 431"/>
                <a:gd name="T82" fmla="*/ 309201 w 858"/>
                <a:gd name="T83" fmla="*/ 130308 h 431"/>
                <a:gd name="T84" fmla="*/ 309201 w 858"/>
                <a:gd name="T85" fmla="*/ 103235 h 4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58" h="431">
                  <a:moveTo>
                    <a:pt x="783" y="356"/>
                  </a:moveTo>
                  <a:lnTo>
                    <a:pt x="720" y="356"/>
                  </a:lnTo>
                  <a:lnTo>
                    <a:pt x="720" y="292"/>
                  </a:lnTo>
                  <a:lnTo>
                    <a:pt x="783" y="292"/>
                  </a:lnTo>
                  <a:lnTo>
                    <a:pt x="783" y="356"/>
                  </a:lnTo>
                  <a:close/>
                  <a:moveTo>
                    <a:pt x="352" y="356"/>
                  </a:moveTo>
                  <a:lnTo>
                    <a:pt x="289" y="356"/>
                  </a:lnTo>
                  <a:lnTo>
                    <a:pt x="289" y="292"/>
                  </a:lnTo>
                  <a:lnTo>
                    <a:pt x="352" y="292"/>
                  </a:lnTo>
                  <a:lnTo>
                    <a:pt x="352" y="356"/>
                  </a:lnTo>
                  <a:close/>
                  <a:moveTo>
                    <a:pt x="73" y="74"/>
                  </a:moveTo>
                  <a:lnTo>
                    <a:pt x="136" y="74"/>
                  </a:lnTo>
                  <a:lnTo>
                    <a:pt x="136" y="136"/>
                  </a:lnTo>
                  <a:lnTo>
                    <a:pt x="73" y="136"/>
                  </a:lnTo>
                  <a:lnTo>
                    <a:pt x="73" y="74"/>
                  </a:lnTo>
                  <a:close/>
                  <a:moveTo>
                    <a:pt x="508" y="74"/>
                  </a:moveTo>
                  <a:lnTo>
                    <a:pt x="570" y="74"/>
                  </a:lnTo>
                  <a:lnTo>
                    <a:pt x="570" y="136"/>
                  </a:lnTo>
                  <a:lnTo>
                    <a:pt x="508" y="136"/>
                  </a:lnTo>
                  <a:lnTo>
                    <a:pt x="508" y="74"/>
                  </a:lnTo>
                  <a:close/>
                  <a:moveTo>
                    <a:pt x="790" y="218"/>
                  </a:moveTo>
                  <a:lnTo>
                    <a:pt x="713" y="218"/>
                  </a:lnTo>
                  <a:cubicBezTo>
                    <a:pt x="711" y="218"/>
                    <a:pt x="706" y="218"/>
                    <a:pt x="702" y="219"/>
                  </a:cubicBezTo>
                  <a:lnTo>
                    <a:pt x="642" y="158"/>
                  </a:lnTo>
                  <a:cubicBezTo>
                    <a:pt x="643" y="154"/>
                    <a:pt x="643" y="148"/>
                    <a:pt x="643" y="144"/>
                  </a:cubicBezTo>
                  <a:lnTo>
                    <a:pt x="643" y="67"/>
                  </a:lnTo>
                  <a:cubicBezTo>
                    <a:pt x="643" y="30"/>
                    <a:pt x="614" y="0"/>
                    <a:pt x="577" y="0"/>
                  </a:cubicBezTo>
                  <a:lnTo>
                    <a:pt x="500" y="0"/>
                  </a:lnTo>
                  <a:cubicBezTo>
                    <a:pt x="463" y="0"/>
                    <a:pt x="434" y="30"/>
                    <a:pt x="434" y="67"/>
                  </a:cubicBezTo>
                  <a:lnTo>
                    <a:pt x="434" y="144"/>
                  </a:lnTo>
                  <a:cubicBezTo>
                    <a:pt x="434" y="150"/>
                    <a:pt x="434" y="154"/>
                    <a:pt x="435" y="160"/>
                  </a:cubicBezTo>
                  <a:lnTo>
                    <a:pt x="376" y="219"/>
                  </a:lnTo>
                  <a:cubicBezTo>
                    <a:pt x="370" y="219"/>
                    <a:pt x="365" y="218"/>
                    <a:pt x="359" y="218"/>
                  </a:cubicBezTo>
                  <a:lnTo>
                    <a:pt x="282" y="218"/>
                  </a:lnTo>
                  <a:cubicBezTo>
                    <a:pt x="278" y="218"/>
                    <a:pt x="273" y="219"/>
                    <a:pt x="268" y="219"/>
                  </a:cubicBezTo>
                  <a:lnTo>
                    <a:pt x="208" y="160"/>
                  </a:lnTo>
                  <a:cubicBezTo>
                    <a:pt x="210" y="154"/>
                    <a:pt x="210" y="150"/>
                    <a:pt x="210" y="144"/>
                  </a:cubicBezTo>
                  <a:lnTo>
                    <a:pt x="210" y="67"/>
                  </a:lnTo>
                  <a:cubicBezTo>
                    <a:pt x="210" y="30"/>
                    <a:pt x="180" y="0"/>
                    <a:pt x="143" y="0"/>
                  </a:cubicBezTo>
                  <a:lnTo>
                    <a:pt x="66" y="0"/>
                  </a:lnTo>
                  <a:cubicBezTo>
                    <a:pt x="29" y="0"/>
                    <a:pt x="0" y="30"/>
                    <a:pt x="0" y="67"/>
                  </a:cubicBezTo>
                  <a:lnTo>
                    <a:pt x="0" y="144"/>
                  </a:lnTo>
                  <a:cubicBezTo>
                    <a:pt x="0" y="181"/>
                    <a:pt x="29" y="210"/>
                    <a:pt x="66" y="210"/>
                  </a:cubicBezTo>
                  <a:lnTo>
                    <a:pt x="143" y="210"/>
                  </a:lnTo>
                  <a:cubicBezTo>
                    <a:pt x="146" y="210"/>
                    <a:pt x="151" y="210"/>
                    <a:pt x="154" y="210"/>
                  </a:cubicBezTo>
                  <a:lnTo>
                    <a:pt x="216" y="272"/>
                  </a:lnTo>
                  <a:cubicBezTo>
                    <a:pt x="216" y="277"/>
                    <a:pt x="216" y="282"/>
                    <a:pt x="216" y="286"/>
                  </a:cubicBezTo>
                  <a:lnTo>
                    <a:pt x="216" y="361"/>
                  </a:lnTo>
                  <a:cubicBezTo>
                    <a:pt x="216" y="398"/>
                    <a:pt x="245" y="430"/>
                    <a:pt x="282" y="430"/>
                  </a:cubicBezTo>
                  <a:lnTo>
                    <a:pt x="359" y="430"/>
                  </a:lnTo>
                  <a:cubicBezTo>
                    <a:pt x="397" y="430"/>
                    <a:pt x="426" y="398"/>
                    <a:pt x="426" y="361"/>
                  </a:cubicBezTo>
                  <a:lnTo>
                    <a:pt x="426" y="286"/>
                  </a:lnTo>
                  <a:cubicBezTo>
                    <a:pt x="426" y="282"/>
                    <a:pt x="426" y="279"/>
                    <a:pt x="426" y="274"/>
                  </a:cubicBezTo>
                  <a:lnTo>
                    <a:pt x="490" y="210"/>
                  </a:lnTo>
                  <a:cubicBezTo>
                    <a:pt x="494" y="210"/>
                    <a:pt x="497" y="210"/>
                    <a:pt x="500" y="210"/>
                  </a:cubicBezTo>
                  <a:lnTo>
                    <a:pt x="577" y="210"/>
                  </a:lnTo>
                  <a:cubicBezTo>
                    <a:pt x="580" y="210"/>
                    <a:pt x="585" y="210"/>
                    <a:pt x="588" y="210"/>
                  </a:cubicBezTo>
                  <a:lnTo>
                    <a:pt x="648" y="270"/>
                  </a:lnTo>
                  <a:cubicBezTo>
                    <a:pt x="647" y="275"/>
                    <a:pt x="647" y="280"/>
                    <a:pt x="647" y="286"/>
                  </a:cubicBezTo>
                  <a:lnTo>
                    <a:pt x="647" y="361"/>
                  </a:lnTo>
                  <a:cubicBezTo>
                    <a:pt x="647" y="398"/>
                    <a:pt x="676" y="430"/>
                    <a:pt x="713" y="430"/>
                  </a:cubicBezTo>
                  <a:lnTo>
                    <a:pt x="790" y="430"/>
                  </a:lnTo>
                  <a:cubicBezTo>
                    <a:pt x="827" y="430"/>
                    <a:pt x="857" y="398"/>
                    <a:pt x="857" y="361"/>
                  </a:cubicBezTo>
                  <a:lnTo>
                    <a:pt x="857" y="286"/>
                  </a:lnTo>
                  <a:cubicBezTo>
                    <a:pt x="857" y="249"/>
                    <a:pt x="827" y="218"/>
                    <a:pt x="790" y="2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7F5B48CC-BE0C-1442-82E6-54EB0273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273" y="9733919"/>
            <a:ext cx="1413766" cy="1235692"/>
          </a:xfrm>
          <a:custGeom>
            <a:avLst/>
            <a:gdLst>
              <a:gd name="T0" fmla="*/ 322818 w 1157"/>
              <a:gd name="T1" fmla="*/ 193646 h 1010"/>
              <a:gd name="T2" fmla="*/ 380695 w 1157"/>
              <a:gd name="T3" fmla="*/ 218122 h 1010"/>
              <a:gd name="T4" fmla="*/ 182259 w 1157"/>
              <a:gd name="T5" fmla="*/ 339061 h 1010"/>
              <a:gd name="T6" fmla="*/ 24086 w 1157"/>
              <a:gd name="T7" fmla="*/ 181769 h 1010"/>
              <a:gd name="T8" fmla="*/ 182259 w 1157"/>
              <a:gd name="T9" fmla="*/ 24116 h 1010"/>
              <a:gd name="T10" fmla="*/ 327492 w 1157"/>
              <a:gd name="T11" fmla="*/ 120939 h 1010"/>
              <a:gd name="T12" fmla="*/ 327492 w 1157"/>
              <a:gd name="T13" fmla="*/ 120939 h 1010"/>
              <a:gd name="T14" fmla="*/ 309517 w 1157"/>
              <a:gd name="T15" fmla="*/ 142535 h 1010"/>
              <a:gd name="T16" fmla="*/ 182259 w 1157"/>
              <a:gd name="T17" fmla="*/ 48592 h 1010"/>
              <a:gd name="T18" fmla="*/ 48890 w 1157"/>
              <a:gd name="T19" fmla="*/ 181769 h 1010"/>
              <a:gd name="T20" fmla="*/ 182259 w 1157"/>
              <a:gd name="T21" fmla="*/ 315305 h 1010"/>
              <a:gd name="T22" fmla="*/ 309517 w 1157"/>
              <a:gd name="T23" fmla="*/ 220642 h 1010"/>
              <a:gd name="T24" fmla="*/ 316347 w 1157"/>
              <a:gd name="T25" fmla="*/ 235759 h 1010"/>
              <a:gd name="T26" fmla="*/ 327492 w 1157"/>
              <a:gd name="T27" fmla="*/ 242238 h 1010"/>
              <a:gd name="T28" fmla="*/ 182259 w 1157"/>
              <a:gd name="T29" fmla="*/ 339061 h 1010"/>
              <a:gd name="T30" fmla="*/ 194482 w 1157"/>
              <a:gd name="T31" fmla="*/ 181769 h 1010"/>
              <a:gd name="T32" fmla="*/ 182259 w 1157"/>
              <a:gd name="T33" fmla="*/ 193646 h 1010"/>
              <a:gd name="T34" fmla="*/ 170037 w 1157"/>
              <a:gd name="T35" fmla="*/ 181769 h 1010"/>
              <a:gd name="T36" fmla="*/ 182259 w 1157"/>
              <a:gd name="T37" fmla="*/ 169531 h 1010"/>
              <a:gd name="T38" fmla="*/ 216410 w 1157"/>
              <a:gd name="T39" fmla="*/ 169531 h 1010"/>
              <a:gd name="T40" fmla="*/ 182259 w 1157"/>
              <a:gd name="T41" fmla="*/ 145055 h 1010"/>
              <a:gd name="T42" fmla="*/ 145951 w 1157"/>
              <a:gd name="T43" fmla="*/ 181769 h 1010"/>
              <a:gd name="T44" fmla="*/ 182259 w 1157"/>
              <a:gd name="T45" fmla="*/ 218122 h 1010"/>
              <a:gd name="T46" fmla="*/ 216410 w 1157"/>
              <a:gd name="T47" fmla="*/ 193646 h 1010"/>
              <a:gd name="T48" fmla="*/ 241215 w 1157"/>
              <a:gd name="T49" fmla="*/ 193646 h 1010"/>
              <a:gd name="T50" fmla="*/ 182259 w 1157"/>
              <a:gd name="T51" fmla="*/ 242238 h 1010"/>
              <a:gd name="T52" fmla="*/ 121506 w 1157"/>
              <a:gd name="T53" fmla="*/ 181769 h 1010"/>
              <a:gd name="T54" fmla="*/ 182259 w 1157"/>
              <a:gd name="T55" fmla="*/ 120939 h 1010"/>
              <a:gd name="T56" fmla="*/ 216410 w 1157"/>
              <a:gd name="T57" fmla="*/ 169531 h 1010"/>
              <a:gd name="T58" fmla="*/ 265660 w 1157"/>
              <a:gd name="T59" fmla="*/ 169531 h 1010"/>
              <a:gd name="T60" fmla="*/ 182259 w 1157"/>
              <a:gd name="T61" fmla="*/ 96463 h 1010"/>
              <a:gd name="T62" fmla="*/ 97421 w 1157"/>
              <a:gd name="T63" fmla="*/ 181769 h 1010"/>
              <a:gd name="T64" fmla="*/ 182259 w 1157"/>
              <a:gd name="T65" fmla="*/ 266714 h 1010"/>
              <a:gd name="T66" fmla="*/ 290105 w 1157"/>
              <a:gd name="T67" fmla="*/ 193646 h 1010"/>
              <a:gd name="T68" fmla="*/ 182259 w 1157"/>
              <a:gd name="T69" fmla="*/ 290470 h 1010"/>
              <a:gd name="T70" fmla="*/ 72976 w 1157"/>
              <a:gd name="T71" fmla="*/ 181769 h 1010"/>
              <a:gd name="T72" fmla="*/ 182259 w 1157"/>
              <a:gd name="T73" fmla="*/ 72347 h 1010"/>
              <a:gd name="T74" fmla="*/ 290105 w 1157"/>
              <a:gd name="T75" fmla="*/ 169531 h 1010"/>
              <a:gd name="T76" fmla="*/ 368473 w 1157"/>
              <a:gd name="T77" fmla="*/ 169531 h 1010"/>
              <a:gd name="T78" fmla="*/ 335041 w 1157"/>
              <a:gd name="T79" fmla="*/ 145055 h 1010"/>
              <a:gd name="T80" fmla="*/ 368473 w 1157"/>
              <a:gd name="T81" fmla="*/ 169531 h 1010"/>
              <a:gd name="T82" fmla="*/ 400827 w 1157"/>
              <a:gd name="T83" fmla="*/ 193646 h 1010"/>
              <a:gd name="T84" fmla="*/ 412690 w 1157"/>
              <a:gd name="T85" fmla="*/ 181769 h 1010"/>
              <a:gd name="T86" fmla="*/ 400827 w 1157"/>
              <a:gd name="T87" fmla="*/ 169531 h 1010"/>
              <a:gd name="T88" fmla="*/ 411611 w 1157"/>
              <a:gd name="T89" fmla="*/ 138576 h 1010"/>
              <a:gd name="T90" fmla="*/ 400827 w 1157"/>
              <a:gd name="T91" fmla="*/ 120939 h 1010"/>
              <a:gd name="T92" fmla="*/ 353734 w 1157"/>
              <a:gd name="T93" fmla="*/ 120939 h 1010"/>
              <a:gd name="T94" fmla="*/ 291902 w 1157"/>
              <a:gd name="T95" fmla="*/ 37074 h 1010"/>
              <a:gd name="T96" fmla="*/ 182259 w 1157"/>
              <a:gd name="T97" fmla="*/ 0 h 1010"/>
              <a:gd name="T98" fmla="*/ 0 w 1157"/>
              <a:gd name="T99" fmla="*/ 181769 h 1010"/>
              <a:gd name="T100" fmla="*/ 182259 w 1157"/>
              <a:gd name="T101" fmla="*/ 363177 h 1010"/>
              <a:gd name="T102" fmla="*/ 291902 w 1157"/>
              <a:gd name="T103" fmla="*/ 326103 h 1010"/>
              <a:gd name="T104" fmla="*/ 400827 w 1157"/>
              <a:gd name="T105" fmla="*/ 242238 h 1010"/>
              <a:gd name="T106" fmla="*/ 411611 w 1157"/>
              <a:gd name="T107" fmla="*/ 224601 h 10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157" h="1010">
                <a:moveTo>
                  <a:pt x="932" y="606"/>
                </a:moveTo>
                <a:lnTo>
                  <a:pt x="898" y="538"/>
                </a:lnTo>
                <a:lnTo>
                  <a:pt x="1025" y="538"/>
                </a:lnTo>
                <a:lnTo>
                  <a:pt x="1059" y="606"/>
                </a:lnTo>
                <a:lnTo>
                  <a:pt x="932" y="606"/>
                </a:lnTo>
                <a:close/>
                <a:moveTo>
                  <a:pt x="507" y="942"/>
                </a:moveTo>
                <a:lnTo>
                  <a:pt x="507" y="942"/>
                </a:lnTo>
                <a:cubicBezTo>
                  <a:pt x="264" y="942"/>
                  <a:pt x="67" y="745"/>
                  <a:pt x="67" y="505"/>
                </a:cubicBezTo>
                <a:cubicBezTo>
                  <a:pt x="67" y="263"/>
                  <a:pt x="264" y="67"/>
                  <a:pt x="507" y="67"/>
                </a:cubicBezTo>
                <a:cubicBezTo>
                  <a:pt x="683" y="67"/>
                  <a:pt x="843" y="175"/>
                  <a:pt x="911" y="336"/>
                </a:cubicBezTo>
                <a:cubicBezTo>
                  <a:pt x="898" y="336"/>
                  <a:pt x="886" y="344"/>
                  <a:pt x="880" y="354"/>
                </a:cubicBezTo>
                <a:lnTo>
                  <a:pt x="861" y="396"/>
                </a:lnTo>
                <a:cubicBezTo>
                  <a:pt x="813" y="245"/>
                  <a:pt x="672" y="135"/>
                  <a:pt x="507" y="135"/>
                </a:cubicBezTo>
                <a:cubicBezTo>
                  <a:pt x="302" y="135"/>
                  <a:pt x="136" y="301"/>
                  <a:pt x="136" y="505"/>
                </a:cubicBezTo>
                <a:cubicBezTo>
                  <a:pt x="136" y="708"/>
                  <a:pt x="302" y="876"/>
                  <a:pt x="507" y="876"/>
                </a:cubicBezTo>
                <a:cubicBezTo>
                  <a:pt x="672" y="876"/>
                  <a:pt x="813" y="764"/>
                  <a:pt x="861" y="613"/>
                </a:cubicBezTo>
                <a:lnTo>
                  <a:pt x="880" y="655"/>
                </a:lnTo>
                <a:cubicBezTo>
                  <a:pt x="886" y="665"/>
                  <a:pt x="898" y="673"/>
                  <a:pt x="911" y="673"/>
                </a:cubicBezTo>
                <a:cubicBezTo>
                  <a:pt x="843" y="834"/>
                  <a:pt x="683" y="942"/>
                  <a:pt x="507" y="942"/>
                </a:cubicBezTo>
                <a:close/>
                <a:moveTo>
                  <a:pt x="541" y="505"/>
                </a:moveTo>
                <a:lnTo>
                  <a:pt x="541" y="505"/>
                </a:lnTo>
                <a:cubicBezTo>
                  <a:pt x="541" y="523"/>
                  <a:pt x="526" y="538"/>
                  <a:pt x="507" y="538"/>
                </a:cubicBezTo>
                <a:cubicBezTo>
                  <a:pt x="488" y="538"/>
                  <a:pt x="473" y="523"/>
                  <a:pt x="473" y="505"/>
                </a:cubicBezTo>
                <a:cubicBezTo>
                  <a:pt x="473" y="486"/>
                  <a:pt x="488" y="471"/>
                  <a:pt x="507" y="471"/>
                </a:cubicBezTo>
                <a:cubicBezTo>
                  <a:pt x="526" y="471"/>
                  <a:pt x="541" y="486"/>
                  <a:pt x="541" y="505"/>
                </a:cubicBezTo>
                <a:close/>
                <a:moveTo>
                  <a:pt x="602" y="471"/>
                </a:moveTo>
                <a:lnTo>
                  <a:pt x="602" y="471"/>
                </a:lnTo>
                <a:cubicBezTo>
                  <a:pt x="588" y="431"/>
                  <a:pt x="551" y="403"/>
                  <a:pt x="507" y="403"/>
                </a:cubicBezTo>
                <a:cubicBezTo>
                  <a:pt x="451" y="403"/>
                  <a:pt x="406" y="449"/>
                  <a:pt x="406" y="505"/>
                </a:cubicBezTo>
                <a:cubicBezTo>
                  <a:pt x="406" y="560"/>
                  <a:pt x="451" y="606"/>
                  <a:pt x="507" y="606"/>
                </a:cubicBezTo>
                <a:cubicBezTo>
                  <a:pt x="551" y="606"/>
                  <a:pt x="588" y="578"/>
                  <a:pt x="602" y="538"/>
                </a:cubicBezTo>
                <a:lnTo>
                  <a:pt x="671" y="538"/>
                </a:lnTo>
                <a:cubicBezTo>
                  <a:pt x="656" y="615"/>
                  <a:pt x="588" y="673"/>
                  <a:pt x="507" y="673"/>
                </a:cubicBezTo>
                <a:cubicBezTo>
                  <a:pt x="413" y="673"/>
                  <a:pt x="338" y="597"/>
                  <a:pt x="338" y="505"/>
                </a:cubicBezTo>
                <a:cubicBezTo>
                  <a:pt x="338" y="412"/>
                  <a:pt x="413" y="336"/>
                  <a:pt x="507" y="336"/>
                </a:cubicBezTo>
                <a:cubicBezTo>
                  <a:pt x="588" y="336"/>
                  <a:pt x="656" y="394"/>
                  <a:pt x="671" y="471"/>
                </a:cubicBezTo>
                <a:lnTo>
                  <a:pt x="602" y="471"/>
                </a:lnTo>
                <a:close/>
                <a:moveTo>
                  <a:pt x="739" y="471"/>
                </a:moveTo>
                <a:lnTo>
                  <a:pt x="739" y="471"/>
                </a:lnTo>
                <a:cubicBezTo>
                  <a:pt x="723" y="357"/>
                  <a:pt x="625" y="268"/>
                  <a:pt x="507" y="268"/>
                </a:cubicBezTo>
                <a:cubicBezTo>
                  <a:pt x="376" y="268"/>
                  <a:pt x="271" y="375"/>
                  <a:pt x="271" y="505"/>
                </a:cubicBezTo>
                <a:cubicBezTo>
                  <a:pt x="271" y="634"/>
                  <a:pt x="376" y="741"/>
                  <a:pt x="507" y="741"/>
                </a:cubicBezTo>
                <a:cubicBezTo>
                  <a:pt x="625" y="741"/>
                  <a:pt x="723" y="652"/>
                  <a:pt x="739" y="538"/>
                </a:cubicBezTo>
                <a:lnTo>
                  <a:pt x="807" y="538"/>
                </a:lnTo>
                <a:cubicBezTo>
                  <a:pt x="791" y="689"/>
                  <a:pt x="663" y="807"/>
                  <a:pt x="507" y="807"/>
                </a:cubicBezTo>
                <a:cubicBezTo>
                  <a:pt x="339" y="807"/>
                  <a:pt x="203" y="671"/>
                  <a:pt x="203" y="505"/>
                </a:cubicBezTo>
                <a:cubicBezTo>
                  <a:pt x="203" y="338"/>
                  <a:pt x="339" y="201"/>
                  <a:pt x="507" y="201"/>
                </a:cubicBezTo>
                <a:cubicBezTo>
                  <a:pt x="663" y="201"/>
                  <a:pt x="791" y="320"/>
                  <a:pt x="807" y="471"/>
                </a:cubicBezTo>
                <a:lnTo>
                  <a:pt x="739" y="471"/>
                </a:lnTo>
                <a:close/>
                <a:moveTo>
                  <a:pt x="1025" y="471"/>
                </a:moveTo>
                <a:lnTo>
                  <a:pt x="898" y="471"/>
                </a:lnTo>
                <a:lnTo>
                  <a:pt x="932" y="403"/>
                </a:lnTo>
                <a:lnTo>
                  <a:pt x="1059" y="403"/>
                </a:lnTo>
                <a:lnTo>
                  <a:pt x="1025" y="471"/>
                </a:lnTo>
                <a:close/>
                <a:moveTo>
                  <a:pt x="1101" y="538"/>
                </a:moveTo>
                <a:lnTo>
                  <a:pt x="1115" y="538"/>
                </a:lnTo>
                <a:cubicBezTo>
                  <a:pt x="1133" y="538"/>
                  <a:pt x="1148" y="523"/>
                  <a:pt x="1148" y="505"/>
                </a:cubicBezTo>
                <a:cubicBezTo>
                  <a:pt x="1148" y="486"/>
                  <a:pt x="1133" y="471"/>
                  <a:pt x="1115" y="471"/>
                </a:cubicBezTo>
                <a:lnTo>
                  <a:pt x="1101" y="471"/>
                </a:lnTo>
                <a:lnTo>
                  <a:pt x="1145" y="385"/>
                </a:lnTo>
                <a:cubicBezTo>
                  <a:pt x="1156" y="363"/>
                  <a:pt x="1140" y="336"/>
                  <a:pt x="1115" y="336"/>
                </a:cubicBezTo>
                <a:lnTo>
                  <a:pt x="984" y="336"/>
                </a:lnTo>
                <a:cubicBezTo>
                  <a:pt x="949" y="243"/>
                  <a:pt x="890" y="161"/>
                  <a:pt x="812" y="103"/>
                </a:cubicBezTo>
                <a:cubicBezTo>
                  <a:pt x="723" y="34"/>
                  <a:pt x="618" y="0"/>
                  <a:pt x="507" y="0"/>
                </a:cubicBezTo>
                <a:cubicBezTo>
                  <a:pt x="227" y="0"/>
                  <a:pt x="0" y="226"/>
                  <a:pt x="0" y="505"/>
                </a:cubicBezTo>
                <a:cubicBezTo>
                  <a:pt x="0" y="782"/>
                  <a:pt x="227" y="1009"/>
                  <a:pt x="507" y="1009"/>
                </a:cubicBezTo>
                <a:cubicBezTo>
                  <a:pt x="618" y="1009"/>
                  <a:pt x="723" y="974"/>
                  <a:pt x="812" y="906"/>
                </a:cubicBezTo>
                <a:cubicBezTo>
                  <a:pt x="890" y="847"/>
                  <a:pt x="949" y="766"/>
                  <a:pt x="984" y="673"/>
                </a:cubicBezTo>
                <a:lnTo>
                  <a:pt x="1115" y="673"/>
                </a:lnTo>
                <a:cubicBezTo>
                  <a:pt x="1140" y="673"/>
                  <a:pt x="1156" y="645"/>
                  <a:pt x="1145" y="624"/>
                </a:cubicBezTo>
                <a:lnTo>
                  <a:pt x="1101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9F56CA6-9A71-DB41-B9EA-68E7210F1C18}"/>
              </a:ext>
            </a:extLst>
          </p:cNvPr>
          <p:cNvGrpSpPr/>
          <p:nvPr/>
        </p:nvGrpSpPr>
        <p:grpSpPr>
          <a:xfrm>
            <a:off x="13516948" y="5530177"/>
            <a:ext cx="1435350" cy="1375994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6F0A1D2-135A-3742-B75F-7B8EBC1B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4F3CEB8-C83B-8240-90E4-57A502F1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726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Global Outlook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939B2-D553-5E4F-8F4B-809B8DC20777}"/>
              </a:ext>
            </a:extLst>
          </p:cNvPr>
          <p:cNvGrpSpPr/>
          <p:nvPr/>
        </p:nvGrpSpPr>
        <p:grpSpPr>
          <a:xfrm>
            <a:off x="1388948" y="4681842"/>
            <a:ext cx="21200119" cy="5932453"/>
            <a:chOff x="1859729" y="4681842"/>
            <a:chExt cx="21200119" cy="5932453"/>
          </a:xfrm>
        </p:grpSpPr>
        <p:sp>
          <p:nvSpPr>
            <p:cNvPr id="39" name="Freeform 4900">
              <a:extLst>
                <a:ext uri="{FF2B5EF4-FFF2-40B4-BE49-F238E27FC236}">
                  <a16:creationId xmlns:a16="http://schemas.microsoft.com/office/drawing/2014/main" id="{546B03C9-82D4-7E4E-A68D-6C048FF90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8435" y="7352059"/>
              <a:ext cx="3104544" cy="109308"/>
            </a:xfrm>
            <a:custGeom>
              <a:avLst/>
              <a:gdLst>
                <a:gd name="T0" fmla="*/ 613 w 626"/>
                <a:gd name="T1" fmla="*/ 23 h 24"/>
                <a:gd name="T2" fmla="*/ 11 w 626"/>
                <a:gd name="T3" fmla="*/ 23 h 24"/>
                <a:gd name="T4" fmla="*/ 11 w 626"/>
                <a:gd name="T5" fmla="*/ 23 h 24"/>
                <a:gd name="T6" fmla="*/ 0 w 626"/>
                <a:gd name="T7" fmla="*/ 12 h 24"/>
                <a:gd name="T8" fmla="*/ 0 w 626"/>
                <a:gd name="T9" fmla="*/ 12 h 24"/>
                <a:gd name="T10" fmla="*/ 11 w 626"/>
                <a:gd name="T11" fmla="*/ 0 h 24"/>
                <a:gd name="T12" fmla="*/ 613 w 626"/>
                <a:gd name="T13" fmla="*/ 0 h 24"/>
                <a:gd name="T14" fmla="*/ 613 w 626"/>
                <a:gd name="T15" fmla="*/ 0 h 24"/>
                <a:gd name="T16" fmla="*/ 625 w 626"/>
                <a:gd name="T17" fmla="*/ 12 h 24"/>
                <a:gd name="T18" fmla="*/ 625 w 626"/>
                <a:gd name="T19" fmla="*/ 12 h 24"/>
                <a:gd name="T20" fmla="*/ 613 w 626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24">
                  <a:moveTo>
                    <a:pt x="613" y="23"/>
                  </a:moveTo>
                  <a:lnTo>
                    <a:pt x="11" y="23"/>
                  </a:lnTo>
                  <a:lnTo>
                    <a:pt x="11" y="23"/>
                  </a:lnTo>
                  <a:cubicBezTo>
                    <a:pt x="5" y="23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7"/>
                    <a:pt x="5" y="0"/>
                    <a:pt x="11" y="0"/>
                  </a:cubicBezTo>
                  <a:lnTo>
                    <a:pt x="613" y="0"/>
                  </a:lnTo>
                  <a:lnTo>
                    <a:pt x="613" y="0"/>
                  </a:lnTo>
                  <a:cubicBezTo>
                    <a:pt x="620" y="0"/>
                    <a:pt x="625" y="7"/>
                    <a:pt x="625" y="12"/>
                  </a:cubicBezTo>
                  <a:lnTo>
                    <a:pt x="625" y="12"/>
                  </a:lnTo>
                  <a:cubicBezTo>
                    <a:pt x="625" y="19"/>
                    <a:pt x="620" y="23"/>
                    <a:pt x="613" y="23"/>
                  </a:cubicBez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904">
              <a:extLst>
                <a:ext uri="{FF2B5EF4-FFF2-40B4-BE49-F238E27FC236}">
                  <a16:creationId xmlns:a16="http://schemas.microsoft.com/office/drawing/2014/main" id="{C0D2B157-CB48-9941-AB40-CA71DB3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6824" y="7352059"/>
              <a:ext cx="2995222" cy="109308"/>
            </a:xfrm>
            <a:custGeom>
              <a:avLst/>
              <a:gdLst>
                <a:gd name="T0" fmla="*/ 603 w 604"/>
                <a:gd name="T1" fmla="*/ 23 h 24"/>
                <a:gd name="T2" fmla="*/ 0 w 604"/>
                <a:gd name="T3" fmla="*/ 23 h 24"/>
                <a:gd name="T4" fmla="*/ 0 w 604"/>
                <a:gd name="T5" fmla="*/ 0 h 24"/>
                <a:gd name="T6" fmla="*/ 603 w 604"/>
                <a:gd name="T7" fmla="*/ 0 h 24"/>
                <a:gd name="T8" fmla="*/ 603 w 60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">
                  <a:moveTo>
                    <a:pt x="60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603" y="0"/>
                  </a:lnTo>
                  <a:lnTo>
                    <a:pt x="603" y="23"/>
                  </a:ln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908">
              <a:extLst>
                <a:ext uri="{FF2B5EF4-FFF2-40B4-BE49-F238E27FC236}">
                  <a16:creationId xmlns:a16="http://schemas.microsoft.com/office/drawing/2014/main" id="{11C5FC62-F819-6A41-BCE8-AC5EF6A7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4036" y="7352059"/>
              <a:ext cx="3126400" cy="131178"/>
            </a:xfrm>
            <a:custGeom>
              <a:avLst/>
              <a:gdLst>
                <a:gd name="T0" fmla="*/ 617 w 629"/>
                <a:gd name="T1" fmla="*/ 27 h 28"/>
                <a:gd name="T2" fmla="*/ 13 w 629"/>
                <a:gd name="T3" fmla="*/ 27 h 28"/>
                <a:gd name="T4" fmla="*/ 13 w 629"/>
                <a:gd name="T5" fmla="*/ 27 h 28"/>
                <a:gd name="T6" fmla="*/ 0 w 629"/>
                <a:gd name="T7" fmla="*/ 13 h 28"/>
                <a:gd name="T8" fmla="*/ 0 w 629"/>
                <a:gd name="T9" fmla="*/ 13 h 28"/>
                <a:gd name="T10" fmla="*/ 13 w 629"/>
                <a:gd name="T11" fmla="*/ 0 h 28"/>
                <a:gd name="T12" fmla="*/ 617 w 629"/>
                <a:gd name="T13" fmla="*/ 0 h 28"/>
                <a:gd name="T14" fmla="*/ 617 w 629"/>
                <a:gd name="T15" fmla="*/ 0 h 28"/>
                <a:gd name="T16" fmla="*/ 628 w 629"/>
                <a:gd name="T17" fmla="*/ 13 h 28"/>
                <a:gd name="T18" fmla="*/ 628 w 629"/>
                <a:gd name="T19" fmla="*/ 13 h 28"/>
                <a:gd name="T20" fmla="*/ 617 w 629"/>
                <a:gd name="T2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28">
                  <a:moveTo>
                    <a:pt x="617" y="27"/>
                  </a:moveTo>
                  <a:lnTo>
                    <a:pt x="13" y="27"/>
                  </a:ln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617" y="0"/>
                  </a:lnTo>
                  <a:lnTo>
                    <a:pt x="617" y="0"/>
                  </a:lnTo>
                  <a:cubicBezTo>
                    <a:pt x="622" y="0"/>
                    <a:pt x="628" y="6"/>
                    <a:pt x="628" y="13"/>
                  </a:cubicBezTo>
                  <a:lnTo>
                    <a:pt x="628" y="13"/>
                  </a:lnTo>
                  <a:cubicBezTo>
                    <a:pt x="628" y="21"/>
                    <a:pt x="622" y="27"/>
                    <a:pt x="617" y="27"/>
                  </a:cubicBez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912">
              <a:extLst>
                <a:ext uri="{FF2B5EF4-FFF2-40B4-BE49-F238E27FC236}">
                  <a16:creationId xmlns:a16="http://schemas.microsoft.com/office/drawing/2014/main" id="{5BF22CCA-0350-AA46-86C8-3FC8F975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555" y="7352059"/>
              <a:ext cx="3126413" cy="153034"/>
            </a:xfrm>
            <a:custGeom>
              <a:avLst/>
              <a:gdLst>
                <a:gd name="T0" fmla="*/ 616 w 632"/>
                <a:gd name="T1" fmla="*/ 29 h 30"/>
                <a:gd name="T2" fmla="*/ 13 w 632"/>
                <a:gd name="T3" fmla="*/ 29 h 30"/>
                <a:gd name="T4" fmla="*/ 13 w 632"/>
                <a:gd name="T5" fmla="*/ 29 h 30"/>
                <a:gd name="T6" fmla="*/ 0 w 632"/>
                <a:gd name="T7" fmla="*/ 14 h 30"/>
                <a:gd name="T8" fmla="*/ 0 w 632"/>
                <a:gd name="T9" fmla="*/ 14 h 30"/>
                <a:gd name="T10" fmla="*/ 13 w 632"/>
                <a:gd name="T11" fmla="*/ 0 h 30"/>
                <a:gd name="T12" fmla="*/ 616 w 632"/>
                <a:gd name="T13" fmla="*/ 0 h 30"/>
                <a:gd name="T14" fmla="*/ 616 w 632"/>
                <a:gd name="T15" fmla="*/ 0 h 30"/>
                <a:gd name="T16" fmla="*/ 631 w 632"/>
                <a:gd name="T17" fmla="*/ 14 h 30"/>
                <a:gd name="T18" fmla="*/ 631 w 632"/>
                <a:gd name="T19" fmla="*/ 14 h 30"/>
                <a:gd name="T20" fmla="*/ 616 w 632"/>
                <a:gd name="T2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2" h="30">
                  <a:moveTo>
                    <a:pt x="616" y="29"/>
                  </a:moveTo>
                  <a:lnTo>
                    <a:pt x="13" y="29"/>
                  </a:lnTo>
                  <a:lnTo>
                    <a:pt x="13" y="29"/>
                  </a:lnTo>
                  <a:cubicBezTo>
                    <a:pt x="6" y="29"/>
                    <a:pt x="0" y="22"/>
                    <a:pt x="0" y="14"/>
                  </a:cubicBezTo>
                  <a:lnTo>
                    <a:pt x="0" y="14"/>
                  </a:lnTo>
                  <a:cubicBezTo>
                    <a:pt x="0" y="6"/>
                    <a:pt x="6" y="0"/>
                    <a:pt x="13" y="0"/>
                  </a:cubicBezTo>
                  <a:lnTo>
                    <a:pt x="616" y="0"/>
                  </a:lnTo>
                  <a:lnTo>
                    <a:pt x="616" y="0"/>
                  </a:lnTo>
                  <a:cubicBezTo>
                    <a:pt x="624" y="0"/>
                    <a:pt x="631" y="6"/>
                    <a:pt x="631" y="14"/>
                  </a:cubicBezTo>
                  <a:lnTo>
                    <a:pt x="631" y="14"/>
                  </a:lnTo>
                  <a:cubicBezTo>
                    <a:pt x="631" y="22"/>
                    <a:pt x="624" y="29"/>
                    <a:pt x="616" y="29"/>
                  </a:cubicBez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918">
              <a:extLst>
                <a:ext uri="{FF2B5EF4-FFF2-40B4-BE49-F238E27FC236}">
                  <a16:creationId xmlns:a16="http://schemas.microsoft.com/office/drawing/2014/main" id="{8F91ADF7-2E05-3A4A-A840-571927B9F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282" y="4681842"/>
              <a:ext cx="3043026" cy="5668372"/>
            </a:xfrm>
            <a:custGeom>
              <a:avLst/>
              <a:gdLst>
                <a:gd name="T0" fmla="*/ 47 w 676"/>
                <a:gd name="T1" fmla="*/ 1257 h 1258"/>
                <a:gd name="T2" fmla="*/ 47 w 676"/>
                <a:gd name="T3" fmla="*/ 1257 h 1258"/>
                <a:gd name="T4" fmla="*/ 0 w 676"/>
                <a:gd name="T5" fmla="*/ 1209 h 1258"/>
                <a:gd name="T6" fmla="*/ 0 w 676"/>
                <a:gd name="T7" fmla="*/ 1209 h 1258"/>
                <a:gd name="T8" fmla="*/ 47 w 676"/>
                <a:gd name="T9" fmla="*/ 1164 h 1258"/>
                <a:gd name="T10" fmla="*/ 47 w 676"/>
                <a:gd name="T11" fmla="*/ 1164 h 1258"/>
                <a:gd name="T12" fmla="*/ 582 w 676"/>
                <a:gd name="T13" fmla="*/ 628 h 1258"/>
                <a:gd name="T14" fmla="*/ 582 w 676"/>
                <a:gd name="T15" fmla="*/ 628 h 1258"/>
                <a:gd name="T16" fmla="*/ 47 w 676"/>
                <a:gd name="T17" fmla="*/ 93 h 1258"/>
                <a:gd name="T18" fmla="*/ 47 w 676"/>
                <a:gd name="T19" fmla="*/ 93 h 1258"/>
                <a:gd name="T20" fmla="*/ 0 w 676"/>
                <a:gd name="T21" fmla="*/ 47 h 1258"/>
                <a:gd name="T22" fmla="*/ 0 w 676"/>
                <a:gd name="T23" fmla="*/ 47 h 1258"/>
                <a:gd name="T24" fmla="*/ 47 w 676"/>
                <a:gd name="T25" fmla="*/ 0 h 1258"/>
                <a:gd name="T26" fmla="*/ 47 w 676"/>
                <a:gd name="T27" fmla="*/ 0 h 1258"/>
                <a:gd name="T28" fmla="*/ 675 w 676"/>
                <a:gd name="T29" fmla="*/ 628 h 1258"/>
                <a:gd name="T30" fmla="*/ 675 w 676"/>
                <a:gd name="T31" fmla="*/ 628 h 1258"/>
                <a:gd name="T32" fmla="*/ 47 w 676"/>
                <a:gd name="T33" fmla="*/ 125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6" h="1258">
                  <a:moveTo>
                    <a:pt x="47" y="1257"/>
                  </a:moveTo>
                  <a:lnTo>
                    <a:pt x="47" y="1257"/>
                  </a:lnTo>
                  <a:cubicBezTo>
                    <a:pt x="21" y="1257"/>
                    <a:pt x="0" y="1237"/>
                    <a:pt x="0" y="1209"/>
                  </a:cubicBezTo>
                  <a:lnTo>
                    <a:pt x="0" y="1209"/>
                  </a:lnTo>
                  <a:cubicBezTo>
                    <a:pt x="0" y="1184"/>
                    <a:pt x="21" y="1164"/>
                    <a:pt x="47" y="1164"/>
                  </a:cubicBezTo>
                  <a:lnTo>
                    <a:pt x="47" y="1164"/>
                  </a:lnTo>
                  <a:cubicBezTo>
                    <a:pt x="342" y="1164"/>
                    <a:pt x="582" y="924"/>
                    <a:pt x="582" y="628"/>
                  </a:cubicBezTo>
                  <a:lnTo>
                    <a:pt x="582" y="628"/>
                  </a:lnTo>
                  <a:cubicBezTo>
                    <a:pt x="582" y="333"/>
                    <a:pt x="342" y="93"/>
                    <a:pt x="47" y="93"/>
                  </a:cubicBez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394" y="0"/>
                    <a:pt x="675" y="281"/>
                    <a:pt x="675" y="628"/>
                  </a:cubicBezTo>
                  <a:lnTo>
                    <a:pt x="675" y="628"/>
                  </a:lnTo>
                  <a:cubicBezTo>
                    <a:pt x="675" y="976"/>
                    <a:pt x="394" y="1257"/>
                    <a:pt x="47" y="1257"/>
                  </a:cubicBezTo>
                </a:path>
              </a:pathLst>
            </a:custGeom>
            <a:solidFill>
              <a:srgbClr val="EFF1F8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901">
              <a:extLst>
                <a:ext uri="{FF2B5EF4-FFF2-40B4-BE49-F238E27FC236}">
                  <a16:creationId xmlns:a16="http://schemas.microsoft.com/office/drawing/2014/main" id="{1D54776A-4F7D-824B-8CC1-AF75A8C1B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4234" y="6324491"/>
              <a:ext cx="2186298" cy="2186298"/>
            </a:xfrm>
            <a:custGeom>
              <a:avLst/>
              <a:gdLst>
                <a:gd name="T0" fmla="*/ 439 w 440"/>
                <a:gd name="T1" fmla="*/ 219 h 440"/>
                <a:gd name="T2" fmla="*/ 439 w 440"/>
                <a:gd name="T3" fmla="*/ 219 h 440"/>
                <a:gd name="T4" fmla="*/ 219 w 440"/>
                <a:gd name="T5" fmla="*/ 439 h 440"/>
                <a:gd name="T6" fmla="*/ 219 w 440"/>
                <a:gd name="T7" fmla="*/ 439 h 440"/>
                <a:gd name="T8" fmla="*/ 0 w 440"/>
                <a:gd name="T9" fmla="*/ 219 h 440"/>
                <a:gd name="T10" fmla="*/ 0 w 440"/>
                <a:gd name="T11" fmla="*/ 219 h 440"/>
                <a:gd name="T12" fmla="*/ 219 w 440"/>
                <a:gd name="T13" fmla="*/ 0 h 440"/>
                <a:gd name="T14" fmla="*/ 219 w 440"/>
                <a:gd name="T15" fmla="*/ 0 h 440"/>
                <a:gd name="T16" fmla="*/ 439 w 440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440">
                  <a:moveTo>
                    <a:pt x="439" y="219"/>
                  </a:moveTo>
                  <a:lnTo>
                    <a:pt x="439" y="219"/>
                  </a:lnTo>
                  <a:cubicBezTo>
                    <a:pt x="439" y="340"/>
                    <a:pt x="341" y="439"/>
                    <a:pt x="219" y="439"/>
                  </a:cubicBezTo>
                  <a:lnTo>
                    <a:pt x="219" y="439"/>
                  </a:lnTo>
                  <a:cubicBezTo>
                    <a:pt x="100" y="439"/>
                    <a:pt x="0" y="340"/>
                    <a:pt x="0" y="219"/>
                  </a:cubicBezTo>
                  <a:lnTo>
                    <a:pt x="0" y="219"/>
                  </a:lnTo>
                  <a:cubicBezTo>
                    <a:pt x="0" y="98"/>
                    <a:pt x="100" y="0"/>
                    <a:pt x="219" y="0"/>
                  </a:cubicBezTo>
                  <a:lnTo>
                    <a:pt x="219" y="0"/>
                  </a:lnTo>
                  <a:cubicBezTo>
                    <a:pt x="341" y="0"/>
                    <a:pt x="439" y="98"/>
                    <a:pt x="439" y="2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905">
              <a:extLst>
                <a:ext uri="{FF2B5EF4-FFF2-40B4-BE49-F238E27FC236}">
                  <a16:creationId xmlns:a16="http://schemas.microsoft.com/office/drawing/2014/main" id="{CC75E952-FF30-EB42-84DD-BA6C0FAD2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8897" y="6324491"/>
              <a:ext cx="2164442" cy="2186298"/>
            </a:xfrm>
            <a:custGeom>
              <a:avLst/>
              <a:gdLst>
                <a:gd name="T0" fmla="*/ 437 w 438"/>
                <a:gd name="T1" fmla="*/ 219 h 440"/>
                <a:gd name="T2" fmla="*/ 437 w 438"/>
                <a:gd name="T3" fmla="*/ 219 h 440"/>
                <a:gd name="T4" fmla="*/ 219 w 438"/>
                <a:gd name="T5" fmla="*/ 439 h 440"/>
                <a:gd name="T6" fmla="*/ 219 w 438"/>
                <a:gd name="T7" fmla="*/ 439 h 440"/>
                <a:gd name="T8" fmla="*/ 0 w 438"/>
                <a:gd name="T9" fmla="*/ 219 h 440"/>
                <a:gd name="T10" fmla="*/ 0 w 438"/>
                <a:gd name="T11" fmla="*/ 219 h 440"/>
                <a:gd name="T12" fmla="*/ 219 w 438"/>
                <a:gd name="T13" fmla="*/ 0 h 440"/>
                <a:gd name="T14" fmla="*/ 219 w 438"/>
                <a:gd name="T15" fmla="*/ 0 h 440"/>
                <a:gd name="T16" fmla="*/ 437 w 438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440">
                  <a:moveTo>
                    <a:pt x="437" y="219"/>
                  </a:moveTo>
                  <a:lnTo>
                    <a:pt x="437" y="219"/>
                  </a:lnTo>
                  <a:cubicBezTo>
                    <a:pt x="437" y="340"/>
                    <a:pt x="339" y="439"/>
                    <a:pt x="219" y="439"/>
                  </a:cubicBezTo>
                  <a:lnTo>
                    <a:pt x="219" y="439"/>
                  </a:lnTo>
                  <a:cubicBezTo>
                    <a:pt x="98" y="439"/>
                    <a:pt x="0" y="340"/>
                    <a:pt x="0" y="219"/>
                  </a:cubicBezTo>
                  <a:lnTo>
                    <a:pt x="0" y="219"/>
                  </a:lnTo>
                  <a:cubicBezTo>
                    <a:pt x="0" y="98"/>
                    <a:pt x="98" y="0"/>
                    <a:pt x="219" y="0"/>
                  </a:cubicBezTo>
                  <a:lnTo>
                    <a:pt x="219" y="0"/>
                  </a:lnTo>
                  <a:cubicBezTo>
                    <a:pt x="339" y="0"/>
                    <a:pt x="437" y="98"/>
                    <a:pt x="437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909">
              <a:extLst>
                <a:ext uri="{FF2B5EF4-FFF2-40B4-BE49-F238E27FC236}">
                  <a16:creationId xmlns:a16="http://schemas.microsoft.com/office/drawing/2014/main" id="{6BA848AF-F647-064B-AF7C-574FED9F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1704" y="6324491"/>
              <a:ext cx="2164428" cy="2186298"/>
            </a:xfrm>
            <a:custGeom>
              <a:avLst/>
              <a:gdLst>
                <a:gd name="T0" fmla="*/ 436 w 437"/>
                <a:gd name="T1" fmla="*/ 219 h 440"/>
                <a:gd name="T2" fmla="*/ 436 w 437"/>
                <a:gd name="T3" fmla="*/ 219 h 440"/>
                <a:gd name="T4" fmla="*/ 219 w 437"/>
                <a:gd name="T5" fmla="*/ 439 h 440"/>
                <a:gd name="T6" fmla="*/ 219 w 437"/>
                <a:gd name="T7" fmla="*/ 439 h 440"/>
                <a:gd name="T8" fmla="*/ 0 w 437"/>
                <a:gd name="T9" fmla="*/ 219 h 440"/>
                <a:gd name="T10" fmla="*/ 0 w 437"/>
                <a:gd name="T11" fmla="*/ 219 h 440"/>
                <a:gd name="T12" fmla="*/ 219 w 437"/>
                <a:gd name="T13" fmla="*/ 0 h 440"/>
                <a:gd name="T14" fmla="*/ 219 w 437"/>
                <a:gd name="T15" fmla="*/ 0 h 440"/>
                <a:gd name="T16" fmla="*/ 436 w 437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440">
                  <a:moveTo>
                    <a:pt x="436" y="219"/>
                  </a:moveTo>
                  <a:lnTo>
                    <a:pt x="436" y="219"/>
                  </a:lnTo>
                  <a:cubicBezTo>
                    <a:pt x="436" y="340"/>
                    <a:pt x="338" y="439"/>
                    <a:pt x="219" y="439"/>
                  </a:cubicBezTo>
                  <a:lnTo>
                    <a:pt x="219" y="439"/>
                  </a:lnTo>
                  <a:cubicBezTo>
                    <a:pt x="97" y="439"/>
                    <a:pt x="0" y="340"/>
                    <a:pt x="0" y="219"/>
                  </a:cubicBezTo>
                  <a:lnTo>
                    <a:pt x="0" y="219"/>
                  </a:lnTo>
                  <a:cubicBezTo>
                    <a:pt x="0" y="98"/>
                    <a:pt x="97" y="0"/>
                    <a:pt x="219" y="0"/>
                  </a:cubicBezTo>
                  <a:lnTo>
                    <a:pt x="219" y="0"/>
                  </a:lnTo>
                  <a:cubicBezTo>
                    <a:pt x="338" y="0"/>
                    <a:pt x="436" y="98"/>
                    <a:pt x="436" y="2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913">
              <a:extLst>
                <a:ext uri="{FF2B5EF4-FFF2-40B4-BE49-F238E27FC236}">
                  <a16:creationId xmlns:a16="http://schemas.microsoft.com/office/drawing/2014/main" id="{081D2E48-5087-BB48-9351-700F73A95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8223" y="6324491"/>
              <a:ext cx="2164442" cy="2186298"/>
            </a:xfrm>
            <a:custGeom>
              <a:avLst/>
              <a:gdLst>
                <a:gd name="T0" fmla="*/ 437 w 438"/>
                <a:gd name="T1" fmla="*/ 219 h 440"/>
                <a:gd name="T2" fmla="*/ 437 w 438"/>
                <a:gd name="T3" fmla="*/ 219 h 440"/>
                <a:gd name="T4" fmla="*/ 218 w 438"/>
                <a:gd name="T5" fmla="*/ 439 h 440"/>
                <a:gd name="T6" fmla="*/ 218 w 438"/>
                <a:gd name="T7" fmla="*/ 439 h 440"/>
                <a:gd name="T8" fmla="*/ 0 w 438"/>
                <a:gd name="T9" fmla="*/ 219 h 440"/>
                <a:gd name="T10" fmla="*/ 0 w 438"/>
                <a:gd name="T11" fmla="*/ 219 h 440"/>
                <a:gd name="T12" fmla="*/ 218 w 438"/>
                <a:gd name="T13" fmla="*/ 0 h 440"/>
                <a:gd name="T14" fmla="*/ 218 w 438"/>
                <a:gd name="T15" fmla="*/ 0 h 440"/>
                <a:gd name="T16" fmla="*/ 437 w 438"/>
                <a:gd name="T17" fmla="*/ 21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8" h="440">
                  <a:moveTo>
                    <a:pt x="437" y="219"/>
                  </a:moveTo>
                  <a:lnTo>
                    <a:pt x="437" y="219"/>
                  </a:lnTo>
                  <a:cubicBezTo>
                    <a:pt x="437" y="340"/>
                    <a:pt x="339" y="439"/>
                    <a:pt x="218" y="439"/>
                  </a:cubicBezTo>
                  <a:lnTo>
                    <a:pt x="218" y="439"/>
                  </a:lnTo>
                  <a:cubicBezTo>
                    <a:pt x="98" y="439"/>
                    <a:pt x="0" y="340"/>
                    <a:pt x="0" y="219"/>
                  </a:cubicBezTo>
                  <a:lnTo>
                    <a:pt x="0" y="219"/>
                  </a:lnTo>
                  <a:cubicBezTo>
                    <a:pt x="0" y="98"/>
                    <a:pt x="98" y="0"/>
                    <a:pt x="218" y="0"/>
                  </a:cubicBezTo>
                  <a:lnTo>
                    <a:pt x="218" y="0"/>
                  </a:lnTo>
                  <a:cubicBezTo>
                    <a:pt x="339" y="0"/>
                    <a:pt x="437" y="98"/>
                    <a:pt x="437" y="2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458004B-5459-D240-8F3F-2FA5605715B2}"/>
                </a:ext>
              </a:extLst>
            </p:cNvPr>
            <p:cNvGrpSpPr/>
            <p:nvPr/>
          </p:nvGrpSpPr>
          <p:grpSpPr>
            <a:xfrm>
              <a:off x="7778424" y="5237309"/>
              <a:ext cx="3447182" cy="5376986"/>
              <a:chOff x="8079085" y="5397111"/>
              <a:chExt cx="3447182" cy="5376986"/>
            </a:xfrm>
          </p:grpSpPr>
          <p:sp>
            <p:nvSpPr>
              <p:cNvPr id="68" name="Subtitle 2">
                <a:extLst>
                  <a:ext uri="{FF2B5EF4-FFF2-40B4-BE49-F238E27FC236}">
                    <a16:creationId xmlns:a16="http://schemas.microsoft.com/office/drawing/2014/main" id="{A9B2671F-BAD3-0444-86CB-3B05C5E7E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9085" y="8951983"/>
                <a:ext cx="3447182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176D2B-CD81-194C-A93A-2D763C89A47D}"/>
                  </a:ext>
                </a:extLst>
              </p:cNvPr>
              <p:cNvSpPr txBox="1"/>
              <p:nvPr/>
            </p:nvSpPr>
            <p:spPr>
              <a:xfrm>
                <a:off x="8696446" y="5397111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0E2558B-A4E3-B143-A291-526AEBA0E0D8}"/>
                </a:ext>
              </a:extLst>
            </p:cNvPr>
            <p:cNvGrpSpPr/>
            <p:nvPr/>
          </p:nvGrpSpPr>
          <p:grpSpPr>
            <a:xfrm>
              <a:off x="11625241" y="5237309"/>
              <a:ext cx="3584930" cy="5376986"/>
              <a:chOff x="8010211" y="5397111"/>
              <a:chExt cx="3584930" cy="5376986"/>
            </a:xfrm>
          </p:grpSpPr>
          <p:sp>
            <p:nvSpPr>
              <p:cNvPr id="66" name="Subtitle 2">
                <a:extLst>
                  <a:ext uri="{FF2B5EF4-FFF2-40B4-BE49-F238E27FC236}">
                    <a16:creationId xmlns:a16="http://schemas.microsoft.com/office/drawing/2014/main" id="{CB94894B-10CA-6649-B6E8-FA08346E1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211" y="8951983"/>
                <a:ext cx="3584930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4AF153-BC8B-054A-8938-1BBA66B519ED}"/>
                  </a:ext>
                </a:extLst>
              </p:cNvPr>
              <p:cNvSpPr txBox="1"/>
              <p:nvPr/>
            </p:nvSpPr>
            <p:spPr>
              <a:xfrm>
                <a:off x="8702056" y="5397111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25F7272-3BB1-C343-885C-A881A52AB121}"/>
                </a:ext>
              </a:extLst>
            </p:cNvPr>
            <p:cNvGrpSpPr/>
            <p:nvPr/>
          </p:nvGrpSpPr>
          <p:grpSpPr>
            <a:xfrm>
              <a:off x="15528653" y="5237309"/>
              <a:ext cx="3584930" cy="5376986"/>
              <a:chOff x="8010211" y="5397111"/>
              <a:chExt cx="3584930" cy="5376986"/>
            </a:xfrm>
          </p:grpSpPr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56AF8B48-98A5-2548-B22C-354A31A79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211" y="8951983"/>
                <a:ext cx="3584930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7438322-8B36-744F-8A14-C4498B965F68}"/>
                  </a:ext>
                </a:extLst>
              </p:cNvPr>
              <p:cNvSpPr txBox="1"/>
              <p:nvPr/>
            </p:nvSpPr>
            <p:spPr>
              <a:xfrm>
                <a:off x="8516109" y="5397111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Three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2EE2DEB-71DF-C548-BA9D-EC7052188E4B}"/>
                </a:ext>
              </a:extLst>
            </p:cNvPr>
            <p:cNvGrpSpPr/>
            <p:nvPr/>
          </p:nvGrpSpPr>
          <p:grpSpPr>
            <a:xfrm>
              <a:off x="19474918" y="5237309"/>
              <a:ext cx="3584930" cy="5376986"/>
              <a:chOff x="8010211" y="5397111"/>
              <a:chExt cx="3584930" cy="5376986"/>
            </a:xfrm>
          </p:grpSpPr>
          <p:sp>
            <p:nvSpPr>
              <p:cNvPr id="59" name="Subtitle 2">
                <a:extLst>
                  <a:ext uri="{FF2B5EF4-FFF2-40B4-BE49-F238E27FC236}">
                    <a16:creationId xmlns:a16="http://schemas.microsoft.com/office/drawing/2014/main" id="{260E48E2-1642-424D-8329-49C8C6CB9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211" y="8951983"/>
                <a:ext cx="3584930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3F1F8A-48C4-754A-A459-F0626233C50E}"/>
                  </a:ext>
                </a:extLst>
              </p:cNvPr>
              <p:cNvSpPr txBox="1"/>
              <p:nvPr/>
            </p:nvSpPr>
            <p:spPr>
              <a:xfrm>
                <a:off x="8665186" y="5397111"/>
                <a:ext cx="2274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37404F8-A356-414C-BC36-E354E703AFD6}"/>
                </a:ext>
              </a:extLst>
            </p:cNvPr>
            <p:cNvGrpSpPr/>
            <p:nvPr/>
          </p:nvGrpSpPr>
          <p:grpSpPr>
            <a:xfrm>
              <a:off x="1859729" y="5515823"/>
              <a:ext cx="3934829" cy="3934827"/>
              <a:chOff x="10070275" y="6265440"/>
              <a:chExt cx="4321031" cy="4321031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809D454-D810-B749-993A-C3E9C4903C34}"/>
                  </a:ext>
                </a:extLst>
              </p:cNvPr>
              <p:cNvSpPr/>
              <p:nvPr/>
            </p:nvSpPr>
            <p:spPr>
              <a:xfrm>
                <a:off x="10070275" y="6265440"/>
                <a:ext cx="4321031" cy="4321031"/>
              </a:xfrm>
              <a:prstGeom prst="ellipse">
                <a:avLst/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178844F-40B9-0649-BFE1-36C64961832D}"/>
                  </a:ext>
                </a:extLst>
              </p:cNvPr>
              <p:cNvGrpSpPr/>
              <p:nvPr/>
            </p:nvGrpSpPr>
            <p:grpSpPr>
              <a:xfrm>
                <a:off x="10280257" y="6279398"/>
                <a:ext cx="4067104" cy="3879610"/>
                <a:chOff x="10280257" y="6279398"/>
                <a:chExt cx="4067104" cy="387961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305C0C0E-AA95-6847-B5FB-C43D3DCB2325}"/>
                    </a:ext>
                  </a:extLst>
                </p:cNvPr>
                <p:cNvSpPr/>
                <p:nvPr/>
              </p:nvSpPr>
              <p:spPr>
                <a:xfrm>
                  <a:off x="12870008" y="6404379"/>
                  <a:ext cx="82492" cy="6499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4" h="27">
                      <a:moveTo>
                        <a:pt x="7" y="25"/>
                      </a:moveTo>
                      <a:cubicBezTo>
                        <a:pt x="6" y="25"/>
                        <a:pt x="3" y="25"/>
                        <a:pt x="1" y="24"/>
                      </a:cubicBezTo>
                      <a:cubicBezTo>
                        <a:pt x="0" y="21"/>
                        <a:pt x="0" y="19"/>
                        <a:pt x="0" y="18"/>
                      </a:cubicBezTo>
                      <a:lnTo>
                        <a:pt x="0" y="16"/>
                      </a:lnTo>
                      <a:lnTo>
                        <a:pt x="1" y="0"/>
                      </a:lnTo>
                      <a:lnTo>
                        <a:pt x="26" y="2"/>
                      </a:lnTo>
                      <a:lnTo>
                        <a:pt x="26" y="6"/>
                      </a:lnTo>
                      <a:cubicBezTo>
                        <a:pt x="26" y="7"/>
                        <a:pt x="26" y="9"/>
                        <a:pt x="26" y="9"/>
                      </a:cubicBezTo>
                      <a:cubicBezTo>
                        <a:pt x="28" y="11"/>
                        <a:pt x="28" y="12"/>
                        <a:pt x="28" y="12"/>
                      </a:cubicBezTo>
                      <a:cubicBezTo>
                        <a:pt x="29" y="14"/>
                        <a:pt x="31" y="16"/>
                        <a:pt x="32" y="18"/>
                      </a:cubicBezTo>
                      <a:cubicBezTo>
                        <a:pt x="32" y="19"/>
                        <a:pt x="32" y="19"/>
                        <a:pt x="32" y="21"/>
                      </a:cubicBezTo>
                      <a:lnTo>
                        <a:pt x="34" y="27"/>
                      </a:lnTo>
                      <a:lnTo>
                        <a:pt x="28" y="27"/>
                      </a:ln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107A6CA3-A135-FB4E-866A-46DCCF2E51E9}"/>
                    </a:ext>
                  </a:extLst>
                </p:cNvPr>
                <p:cNvSpPr/>
                <p:nvPr/>
              </p:nvSpPr>
              <p:spPr>
                <a:xfrm>
                  <a:off x="12867508" y="6444375"/>
                  <a:ext cx="177482" cy="17998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2" h="73">
                      <a:moveTo>
                        <a:pt x="37" y="73"/>
                      </a:moveTo>
                      <a:cubicBezTo>
                        <a:pt x="35" y="73"/>
                        <a:pt x="32" y="73"/>
                        <a:pt x="30" y="73"/>
                      </a:cubicBezTo>
                      <a:cubicBezTo>
                        <a:pt x="29" y="73"/>
                        <a:pt x="27" y="73"/>
                        <a:pt x="26" y="73"/>
                      </a:cubicBezTo>
                      <a:cubicBezTo>
                        <a:pt x="23" y="72"/>
                        <a:pt x="18" y="70"/>
                        <a:pt x="16" y="67"/>
                      </a:cubicBezTo>
                      <a:cubicBezTo>
                        <a:pt x="14" y="65"/>
                        <a:pt x="13" y="63"/>
                        <a:pt x="14" y="58"/>
                      </a:cubicBezTo>
                      <a:cubicBezTo>
                        <a:pt x="14" y="57"/>
                        <a:pt x="14" y="57"/>
                        <a:pt x="14" y="57"/>
                      </a:cubicBezTo>
                      <a:lnTo>
                        <a:pt x="11" y="57"/>
                      </a:lnTo>
                      <a:lnTo>
                        <a:pt x="5" y="55"/>
                      </a:lnTo>
                      <a:lnTo>
                        <a:pt x="7" y="49"/>
                      </a:lnTo>
                      <a:lnTo>
                        <a:pt x="4" y="48"/>
                      </a:lnTo>
                      <a:lnTo>
                        <a:pt x="0" y="48"/>
                      </a:lnTo>
                      <a:lnTo>
                        <a:pt x="0" y="32"/>
                      </a:lnTo>
                      <a:lnTo>
                        <a:pt x="0" y="30"/>
                      </a:lnTo>
                      <a:cubicBezTo>
                        <a:pt x="0" y="28"/>
                        <a:pt x="0" y="27"/>
                        <a:pt x="1" y="24"/>
                      </a:cubicBezTo>
                      <a:cubicBezTo>
                        <a:pt x="4" y="23"/>
                        <a:pt x="7" y="23"/>
                        <a:pt x="7" y="23"/>
                      </a:cubicBezTo>
                      <a:lnTo>
                        <a:pt x="14" y="23"/>
                      </a:lnTo>
                      <a:cubicBezTo>
                        <a:pt x="14" y="23"/>
                        <a:pt x="16" y="23"/>
                        <a:pt x="16" y="20"/>
                      </a:cubicBez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3" y="15"/>
                      </a:lnTo>
                      <a:cubicBezTo>
                        <a:pt x="25" y="15"/>
                        <a:pt x="26" y="16"/>
                        <a:pt x="26" y="16"/>
                      </a:cubicBezTo>
                      <a:cubicBezTo>
                        <a:pt x="29" y="16"/>
                        <a:pt x="29" y="15"/>
                        <a:pt x="29" y="15"/>
                      </a:cubicBezTo>
                      <a:cubicBezTo>
                        <a:pt x="30" y="14"/>
                        <a:pt x="30" y="12"/>
                        <a:pt x="30" y="11"/>
                      </a:cubicBezTo>
                      <a:lnTo>
                        <a:pt x="30" y="9"/>
                      </a:lnTo>
                      <a:cubicBezTo>
                        <a:pt x="30" y="8"/>
                        <a:pt x="32" y="7"/>
                        <a:pt x="32" y="7"/>
                      </a:cubicBezTo>
                      <a:cubicBezTo>
                        <a:pt x="32" y="3"/>
                        <a:pt x="35" y="0"/>
                        <a:pt x="38" y="0"/>
                      </a:cubicBezTo>
                      <a:cubicBezTo>
                        <a:pt x="39" y="0"/>
                        <a:pt x="39" y="0"/>
                        <a:pt x="41" y="0"/>
                      </a:cubicBezTo>
                      <a:cubicBezTo>
                        <a:pt x="42" y="0"/>
                        <a:pt x="42" y="0"/>
                        <a:pt x="44" y="0"/>
                      </a:cubicBezTo>
                      <a:cubicBezTo>
                        <a:pt x="45" y="2"/>
                        <a:pt x="45" y="2"/>
                        <a:pt x="46" y="2"/>
                      </a:cubicBezTo>
                      <a:cubicBezTo>
                        <a:pt x="51" y="2"/>
                        <a:pt x="57" y="2"/>
                        <a:pt x="62" y="7"/>
                      </a:cubicBezTo>
                      <a:cubicBezTo>
                        <a:pt x="63" y="8"/>
                        <a:pt x="65" y="9"/>
                        <a:pt x="65" y="9"/>
                      </a:cubicBezTo>
                      <a:cubicBezTo>
                        <a:pt x="66" y="9"/>
                        <a:pt x="66" y="9"/>
                        <a:pt x="67" y="9"/>
                      </a:cubicBezTo>
                      <a:lnTo>
                        <a:pt x="72" y="9"/>
                      </a:lnTo>
                      <a:lnTo>
                        <a:pt x="72" y="15"/>
                      </a:lnTo>
                      <a:lnTo>
                        <a:pt x="72" y="21"/>
                      </a:lnTo>
                      <a:cubicBezTo>
                        <a:pt x="72" y="26"/>
                        <a:pt x="67" y="27"/>
                        <a:pt x="66" y="28"/>
                      </a:cubicBezTo>
                      <a:cubicBezTo>
                        <a:pt x="65" y="28"/>
                        <a:pt x="65" y="28"/>
                        <a:pt x="65" y="30"/>
                      </a:cubicBezTo>
                      <a:cubicBezTo>
                        <a:pt x="65" y="32"/>
                        <a:pt x="66" y="35"/>
                        <a:pt x="67" y="37"/>
                      </a:cubicBezTo>
                      <a:cubicBezTo>
                        <a:pt x="67" y="39"/>
                        <a:pt x="69" y="40"/>
                        <a:pt x="69" y="42"/>
                      </a:cubicBezTo>
                      <a:cubicBezTo>
                        <a:pt x="72" y="52"/>
                        <a:pt x="69" y="60"/>
                        <a:pt x="62" y="64"/>
                      </a:cubicBezTo>
                      <a:cubicBezTo>
                        <a:pt x="60" y="65"/>
                        <a:pt x="57" y="65"/>
                        <a:pt x="55" y="65"/>
                      </a:cubicBezTo>
                      <a:lnTo>
                        <a:pt x="54" y="67"/>
                      </a:lnTo>
                      <a:cubicBezTo>
                        <a:pt x="53" y="67"/>
                        <a:pt x="53" y="67"/>
                        <a:pt x="51" y="69"/>
                      </a:cubicBezTo>
                      <a:lnTo>
                        <a:pt x="50" y="70"/>
                      </a:lnTo>
                      <a:cubicBezTo>
                        <a:pt x="45" y="73"/>
                        <a:pt x="39" y="73"/>
                        <a:pt x="37" y="7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7868C1A0-A211-7B4B-BF5F-8185A1A26AFF}"/>
                    </a:ext>
                  </a:extLst>
                </p:cNvPr>
                <p:cNvSpPr/>
                <p:nvPr/>
              </p:nvSpPr>
              <p:spPr>
                <a:xfrm>
                  <a:off x="13039991" y="6489370"/>
                  <a:ext cx="119988" cy="10249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" h="42">
                      <a:moveTo>
                        <a:pt x="22" y="42"/>
                      </a:moveTo>
                      <a:lnTo>
                        <a:pt x="22" y="37"/>
                      </a:lnTo>
                      <a:cubicBezTo>
                        <a:pt x="22" y="34"/>
                        <a:pt x="22" y="33"/>
                        <a:pt x="22" y="33"/>
                      </a:cubicBezTo>
                      <a:lnTo>
                        <a:pt x="21" y="33"/>
                      </a:lnTo>
                      <a:lnTo>
                        <a:pt x="16" y="34"/>
                      </a:lnTo>
                      <a:lnTo>
                        <a:pt x="14" y="30"/>
                      </a:lnTo>
                      <a:cubicBezTo>
                        <a:pt x="14" y="26"/>
                        <a:pt x="13" y="22"/>
                        <a:pt x="9" y="21"/>
                      </a:cubicBezTo>
                      <a:cubicBezTo>
                        <a:pt x="7" y="19"/>
                        <a:pt x="6" y="18"/>
                        <a:pt x="5" y="18"/>
                      </a:cubicBezTo>
                      <a:cubicBezTo>
                        <a:pt x="1" y="17"/>
                        <a:pt x="1" y="15"/>
                        <a:pt x="0" y="14"/>
                      </a:cubicBezTo>
                      <a:cubicBezTo>
                        <a:pt x="0" y="10"/>
                        <a:pt x="1" y="8"/>
                        <a:pt x="3" y="5"/>
                      </a:cubicBezTo>
                      <a:cubicBezTo>
                        <a:pt x="9" y="1"/>
                        <a:pt x="16" y="-2"/>
                        <a:pt x="21" y="1"/>
                      </a:cubicBezTo>
                      <a:cubicBezTo>
                        <a:pt x="25" y="1"/>
                        <a:pt x="28" y="1"/>
                        <a:pt x="31" y="1"/>
                      </a:cubicBezTo>
                      <a:cubicBezTo>
                        <a:pt x="33" y="1"/>
                        <a:pt x="35" y="1"/>
                        <a:pt x="37" y="2"/>
                      </a:cubicBezTo>
                      <a:lnTo>
                        <a:pt x="43" y="2"/>
                      </a:lnTo>
                      <a:lnTo>
                        <a:pt x="41" y="8"/>
                      </a:lnTo>
                      <a:cubicBezTo>
                        <a:pt x="41" y="8"/>
                        <a:pt x="43" y="9"/>
                        <a:pt x="45" y="9"/>
                      </a:cubicBezTo>
                      <a:lnTo>
                        <a:pt x="49" y="9"/>
                      </a:lnTo>
                      <a:lnTo>
                        <a:pt x="49" y="14"/>
                      </a:lnTo>
                      <a:cubicBezTo>
                        <a:pt x="49" y="15"/>
                        <a:pt x="49" y="17"/>
                        <a:pt x="49" y="18"/>
                      </a:cubicBezTo>
                      <a:cubicBezTo>
                        <a:pt x="49" y="24"/>
                        <a:pt x="49" y="30"/>
                        <a:pt x="46" y="34"/>
                      </a:cubicBezTo>
                      <a:cubicBezTo>
                        <a:pt x="41" y="42"/>
                        <a:pt x="34" y="42"/>
                        <a:pt x="31" y="4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185D82F-5091-B74E-9D3C-31FB39FAACE4}"/>
                    </a:ext>
                  </a:extLst>
                </p:cNvPr>
                <p:cNvSpPr/>
                <p:nvPr/>
              </p:nvSpPr>
              <p:spPr>
                <a:xfrm>
                  <a:off x="13034991" y="6586867"/>
                  <a:ext cx="119988" cy="8249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9" h="34">
                      <a:moveTo>
                        <a:pt x="43" y="34"/>
                      </a:moveTo>
                      <a:cubicBezTo>
                        <a:pt x="42" y="34"/>
                        <a:pt x="42" y="34"/>
                        <a:pt x="40" y="34"/>
                      </a:cubicBezTo>
                      <a:lnTo>
                        <a:pt x="15" y="32"/>
                      </a:lnTo>
                      <a:lnTo>
                        <a:pt x="15" y="25"/>
                      </a:lnTo>
                      <a:lnTo>
                        <a:pt x="0" y="25"/>
                      </a:lnTo>
                      <a:lnTo>
                        <a:pt x="0" y="8"/>
                      </a:ln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6"/>
                        <a:pt x="0" y="3"/>
                        <a:pt x="2" y="1"/>
                      </a:cubicBezTo>
                      <a:cubicBezTo>
                        <a:pt x="5" y="0"/>
                        <a:pt x="8" y="0"/>
                        <a:pt x="8" y="0"/>
                      </a:cubicBezTo>
                      <a:lnTo>
                        <a:pt x="35" y="0"/>
                      </a:lnTo>
                      <a:lnTo>
                        <a:pt x="35" y="4"/>
                      </a:lnTo>
                      <a:cubicBezTo>
                        <a:pt x="35" y="6"/>
                        <a:pt x="35" y="7"/>
                        <a:pt x="35" y="8"/>
                      </a:cubicBezTo>
                      <a:cubicBezTo>
                        <a:pt x="36" y="8"/>
                        <a:pt x="36" y="8"/>
                        <a:pt x="36" y="8"/>
                      </a:cubicBezTo>
                      <a:lnTo>
                        <a:pt x="37" y="8"/>
                      </a:lnTo>
                      <a:cubicBezTo>
                        <a:pt x="37" y="7"/>
                        <a:pt x="39" y="8"/>
                        <a:pt x="39" y="8"/>
                      </a:cubicBezTo>
                      <a:cubicBezTo>
                        <a:pt x="45" y="8"/>
                        <a:pt x="48" y="12"/>
                        <a:pt x="49" y="17"/>
                      </a:cubicBezTo>
                      <a:cubicBezTo>
                        <a:pt x="49" y="20"/>
                        <a:pt x="49" y="23"/>
                        <a:pt x="49" y="25"/>
                      </a:cubicBezTo>
                      <a:lnTo>
                        <a:pt x="49" y="27"/>
                      </a:lnTo>
                      <a:cubicBezTo>
                        <a:pt x="49" y="28"/>
                        <a:pt x="49" y="31"/>
                        <a:pt x="48" y="32"/>
                      </a:cubicBezTo>
                      <a:cubicBezTo>
                        <a:pt x="47" y="34"/>
                        <a:pt x="45" y="34"/>
                        <a:pt x="43" y="3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18A52684-ACE8-C144-B1CC-9F14BC881CA3}"/>
                    </a:ext>
                  </a:extLst>
                </p:cNvPr>
                <p:cNvSpPr/>
                <p:nvPr/>
              </p:nvSpPr>
              <p:spPr>
                <a:xfrm>
                  <a:off x="11945092" y="6279398"/>
                  <a:ext cx="454955" cy="27747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83" h="112">
                      <a:moveTo>
                        <a:pt x="59" y="112"/>
                      </a:moveTo>
                      <a:cubicBezTo>
                        <a:pt x="57" y="112"/>
                        <a:pt x="56" y="111"/>
                        <a:pt x="54" y="111"/>
                      </a:cubicBezTo>
                      <a:cubicBezTo>
                        <a:pt x="54" y="111"/>
                        <a:pt x="53" y="111"/>
                        <a:pt x="52" y="111"/>
                      </a:cubicBezTo>
                      <a:lnTo>
                        <a:pt x="25" y="109"/>
                      </a:lnTo>
                      <a:lnTo>
                        <a:pt x="24" y="107"/>
                      </a:lnTo>
                      <a:cubicBezTo>
                        <a:pt x="19" y="103"/>
                        <a:pt x="13" y="97"/>
                        <a:pt x="8" y="91"/>
                      </a:cubicBezTo>
                      <a:cubicBezTo>
                        <a:pt x="7" y="90"/>
                        <a:pt x="4" y="88"/>
                        <a:pt x="3" y="86"/>
                      </a:cubicBezTo>
                      <a:cubicBezTo>
                        <a:pt x="0" y="82"/>
                        <a:pt x="0" y="81"/>
                        <a:pt x="0" y="78"/>
                      </a:cubicBezTo>
                      <a:lnTo>
                        <a:pt x="0" y="76"/>
                      </a:lnTo>
                      <a:lnTo>
                        <a:pt x="1" y="62"/>
                      </a:lnTo>
                      <a:lnTo>
                        <a:pt x="5" y="60"/>
                      </a:lnTo>
                      <a:cubicBezTo>
                        <a:pt x="8" y="60"/>
                        <a:pt x="12" y="57"/>
                        <a:pt x="14" y="54"/>
                      </a:cubicBezTo>
                      <a:cubicBezTo>
                        <a:pt x="14" y="53"/>
                        <a:pt x="16" y="51"/>
                        <a:pt x="16" y="50"/>
                      </a:cubicBezTo>
                      <a:cubicBezTo>
                        <a:pt x="19" y="47"/>
                        <a:pt x="20" y="45"/>
                        <a:pt x="21" y="45"/>
                      </a:cubicBezTo>
                      <a:cubicBezTo>
                        <a:pt x="24" y="45"/>
                        <a:pt x="24" y="45"/>
                        <a:pt x="25" y="45"/>
                      </a:cubicBezTo>
                      <a:cubicBezTo>
                        <a:pt x="25" y="42"/>
                        <a:pt x="25" y="38"/>
                        <a:pt x="25" y="33"/>
                      </a:cubicBezTo>
                      <a:cubicBezTo>
                        <a:pt x="25" y="32"/>
                        <a:pt x="25" y="29"/>
                        <a:pt x="25" y="27"/>
                      </a:cubicBezTo>
                      <a:cubicBezTo>
                        <a:pt x="25" y="20"/>
                        <a:pt x="25" y="17"/>
                        <a:pt x="21" y="14"/>
                      </a:cubicBezTo>
                      <a:cubicBezTo>
                        <a:pt x="20" y="13"/>
                        <a:pt x="17" y="11"/>
                        <a:pt x="16" y="10"/>
                      </a:cubicBezTo>
                      <a:lnTo>
                        <a:pt x="14" y="10"/>
                      </a:lnTo>
                      <a:cubicBezTo>
                        <a:pt x="13" y="8"/>
                        <a:pt x="12" y="8"/>
                        <a:pt x="12" y="6"/>
                      </a:cubicBezTo>
                      <a:cubicBezTo>
                        <a:pt x="56" y="1"/>
                        <a:pt x="102" y="-1"/>
                        <a:pt x="147" y="1"/>
                      </a:cubicBezTo>
                      <a:cubicBezTo>
                        <a:pt x="159" y="1"/>
                        <a:pt x="171" y="2"/>
                        <a:pt x="183" y="2"/>
                      </a:cubicBezTo>
                      <a:cubicBezTo>
                        <a:pt x="183" y="4"/>
                        <a:pt x="183" y="4"/>
                        <a:pt x="183" y="4"/>
                      </a:cubicBezTo>
                      <a:cubicBezTo>
                        <a:pt x="183" y="6"/>
                        <a:pt x="183" y="14"/>
                        <a:pt x="178" y="16"/>
                      </a:cubicBezTo>
                      <a:cubicBezTo>
                        <a:pt x="176" y="16"/>
                        <a:pt x="174" y="17"/>
                        <a:pt x="173" y="17"/>
                      </a:cubicBezTo>
                      <a:cubicBezTo>
                        <a:pt x="170" y="20"/>
                        <a:pt x="168" y="23"/>
                        <a:pt x="167" y="26"/>
                      </a:cubicBezTo>
                      <a:cubicBezTo>
                        <a:pt x="166" y="27"/>
                        <a:pt x="166" y="33"/>
                        <a:pt x="166" y="35"/>
                      </a:cubicBezTo>
                      <a:cubicBezTo>
                        <a:pt x="167" y="37"/>
                        <a:pt x="167" y="37"/>
                        <a:pt x="167" y="38"/>
                      </a:cubicBezTo>
                      <a:cubicBezTo>
                        <a:pt x="168" y="39"/>
                        <a:pt x="170" y="41"/>
                        <a:pt x="170" y="42"/>
                      </a:cubicBezTo>
                      <a:cubicBezTo>
                        <a:pt x="171" y="44"/>
                        <a:pt x="170" y="47"/>
                        <a:pt x="168" y="50"/>
                      </a:cubicBezTo>
                      <a:cubicBezTo>
                        <a:pt x="166" y="53"/>
                        <a:pt x="159" y="53"/>
                        <a:pt x="159" y="53"/>
                      </a:cubicBezTo>
                      <a:lnTo>
                        <a:pt x="158" y="53"/>
                      </a:lnTo>
                      <a:lnTo>
                        <a:pt x="158" y="54"/>
                      </a:lnTo>
                      <a:cubicBezTo>
                        <a:pt x="157" y="60"/>
                        <a:pt x="154" y="60"/>
                        <a:pt x="151" y="60"/>
                      </a:cubicBezTo>
                      <a:cubicBezTo>
                        <a:pt x="151" y="60"/>
                        <a:pt x="149" y="60"/>
                        <a:pt x="147" y="60"/>
                      </a:cubicBezTo>
                      <a:lnTo>
                        <a:pt x="140" y="60"/>
                      </a:lnTo>
                      <a:cubicBezTo>
                        <a:pt x="138" y="60"/>
                        <a:pt x="136" y="60"/>
                        <a:pt x="134" y="60"/>
                      </a:cubicBezTo>
                      <a:cubicBezTo>
                        <a:pt x="131" y="62"/>
                        <a:pt x="130" y="66"/>
                        <a:pt x="127" y="70"/>
                      </a:cubicBezTo>
                      <a:cubicBezTo>
                        <a:pt x="126" y="74"/>
                        <a:pt x="122" y="75"/>
                        <a:pt x="118" y="75"/>
                      </a:cubicBezTo>
                      <a:lnTo>
                        <a:pt x="117" y="75"/>
                      </a:lnTo>
                      <a:cubicBezTo>
                        <a:pt x="115" y="75"/>
                        <a:pt x="114" y="75"/>
                        <a:pt x="110" y="75"/>
                      </a:cubicBezTo>
                      <a:cubicBezTo>
                        <a:pt x="110" y="81"/>
                        <a:pt x="106" y="82"/>
                        <a:pt x="103" y="82"/>
                      </a:cubicBezTo>
                      <a:lnTo>
                        <a:pt x="91" y="81"/>
                      </a:lnTo>
                      <a:cubicBezTo>
                        <a:pt x="90" y="81"/>
                        <a:pt x="89" y="81"/>
                        <a:pt x="87" y="81"/>
                      </a:cubicBezTo>
                      <a:cubicBezTo>
                        <a:pt x="85" y="81"/>
                        <a:pt x="84" y="81"/>
                        <a:pt x="82" y="81"/>
                      </a:cubicBezTo>
                      <a:cubicBezTo>
                        <a:pt x="81" y="81"/>
                        <a:pt x="80" y="81"/>
                        <a:pt x="80" y="81"/>
                      </a:cubicBezTo>
                      <a:cubicBezTo>
                        <a:pt x="80" y="81"/>
                        <a:pt x="80" y="82"/>
                        <a:pt x="80" y="83"/>
                      </a:cubicBezTo>
                      <a:cubicBezTo>
                        <a:pt x="80" y="87"/>
                        <a:pt x="77" y="88"/>
                        <a:pt x="74" y="88"/>
                      </a:cubicBezTo>
                      <a:lnTo>
                        <a:pt x="74" y="90"/>
                      </a:lnTo>
                      <a:cubicBezTo>
                        <a:pt x="72" y="91"/>
                        <a:pt x="72" y="94"/>
                        <a:pt x="72" y="97"/>
                      </a:cubicBezTo>
                      <a:cubicBezTo>
                        <a:pt x="70" y="99"/>
                        <a:pt x="70" y="102"/>
                        <a:pt x="70" y="103"/>
                      </a:cubicBezTo>
                      <a:cubicBezTo>
                        <a:pt x="69" y="107"/>
                        <a:pt x="66" y="112"/>
                        <a:pt x="59" y="11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6374A87A-471D-4341-ACEA-D035612F569B}"/>
                    </a:ext>
                  </a:extLst>
                </p:cNvPr>
                <p:cNvSpPr/>
                <p:nvPr/>
              </p:nvSpPr>
              <p:spPr>
                <a:xfrm>
                  <a:off x="12670027" y="6496869"/>
                  <a:ext cx="1677334" cy="32371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72" h="1296">
                      <a:moveTo>
                        <a:pt x="290" y="191"/>
                      </a:moveTo>
                      <a:cubicBezTo>
                        <a:pt x="290" y="191"/>
                        <a:pt x="292" y="191"/>
                        <a:pt x="296" y="193"/>
                      </a:cubicBezTo>
                      <a:cubicBezTo>
                        <a:pt x="296" y="191"/>
                        <a:pt x="295" y="191"/>
                        <a:pt x="295" y="190"/>
                      </a:cubicBezTo>
                      <a:lnTo>
                        <a:pt x="295" y="189"/>
                      </a:lnTo>
                      <a:cubicBezTo>
                        <a:pt x="293" y="186"/>
                        <a:pt x="293" y="184"/>
                        <a:pt x="292" y="182"/>
                      </a:cubicBezTo>
                      <a:cubicBezTo>
                        <a:pt x="290" y="181"/>
                        <a:pt x="288" y="179"/>
                        <a:pt x="286" y="179"/>
                      </a:cubicBezTo>
                      <a:cubicBezTo>
                        <a:pt x="284" y="178"/>
                        <a:pt x="281" y="177"/>
                        <a:pt x="280" y="177"/>
                      </a:cubicBezTo>
                      <a:cubicBezTo>
                        <a:pt x="278" y="175"/>
                        <a:pt x="277" y="173"/>
                        <a:pt x="275" y="173"/>
                      </a:cubicBezTo>
                      <a:cubicBezTo>
                        <a:pt x="274" y="170"/>
                        <a:pt x="272" y="170"/>
                        <a:pt x="271" y="170"/>
                      </a:cubicBezTo>
                      <a:lnTo>
                        <a:pt x="263" y="169"/>
                      </a:lnTo>
                      <a:lnTo>
                        <a:pt x="265" y="163"/>
                      </a:lnTo>
                      <a:cubicBezTo>
                        <a:pt x="265" y="163"/>
                        <a:pt x="263" y="161"/>
                        <a:pt x="260" y="161"/>
                      </a:cubicBezTo>
                      <a:lnTo>
                        <a:pt x="259" y="161"/>
                      </a:lnTo>
                      <a:lnTo>
                        <a:pt x="260" y="163"/>
                      </a:lnTo>
                      <a:cubicBezTo>
                        <a:pt x="263" y="170"/>
                        <a:pt x="267" y="173"/>
                        <a:pt x="271" y="175"/>
                      </a:cubicBezTo>
                      <a:lnTo>
                        <a:pt x="275" y="177"/>
                      </a:lnTo>
                      <a:lnTo>
                        <a:pt x="275" y="181"/>
                      </a:lnTo>
                      <a:cubicBezTo>
                        <a:pt x="274" y="182"/>
                        <a:pt x="274" y="182"/>
                        <a:pt x="274" y="182"/>
                      </a:cubicBezTo>
                      <a:cubicBezTo>
                        <a:pt x="275" y="182"/>
                        <a:pt x="275" y="184"/>
                        <a:pt x="280" y="184"/>
                      </a:cubicBezTo>
                      <a:cubicBezTo>
                        <a:pt x="281" y="184"/>
                        <a:pt x="281" y="184"/>
                        <a:pt x="283" y="184"/>
                      </a:cubicBezTo>
                      <a:cubicBezTo>
                        <a:pt x="284" y="184"/>
                        <a:pt x="284" y="184"/>
                        <a:pt x="286" y="184"/>
                      </a:cubicBezTo>
                      <a:lnTo>
                        <a:pt x="292" y="184"/>
                      </a:lnTo>
                      <a:lnTo>
                        <a:pt x="290" y="190"/>
                      </a:lnTo>
                      <a:close/>
                      <a:moveTo>
                        <a:pt x="340" y="1296"/>
                      </a:moveTo>
                      <a:cubicBezTo>
                        <a:pt x="339" y="1296"/>
                        <a:pt x="337" y="1296"/>
                        <a:pt x="336" y="1293"/>
                      </a:cubicBezTo>
                      <a:cubicBezTo>
                        <a:pt x="332" y="1290"/>
                        <a:pt x="332" y="1286"/>
                        <a:pt x="332" y="1281"/>
                      </a:cubicBezTo>
                      <a:cubicBezTo>
                        <a:pt x="332" y="1280"/>
                        <a:pt x="332" y="1280"/>
                        <a:pt x="330" y="1278"/>
                      </a:cubicBezTo>
                      <a:cubicBezTo>
                        <a:pt x="330" y="1274"/>
                        <a:pt x="328" y="1267"/>
                        <a:pt x="335" y="1263"/>
                      </a:cubicBezTo>
                      <a:cubicBezTo>
                        <a:pt x="336" y="1262"/>
                        <a:pt x="337" y="1260"/>
                        <a:pt x="340" y="1260"/>
                      </a:cubicBezTo>
                      <a:cubicBezTo>
                        <a:pt x="342" y="1259"/>
                        <a:pt x="345" y="1259"/>
                        <a:pt x="346" y="1258"/>
                      </a:cubicBezTo>
                      <a:cubicBezTo>
                        <a:pt x="349" y="1258"/>
                        <a:pt x="351" y="1256"/>
                        <a:pt x="353" y="1255"/>
                      </a:cubicBezTo>
                      <a:cubicBezTo>
                        <a:pt x="357" y="1253"/>
                        <a:pt x="360" y="1251"/>
                        <a:pt x="361" y="1248"/>
                      </a:cubicBezTo>
                      <a:cubicBezTo>
                        <a:pt x="363" y="1246"/>
                        <a:pt x="363" y="1239"/>
                        <a:pt x="361" y="1235"/>
                      </a:cubicBezTo>
                      <a:cubicBezTo>
                        <a:pt x="360" y="1230"/>
                        <a:pt x="358" y="1226"/>
                        <a:pt x="356" y="1223"/>
                      </a:cubicBezTo>
                      <a:cubicBezTo>
                        <a:pt x="353" y="1222"/>
                        <a:pt x="352" y="1220"/>
                        <a:pt x="351" y="1219"/>
                      </a:cubicBezTo>
                      <a:lnTo>
                        <a:pt x="348" y="1218"/>
                      </a:lnTo>
                      <a:lnTo>
                        <a:pt x="351" y="1146"/>
                      </a:lnTo>
                      <a:lnTo>
                        <a:pt x="357" y="1148"/>
                      </a:lnTo>
                      <a:cubicBezTo>
                        <a:pt x="357" y="1148"/>
                        <a:pt x="357" y="1149"/>
                        <a:pt x="358" y="1149"/>
                      </a:cubicBezTo>
                      <a:cubicBezTo>
                        <a:pt x="358" y="1148"/>
                        <a:pt x="360" y="1143"/>
                        <a:pt x="360" y="1134"/>
                      </a:cubicBezTo>
                      <a:cubicBezTo>
                        <a:pt x="360" y="1133"/>
                        <a:pt x="360" y="1132"/>
                        <a:pt x="360" y="1130"/>
                      </a:cubicBezTo>
                      <a:lnTo>
                        <a:pt x="360" y="1129"/>
                      </a:lnTo>
                      <a:lnTo>
                        <a:pt x="358" y="1129"/>
                      </a:lnTo>
                      <a:lnTo>
                        <a:pt x="357" y="1129"/>
                      </a:lnTo>
                      <a:cubicBezTo>
                        <a:pt x="353" y="1127"/>
                        <a:pt x="352" y="1125"/>
                        <a:pt x="352" y="1121"/>
                      </a:cubicBezTo>
                      <a:lnTo>
                        <a:pt x="352" y="1117"/>
                      </a:lnTo>
                      <a:cubicBezTo>
                        <a:pt x="352" y="1116"/>
                        <a:pt x="352" y="1116"/>
                        <a:pt x="352" y="1114"/>
                      </a:cubicBezTo>
                      <a:lnTo>
                        <a:pt x="352" y="1112"/>
                      </a:lnTo>
                      <a:cubicBezTo>
                        <a:pt x="351" y="1112"/>
                        <a:pt x="349" y="1112"/>
                        <a:pt x="349" y="1112"/>
                      </a:cubicBezTo>
                      <a:lnTo>
                        <a:pt x="345" y="1111"/>
                      </a:lnTo>
                      <a:lnTo>
                        <a:pt x="346" y="1039"/>
                      </a:lnTo>
                      <a:lnTo>
                        <a:pt x="353" y="1041"/>
                      </a:lnTo>
                      <a:cubicBezTo>
                        <a:pt x="353" y="1040"/>
                        <a:pt x="353" y="1040"/>
                        <a:pt x="353" y="1039"/>
                      </a:cubicBezTo>
                      <a:cubicBezTo>
                        <a:pt x="356" y="1036"/>
                        <a:pt x="356" y="1035"/>
                        <a:pt x="357" y="1034"/>
                      </a:cubicBezTo>
                      <a:cubicBezTo>
                        <a:pt x="358" y="1031"/>
                        <a:pt x="360" y="1029"/>
                        <a:pt x="360" y="1028"/>
                      </a:cubicBezTo>
                      <a:cubicBezTo>
                        <a:pt x="363" y="1027"/>
                        <a:pt x="363" y="1025"/>
                        <a:pt x="363" y="1023"/>
                      </a:cubicBezTo>
                      <a:lnTo>
                        <a:pt x="363" y="1016"/>
                      </a:lnTo>
                      <a:lnTo>
                        <a:pt x="370" y="1018"/>
                      </a:lnTo>
                      <a:cubicBezTo>
                        <a:pt x="370" y="1018"/>
                        <a:pt x="372" y="1018"/>
                        <a:pt x="372" y="1015"/>
                      </a:cubicBezTo>
                      <a:lnTo>
                        <a:pt x="372" y="986"/>
                      </a:lnTo>
                      <a:lnTo>
                        <a:pt x="379" y="988"/>
                      </a:lnTo>
                      <a:cubicBezTo>
                        <a:pt x="379" y="988"/>
                        <a:pt x="381" y="985"/>
                        <a:pt x="381" y="983"/>
                      </a:cubicBezTo>
                      <a:cubicBezTo>
                        <a:pt x="382" y="982"/>
                        <a:pt x="382" y="979"/>
                        <a:pt x="384" y="976"/>
                      </a:cubicBezTo>
                      <a:cubicBezTo>
                        <a:pt x="386" y="975"/>
                        <a:pt x="388" y="973"/>
                        <a:pt x="389" y="970"/>
                      </a:cubicBezTo>
                      <a:cubicBezTo>
                        <a:pt x="392" y="969"/>
                        <a:pt x="395" y="966"/>
                        <a:pt x="395" y="963"/>
                      </a:cubicBezTo>
                      <a:cubicBezTo>
                        <a:pt x="397" y="961"/>
                        <a:pt x="397" y="958"/>
                        <a:pt x="401" y="958"/>
                      </a:cubicBezTo>
                      <a:cubicBezTo>
                        <a:pt x="401" y="957"/>
                        <a:pt x="400" y="957"/>
                        <a:pt x="398" y="955"/>
                      </a:cubicBezTo>
                      <a:cubicBezTo>
                        <a:pt x="397" y="954"/>
                        <a:pt x="395" y="953"/>
                        <a:pt x="392" y="953"/>
                      </a:cubicBezTo>
                      <a:lnTo>
                        <a:pt x="389" y="951"/>
                      </a:lnTo>
                      <a:lnTo>
                        <a:pt x="389" y="926"/>
                      </a:lnTo>
                      <a:lnTo>
                        <a:pt x="397" y="927"/>
                      </a:lnTo>
                      <a:cubicBezTo>
                        <a:pt x="398" y="926"/>
                        <a:pt x="398" y="917"/>
                        <a:pt x="398" y="914"/>
                      </a:cubicBezTo>
                      <a:cubicBezTo>
                        <a:pt x="398" y="913"/>
                        <a:pt x="398" y="913"/>
                        <a:pt x="398" y="911"/>
                      </a:cubicBezTo>
                      <a:lnTo>
                        <a:pt x="398" y="893"/>
                      </a:lnTo>
                      <a:lnTo>
                        <a:pt x="400" y="892"/>
                      </a:lnTo>
                      <a:lnTo>
                        <a:pt x="398" y="892"/>
                      </a:lnTo>
                      <a:cubicBezTo>
                        <a:pt x="398" y="890"/>
                        <a:pt x="397" y="890"/>
                        <a:pt x="395" y="890"/>
                      </a:cubicBezTo>
                      <a:lnTo>
                        <a:pt x="391" y="890"/>
                      </a:lnTo>
                      <a:lnTo>
                        <a:pt x="392" y="881"/>
                      </a:lnTo>
                      <a:cubicBezTo>
                        <a:pt x="392" y="878"/>
                        <a:pt x="392" y="877"/>
                        <a:pt x="392" y="876"/>
                      </a:cubicBezTo>
                      <a:lnTo>
                        <a:pt x="392" y="872"/>
                      </a:lnTo>
                      <a:cubicBezTo>
                        <a:pt x="394" y="871"/>
                        <a:pt x="394" y="869"/>
                        <a:pt x="392" y="868"/>
                      </a:cubicBezTo>
                      <a:cubicBezTo>
                        <a:pt x="392" y="866"/>
                        <a:pt x="389" y="865"/>
                        <a:pt x="388" y="864"/>
                      </a:cubicBezTo>
                      <a:cubicBezTo>
                        <a:pt x="386" y="862"/>
                        <a:pt x="385" y="861"/>
                        <a:pt x="384" y="861"/>
                      </a:cubicBezTo>
                      <a:cubicBezTo>
                        <a:pt x="381" y="857"/>
                        <a:pt x="379" y="855"/>
                        <a:pt x="377" y="852"/>
                      </a:cubicBezTo>
                      <a:cubicBezTo>
                        <a:pt x="377" y="849"/>
                        <a:pt x="377" y="848"/>
                        <a:pt x="377" y="844"/>
                      </a:cubicBezTo>
                      <a:cubicBezTo>
                        <a:pt x="377" y="843"/>
                        <a:pt x="379" y="841"/>
                        <a:pt x="377" y="840"/>
                      </a:cubicBezTo>
                      <a:cubicBezTo>
                        <a:pt x="376" y="837"/>
                        <a:pt x="374" y="832"/>
                        <a:pt x="373" y="828"/>
                      </a:cubicBezTo>
                      <a:cubicBezTo>
                        <a:pt x="372" y="825"/>
                        <a:pt x="372" y="824"/>
                        <a:pt x="370" y="820"/>
                      </a:cubicBezTo>
                      <a:cubicBezTo>
                        <a:pt x="369" y="817"/>
                        <a:pt x="367" y="816"/>
                        <a:pt x="365" y="815"/>
                      </a:cubicBezTo>
                      <a:cubicBezTo>
                        <a:pt x="364" y="813"/>
                        <a:pt x="363" y="813"/>
                        <a:pt x="363" y="813"/>
                      </a:cubicBezTo>
                      <a:cubicBezTo>
                        <a:pt x="357" y="812"/>
                        <a:pt x="356" y="808"/>
                        <a:pt x="357" y="804"/>
                      </a:cubicBezTo>
                      <a:lnTo>
                        <a:pt x="357" y="803"/>
                      </a:lnTo>
                      <a:cubicBezTo>
                        <a:pt x="357" y="803"/>
                        <a:pt x="357" y="801"/>
                        <a:pt x="357" y="800"/>
                      </a:cubicBezTo>
                      <a:cubicBezTo>
                        <a:pt x="357" y="800"/>
                        <a:pt x="357" y="799"/>
                        <a:pt x="357" y="797"/>
                      </a:cubicBezTo>
                      <a:cubicBezTo>
                        <a:pt x="356" y="797"/>
                        <a:pt x="356" y="797"/>
                        <a:pt x="353" y="797"/>
                      </a:cubicBezTo>
                      <a:lnTo>
                        <a:pt x="349" y="795"/>
                      </a:lnTo>
                      <a:lnTo>
                        <a:pt x="349" y="791"/>
                      </a:lnTo>
                      <a:lnTo>
                        <a:pt x="349" y="778"/>
                      </a:lnTo>
                      <a:lnTo>
                        <a:pt x="356" y="779"/>
                      </a:lnTo>
                      <a:cubicBezTo>
                        <a:pt x="357" y="779"/>
                        <a:pt x="357" y="779"/>
                        <a:pt x="357" y="779"/>
                      </a:cubicBezTo>
                      <a:cubicBezTo>
                        <a:pt x="357" y="779"/>
                        <a:pt x="357" y="776"/>
                        <a:pt x="358" y="775"/>
                      </a:cubicBezTo>
                      <a:cubicBezTo>
                        <a:pt x="358" y="773"/>
                        <a:pt x="358" y="770"/>
                        <a:pt x="360" y="768"/>
                      </a:cubicBezTo>
                      <a:lnTo>
                        <a:pt x="363" y="764"/>
                      </a:lnTo>
                      <a:cubicBezTo>
                        <a:pt x="364" y="762"/>
                        <a:pt x="365" y="757"/>
                        <a:pt x="367" y="754"/>
                      </a:cubicBezTo>
                      <a:cubicBezTo>
                        <a:pt x="367" y="745"/>
                        <a:pt x="363" y="739"/>
                        <a:pt x="360" y="735"/>
                      </a:cubicBezTo>
                      <a:cubicBezTo>
                        <a:pt x="357" y="734"/>
                        <a:pt x="353" y="730"/>
                        <a:pt x="352" y="729"/>
                      </a:cubicBezTo>
                      <a:cubicBezTo>
                        <a:pt x="348" y="727"/>
                        <a:pt x="346" y="727"/>
                        <a:pt x="340" y="727"/>
                      </a:cubicBezTo>
                      <a:lnTo>
                        <a:pt x="335" y="726"/>
                      </a:lnTo>
                      <a:lnTo>
                        <a:pt x="336" y="720"/>
                      </a:lnTo>
                      <a:cubicBezTo>
                        <a:pt x="336" y="720"/>
                        <a:pt x="335" y="718"/>
                        <a:pt x="328" y="718"/>
                      </a:cubicBezTo>
                      <a:cubicBezTo>
                        <a:pt x="327" y="718"/>
                        <a:pt x="324" y="718"/>
                        <a:pt x="323" y="718"/>
                      </a:cubicBezTo>
                      <a:cubicBezTo>
                        <a:pt x="321" y="718"/>
                        <a:pt x="320" y="718"/>
                        <a:pt x="318" y="718"/>
                      </a:cubicBezTo>
                      <a:lnTo>
                        <a:pt x="312" y="718"/>
                      </a:lnTo>
                      <a:lnTo>
                        <a:pt x="314" y="713"/>
                      </a:lnTo>
                      <a:cubicBezTo>
                        <a:pt x="314" y="711"/>
                        <a:pt x="314" y="711"/>
                        <a:pt x="314" y="711"/>
                      </a:cubicBezTo>
                      <a:cubicBezTo>
                        <a:pt x="312" y="711"/>
                        <a:pt x="311" y="710"/>
                        <a:pt x="308" y="710"/>
                      </a:cubicBezTo>
                      <a:lnTo>
                        <a:pt x="305" y="710"/>
                      </a:lnTo>
                      <a:cubicBezTo>
                        <a:pt x="300" y="710"/>
                        <a:pt x="299" y="706"/>
                        <a:pt x="297" y="703"/>
                      </a:cubicBezTo>
                      <a:cubicBezTo>
                        <a:pt x="296" y="699"/>
                        <a:pt x="290" y="694"/>
                        <a:pt x="284" y="693"/>
                      </a:cubicBezTo>
                      <a:lnTo>
                        <a:pt x="268" y="693"/>
                      </a:lnTo>
                      <a:cubicBezTo>
                        <a:pt x="267" y="693"/>
                        <a:pt x="265" y="693"/>
                        <a:pt x="265" y="693"/>
                      </a:cubicBezTo>
                      <a:cubicBezTo>
                        <a:pt x="263" y="693"/>
                        <a:pt x="263" y="693"/>
                        <a:pt x="262" y="693"/>
                      </a:cubicBezTo>
                      <a:cubicBezTo>
                        <a:pt x="259" y="693"/>
                        <a:pt x="256" y="693"/>
                        <a:pt x="255" y="693"/>
                      </a:cubicBezTo>
                      <a:cubicBezTo>
                        <a:pt x="253" y="694"/>
                        <a:pt x="251" y="698"/>
                        <a:pt x="249" y="701"/>
                      </a:cubicBezTo>
                      <a:cubicBezTo>
                        <a:pt x="247" y="703"/>
                        <a:pt x="247" y="705"/>
                        <a:pt x="247" y="711"/>
                      </a:cubicBezTo>
                      <a:lnTo>
                        <a:pt x="247" y="717"/>
                      </a:lnTo>
                      <a:lnTo>
                        <a:pt x="239" y="715"/>
                      </a:lnTo>
                      <a:lnTo>
                        <a:pt x="238" y="717"/>
                      </a:lnTo>
                      <a:cubicBezTo>
                        <a:pt x="238" y="720"/>
                        <a:pt x="237" y="723"/>
                        <a:pt x="230" y="723"/>
                      </a:cubicBezTo>
                      <a:cubicBezTo>
                        <a:pt x="228" y="723"/>
                        <a:pt x="226" y="723"/>
                        <a:pt x="225" y="723"/>
                      </a:cubicBezTo>
                      <a:cubicBezTo>
                        <a:pt x="222" y="722"/>
                        <a:pt x="221" y="722"/>
                        <a:pt x="219" y="722"/>
                      </a:cubicBezTo>
                      <a:lnTo>
                        <a:pt x="218" y="722"/>
                      </a:lnTo>
                      <a:cubicBezTo>
                        <a:pt x="213" y="722"/>
                        <a:pt x="209" y="722"/>
                        <a:pt x="204" y="718"/>
                      </a:cubicBezTo>
                      <a:cubicBezTo>
                        <a:pt x="203" y="717"/>
                        <a:pt x="200" y="715"/>
                        <a:pt x="200" y="714"/>
                      </a:cubicBezTo>
                      <a:cubicBezTo>
                        <a:pt x="198" y="714"/>
                        <a:pt x="198" y="714"/>
                        <a:pt x="197" y="714"/>
                      </a:cubicBezTo>
                      <a:lnTo>
                        <a:pt x="195" y="714"/>
                      </a:lnTo>
                      <a:lnTo>
                        <a:pt x="189" y="714"/>
                      </a:lnTo>
                      <a:cubicBezTo>
                        <a:pt x="185" y="713"/>
                        <a:pt x="183" y="710"/>
                        <a:pt x="183" y="708"/>
                      </a:cubicBezTo>
                      <a:cubicBezTo>
                        <a:pt x="182" y="708"/>
                        <a:pt x="182" y="708"/>
                        <a:pt x="182" y="708"/>
                      </a:cubicBezTo>
                      <a:cubicBezTo>
                        <a:pt x="181" y="706"/>
                        <a:pt x="178" y="705"/>
                        <a:pt x="176" y="705"/>
                      </a:cubicBezTo>
                      <a:cubicBezTo>
                        <a:pt x="173" y="705"/>
                        <a:pt x="172" y="705"/>
                        <a:pt x="170" y="706"/>
                      </a:cubicBezTo>
                      <a:lnTo>
                        <a:pt x="170" y="708"/>
                      </a:lnTo>
                      <a:lnTo>
                        <a:pt x="170" y="713"/>
                      </a:lnTo>
                      <a:lnTo>
                        <a:pt x="162" y="713"/>
                      </a:lnTo>
                      <a:cubicBezTo>
                        <a:pt x="160" y="713"/>
                        <a:pt x="158" y="713"/>
                        <a:pt x="155" y="711"/>
                      </a:cubicBezTo>
                      <a:cubicBezTo>
                        <a:pt x="155" y="711"/>
                        <a:pt x="154" y="713"/>
                        <a:pt x="154" y="715"/>
                      </a:cubicBezTo>
                      <a:lnTo>
                        <a:pt x="154" y="720"/>
                      </a:lnTo>
                      <a:lnTo>
                        <a:pt x="144" y="720"/>
                      </a:lnTo>
                      <a:cubicBezTo>
                        <a:pt x="142" y="718"/>
                        <a:pt x="137" y="718"/>
                        <a:pt x="136" y="714"/>
                      </a:cubicBezTo>
                      <a:lnTo>
                        <a:pt x="136" y="713"/>
                      </a:lnTo>
                      <a:cubicBezTo>
                        <a:pt x="136" y="711"/>
                        <a:pt x="134" y="710"/>
                        <a:pt x="133" y="710"/>
                      </a:cubicBezTo>
                      <a:cubicBezTo>
                        <a:pt x="132" y="706"/>
                        <a:pt x="127" y="703"/>
                        <a:pt x="124" y="702"/>
                      </a:cubicBezTo>
                      <a:cubicBezTo>
                        <a:pt x="118" y="701"/>
                        <a:pt x="114" y="696"/>
                        <a:pt x="111" y="690"/>
                      </a:cubicBezTo>
                      <a:lnTo>
                        <a:pt x="109" y="690"/>
                      </a:lnTo>
                      <a:cubicBezTo>
                        <a:pt x="108" y="687"/>
                        <a:pt x="106" y="685"/>
                        <a:pt x="106" y="680"/>
                      </a:cubicBezTo>
                      <a:cubicBezTo>
                        <a:pt x="106" y="680"/>
                        <a:pt x="105" y="680"/>
                        <a:pt x="104" y="680"/>
                      </a:cubicBezTo>
                      <a:cubicBezTo>
                        <a:pt x="102" y="680"/>
                        <a:pt x="100" y="680"/>
                        <a:pt x="100" y="680"/>
                      </a:cubicBezTo>
                      <a:cubicBezTo>
                        <a:pt x="93" y="678"/>
                        <a:pt x="92" y="675"/>
                        <a:pt x="92" y="674"/>
                      </a:cubicBezTo>
                      <a:cubicBezTo>
                        <a:pt x="92" y="674"/>
                        <a:pt x="90" y="671"/>
                        <a:pt x="79" y="671"/>
                      </a:cubicBezTo>
                      <a:lnTo>
                        <a:pt x="74" y="671"/>
                      </a:lnTo>
                      <a:lnTo>
                        <a:pt x="68" y="670"/>
                      </a:lnTo>
                      <a:lnTo>
                        <a:pt x="69" y="664"/>
                      </a:lnTo>
                      <a:cubicBezTo>
                        <a:pt x="68" y="664"/>
                        <a:pt x="67" y="662"/>
                        <a:pt x="65" y="662"/>
                      </a:cubicBezTo>
                      <a:cubicBezTo>
                        <a:pt x="65" y="662"/>
                        <a:pt x="64" y="662"/>
                        <a:pt x="62" y="662"/>
                      </a:cubicBezTo>
                      <a:cubicBezTo>
                        <a:pt x="52" y="659"/>
                        <a:pt x="53" y="647"/>
                        <a:pt x="55" y="641"/>
                      </a:cubicBezTo>
                      <a:lnTo>
                        <a:pt x="55" y="640"/>
                      </a:lnTo>
                      <a:cubicBezTo>
                        <a:pt x="56" y="628"/>
                        <a:pt x="53" y="619"/>
                        <a:pt x="46" y="613"/>
                      </a:cubicBezTo>
                      <a:cubicBezTo>
                        <a:pt x="43" y="610"/>
                        <a:pt x="40" y="608"/>
                        <a:pt x="35" y="604"/>
                      </a:cubicBezTo>
                      <a:lnTo>
                        <a:pt x="34" y="603"/>
                      </a:lnTo>
                      <a:cubicBezTo>
                        <a:pt x="32" y="601"/>
                        <a:pt x="31" y="600"/>
                        <a:pt x="28" y="598"/>
                      </a:cubicBezTo>
                      <a:cubicBezTo>
                        <a:pt x="25" y="597"/>
                        <a:pt x="25" y="594"/>
                        <a:pt x="23" y="589"/>
                      </a:cubicBezTo>
                      <a:lnTo>
                        <a:pt x="22" y="588"/>
                      </a:lnTo>
                      <a:cubicBezTo>
                        <a:pt x="20" y="584"/>
                        <a:pt x="19" y="582"/>
                        <a:pt x="18" y="579"/>
                      </a:cubicBezTo>
                      <a:cubicBezTo>
                        <a:pt x="16" y="577"/>
                        <a:pt x="15" y="576"/>
                        <a:pt x="13" y="575"/>
                      </a:cubicBezTo>
                      <a:cubicBezTo>
                        <a:pt x="10" y="572"/>
                        <a:pt x="11" y="569"/>
                        <a:pt x="11" y="567"/>
                      </a:cubicBezTo>
                      <a:cubicBezTo>
                        <a:pt x="11" y="566"/>
                        <a:pt x="11" y="564"/>
                        <a:pt x="11" y="564"/>
                      </a:cubicBezTo>
                      <a:cubicBezTo>
                        <a:pt x="11" y="563"/>
                        <a:pt x="11" y="561"/>
                        <a:pt x="11" y="561"/>
                      </a:cubicBezTo>
                      <a:cubicBezTo>
                        <a:pt x="11" y="560"/>
                        <a:pt x="10" y="560"/>
                        <a:pt x="9" y="560"/>
                      </a:cubicBezTo>
                      <a:lnTo>
                        <a:pt x="2" y="559"/>
                      </a:lnTo>
                      <a:lnTo>
                        <a:pt x="4" y="552"/>
                      </a:lnTo>
                      <a:cubicBezTo>
                        <a:pt x="7" y="548"/>
                        <a:pt x="10" y="545"/>
                        <a:pt x="11" y="542"/>
                      </a:cubicBezTo>
                      <a:cubicBezTo>
                        <a:pt x="13" y="540"/>
                        <a:pt x="15" y="538"/>
                        <a:pt x="16" y="536"/>
                      </a:cubicBezTo>
                      <a:cubicBezTo>
                        <a:pt x="20" y="532"/>
                        <a:pt x="22" y="526"/>
                        <a:pt x="22" y="520"/>
                      </a:cubicBezTo>
                      <a:cubicBezTo>
                        <a:pt x="22" y="519"/>
                        <a:pt x="22" y="517"/>
                        <a:pt x="22" y="515"/>
                      </a:cubicBezTo>
                      <a:cubicBezTo>
                        <a:pt x="22" y="512"/>
                        <a:pt x="20" y="510"/>
                        <a:pt x="22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15" y="507"/>
                        <a:pt x="13" y="502"/>
                        <a:pt x="13" y="499"/>
                      </a:cubicBezTo>
                      <a:cubicBezTo>
                        <a:pt x="13" y="498"/>
                        <a:pt x="15" y="498"/>
                        <a:pt x="15" y="496"/>
                      </a:cubicBezTo>
                      <a:cubicBezTo>
                        <a:pt x="15" y="495"/>
                        <a:pt x="15" y="494"/>
                        <a:pt x="15" y="492"/>
                      </a:cubicBezTo>
                      <a:lnTo>
                        <a:pt x="13" y="492"/>
                      </a:lnTo>
                      <a:cubicBezTo>
                        <a:pt x="9" y="490"/>
                        <a:pt x="7" y="489"/>
                        <a:pt x="7" y="484"/>
                      </a:cubicBezTo>
                      <a:lnTo>
                        <a:pt x="6" y="483"/>
                      </a:lnTo>
                      <a:cubicBezTo>
                        <a:pt x="6" y="482"/>
                        <a:pt x="4" y="480"/>
                        <a:pt x="4" y="480"/>
                      </a:cubicBezTo>
                      <a:cubicBezTo>
                        <a:pt x="2" y="477"/>
                        <a:pt x="0" y="473"/>
                        <a:pt x="0" y="468"/>
                      </a:cubicBezTo>
                      <a:lnTo>
                        <a:pt x="0" y="450"/>
                      </a:lnTo>
                      <a:lnTo>
                        <a:pt x="4" y="450"/>
                      </a:lnTo>
                      <a:cubicBezTo>
                        <a:pt x="6" y="449"/>
                        <a:pt x="7" y="449"/>
                        <a:pt x="9" y="447"/>
                      </a:cubicBezTo>
                      <a:cubicBezTo>
                        <a:pt x="11" y="446"/>
                        <a:pt x="15" y="443"/>
                        <a:pt x="15" y="440"/>
                      </a:cubicBezTo>
                      <a:cubicBezTo>
                        <a:pt x="16" y="438"/>
                        <a:pt x="16" y="435"/>
                        <a:pt x="16" y="433"/>
                      </a:cubicBezTo>
                      <a:lnTo>
                        <a:pt x="16" y="428"/>
                      </a:lnTo>
                      <a:lnTo>
                        <a:pt x="20" y="426"/>
                      </a:lnTo>
                      <a:cubicBezTo>
                        <a:pt x="22" y="426"/>
                        <a:pt x="25" y="426"/>
                        <a:pt x="27" y="425"/>
                      </a:cubicBezTo>
                      <a:cubicBezTo>
                        <a:pt x="30" y="422"/>
                        <a:pt x="32" y="418"/>
                        <a:pt x="32" y="414"/>
                      </a:cubicBezTo>
                      <a:lnTo>
                        <a:pt x="32" y="397"/>
                      </a:lnTo>
                      <a:lnTo>
                        <a:pt x="39" y="397"/>
                      </a:lnTo>
                      <a:cubicBezTo>
                        <a:pt x="40" y="396"/>
                        <a:pt x="40" y="394"/>
                        <a:pt x="40" y="391"/>
                      </a:cubicBezTo>
                      <a:cubicBezTo>
                        <a:pt x="40" y="389"/>
                        <a:pt x="41" y="388"/>
                        <a:pt x="41" y="387"/>
                      </a:cubicBezTo>
                      <a:cubicBezTo>
                        <a:pt x="41" y="380"/>
                        <a:pt x="44" y="372"/>
                        <a:pt x="47" y="366"/>
                      </a:cubicBezTo>
                      <a:cubicBezTo>
                        <a:pt x="48" y="364"/>
                        <a:pt x="48" y="363"/>
                        <a:pt x="51" y="363"/>
                      </a:cubicBezTo>
                      <a:cubicBezTo>
                        <a:pt x="52" y="360"/>
                        <a:pt x="55" y="359"/>
                        <a:pt x="56" y="360"/>
                      </a:cubicBezTo>
                      <a:lnTo>
                        <a:pt x="58" y="360"/>
                      </a:lnTo>
                      <a:lnTo>
                        <a:pt x="59" y="360"/>
                      </a:lnTo>
                      <a:cubicBezTo>
                        <a:pt x="60" y="360"/>
                        <a:pt x="62" y="360"/>
                        <a:pt x="64" y="359"/>
                      </a:cubicBezTo>
                      <a:cubicBezTo>
                        <a:pt x="65" y="359"/>
                        <a:pt x="65" y="357"/>
                        <a:pt x="65" y="357"/>
                      </a:cubicBezTo>
                      <a:cubicBezTo>
                        <a:pt x="67" y="356"/>
                        <a:pt x="68" y="353"/>
                        <a:pt x="72" y="353"/>
                      </a:cubicBezTo>
                      <a:cubicBezTo>
                        <a:pt x="74" y="353"/>
                        <a:pt x="75" y="353"/>
                        <a:pt x="77" y="353"/>
                      </a:cubicBezTo>
                      <a:cubicBezTo>
                        <a:pt x="77" y="354"/>
                        <a:pt x="77" y="354"/>
                        <a:pt x="79" y="354"/>
                      </a:cubicBezTo>
                      <a:cubicBezTo>
                        <a:pt x="79" y="354"/>
                        <a:pt x="80" y="354"/>
                        <a:pt x="81" y="354"/>
                      </a:cubicBezTo>
                      <a:cubicBezTo>
                        <a:pt x="83" y="354"/>
                        <a:pt x="86" y="354"/>
                        <a:pt x="87" y="353"/>
                      </a:cubicBezTo>
                      <a:cubicBezTo>
                        <a:pt x="90" y="351"/>
                        <a:pt x="92" y="345"/>
                        <a:pt x="90" y="336"/>
                      </a:cubicBezTo>
                      <a:lnTo>
                        <a:pt x="89" y="331"/>
                      </a:lnTo>
                      <a:lnTo>
                        <a:pt x="95" y="331"/>
                      </a:lnTo>
                      <a:cubicBezTo>
                        <a:pt x="96" y="331"/>
                        <a:pt x="96" y="326"/>
                        <a:pt x="97" y="320"/>
                      </a:cubicBezTo>
                      <a:lnTo>
                        <a:pt x="97" y="319"/>
                      </a:lnTo>
                      <a:cubicBezTo>
                        <a:pt x="97" y="312"/>
                        <a:pt x="97" y="303"/>
                        <a:pt x="106" y="299"/>
                      </a:cubicBezTo>
                      <a:cubicBezTo>
                        <a:pt x="106" y="299"/>
                        <a:pt x="108" y="299"/>
                        <a:pt x="109" y="299"/>
                      </a:cubicBezTo>
                      <a:cubicBezTo>
                        <a:pt x="109" y="299"/>
                        <a:pt x="111" y="299"/>
                        <a:pt x="112" y="299"/>
                      </a:cubicBezTo>
                      <a:cubicBezTo>
                        <a:pt x="112" y="299"/>
                        <a:pt x="112" y="300"/>
                        <a:pt x="114" y="300"/>
                      </a:cubicBezTo>
                      <a:cubicBezTo>
                        <a:pt x="114" y="299"/>
                        <a:pt x="114" y="299"/>
                        <a:pt x="114" y="299"/>
                      </a:cubicBezTo>
                      <a:cubicBezTo>
                        <a:pt x="114" y="295"/>
                        <a:pt x="117" y="292"/>
                        <a:pt x="121" y="292"/>
                      </a:cubicBezTo>
                      <a:cubicBezTo>
                        <a:pt x="129" y="293"/>
                        <a:pt x="132" y="291"/>
                        <a:pt x="136" y="284"/>
                      </a:cubicBezTo>
                      <a:cubicBezTo>
                        <a:pt x="137" y="283"/>
                        <a:pt x="137" y="282"/>
                        <a:pt x="137" y="282"/>
                      </a:cubicBezTo>
                      <a:cubicBezTo>
                        <a:pt x="137" y="280"/>
                        <a:pt x="139" y="277"/>
                        <a:pt x="139" y="275"/>
                      </a:cubicBezTo>
                      <a:cubicBezTo>
                        <a:pt x="142" y="270"/>
                        <a:pt x="146" y="270"/>
                        <a:pt x="148" y="271"/>
                      </a:cubicBezTo>
                      <a:lnTo>
                        <a:pt x="149" y="275"/>
                      </a:lnTo>
                      <a:lnTo>
                        <a:pt x="149" y="271"/>
                      </a:lnTo>
                      <a:cubicBezTo>
                        <a:pt x="153" y="270"/>
                        <a:pt x="154" y="270"/>
                        <a:pt x="157" y="270"/>
                      </a:cubicBezTo>
                      <a:cubicBezTo>
                        <a:pt x="160" y="270"/>
                        <a:pt x="162" y="270"/>
                        <a:pt x="166" y="271"/>
                      </a:cubicBezTo>
                      <a:lnTo>
                        <a:pt x="170" y="271"/>
                      </a:lnTo>
                      <a:cubicBezTo>
                        <a:pt x="172" y="272"/>
                        <a:pt x="174" y="272"/>
                        <a:pt x="178" y="272"/>
                      </a:cubicBezTo>
                      <a:cubicBezTo>
                        <a:pt x="182" y="272"/>
                        <a:pt x="183" y="272"/>
                        <a:pt x="183" y="271"/>
                      </a:cubicBezTo>
                      <a:cubicBezTo>
                        <a:pt x="185" y="271"/>
                        <a:pt x="185" y="270"/>
                        <a:pt x="185" y="270"/>
                      </a:cubicBezTo>
                      <a:lnTo>
                        <a:pt x="183" y="264"/>
                      </a:lnTo>
                      <a:lnTo>
                        <a:pt x="189" y="264"/>
                      </a:lnTo>
                      <a:cubicBezTo>
                        <a:pt x="191" y="264"/>
                        <a:pt x="191" y="264"/>
                        <a:pt x="193" y="264"/>
                      </a:cubicBezTo>
                      <a:cubicBezTo>
                        <a:pt x="193" y="265"/>
                        <a:pt x="194" y="265"/>
                        <a:pt x="194" y="265"/>
                      </a:cubicBezTo>
                      <a:cubicBezTo>
                        <a:pt x="198" y="265"/>
                        <a:pt x="200" y="264"/>
                        <a:pt x="200" y="264"/>
                      </a:cubicBezTo>
                      <a:lnTo>
                        <a:pt x="198" y="256"/>
                      </a:lnTo>
                      <a:lnTo>
                        <a:pt x="206" y="258"/>
                      </a:lnTo>
                      <a:cubicBezTo>
                        <a:pt x="207" y="258"/>
                        <a:pt x="210" y="258"/>
                        <a:pt x="213" y="258"/>
                      </a:cubicBezTo>
                      <a:cubicBezTo>
                        <a:pt x="216" y="258"/>
                        <a:pt x="219" y="258"/>
                        <a:pt x="221" y="258"/>
                      </a:cubicBezTo>
                      <a:cubicBezTo>
                        <a:pt x="226" y="258"/>
                        <a:pt x="232" y="258"/>
                        <a:pt x="239" y="261"/>
                      </a:cubicBezTo>
                      <a:cubicBezTo>
                        <a:pt x="243" y="261"/>
                        <a:pt x="246" y="262"/>
                        <a:pt x="249" y="264"/>
                      </a:cubicBezTo>
                      <a:cubicBezTo>
                        <a:pt x="251" y="267"/>
                        <a:pt x="255" y="268"/>
                        <a:pt x="258" y="268"/>
                      </a:cubicBezTo>
                      <a:lnTo>
                        <a:pt x="259" y="268"/>
                      </a:lnTo>
                      <a:cubicBezTo>
                        <a:pt x="262" y="268"/>
                        <a:pt x="263" y="265"/>
                        <a:pt x="267" y="262"/>
                      </a:cubicBezTo>
                      <a:cubicBezTo>
                        <a:pt x="270" y="258"/>
                        <a:pt x="274" y="252"/>
                        <a:pt x="283" y="252"/>
                      </a:cubicBezTo>
                      <a:lnTo>
                        <a:pt x="288" y="254"/>
                      </a:lnTo>
                      <a:lnTo>
                        <a:pt x="287" y="259"/>
                      </a:lnTo>
                      <a:cubicBezTo>
                        <a:pt x="287" y="261"/>
                        <a:pt x="290" y="261"/>
                        <a:pt x="292" y="261"/>
                      </a:cubicBezTo>
                      <a:cubicBezTo>
                        <a:pt x="295" y="261"/>
                        <a:pt x="299" y="262"/>
                        <a:pt x="302" y="267"/>
                      </a:cubicBezTo>
                      <a:cubicBezTo>
                        <a:pt x="303" y="270"/>
                        <a:pt x="302" y="272"/>
                        <a:pt x="302" y="274"/>
                      </a:cubicBezTo>
                      <a:cubicBezTo>
                        <a:pt x="302" y="275"/>
                        <a:pt x="302" y="275"/>
                        <a:pt x="302" y="275"/>
                      </a:cubicBezTo>
                      <a:cubicBezTo>
                        <a:pt x="303" y="275"/>
                        <a:pt x="303" y="277"/>
                        <a:pt x="305" y="277"/>
                      </a:cubicBezTo>
                      <a:lnTo>
                        <a:pt x="309" y="277"/>
                      </a:lnTo>
                      <a:lnTo>
                        <a:pt x="309" y="287"/>
                      </a:lnTo>
                      <a:cubicBezTo>
                        <a:pt x="309" y="289"/>
                        <a:pt x="309" y="289"/>
                        <a:pt x="309" y="291"/>
                      </a:cubicBezTo>
                      <a:lnTo>
                        <a:pt x="309" y="292"/>
                      </a:lnTo>
                      <a:cubicBezTo>
                        <a:pt x="309" y="292"/>
                        <a:pt x="311" y="292"/>
                        <a:pt x="312" y="292"/>
                      </a:cubicBezTo>
                      <a:lnTo>
                        <a:pt x="318" y="293"/>
                      </a:lnTo>
                      <a:lnTo>
                        <a:pt x="316" y="299"/>
                      </a:lnTo>
                      <a:cubicBezTo>
                        <a:pt x="315" y="303"/>
                        <a:pt x="315" y="305"/>
                        <a:pt x="315" y="307"/>
                      </a:cubicBezTo>
                      <a:cubicBezTo>
                        <a:pt x="316" y="308"/>
                        <a:pt x="318" y="308"/>
                        <a:pt x="320" y="308"/>
                      </a:cubicBezTo>
                      <a:cubicBezTo>
                        <a:pt x="320" y="308"/>
                        <a:pt x="321" y="308"/>
                        <a:pt x="323" y="308"/>
                      </a:cubicBezTo>
                      <a:cubicBezTo>
                        <a:pt x="324" y="308"/>
                        <a:pt x="327" y="308"/>
                        <a:pt x="328" y="308"/>
                      </a:cubicBezTo>
                      <a:cubicBezTo>
                        <a:pt x="332" y="308"/>
                        <a:pt x="335" y="308"/>
                        <a:pt x="337" y="308"/>
                      </a:cubicBezTo>
                      <a:cubicBezTo>
                        <a:pt x="339" y="308"/>
                        <a:pt x="340" y="308"/>
                        <a:pt x="342" y="308"/>
                      </a:cubicBezTo>
                      <a:lnTo>
                        <a:pt x="348" y="310"/>
                      </a:lnTo>
                      <a:lnTo>
                        <a:pt x="346" y="316"/>
                      </a:lnTo>
                      <a:cubicBezTo>
                        <a:pt x="346" y="316"/>
                        <a:pt x="348" y="317"/>
                        <a:pt x="353" y="317"/>
                      </a:cubicBezTo>
                      <a:cubicBezTo>
                        <a:pt x="357" y="317"/>
                        <a:pt x="358" y="317"/>
                        <a:pt x="360" y="317"/>
                      </a:cubicBezTo>
                      <a:cubicBezTo>
                        <a:pt x="363" y="317"/>
                        <a:pt x="364" y="317"/>
                        <a:pt x="364" y="317"/>
                      </a:cubicBezTo>
                      <a:lnTo>
                        <a:pt x="372" y="317"/>
                      </a:lnTo>
                      <a:lnTo>
                        <a:pt x="369" y="323"/>
                      </a:lnTo>
                      <a:cubicBezTo>
                        <a:pt x="369" y="324"/>
                        <a:pt x="369" y="324"/>
                        <a:pt x="369" y="324"/>
                      </a:cubicBezTo>
                      <a:cubicBezTo>
                        <a:pt x="369" y="324"/>
                        <a:pt x="370" y="324"/>
                        <a:pt x="373" y="326"/>
                      </a:cubicBezTo>
                      <a:lnTo>
                        <a:pt x="377" y="326"/>
                      </a:lnTo>
                      <a:lnTo>
                        <a:pt x="376" y="332"/>
                      </a:lnTo>
                      <a:lnTo>
                        <a:pt x="376" y="333"/>
                      </a:lnTo>
                      <a:cubicBezTo>
                        <a:pt x="376" y="333"/>
                        <a:pt x="377" y="333"/>
                        <a:pt x="382" y="333"/>
                      </a:cubicBezTo>
                      <a:cubicBezTo>
                        <a:pt x="384" y="333"/>
                        <a:pt x="384" y="333"/>
                        <a:pt x="385" y="333"/>
                      </a:cubicBezTo>
                      <a:lnTo>
                        <a:pt x="386" y="333"/>
                      </a:lnTo>
                      <a:lnTo>
                        <a:pt x="392" y="333"/>
                      </a:lnTo>
                      <a:lnTo>
                        <a:pt x="392" y="339"/>
                      </a:lnTo>
                      <a:cubicBezTo>
                        <a:pt x="392" y="339"/>
                        <a:pt x="397" y="341"/>
                        <a:pt x="398" y="341"/>
                      </a:cubicBezTo>
                      <a:lnTo>
                        <a:pt x="400" y="341"/>
                      </a:lnTo>
                      <a:lnTo>
                        <a:pt x="402" y="342"/>
                      </a:lnTo>
                      <a:cubicBezTo>
                        <a:pt x="404" y="342"/>
                        <a:pt x="405" y="342"/>
                        <a:pt x="407" y="342"/>
                      </a:cubicBezTo>
                      <a:cubicBezTo>
                        <a:pt x="409" y="342"/>
                        <a:pt x="410" y="342"/>
                        <a:pt x="410" y="341"/>
                      </a:cubicBezTo>
                      <a:cubicBezTo>
                        <a:pt x="413" y="338"/>
                        <a:pt x="413" y="332"/>
                        <a:pt x="413" y="328"/>
                      </a:cubicBezTo>
                      <a:lnTo>
                        <a:pt x="413" y="317"/>
                      </a:lnTo>
                      <a:lnTo>
                        <a:pt x="419" y="320"/>
                      </a:lnTo>
                      <a:cubicBezTo>
                        <a:pt x="423" y="320"/>
                        <a:pt x="426" y="323"/>
                        <a:pt x="428" y="324"/>
                      </a:cubicBezTo>
                      <a:cubicBezTo>
                        <a:pt x="430" y="326"/>
                        <a:pt x="433" y="328"/>
                        <a:pt x="434" y="328"/>
                      </a:cubicBezTo>
                      <a:lnTo>
                        <a:pt x="440" y="328"/>
                      </a:lnTo>
                      <a:lnTo>
                        <a:pt x="438" y="333"/>
                      </a:lnTo>
                      <a:cubicBezTo>
                        <a:pt x="438" y="335"/>
                        <a:pt x="438" y="335"/>
                        <a:pt x="438" y="335"/>
                      </a:cubicBezTo>
                      <a:cubicBezTo>
                        <a:pt x="438" y="335"/>
                        <a:pt x="442" y="336"/>
                        <a:pt x="444" y="336"/>
                      </a:cubicBezTo>
                      <a:cubicBezTo>
                        <a:pt x="446" y="336"/>
                        <a:pt x="446" y="336"/>
                        <a:pt x="447" y="336"/>
                      </a:cubicBezTo>
                      <a:cubicBezTo>
                        <a:pt x="449" y="336"/>
                        <a:pt x="450" y="336"/>
                        <a:pt x="451" y="336"/>
                      </a:cubicBezTo>
                      <a:cubicBezTo>
                        <a:pt x="454" y="336"/>
                        <a:pt x="461" y="336"/>
                        <a:pt x="461" y="341"/>
                      </a:cubicBezTo>
                      <a:cubicBezTo>
                        <a:pt x="462" y="341"/>
                        <a:pt x="462" y="342"/>
                        <a:pt x="462" y="342"/>
                      </a:cubicBezTo>
                      <a:cubicBezTo>
                        <a:pt x="463" y="344"/>
                        <a:pt x="466" y="344"/>
                        <a:pt x="470" y="344"/>
                      </a:cubicBezTo>
                      <a:cubicBezTo>
                        <a:pt x="470" y="344"/>
                        <a:pt x="474" y="344"/>
                        <a:pt x="474" y="342"/>
                      </a:cubicBezTo>
                      <a:lnTo>
                        <a:pt x="474" y="336"/>
                      </a:lnTo>
                      <a:lnTo>
                        <a:pt x="479" y="338"/>
                      </a:lnTo>
                      <a:cubicBezTo>
                        <a:pt x="481" y="338"/>
                        <a:pt x="483" y="338"/>
                        <a:pt x="483" y="338"/>
                      </a:cubicBezTo>
                      <a:cubicBezTo>
                        <a:pt x="486" y="338"/>
                        <a:pt x="487" y="338"/>
                        <a:pt x="489" y="333"/>
                      </a:cubicBezTo>
                      <a:lnTo>
                        <a:pt x="489" y="332"/>
                      </a:lnTo>
                      <a:cubicBezTo>
                        <a:pt x="490" y="331"/>
                        <a:pt x="490" y="328"/>
                        <a:pt x="490" y="324"/>
                      </a:cubicBezTo>
                      <a:cubicBezTo>
                        <a:pt x="490" y="324"/>
                        <a:pt x="489" y="324"/>
                        <a:pt x="487" y="324"/>
                      </a:cubicBezTo>
                      <a:lnTo>
                        <a:pt x="483" y="324"/>
                      </a:lnTo>
                      <a:lnTo>
                        <a:pt x="483" y="319"/>
                      </a:lnTo>
                      <a:cubicBezTo>
                        <a:pt x="483" y="319"/>
                        <a:pt x="483" y="317"/>
                        <a:pt x="483" y="316"/>
                      </a:cubicBezTo>
                      <a:cubicBezTo>
                        <a:pt x="483" y="314"/>
                        <a:pt x="484" y="311"/>
                        <a:pt x="483" y="310"/>
                      </a:cubicBezTo>
                      <a:lnTo>
                        <a:pt x="481" y="310"/>
                      </a:lnTo>
                      <a:cubicBezTo>
                        <a:pt x="475" y="308"/>
                        <a:pt x="475" y="304"/>
                        <a:pt x="475" y="300"/>
                      </a:cubicBezTo>
                      <a:lnTo>
                        <a:pt x="475" y="299"/>
                      </a:lnTo>
                      <a:lnTo>
                        <a:pt x="475" y="291"/>
                      </a:lnTo>
                      <a:cubicBezTo>
                        <a:pt x="477" y="289"/>
                        <a:pt x="477" y="289"/>
                        <a:pt x="477" y="287"/>
                      </a:cubicBezTo>
                      <a:lnTo>
                        <a:pt x="477" y="286"/>
                      </a:lnTo>
                      <a:cubicBezTo>
                        <a:pt x="475" y="286"/>
                        <a:pt x="474" y="286"/>
                        <a:pt x="474" y="286"/>
                      </a:cubicBezTo>
                      <a:lnTo>
                        <a:pt x="468" y="284"/>
                      </a:lnTo>
                      <a:lnTo>
                        <a:pt x="470" y="279"/>
                      </a:lnTo>
                      <a:cubicBezTo>
                        <a:pt x="470" y="279"/>
                        <a:pt x="468" y="277"/>
                        <a:pt x="466" y="277"/>
                      </a:cubicBezTo>
                      <a:lnTo>
                        <a:pt x="465" y="277"/>
                      </a:lnTo>
                      <a:cubicBezTo>
                        <a:pt x="465" y="277"/>
                        <a:pt x="463" y="279"/>
                        <a:pt x="463" y="280"/>
                      </a:cubicBezTo>
                      <a:lnTo>
                        <a:pt x="463" y="284"/>
                      </a:lnTo>
                      <a:lnTo>
                        <a:pt x="459" y="284"/>
                      </a:lnTo>
                      <a:cubicBezTo>
                        <a:pt x="458" y="284"/>
                        <a:pt x="456" y="284"/>
                        <a:pt x="454" y="284"/>
                      </a:cubicBezTo>
                      <a:cubicBezTo>
                        <a:pt x="450" y="284"/>
                        <a:pt x="447" y="283"/>
                        <a:pt x="442" y="280"/>
                      </a:cubicBezTo>
                      <a:cubicBezTo>
                        <a:pt x="440" y="277"/>
                        <a:pt x="438" y="277"/>
                        <a:pt x="435" y="275"/>
                      </a:cubicBezTo>
                      <a:lnTo>
                        <a:pt x="429" y="275"/>
                      </a:lnTo>
                      <a:lnTo>
                        <a:pt x="430" y="270"/>
                      </a:lnTo>
                      <a:cubicBezTo>
                        <a:pt x="429" y="268"/>
                        <a:pt x="428" y="268"/>
                        <a:pt x="426" y="268"/>
                      </a:cubicBezTo>
                      <a:lnTo>
                        <a:pt x="425" y="268"/>
                      </a:lnTo>
                      <a:cubicBezTo>
                        <a:pt x="416" y="267"/>
                        <a:pt x="416" y="258"/>
                        <a:pt x="416" y="255"/>
                      </a:cubicBezTo>
                      <a:lnTo>
                        <a:pt x="416" y="254"/>
                      </a:lnTo>
                      <a:lnTo>
                        <a:pt x="414" y="252"/>
                      </a:lnTo>
                      <a:cubicBezTo>
                        <a:pt x="410" y="252"/>
                        <a:pt x="409" y="249"/>
                        <a:pt x="407" y="246"/>
                      </a:cubicBezTo>
                      <a:lnTo>
                        <a:pt x="407" y="244"/>
                      </a:lnTo>
                      <a:cubicBezTo>
                        <a:pt x="402" y="239"/>
                        <a:pt x="401" y="231"/>
                        <a:pt x="401" y="223"/>
                      </a:cubicBezTo>
                      <a:lnTo>
                        <a:pt x="402" y="218"/>
                      </a:lnTo>
                      <a:lnTo>
                        <a:pt x="409" y="219"/>
                      </a:lnTo>
                      <a:lnTo>
                        <a:pt x="409" y="218"/>
                      </a:lnTo>
                      <a:lnTo>
                        <a:pt x="410" y="218"/>
                      </a:lnTo>
                      <a:cubicBezTo>
                        <a:pt x="410" y="214"/>
                        <a:pt x="413" y="212"/>
                        <a:pt x="417" y="212"/>
                      </a:cubicBezTo>
                      <a:lnTo>
                        <a:pt x="434" y="212"/>
                      </a:lnTo>
                      <a:cubicBezTo>
                        <a:pt x="433" y="210"/>
                        <a:pt x="430" y="207"/>
                        <a:pt x="430" y="206"/>
                      </a:cubicBezTo>
                      <a:cubicBezTo>
                        <a:pt x="429" y="205"/>
                        <a:pt x="429" y="205"/>
                        <a:pt x="429" y="203"/>
                      </a:cubicBezTo>
                      <a:cubicBezTo>
                        <a:pt x="426" y="198"/>
                        <a:pt x="423" y="196"/>
                        <a:pt x="419" y="193"/>
                      </a:cubicBezTo>
                      <a:cubicBezTo>
                        <a:pt x="417" y="193"/>
                        <a:pt x="416" y="191"/>
                        <a:pt x="414" y="191"/>
                      </a:cubicBezTo>
                      <a:cubicBezTo>
                        <a:pt x="410" y="190"/>
                        <a:pt x="410" y="185"/>
                        <a:pt x="412" y="184"/>
                      </a:cubicBezTo>
                      <a:cubicBezTo>
                        <a:pt x="410" y="184"/>
                        <a:pt x="410" y="184"/>
                        <a:pt x="410" y="184"/>
                      </a:cubicBezTo>
                      <a:cubicBezTo>
                        <a:pt x="409" y="182"/>
                        <a:pt x="405" y="182"/>
                        <a:pt x="404" y="181"/>
                      </a:cubicBezTo>
                      <a:lnTo>
                        <a:pt x="400" y="178"/>
                      </a:lnTo>
                      <a:cubicBezTo>
                        <a:pt x="397" y="175"/>
                        <a:pt x="394" y="173"/>
                        <a:pt x="391" y="170"/>
                      </a:cubicBezTo>
                      <a:cubicBezTo>
                        <a:pt x="386" y="168"/>
                        <a:pt x="381" y="165"/>
                        <a:pt x="376" y="165"/>
                      </a:cubicBezTo>
                      <a:cubicBezTo>
                        <a:pt x="374" y="165"/>
                        <a:pt x="373" y="165"/>
                        <a:pt x="372" y="166"/>
                      </a:cubicBezTo>
                      <a:cubicBezTo>
                        <a:pt x="370" y="166"/>
                        <a:pt x="369" y="168"/>
                        <a:pt x="369" y="169"/>
                      </a:cubicBezTo>
                      <a:cubicBezTo>
                        <a:pt x="367" y="170"/>
                        <a:pt x="367" y="172"/>
                        <a:pt x="367" y="173"/>
                      </a:cubicBezTo>
                      <a:cubicBezTo>
                        <a:pt x="367" y="175"/>
                        <a:pt x="367" y="175"/>
                        <a:pt x="367" y="175"/>
                      </a:cubicBezTo>
                      <a:cubicBezTo>
                        <a:pt x="369" y="178"/>
                        <a:pt x="372" y="181"/>
                        <a:pt x="373" y="184"/>
                      </a:cubicBezTo>
                      <a:lnTo>
                        <a:pt x="374" y="185"/>
                      </a:lnTo>
                      <a:cubicBezTo>
                        <a:pt x="381" y="196"/>
                        <a:pt x="388" y="206"/>
                        <a:pt x="388" y="219"/>
                      </a:cubicBezTo>
                      <a:cubicBezTo>
                        <a:pt x="389" y="227"/>
                        <a:pt x="386" y="233"/>
                        <a:pt x="382" y="239"/>
                      </a:cubicBezTo>
                      <a:cubicBezTo>
                        <a:pt x="381" y="239"/>
                        <a:pt x="381" y="240"/>
                        <a:pt x="381" y="240"/>
                      </a:cubicBezTo>
                      <a:cubicBezTo>
                        <a:pt x="381" y="242"/>
                        <a:pt x="381" y="244"/>
                        <a:pt x="379" y="246"/>
                      </a:cubicBezTo>
                      <a:cubicBezTo>
                        <a:pt x="376" y="249"/>
                        <a:pt x="372" y="250"/>
                        <a:pt x="370" y="250"/>
                      </a:cubicBezTo>
                      <a:cubicBezTo>
                        <a:pt x="369" y="250"/>
                        <a:pt x="369" y="250"/>
                        <a:pt x="369" y="250"/>
                      </a:cubicBezTo>
                      <a:cubicBezTo>
                        <a:pt x="364" y="250"/>
                        <a:pt x="363" y="247"/>
                        <a:pt x="361" y="246"/>
                      </a:cubicBezTo>
                      <a:lnTo>
                        <a:pt x="361" y="244"/>
                      </a:lnTo>
                      <a:cubicBezTo>
                        <a:pt x="361" y="244"/>
                        <a:pt x="361" y="243"/>
                        <a:pt x="360" y="242"/>
                      </a:cubicBezTo>
                      <a:cubicBezTo>
                        <a:pt x="358" y="240"/>
                        <a:pt x="358" y="239"/>
                        <a:pt x="357" y="237"/>
                      </a:cubicBezTo>
                      <a:cubicBezTo>
                        <a:pt x="356" y="235"/>
                        <a:pt x="353" y="235"/>
                        <a:pt x="351" y="234"/>
                      </a:cubicBezTo>
                      <a:lnTo>
                        <a:pt x="348" y="234"/>
                      </a:lnTo>
                      <a:lnTo>
                        <a:pt x="348" y="231"/>
                      </a:lnTo>
                      <a:cubicBezTo>
                        <a:pt x="348" y="230"/>
                        <a:pt x="346" y="228"/>
                        <a:pt x="345" y="227"/>
                      </a:cubicBezTo>
                      <a:cubicBezTo>
                        <a:pt x="344" y="223"/>
                        <a:pt x="342" y="221"/>
                        <a:pt x="340" y="218"/>
                      </a:cubicBezTo>
                      <a:cubicBezTo>
                        <a:pt x="340" y="216"/>
                        <a:pt x="340" y="214"/>
                        <a:pt x="340" y="214"/>
                      </a:cubicBezTo>
                      <a:cubicBezTo>
                        <a:pt x="340" y="212"/>
                        <a:pt x="340" y="212"/>
                        <a:pt x="340" y="212"/>
                      </a:cubicBezTo>
                      <a:cubicBezTo>
                        <a:pt x="340" y="212"/>
                        <a:pt x="339" y="210"/>
                        <a:pt x="336" y="210"/>
                      </a:cubicBezTo>
                      <a:cubicBezTo>
                        <a:pt x="335" y="210"/>
                        <a:pt x="335" y="210"/>
                        <a:pt x="333" y="210"/>
                      </a:cubicBezTo>
                      <a:cubicBezTo>
                        <a:pt x="332" y="210"/>
                        <a:pt x="332" y="210"/>
                        <a:pt x="330" y="210"/>
                      </a:cubicBezTo>
                      <a:lnTo>
                        <a:pt x="324" y="210"/>
                      </a:lnTo>
                      <a:lnTo>
                        <a:pt x="325" y="205"/>
                      </a:lnTo>
                      <a:cubicBezTo>
                        <a:pt x="325" y="203"/>
                        <a:pt x="325" y="203"/>
                        <a:pt x="325" y="203"/>
                      </a:cubicBezTo>
                      <a:cubicBezTo>
                        <a:pt x="325" y="203"/>
                        <a:pt x="324" y="203"/>
                        <a:pt x="320" y="203"/>
                      </a:cubicBezTo>
                      <a:cubicBezTo>
                        <a:pt x="320" y="203"/>
                        <a:pt x="318" y="203"/>
                        <a:pt x="316" y="203"/>
                      </a:cubicBezTo>
                      <a:lnTo>
                        <a:pt x="315" y="203"/>
                      </a:lnTo>
                      <a:cubicBezTo>
                        <a:pt x="318" y="207"/>
                        <a:pt x="323" y="210"/>
                        <a:pt x="327" y="214"/>
                      </a:cubicBezTo>
                      <a:cubicBezTo>
                        <a:pt x="327" y="215"/>
                        <a:pt x="328" y="215"/>
                        <a:pt x="328" y="215"/>
                      </a:cubicBezTo>
                      <a:cubicBezTo>
                        <a:pt x="330" y="215"/>
                        <a:pt x="335" y="218"/>
                        <a:pt x="335" y="222"/>
                      </a:cubicBezTo>
                      <a:lnTo>
                        <a:pt x="333" y="252"/>
                      </a:lnTo>
                      <a:lnTo>
                        <a:pt x="333" y="254"/>
                      </a:lnTo>
                      <a:cubicBezTo>
                        <a:pt x="333" y="256"/>
                        <a:pt x="330" y="259"/>
                        <a:pt x="328" y="261"/>
                      </a:cubicBezTo>
                      <a:cubicBezTo>
                        <a:pt x="327" y="262"/>
                        <a:pt x="327" y="262"/>
                        <a:pt x="327" y="264"/>
                      </a:cubicBezTo>
                      <a:cubicBezTo>
                        <a:pt x="325" y="265"/>
                        <a:pt x="325" y="265"/>
                        <a:pt x="325" y="267"/>
                      </a:cubicBezTo>
                      <a:lnTo>
                        <a:pt x="325" y="272"/>
                      </a:lnTo>
                      <a:lnTo>
                        <a:pt x="307" y="271"/>
                      </a:lnTo>
                      <a:lnTo>
                        <a:pt x="308" y="265"/>
                      </a:lnTo>
                      <a:lnTo>
                        <a:pt x="308" y="264"/>
                      </a:lnTo>
                      <a:cubicBezTo>
                        <a:pt x="308" y="264"/>
                        <a:pt x="307" y="264"/>
                        <a:pt x="305" y="264"/>
                      </a:cubicBezTo>
                      <a:lnTo>
                        <a:pt x="300" y="262"/>
                      </a:lnTo>
                      <a:lnTo>
                        <a:pt x="300" y="237"/>
                      </a:lnTo>
                      <a:cubicBezTo>
                        <a:pt x="300" y="235"/>
                        <a:pt x="299" y="231"/>
                        <a:pt x="296" y="228"/>
                      </a:cubicBezTo>
                      <a:cubicBezTo>
                        <a:pt x="293" y="226"/>
                        <a:pt x="290" y="223"/>
                        <a:pt x="286" y="223"/>
                      </a:cubicBezTo>
                      <a:lnTo>
                        <a:pt x="277" y="223"/>
                      </a:lnTo>
                      <a:lnTo>
                        <a:pt x="278" y="218"/>
                      </a:lnTo>
                      <a:lnTo>
                        <a:pt x="278" y="216"/>
                      </a:lnTo>
                      <a:cubicBezTo>
                        <a:pt x="278" y="216"/>
                        <a:pt x="274" y="216"/>
                        <a:pt x="272" y="216"/>
                      </a:cubicBezTo>
                      <a:lnTo>
                        <a:pt x="271" y="216"/>
                      </a:lnTo>
                      <a:cubicBezTo>
                        <a:pt x="267" y="216"/>
                        <a:pt x="265" y="214"/>
                        <a:pt x="263" y="210"/>
                      </a:cubicBezTo>
                      <a:cubicBezTo>
                        <a:pt x="262" y="209"/>
                        <a:pt x="262" y="209"/>
                        <a:pt x="262" y="207"/>
                      </a:cubicBezTo>
                      <a:cubicBezTo>
                        <a:pt x="260" y="205"/>
                        <a:pt x="259" y="203"/>
                        <a:pt x="258" y="202"/>
                      </a:cubicBezTo>
                      <a:cubicBezTo>
                        <a:pt x="255" y="200"/>
                        <a:pt x="253" y="200"/>
                        <a:pt x="250" y="200"/>
                      </a:cubicBezTo>
                      <a:cubicBezTo>
                        <a:pt x="249" y="200"/>
                        <a:pt x="249" y="200"/>
                        <a:pt x="249" y="200"/>
                      </a:cubicBezTo>
                      <a:lnTo>
                        <a:pt x="247" y="200"/>
                      </a:lnTo>
                      <a:cubicBezTo>
                        <a:pt x="244" y="200"/>
                        <a:pt x="243" y="198"/>
                        <a:pt x="242" y="194"/>
                      </a:cubicBezTo>
                      <a:cubicBezTo>
                        <a:pt x="239" y="193"/>
                        <a:pt x="237" y="191"/>
                        <a:pt x="234" y="191"/>
                      </a:cubicBezTo>
                      <a:lnTo>
                        <a:pt x="232" y="191"/>
                      </a:lnTo>
                      <a:cubicBezTo>
                        <a:pt x="231" y="191"/>
                        <a:pt x="228" y="193"/>
                        <a:pt x="228" y="194"/>
                      </a:cubicBezTo>
                      <a:cubicBezTo>
                        <a:pt x="226" y="198"/>
                        <a:pt x="223" y="198"/>
                        <a:pt x="222" y="198"/>
                      </a:cubicBezTo>
                      <a:cubicBezTo>
                        <a:pt x="221" y="198"/>
                        <a:pt x="221" y="198"/>
                        <a:pt x="221" y="198"/>
                      </a:cubicBezTo>
                      <a:cubicBezTo>
                        <a:pt x="219" y="198"/>
                        <a:pt x="219" y="198"/>
                        <a:pt x="219" y="198"/>
                      </a:cubicBezTo>
                      <a:lnTo>
                        <a:pt x="200" y="198"/>
                      </a:lnTo>
                      <a:lnTo>
                        <a:pt x="198" y="197"/>
                      </a:lnTo>
                      <a:cubicBezTo>
                        <a:pt x="197" y="198"/>
                        <a:pt x="197" y="200"/>
                        <a:pt x="197" y="203"/>
                      </a:cubicBezTo>
                      <a:cubicBezTo>
                        <a:pt x="197" y="212"/>
                        <a:pt x="193" y="218"/>
                        <a:pt x="185" y="221"/>
                      </a:cubicBezTo>
                      <a:lnTo>
                        <a:pt x="179" y="222"/>
                      </a:lnTo>
                      <a:lnTo>
                        <a:pt x="179" y="216"/>
                      </a:lnTo>
                      <a:cubicBezTo>
                        <a:pt x="178" y="198"/>
                        <a:pt x="170" y="182"/>
                        <a:pt x="157" y="166"/>
                      </a:cubicBezTo>
                      <a:cubicBezTo>
                        <a:pt x="153" y="163"/>
                        <a:pt x="149" y="160"/>
                        <a:pt x="146" y="156"/>
                      </a:cubicBezTo>
                      <a:cubicBezTo>
                        <a:pt x="137" y="147"/>
                        <a:pt x="127" y="137"/>
                        <a:pt x="121" y="123"/>
                      </a:cubicBezTo>
                      <a:lnTo>
                        <a:pt x="118" y="119"/>
                      </a:lnTo>
                      <a:lnTo>
                        <a:pt x="124" y="116"/>
                      </a:lnTo>
                      <a:cubicBezTo>
                        <a:pt x="127" y="114"/>
                        <a:pt x="132" y="113"/>
                        <a:pt x="133" y="109"/>
                      </a:cubicBezTo>
                      <a:cubicBezTo>
                        <a:pt x="134" y="109"/>
                        <a:pt x="136" y="107"/>
                        <a:pt x="136" y="105"/>
                      </a:cubicBezTo>
                      <a:cubicBezTo>
                        <a:pt x="137" y="104"/>
                        <a:pt x="137" y="102"/>
                        <a:pt x="139" y="101"/>
                      </a:cubicBezTo>
                      <a:cubicBezTo>
                        <a:pt x="141" y="98"/>
                        <a:pt x="144" y="93"/>
                        <a:pt x="146" y="91"/>
                      </a:cubicBezTo>
                      <a:cubicBezTo>
                        <a:pt x="153" y="86"/>
                        <a:pt x="157" y="86"/>
                        <a:pt x="161" y="86"/>
                      </a:cubicBezTo>
                      <a:lnTo>
                        <a:pt x="162" y="86"/>
                      </a:lnTo>
                      <a:cubicBezTo>
                        <a:pt x="164" y="86"/>
                        <a:pt x="166" y="86"/>
                        <a:pt x="167" y="84"/>
                      </a:cubicBezTo>
                      <a:cubicBezTo>
                        <a:pt x="169" y="83"/>
                        <a:pt x="170" y="79"/>
                        <a:pt x="176" y="79"/>
                      </a:cubicBezTo>
                      <a:lnTo>
                        <a:pt x="183" y="79"/>
                      </a:lnTo>
                      <a:cubicBezTo>
                        <a:pt x="183" y="80"/>
                        <a:pt x="185" y="80"/>
                        <a:pt x="186" y="80"/>
                      </a:cubicBezTo>
                      <a:cubicBezTo>
                        <a:pt x="188" y="80"/>
                        <a:pt x="188" y="80"/>
                        <a:pt x="189" y="80"/>
                      </a:cubicBezTo>
                      <a:cubicBezTo>
                        <a:pt x="191" y="80"/>
                        <a:pt x="191" y="80"/>
                        <a:pt x="191" y="80"/>
                      </a:cubicBezTo>
                      <a:cubicBezTo>
                        <a:pt x="191" y="80"/>
                        <a:pt x="191" y="79"/>
                        <a:pt x="191" y="77"/>
                      </a:cubicBezTo>
                      <a:cubicBezTo>
                        <a:pt x="193" y="76"/>
                        <a:pt x="194" y="71"/>
                        <a:pt x="200" y="72"/>
                      </a:cubicBezTo>
                      <a:lnTo>
                        <a:pt x="201" y="72"/>
                      </a:lnTo>
                      <a:cubicBezTo>
                        <a:pt x="203" y="72"/>
                        <a:pt x="203" y="72"/>
                        <a:pt x="203" y="72"/>
                      </a:cubicBezTo>
                      <a:lnTo>
                        <a:pt x="223" y="72"/>
                      </a:lnTo>
                      <a:lnTo>
                        <a:pt x="225" y="77"/>
                      </a:lnTo>
                      <a:cubicBezTo>
                        <a:pt x="226" y="76"/>
                        <a:pt x="228" y="76"/>
                        <a:pt x="230" y="74"/>
                      </a:cubicBezTo>
                      <a:lnTo>
                        <a:pt x="231" y="74"/>
                      </a:lnTo>
                      <a:lnTo>
                        <a:pt x="231" y="72"/>
                      </a:lnTo>
                      <a:cubicBezTo>
                        <a:pt x="231" y="71"/>
                        <a:pt x="230" y="70"/>
                        <a:pt x="228" y="68"/>
                      </a:cubicBezTo>
                      <a:cubicBezTo>
                        <a:pt x="223" y="67"/>
                        <a:pt x="222" y="63"/>
                        <a:pt x="221" y="61"/>
                      </a:cubicBezTo>
                      <a:cubicBezTo>
                        <a:pt x="221" y="59"/>
                        <a:pt x="221" y="58"/>
                        <a:pt x="219" y="58"/>
                      </a:cubicBezTo>
                      <a:cubicBezTo>
                        <a:pt x="218" y="55"/>
                        <a:pt x="216" y="53"/>
                        <a:pt x="213" y="52"/>
                      </a:cubicBezTo>
                      <a:cubicBezTo>
                        <a:pt x="207" y="51"/>
                        <a:pt x="209" y="43"/>
                        <a:pt x="209" y="40"/>
                      </a:cubicBezTo>
                      <a:lnTo>
                        <a:pt x="209" y="39"/>
                      </a:lnTo>
                      <a:lnTo>
                        <a:pt x="209" y="25"/>
                      </a:lnTo>
                      <a:lnTo>
                        <a:pt x="214" y="27"/>
                      </a:lnTo>
                      <a:cubicBezTo>
                        <a:pt x="216" y="27"/>
                        <a:pt x="216" y="27"/>
                        <a:pt x="216" y="27"/>
                      </a:cubicBezTo>
                      <a:cubicBezTo>
                        <a:pt x="216" y="27"/>
                        <a:pt x="216" y="25"/>
                        <a:pt x="218" y="24"/>
                      </a:cubicBezTo>
                      <a:cubicBezTo>
                        <a:pt x="216" y="23"/>
                        <a:pt x="218" y="23"/>
                        <a:pt x="218" y="21"/>
                      </a:cubicBezTo>
                      <a:cubicBezTo>
                        <a:pt x="218" y="19"/>
                        <a:pt x="218" y="15"/>
                        <a:pt x="218" y="14"/>
                      </a:cubicBezTo>
                      <a:cubicBezTo>
                        <a:pt x="216" y="14"/>
                        <a:pt x="216" y="14"/>
                        <a:pt x="214" y="14"/>
                      </a:cubicBezTo>
                      <a:cubicBezTo>
                        <a:pt x="213" y="14"/>
                        <a:pt x="211" y="12"/>
                        <a:pt x="210" y="12"/>
                      </a:cubicBezTo>
                      <a:cubicBezTo>
                        <a:pt x="209" y="9"/>
                        <a:pt x="210" y="6"/>
                        <a:pt x="210" y="5"/>
                      </a:cubicBezTo>
                      <a:cubicBezTo>
                        <a:pt x="210" y="3"/>
                        <a:pt x="210" y="3"/>
                        <a:pt x="210" y="2"/>
                      </a:cubicBezTo>
                      <a:lnTo>
                        <a:pt x="210" y="0"/>
                      </a:lnTo>
                      <a:cubicBezTo>
                        <a:pt x="409" y="100"/>
                        <a:pt x="563" y="274"/>
                        <a:pt x="637" y="484"/>
                      </a:cubicBezTo>
                      <a:cubicBezTo>
                        <a:pt x="637" y="494"/>
                        <a:pt x="637" y="502"/>
                        <a:pt x="638" y="514"/>
                      </a:cubicBezTo>
                      <a:cubicBezTo>
                        <a:pt x="641" y="538"/>
                        <a:pt x="647" y="561"/>
                        <a:pt x="652" y="577"/>
                      </a:cubicBezTo>
                      <a:lnTo>
                        <a:pt x="654" y="589"/>
                      </a:lnTo>
                      <a:lnTo>
                        <a:pt x="644" y="584"/>
                      </a:lnTo>
                      <a:cubicBezTo>
                        <a:pt x="640" y="581"/>
                        <a:pt x="633" y="577"/>
                        <a:pt x="631" y="573"/>
                      </a:cubicBezTo>
                      <a:cubicBezTo>
                        <a:pt x="628" y="569"/>
                        <a:pt x="626" y="566"/>
                        <a:pt x="628" y="561"/>
                      </a:cubicBezTo>
                      <a:lnTo>
                        <a:pt x="626" y="561"/>
                      </a:lnTo>
                      <a:cubicBezTo>
                        <a:pt x="620" y="560"/>
                        <a:pt x="620" y="557"/>
                        <a:pt x="620" y="554"/>
                      </a:cubicBezTo>
                      <a:lnTo>
                        <a:pt x="620" y="542"/>
                      </a:lnTo>
                      <a:cubicBezTo>
                        <a:pt x="620" y="540"/>
                        <a:pt x="620" y="539"/>
                        <a:pt x="620" y="538"/>
                      </a:cubicBezTo>
                      <a:lnTo>
                        <a:pt x="619" y="538"/>
                      </a:lnTo>
                      <a:cubicBezTo>
                        <a:pt x="612" y="536"/>
                        <a:pt x="613" y="529"/>
                        <a:pt x="613" y="526"/>
                      </a:cubicBezTo>
                      <a:lnTo>
                        <a:pt x="613" y="523"/>
                      </a:lnTo>
                      <a:cubicBezTo>
                        <a:pt x="612" y="522"/>
                        <a:pt x="607" y="522"/>
                        <a:pt x="605" y="517"/>
                      </a:cubicBezTo>
                      <a:cubicBezTo>
                        <a:pt x="605" y="515"/>
                        <a:pt x="604" y="514"/>
                        <a:pt x="604" y="512"/>
                      </a:cubicBezTo>
                      <a:cubicBezTo>
                        <a:pt x="601" y="511"/>
                        <a:pt x="600" y="508"/>
                        <a:pt x="600" y="505"/>
                      </a:cubicBezTo>
                      <a:cubicBezTo>
                        <a:pt x="598" y="502"/>
                        <a:pt x="598" y="501"/>
                        <a:pt x="600" y="499"/>
                      </a:cubicBezTo>
                      <a:lnTo>
                        <a:pt x="598" y="498"/>
                      </a:lnTo>
                      <a:lnTo>
                        <a:pt x="597" y="498"/>
                      </a:lnTo>
                      <a:cubicBezTo>
                        <a:pt x="593" y="498"/>
                        <a:pt x="591" y="495"/>
                        <a:pt x="592" y="490"/>
                      </a:cubicBezTo>
                      <a:lnTo>
                        <a:pt x="592" y="487"/>
                      </a:lnTo>
                      <a:cubicBezTo>
                        <a:pt x="592" y="486"/>
                        <a:pt x="592" y="483"/>
                        <a:pt x="592" y="483"/>
                      </a:cubicBezTo>
                      <a:cubicBezTo>
                        <a:pt x="591" y="483"/>
                        <a:pt x="591" y="483"/>
                        <a:pt x="589" y="483"/>
                      </a:cubicBezTo>
                      <a:cubicBezTo>
                        <a:pt x="583" y="482"/>
                        <a:pt x="585" y="474"/>
                        <a:pt x="585" y="471"/>
                      </a:cubicBezTo>
                      <a:cubicBezTo>
                        <a:pt x="585" y="470"/>
                        <a:pt x="585" y="468"/>
                        <a:pt x="585" y="467"/>
                      </a:cubicBezTo>
                      <a:cubicBezTo>
                        <a:pt x="579" y="467"/>
                        <a:pt x="577" y="462"/>
                        <a:pt x="577" y="459"/>
                      </a:cubicBezTo>
                      <a:cubicBezTo>
                        <a:pt x="577" y="456"/>
                        <a:pt x="577" y="455"/>
                        <a:pt x="576" y="452"/>
                      </a:cubicBezTo>
                      <a:cubicBezTo>
                        <a:pt x="575" y="447"/>
                        <a:pt x="572" y="446"/>
                        <a:pt x="570" y="445"/>
                      </a:cubicBezTo>
                      <a:cubicBezTo>
                        <a:pt x="568" y="443"/>
                        <a:pt x="567" y="443"/>
                        <a:pt x="567" y="443"/>
                      </a:cubicBezTo>
                      <a:cubicBezTo>
                        <a:pt x="564" y="443"/>
                        <a:pt x="556" y="442"/>
                        <a:pt x="555" y="434"/>
                      </a:cubicBezTo>
                      <a:cubicBezTo>
                        <a:pt x="555" y="433"/>
                        <a:pt x="555" y="431"/>
                        <a:pt x="555" y="430"/>
                      </a:cubicBezTo>
                      <a:lnTo>
                        <a:pt x="555" y="428"/>
                      </a:lnTo>
                      <a:cubicBezTo>
                        <a:pt x="554" y="426"/>
                        <a:pt x="554" y="426"/>
                        <a:pt x="552" y="426"/>
                      </a:cubicBezTo>
                      <a:lnTo>
                        <a:pt x="548" y="426"/>
                      </a:lnTo>
                      <a:lnTo>
                        <a:pt x="548" y="414"/>
                      </a:lnTo>
                      <a:cubicBezTo>
                        <a:pt x="548" y="410"/>
                        <a:pt x="548" y="407"/>
                        <a:pt x="549" y="405"/>
                      </a:cubicBezTo>
                      <a:cubicBezTo>
                        <a:pt x="548" y="405"/>
                        <a:pt x="548" y="405"/>
                        <a:pt x="544" y="403"/>
                      </a:cubicBezTo>
                      <a:lnTo>
                        <a:pt x="540" y="403"/>
                      </a:lnTo>
                      <a:lnTo>
                        <a:pt x="542" y="397"/>
                      </a:lnTo>
                      <a:cubicBezTo>
                        <a:pt x="542" y="397"/>
                        <a:pt x="540" y="396"/>
                        <a:pt x="537" y="396"/>
                      </a:cubicBezTo>
                      <a:lnTo>
                        <a:pt x="535" y="396"/>
                      </a:lnTo>
                      <a:lnTo>
                        <a:pt x="535" y="393"/>
                      </a:lnTo>
                      <a:cubicBezTo>
                        <a:pt x="533" y="388"/>
                        <a:pt x="531" y="385"/>
                        <a:pt x="528" y="384"/>
                      </a:cubicBezTo>
                      <a:lnTo>
                        <a:pt x="528" y="388"/>
                      </a:lnTo>
                      <a:lnTo>
                        <a:pt x="518" y="387"/>
                      </a:lnTo>
                      <a:cubicBezTo>
                        <a:pt x="524" y="397"/>
                        <a:pt x="530" y="406"/>
                        <a:pt x="535" y="413"/>
                      </a:cubicBezTo>
                      <a:lnTo>
                        <a:pt x="539" y="421"/>
                      </a:lnTo>
                      <a:cubicBezTo>
                        <a:pt x="544" y="430"/>
                        <a:pt x="551" y="440"/>
                        <a:pt x="556" y="449"/>
                      </a:cubicBezTo>
                      <a:cubicBezTo>
                        <a:pt x="560" y="452"/>
                        <a:pt x="561" y="455"/>
                        <a:pt x="563" y="458"/>
                      </a:cubicBezTo>
                      <a:lnTo>
                        <a:pt x="564" y="459"/>
                      </a:lnTo>
                      <a:lnTo>
                        <a:pt x="564" y="462"/>
                      </a:lnTo>
                      <a:lnTo>
                        <a:pt x="564" y="463"/>
                      </a:lnTo>
                      <a:cubicBezTo>
                        <a:pt x="564" y="463"/>
                        <a:pt x="565" y="463"/>
                        <a:pt x="567" y="463"/>
                      </a:cubicBezTo>
                      <a:lnTo>
                        <a:pt x="572" y="463"/>
                      </a:lnTo>
                      <a:lnTo>
                        <a:pt x="572" y="468"/>
                      </a:lnTo>
                      <a:lnTo>
                        <a:pt x="572" y="470"/>
                      </a:lnTo>
                      <a:cubicBezTo>
                        <a:pt x="572" y="473"/>
                        <a:pt x="572" y="475"/>
                        <a:pt x="572" y="478"/>
                      </a:cubicBezTo>
                      <a:cubicBezTo>
                        <a:pt x="573" y="478"/>
                        <a:pt x="577" y="480"/>
                        <a:pt x="579" y="484"/>
                      </a:cubicBezTo>
                      <a:cubicBezTo>
                        <a:pt x="580" y="487"/>
                        <a:pt x="582" y="489"/>
                        <a:pt x="585" y="492"/>
                      </a:cubicBezTo>
                      <a:lnTo>
                        <a:pt x="585" y="494"/>
                      </a:lnTo>
                      <a:cubicBezTo>
                        <a:pt x="589" y="496"/>
                        <a:pt x="593" y="502"/>
                        <a:pt x="593" y="510"/>
                      </a:cubicBezTo>
                      <a:cubicBezTo>
                        <a:pt x="592" y="510"/>
                        <a:pt x="593" y="511"/>
                        <a:pt x="597" y="511"/>
                      </a:cubicBezTo>
                      <a:lnTo>
                        <a:pt x="603" y="511"/>
                      </a:lnTo>
                      <a:lnTo>
                        <a:pt x="601" y="517"/>
                      </a:lnTo>
                      <a:cubicBezTo>
                        <a:pt x="597" y="529"/>
                        <a:pt x="598" y="539"/>
                        <a:pt x="605" y="547"/>
                      </a:cubicBezTo>
                      <a:cubicBezTo>
                        <a:pt x="607" y="548"/>
                        <a:pt x="608" y="550"/>
                        <a:pt x="610" y="551"/>
                      </a:cubicBezTo>
                      <a:cubicBezTo>
                        <a:pt x="612" y="554"/>
                        <a:pt x="613" y="556"/>
                        <a:pt x="614" y="557"/>
                      </a:cubicBezTo>
                      <a:cubicBezTo>
                        <a:pt x="616" y="560"/>
                        <a:pt x="617" y="561"/>
                        <a:pt x="619" y="564"/>
                      </a:cubicBezTo>
                      <a:cubicBezTo>
                        <a:pt x="620" y="566"/>
                        <a:pt x="620" y="566"/>
                        <a:pt x="620" y="567"/>
                      </a:cubicBezTo>
                      <a:cubicBezTo>
                        <a:pt x="622" y="571"/>
                        <a:pt x="622" y="572"/>
                        <a:pt x="622" y="573"/>
                      </a:cubicBezTo>
                      <a:lnTo>
                        <a:pt x="624" y="573"/>
                      </a:lnTo>
                      <a:cubicBezTo>
                        <a:pt x="631" y="575"/>
                        <a:pt x="629" y="582"/>
                        <a:pt x="629" y="587"/>
                      </a:cubicBezTo>
                      <a:lnTo>
                        <a:pt x="628" y="588"/>
                      </a:lnTo>
                      <a:cubicBezTo>
                        <a:pt x="629" y="589"/>
                        <a:pt x="629" y="589"/>
                        <a:pt x="631" y="589"/>
                      </a:cubicBezTo>
                      <a:cubicBezTo>
                        <a:pt x="633" y="589"/>
                        <a:pt x="637" y="592"/>
                        <a:pt x="638" y="596"/>
                      </a:cubicBezTo>
                      <a:cubicBezTo>
                        <a:pt x="638" y="597"/>
                        <a:pt x="638" y="597"/>
                        <a:pt x="638" y="598"/>
                      </a:cubicBezTo>
                      <a:cubicBezTo>
                        <a:pt x="641" y="600"/>
                        <a:pt x="644" y="604"/>
                        <a:pt x="642" y="610"/>
                      </a:cubicBezTo>
                      <a:lnTo>
                        <a:pt x="642" y="612"/>
                      </a:lnTo>
                      <a:lnTo>
                        <a:pt x="642" y="613"/>
                      </a:lnTo>
                      <a:cubicBezTo>
                        <a:pt x="644" y="613"/>
                        <a:pt x="652" y="613"/>
                        <a:pt x="652" y="613"/>
                      </a:cubicBezTo>
                      <a:lnTo>
                        <a:pt x="650" y="636"/>
                      </a:lnTo>
                      <a:cubicBezTo>
                        <a:pt x="652" y="638"/>
                        <a:pt x="653" y="641"/>
                        <a:pt x="653" y="643"/>
                      </a:cubicBezTo>
                      <a:cubicBezTo>
                        <a:pt x="659" y="649"/>
                        <a:pt x="663" y="654"/>
                        <a:pt x="669" y="661"/>
                      </a:cubicBezTo>
                      <a:cubicBezTo>
                        <a:pt x="674" y="664"/>
                        <a:pt x="672" y="671"/>
                        <a:pt x="672" y="675"/>
                      </a:cubicBezTo>
                      <a:cubicBezTo>
                        <a:pt x="672" y="677"/>
                        <a:pt x="670" y="678"/>
                        <a:pt x="670" y="680"/>
                      </a:cubicBezTo>
                      <a:lnTo>
                        <a:pt x="669" y="715"/>
                      </a:lnTo>
                      <a:lnTo>
                        <a:pt x="666" y="715"/>
                      </a:lnTo>
                      <a:cubicBezTo>
                        <a:pt x="665" y="717"/>
                        <a:pt x="665" y="717"/>
                        <a:pt x="663" y="717"/>
                      </a:cubicBezTo>
                      <a:cubicBezTo>
                        <a:pt x="662" y="720"/>
                        <a:pt x="662" y="724"/>
                        <a:pt x="662" y="727"/>
                      </a:cubicBezTo>
                      <a:cubicBezTo>
                        <a:pt x="662" y="729"/>
                        <a:pt x="662" y="731"/>
                        <a:pt x="662" y="734"/>
                      </a:cubicBezTo>
                      <a:cubicBezTo>
                        <a:pt x="662" y="736"/>
                        <a:pt x="662" y="739"/>
                        <a:pt x="662" y="743"/>
                      </a:cubicBezTo>
                      <a:cubicBezTo>
                        <a:pt x="661" y="745"/>
                        <a:pt x="661" y="747"/>
                        <a:pt x="661" y="748"/>
                      </a:cubicBezTo>
                      <a:cubicBezTo>
                        <a:pt x="661" y="752"/>
                        <a:pt x="657" y="754"/>
                        <a:pt x="656" y="754"/>
                      </a:cubicBezTo>
                      <a:cubicBezTo>
                        <a:pt x="654" y="754"/>
                        <a:pt x="654" y="754"/>
                        <a:pt x="654" y="755"/>
                      </a:cubicBezTo>
                      <a:cubicBezTo>
                        <a:pt x="653" y="760"/>
                        <a:pt x="653" y="766"/>
                        <a:pt x="653" y="772"/>
                      </a:cubicBezTo>
                      <a:lnTo>
                        <a:pt x="653" y="775"/>
                      </a:lnTo>
                      <a:cubicBezTo>
                        <a:pt x="653" y="776"/>
                        <a:pt x="652" y="776"/>
                        <a:pt x="652" y="778"/>
                      </a:cubicBezTo>
                      <a:cubicBezTo>
                        <a:pt x="652" y="783"/>
                        <a:pt x="652" y="788"/>
                        <a:pt x="654" y="789"/>
                      </a:cubicBezTo>
                      <a:cubicBezTo>
                        <a:pt x="657" y="791"/>
                        <a:pt x="659" y="794"/>
                        <a:pt x="659" y="797"/>
                      </a:cubicBezTo>
                      <a:lnTo>
                        <a:pt x="657" y="825"/>
                      </a:lnTo>
                      <a:lnTo>
                        <a:pt x="652" y="824"/>
                      </a:lnTo>
                      <a:cubicBezTo>
                        <a:pt x="650" y="824"/>
                        <a:pt x="650" y="829"/>
                        <a:pt x="650" y="831"/>
                      </a:cubicBezTo>
                      <a:cubicBezTo>
                        <a:pt x="650" y="832"/>
                        <a:pt x="650" y="832"/>
                        <a:pt x="650" y="834"/>
                      </a:cubicBezTo>
                      <a:lnTo>
                        <a:pt x="650" y="840"/>
                      </a:lnTo>
                      <a:lnTo>
                        <a:pt x="644" y="838"/>
                      </a:lnTo>
                      <a:cubicBezTo>
                        <a:pt x="642" y="838"/>
                        <a:pt x="642" y="838"/>
                        <a:pt x="642" y="838"/>
                      </a:cubicBezTo>
                      <a:lnTo>
                        <a:pt x="642" y="841"/>
                      </a:lnTo>
                      <a:lnTo>
                        <a:pt x="642" y="843"/>
                      </a:lnTo>
                      <a:lnTo>
                        <a:pt x="641" y="844"/>
                      </a:lnTo>
                      <a:cubicBezTo>
                        <a:pt x="640" y="848"/>
                        <a:pt x="638" y="850"/>
                        <a:pt x="637" y="853"/>
                      </a:cubicBezTo>
                      <a:cubicBezTo>
                        <a:pt x="633" y="862"/>
                        <a:pt x="632" y="872"/>
                        <a:pt x="632" y="881"/>
                      </a:cubicBezTo>
                      <a:cubicBezTo>
                        <a:pt x="632" y="890"/>
                        <a:pt x="632" y="899"/>
                        <a:pt x="632" y="906"/>
                      </a:cubicBezTo>
                      <a:cubicBezTo>
                        <a:pt x="632" y="921"/>
                        <a:pt x="632" y="934"/>
                        <a:pt x="631" y="950"/>
                      </a:cubicBezTo>
                      <a:lnTo>
                        <a:pt x="629" y="954"/>
                      </a:lnTo>
                      <a:lnTo>
                        <a:pt x="624" y="953"/>
                      </a:lnTo>
                      <a:lnTo>
                        <a:pt x="624" y="954"/>
                      </a:lnTo>
                      <a:lnTo>
                        <a:pt x="622" y="954"/>
                      </a:lnTo>
                      <a:cubicBezTo>
                        <a:pt x="622" y="957"/>
                        <a:pt x="622" y="958"/>
                        <a:pt x="619" y="959"/>
                      </a:cubicBezTo>
                      <a:cubicBezTo>
                        <a:pt x="619" y="961"/>
                        <a:pt x="619" y="963"/>
                        <a:pt x="617" y="963"/>
                      </a:cubicBezTo>
                      <a:cubicBezTo>
                        <a:pt x="614" y="969"/>
                        <a:pt x="614" y="975"/>
                        <a:pt x="613" y="982"/>
                      </a:cubicBezTo>
                      <a:cubicBezTo>
                        <a:pt x="613" y="988"/>
                        <a:pt x="613" y="995"/>
                        <a:pt x="613" y="1001"/>
                      </a:cubicBezTo>
                      <a:cubicBezTo>
                        <a:pt x="613" y="1004"/>
                        <a:pt x="613" y="1006"/>
                        <a:pt x="613" y="1008"/>
                      </a:cubicBezTo>
                      <a:cubicBezTo>
                        <a:pt x="613" y="1013"/>
                        <a:pt x="613" y="1018"/>
                        <a:pt x="612" y="1022"/>
                      </a:cubicBezTo>
                      <a:cubicBezTo>
                        <a:pt x="612" y="1027"/>
                        <a:pt x="610" y="1028"/>
                        <a:pt x="607" y="1031"/>
                      </a:cubicBezTo>
                      <a:cubicBezTo>
                        <a:pt x="604" y="1031"/>
                        <a:pt x="603" y="1032"/>
                        <a:pt x="601" y="1034"/>
                      </a:cubicBezTo>
                      <a:cubicBezTo>
                        <a:pt x="593" y="1039"/>
                        <a:pt x="586" y="1044"/>
                        <a:pt x="580" y="1052"/>
                      </a:cubicBezTo>
                      <a:cubicBezTo>
                        <a:pt x="577" y="1055"/>
                        <a:pt x="575" y="1059"/>
                        <a:pt x="572" y="1064"/>
                      </a:cubicBezTo>
                      <a:cubicBezTo>
                        <a:pt x="572" y="1064"/>
                        <a:pt x="572" y="1067"/>
                        <a:pt x="572" y="1068"/>
                      </a:cubicBezTo>
                      <a:cubicBezTo>
                        <a:pt x="572" y="1069"/>
                        <a:pt x="572" y="1071"/>
                        <a:pt x="572" y="1072"/>
                      </a:cubicBezTo>
                      <a:cubicBezTo>
                        <a:pt x="572" y="1077"/>
                        <a:pt x="570" y="1081"/>
                        <a:pt x="567" y="1085"/>
                      </a:cubicBezTo>
                      <a:cubicBezTo>
                        <a:pt x="564" y="1089"/>
                        <a:pt x="561" y="1089"/>
                        <a:pt x="558" y="1090"/>
                      </a:cubicBezTo>
                      <a:cubicBezTo>
                        <a:pt x="558" y="1090"/>
                        <a:pt x="556" y="1090"/>
                        <a:pt x="555" y="1092"/>
                      </a:cubicBezTo>
                      <a:cubicBezTo>
                        <a:pt x="552" y="1093"/>
                        <a:pt x="551" y="1095"/>
                        <a:pt x="549" y="1096"/>
                      </a:cubicBezTo>
                      <a:cubicBezTo>
                        <a:pt x="548" y="1099"/>
                        <a:pt x="548" y="1102"/>
                        <a:pt x="548" y="1105"/>
                      </a:cubicBezTo>
                      <a:lnTo>
                        <a:pt x="547" y="1114"/>
                      </a:lnTo>
                      <a:lnTo>
                        <a:pt x="540" y="1111"/>
                      </a:lnTo>
                      <a:cubicBezTo>
                        <a:pt x="539" y="1112"/>
                        <a:pt x="539" y="1118"/>
                        <a:pt x="539" y="1120"/>
                      </a:cubicBezTo>
                      <a:lnTo>
                        <a:pt x="539" y="1125"/>
                      </a:lnTo>
                      <a:cubicBezTo>
                        <a:pt x="539" y="1132"/>
                        <a:pt x="539" y="1139"/>
                        <a:pt x="537" y="1146"/>
                      </a:cubicBezTo>
                      <a:cubicBezTo>
                        <a:pt x="535" y="1158"/>
                        <a:pt x="528" y="1161"/>
                        <a:pt x="524" y="1164"/>
                      </a:cubicBezTo>
                      <a:cubicBezTo>
                        <a:pt x="523" y="1164"/>
                        <a:pt x="519" y="1164"/>
                        <a:pt x="518" y="1164"/>
                      </a:cubicBezTo>
                      <a:lnTo>
                        <a:pt x="516" y="1164"/>
                      </a:lnTo>
                      <a:cubicBezTo>
                        <a:pt x="515" y="1164"/>
                        <a:pt x="515" y="1164"/>
                        <a:pt x="514" y="1164"/>
                      </a:cubicBezTo>
                      <a:cubicBezTo>
                        <a:pt x="514" y="1164"/>
                        <a:pt x="514" y="1166"/>
                        <a:pt x="514" y="1167"/>
                      </a:cubicBezTo>
                      <a:lnTo>
                        <a:pt x="514" y="1173"/>
                      </a:lnTo>
                      <a:lnTo>
                        <a:pt x="508" y="1171"/>
                      </a:lnTo>
                      <a:lnTo>
                        <a:pt x="506" y="1171"/>
                      </a:lnTo>
                      <a:cubicBezTo>
                        <a:pt x="506" y="1173"/>
                        <a:pt x="506" y="1173"/>
                        <a:pt x="506" y="1173"/>
                      </a:cubicBezTo>
                      <a:cubicBezTo>
                        <a:pt x="506" y="1176"/>
                        <a:pt x="505" y="1178"/>
                        <a:pt x="502" y="1179"/>
                      </a:cubicBezTo>
                      <a:cubicBezTo>
                        <a:pt x="500" y="1179"/>
                        <a:pt x="500" y="1181"/>
                        <a:pt x="500" y="1181"/>
                      </a:cubicBezTo>
                      <a:cubicBezTo>
                        <a:pt x="499" y="1182"/>
                        <a:pt x="498" y="1186"/>
                        <a:pt x="499" y="1189"/>
                      </a:cubicBezTo>
                      <a:cubicBezTo>
                        <a:pt x="499" y="1191"/>
                        <a:pt x="499" y="1192"/>
                        <a:pt x="500" y="1192"/>
                      </a:cubicBezTo>
                      <a:cubicBezTo>
                        <a:pt x="503" y="1192"/>
                        <a:pt x="505" y="1195"/>
                        <a:pt x="505" y="1199"/>
                      </a:cubicBezTo>
                      <a:lnTo>
                        <a:pt x="505" y="1207"/>
                      </a:lnTo>
                      <a:cubicBezTo>
                        <a:pt x="505" y="1209"/>
                        <a:pt x="505" y="1211"/>
                        <a:pt x="505" y="1213"/>
                      </a:cubicBezTo>
                      <a:cubicBezTo>
                        <a:pt x="505" y="1216"/>
                        <a:pt x="505" y="1220"/>
                        <a:pt x="505" y="1223"/>
                      </a:cubicBezTo>
                      <a:cubicBezTo>
                        <a:pt x="505" y="1226"/>
                        <a:pt x="502" y="1232"/>
                        <a:pt x="494" y="1232"/>
                      </a:cubicBezTo>
                      <a:cubicBezTo>
                        <a:pt x="491" y="1232"/>
                        <a:pt x="490" y="1234"/>
                        <a:pt x="489" y="1232"/>
                      </a:cubicBezTo>
                      <a:cubicBezTo>
                        <a:pt x="486" y="1232"/>
                        <a:pt x="483" y="1232"/>
                        <a:pt x="479" y="1232"/>
                      </a:cubicBezTo>
                      <a:cubicBezTo>
                        <a:pt x="478" y="1232"/>
                        <a:pt x="475" y="1232"/>
                        <a:pt x="474" y="1232"/>
                      </a:cubicBezTo>
                      <a:cubicBezTo>
                        <a:pt x="472" y="1232"/>
                        <a:pt x="471" y="1232"/>
                        <a:pt x="471" y="1232"/>
                      </a:cubicBezTo>
                      <a:cubicBezTo>
                        <a:pt x="463" y="1232"/>
                        <a:pt x="458" y="1234"/>
                        <a:pt x="454" y="1235"/>
                      </a:cubicBezTo>
                      <a:cubicBezTo>
                        <a:pt x="442" y="1239"/>
                        <a:pt x="441" y="1251"/>
                        <a:pt x="441" y="1265"/>
                      </a:cubicBezTo>
                      <a:lnTo>
                        <a:pt x="441" y="1268"/>
                      </a:lnTo>
                      <a:lnTo>
                        <a:pt x="438" y="1269"/>
                      </a:lnTo>
                      <a:cubicBezTo>
                        <a:pt x="433" y="1271"/>
                        <a:pt x="429" y="1274"/>
                        <a:pt x="426" y="1276"/>
                      </a:cubicBezTo>
                      <a:cubicBezTo>
                        <a:pt x="426" y="1276"/>
                        <a:pt x="425" y="1278"/>
                        <a:pt x="425" y="1280"/>
                      </a:cubicBezTo>
                      <a:cubicBezTo>
                        <a:pt x="423" y="1283"/>
                        <a:pt x="422" y="1284"/>
                        <a:pt x="419" y="1284"/>
                      </a:cubicBezTo>
                      <a:cubicBezTo>
                        <a:pt x="417" y="1284"/>
                        <a:pt x="417" y="1284"/>
                        <a:pt x="417" y="1284"/>
                      </a:cubicBezTo>
                      <a:cubicBezTo>
                        <a:pt x="416" y="1284"/>
                        <a:pt x="416" y="1284"/>
                        <a:pt x="416" y="1284"/>
                      </a:cubicBezTo>
                      <a:lnTo>
                        <a:pt x="405" y="1284"/>
                      </a:lnTo>
                      <a:cubicBezTo>
                        <a:pt x="398" y="1288"/>
                        <a:pt x="388" y="1288"/>
                        <a:pt x="381" y="1288"/>
                      </a:cubicBezTo>
                      <a:cubicBezTo>
                        <a:pt x="381" y="1288"/>
                        <a:pt x="374" y="1288"/>
                        <a:pt x="373" y="1288"/>
                      </a:cubicBezTo>
                      <a:cubicBezTo>
                        <a:pt x="365" y="1288"/>
                        <a:pt x="358" y="1288"/>
                        <a:pt x="351" y="1292"/>
                      </a:cubicBezTo>
                      <a:cubicBezTo>
                        <a:pt x="351" y="1292"/>
                        <a:pt x="349" y="1292"/>
                        <a:pt x="349" y="1293"/>
                      </a:cubicBezTo>
                      <a:cubicBezTo>
                        <a:pt x="348" y="1295"/>
                        <a:pt x="345" y="1296"/>
                        <a:pt x="340" y="129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689374C3-FA89-A441-8689-2B881E575955}"/>
                    </a:ext>
                  </a:extLst>
                </p:cNvPr>
                <p:cNvSpPr/>
                <p:nvPr/>
              </p:nvSpPr>
              <p:spPr>
                <a:xfrm>
                  <a:off x="10280257" y="6394380"/>
                  <a:ext cx="1779824" cy="37646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13" h="1507">
                      <a:moveTo>
                        <a:pt x="406" y="1507"/>
                      </a:moveTo>
                      <a:cubicBezTo>
                        <a:pt x="405" y="1507"/>
                        <a:pt x="402" y="1507"/>
                        <a:pt x="401" y="1506"/>
                      </a:cubicBezTo>
                      <a:cubicBezTo>
                        <a:pt x="399" y="1506"/>
                        <a:pt x="399" y="1506"/>
                        <a:pt x="399" y="1506"/>
                      </a:cubicBezTo>
                      <a:lnTo>
                        <a:pt x="393" y="1506"/>
                      </a:lnTo>
                      <a:lnTo>
                        <a:pt x="394" y="1500"/>
                      </a:lnTo>
                      <a:lnTo>
                        <a:pt x="394" y="1499"/>
                      </a:lnTo>
                      <a:cubicBezTo>
                        <a:pt x="394" y="1499"/>
                        <a:pt x="393" y="1499"/>
                        <a:pt x="389" y="1499"/>
                      </a:cubicBezTo>
                      <a:cubicBezTo>
                        <a:pt x="389" y="1499"/>
                        <a:pt x="387" y="1499"/>
                        <a:pt x="386" y="1499"/>
                      </a:cubicBezTo>
                      <a:lnTo>
                        <a:pt x="385" y="1499"/>
                      </a:lnTo>
                      <a:lnTo>
                        <a:pt x="378" y="1499"/>
                      </a:lnTo>
                      <a:lnTo>
                        <a:pt x="380" y="1492"/>
                      </a:lnTo>
                      <a:cubicBezTo>
                        <a:pt x="380" y="1491"/>
                        <a:pt x="380" y="1491"/>
                        <a:pt x="380" y="1491"/>
                      </a:cubicBezTo>
                      <a:lnTo>
                        <a:pt x="378" y="1491"/>
                      </a:lnTo>
                      <a:lnTo>
                        <a:pt x="377" y="1490"/>
                      </a:lnTo>
                      <a:cubicBezTo>
                        <a:pt x="373" y="1490"/>
                        <a:pt x="369" y="1488"/>
                        <a:pt x="365" y="1485"/>
                      </a:cubicBezTo>
                      <a:cubicBezTo>
                        <a:pt x="364" y="1483"/>
                        <a:pt x="362" y="1482"/>
                        <a:pt x="362" y="1482"/>
                      </a:cubicBezTo>
                      <a:cubicBezTo>
                        <a:pt x="357" y="1480"/>
                        <a:pt x="357" y="1478"/>
                        <a:pt x="356" y="1476"/>
                      </a:cubicBezTo>
                      <a:lnTo>
                        <a:pt x="356" y="1475"/>
                      </a:lnTo>
                      <a:cubicBezTo>
                        <a:pt x="354" y="1471"/>
                        <a:pt x="353" y="1470"/>
                        <a:pt x="350" y="1469"/>
                      </a:cubicBezTo>
                      <a:cubicBezTo>
                        <a:pt x="349" y="1467"/>
                        <a:pt x="347" y="1467"/>
                        <a:pt x="345" y="1466"/>
                      </a:cubicBezTo>
                      <a:cubicBezTo>
                        <a:pt x="341" y="1463"/>
                        <a:pt x="341" y="1458"/>
                        <a:pt x="341" y="1457"/>
                      </a:cubicBezTo>
                      <a:lnTo>
                        <a:pt x="341" y="1455"/>
                      </a:lnTo>
                      <a:cubicBezTo>
                        <a:pt x="341" y="1454"/>
                        <a:pt x="343" y="1451"/>
                        <a:pt x="343" y="1451"/>
                      </a:cubicBezTo>
                      <a:lnTo>
                        <a:pt x="343" y="1446"/>
                      </a:lnTo>
                      <a:cubicBezTo>
                        <a:pt x="341" y="1441"/>
                        <a:pt x="338" y="1438"/>
                        <a:pt x="334" y="1433"/>
                      </a:cubicBezTo>
                      <a:cubicBezTo>
                        <a:pt x="331" y="1431"/>
                        <a:pt x="329" y="1430"/>
                        <a:pt x="328" y="1429"/>
                      </a:cubicBezTo>
                      <a:cubicBezTo>
                        <a:pt x="322" y="1423"/>
                        <a:pt x="321" y="1417"/>
                        <a:pt x="321" y="1411"/>
                      </a:cubicBezTo>
                      <a:lnTo>
                        <a:pt x="319" y="1411"/>
                      </a:lnTo>
                      <a:cubicBezTo>
                        <a:pt x="317" y="1411"/>
                        <a:pt x="313" y="1410"/>
                        <a:pt x="313" y="1403"/>
                      </a:cubicBezTo>
                      <a:cubicBezTo>
                        <a:pt x="313" y="1402"/>
                        <a:pt x="312" y="1401"/>
                        <a:pt x="310" y="1399"/>
                      </a:cubicBezTo>
                      <a:cubicBezTo>
                        <a:pt x="309" y="1398"/>
                        <a:pt x="307" y="1394"/>
                        <a:pt x="305" y="1392"/>
                      </a:cubicBezTo>
                      <a:lnTo>
                        <a:pt x="305" y="1390"/>
                      </a:lnTo>
                      <a:lnTo>
                        <a:pt x="305" y="1389"/>
                      </a:lnTo>
                      <a:lnTo>
                        <a:pt x="305" y="1387"/>
                      </a:lnTo>
                      <a:lnTo>
                        <a:pt x="303" y="1387"/>
                      </a:lnTo>
                      <a:lnTo>
                        <a:pt x="298" y="1387"/>
                      </a:lnTo>
                      <a:lnTo>
                        <a:pt x="298" y="1382"/>
                      </a:lnTo>
                      <a:cubicBezTo>
                        <a:pt x="298" y="1377"/>
                        <a:pt x="294" y="1374"/>
                        <a:pt x="288" y="1369"/>
                      </a:cubicBezTo>
                      <a:cubicBezTo>
                        <a:pt x="279" y="1362"/>
                        <a:pt x="275" y="1353"/>
                        <a:pt x="276" y="1343"/>
                      </a:cubicBezTo>
                      <a:cubicBezTo>
                        <a:pt x="277" y="1341"/>
                        <a:pt x="277" y="1340"/>
                        <a:pt x="276" y="1338"/>
                      </a:cubicBezTo>
                      <a:cubicBezTo>
                        <a:pt x="276" y="1337"/>
                        <a:pt x="276" y="1334"/>
                        <a:pt x="276" y="1331"/>
                      </a:cubicBezTo>
                      <a:cubicBezTo>
                        <a:pt x="277" y="1329"/>
                        <a:pt x="277" y="1327"/>
                        <a:pt x="277" y="1325"/>
                      </a:cubicBezTo>
                      <a:cubicBezTo>
                        <a:pt x="277" y="1322"/>
                        <a:pt x="279" y="1321"/>
                        <a:pt x="279" y="1319"/>
                      </a:cubicBezTo>
                      <a:cubicBezTo>
                        <a:pt x="279" y="1312"/>
                        <a:pt x="279" y="1310"/>
                        <a:pt x="277" y="1310"/>
                      </a:cubicBezTo>
                      <a:cubicBezTo>
                        <a:pt x="277" y="1309"/>
                        <a:pt x="277" y="1309"/>
                        <a:pt x="276" y="1309"/>
                      </a:cubicBezTo>
                      <a:lnTo>
                        <a:pt x="271" y="1309"/>
                      </a:lnTo>
                      <a:lnTo>
                        <a:pt x="271" y="1304"/>
                      </a:lnTo>
                      <a:cubicBezTo>
                        <a:pt x="272" y="1301"/>
                        <a:pt x="272" y="1299"/>
                        <a:pt x="272" y="1297"/>
                      </a:cubicBezTo>
                      <a:cubicBezTo>
                        <a:pt x="272" y="1291"/>
                        <a:pt x="272" y="1285"/>
                        <a:pt x="272" y="1279"/>
                      </a:cubicBezTo>
                      <a:cubicBezTo>
                        <a:pt x="272" y="1276"/>
                        <a:pt x="272" y="1272"/>
                        <a:pt x="271" y="1271"/>
                      </a:cubicBezTo>
                      <a:lnTo>
                        <a:pt x="268" y="1271"/>
                      </a:lnTo>
                      <a:cubicBezTo>
                        <a:pt x="266" y="1268"/>
                        <a:pt x="264" y="1267"/>
                        <a:pt x="264" y="1263"/>
                      </a:cubicBezTo>
                      <a:lnTo>
                        <a:pt x="264" y="1257"/>
                      </a:lnTo>
                      <a:lnTo>
                        <a:pt x="266" y="1257"/>
                      </a:lnTo>
                      <a:cubicBezTo>
                        <a:pt x="266" y="1255"/>
                        <a:pt x="266" y="1255"/>
                        <a:pt x="266" y="1255"/>
                      </a:cubicBezTo>
                      <a:cubicBezTo>
                        <a:pt x="264" y="1255"/>
                        <a:pt x="263" y="1255"/>
                        <a:pt x="263" y="1254"/>
                      </a:cubicBezTo>
                      <a:lnTo>
                        <a:pt x="259" y="1254"/>
                      </a:lnTo>
                      <a:lnTo>
                        <a:pt x="257" y="1250"/>
                      </a:lnTo>
                      <a:lnTo>
                        <a:pt x="260" y="1190"/>
                      </a:lnTo>
                      <a:cubicBezTo>
                        <a:pt x="260" y="1187"/>
                        <a:pt x="260" y="1183"/>
                        <a:pt x="260" y="1180"/>
                      </a:cubicBezTo>
                      <a:cubicBezTo>
                        <a:pt x="260" y="1178"/>
                        <a:pt x="261" y="1175"/>
                        <a:pt x="261" y="1173"/>
                      </a:cubicBezTo>
                      <a:cubicBezTo>
                        <a:pt x="261" y="1170"/>
                        <a:pt x="261" y="1165"/>
                        <a:pt x="260" y="1164"/>
                      </a:cubicBezTo>
                      <a:cubicBezTo>
                        <a:pt x="260" y="1162"/>
                        <a:pt x="259" y="1162"/>
                        <a:pt x="259" y="1162"/>
                      </a:cubicBezTo>
                      <a:lnTo>
                        <a:pt x="254" y="1161"/>
                      </a:lnTo>
                      <a:lnTo>
                        <a:pt x="254" y="1157"/>
                      </a:lnTo>
                      <a:cubicBezTo>
                        <a:pt x="254" y="1155"/>
                        <a:pt x="254" y="1153"/>
                        <a:pt x="254" y="1152"/>
                      </a:cubicBezTo>
                      <a:cubicBezTo>
                        <a:pt x="254" y="1150"/>
                        <a:pt x="254" y="1149"/>
                        <a:pt x="254" y="1147"/>
                      </a:cubicBezTo>
                      <a:cubicBezTo>
                        <a:pt x="252" y="1147"/>
                        <a:pt x="252" y="1147"/>
                        <a:pt x="252" y="1146"/>
                      </a:cubicBezTo>
                      <a:cubicBezTo>
                        <a:pt x="250" y="1146"/>
                        <a:pt x="248" y="1145"/>
                        <a:pt x="248" y="1145"/>
                      </a:cubicBezTo>
                      <a:cubicBezTo>
                        <a:pt x="245" y="1141"/>
                        <a:pt x="247" y="1140"/>
                        <a:pt x="247" y="1138"/>
                      </a:cubicBezTo>
                      <a:lnTo>
                        <a:pt x="247" y="1137"/>
                      </a:lnTo>
                      <a:lnTo>
                        <a:pt x="247" y="1136"/>
                      </a:lnTo>
                      <a:cubicBezTo>
                        <a:pt x="247" y="1134"/>
                        <a:pt x="247" y="1133"/>
                        <a:pt x="247" y="1131"/>
                      </a:cubicBezTo>
                      <a:lnTo>
                        <a:pt x="245" y="1131"/>
                      </a:lnTo>
                      <a:cubicBezTo>
                        <a:pt x="239" y="1130"/>
                        <a:pt x="239" y="1124"/>
                        <a:pt x="239" y="1121"/>
                      </a:cubicBezTo>
                      <a:cubicBezTo>
                        <a:pt x="239" y="1119"/>
                        <a:pt x="239" y="1119"/>
                        <a:pt x="239" y="1118"/>
                      </a:cubicBezTo>
                      <a:cubicBezTo>
                        <a:pt x="239" y="1116"/>
                        <a:pt x="239" y="1113"/>
                        <a:pt x="239" y="1112"/>
                      </a:cubicBezTo>
                      <a:cubicBezTo>
                        <a:pt x="239" y="1109"/>
                        <a:pt x="239" y="1105"/>
                        <a:pt x="240" y="1100"/>
                      </a:cubicBezTo>
                      <a:cubicBezTo>
                        <a:pt x="240" y="1096"/>
                        <a:pt x="242" y="1091"/>
                        <a:pt x="242" y="1088"/>
                      </a:cubicBezTo>
                      <a:cubicBezTo>
                        <a:pt x="242" y="1087"/>
                        <a:pt x="242" y="1085"/>
                        <a:pt x="240" y="1085"/>
                      </a:cubicBezTo>
                      <a:cubicBezTo>
                        <a:pt x="240" y="1084"/>
                        <a:pt x="239" y="1084"/>
                        <a:pt x="238" y="1084"/>
                      </a:cubicBezTo>
                      <a:lnTo>
                        <a:pt x="236" y="1084"/>
                      </a:lnTo>
                      <a:lnTo>
                        <a:pt x="235" y="1084"/>
                      </a:lnTo>
                      <a:lnTo>
                        <a:pt x="233" y="1084"/>
                      </a:lnTo>
                      <a:lnTo>
                        <a:pt x="232" y="1084"/>
                      </a:lnTo>
                      <a:cubicBezTo>
                        <a:pt x="229" y="1084"/>
                        <a:pt x="226" y="1082"/>
                        <a:pt x="226" y="1080"/>
                      </a:cubicBezTo>
                      <a:cubicBezTo>
                        <a:pt x="224" y="1077"/>
                        <a:pt x="222" y="1077"/>
                        <a:pt x="220" y="1076"/>
                      </a:cubicBezTo>
                      <a:cubicBezTo>
                        <a:pt x="218" y="1076"/>
                        <a:pt x="217" y="1076"/>
                        <a:pt x="215" y="1076"/>
                      </a:cubicBezTo>
                      <a:lnTo>
                        <a:pt x="214" y="1076"/>
                      </a:lnTo>
                      <a:lnTo>
                        <a:pt x="211" y="1076"/>
                      </a:lnTo>
                      <a:cubicBezTo>
                        <a:pt x="210" y="1076"/>
                        <a:pt x="210" y="1076"/>
                        <a:pt x="210" y="1076"/>
                      </a:cubicBezTo>
                      <a:cubicBezTo>
                        <a:pt x="207" y="1076"/>
                        <a:pt x="202" y="1073"/>
                        <a:pt x="203" y="1069"/>
                      </a:cubicBezTo>
                      <a:lnTo>
                        <a:pt x="203" y="1057"/>
                      </a:lnTo>
                      <a:cubicBezTo>
                        <a:pt x="203" y="1056"/>
                        <a:pt x="203" y="1056"/>
                        <a:pt x="203" y="1054"/>
                      </a:cubicBezTo>
                      <a:lnTo>
                        <a:pt x="203" y="1052"/>
                      </a:lnTo>
                      <a:cubicBezTo>
                        <a:pt x="203" y="1052"/>
                        <a:pt x="202" y="1052"/>
                        <a:pt x="201" y="1052"/>
                      </a:cubicBezTo>
                      <a:lnTo>
                        <a:pt x="173" y="1051"/>
                      </a:lnTo>
                      <a:lnTo>
                        <a:pt x="173" y="1045"/>
                      </a:lnTo>
                      <a:cubicBezTo>
                        <a:pt x="174" y="1042"/>
                        <a:pt x="174" y="1038"/>
                        <a:pt x="171" y="1036"/>
                      </a:cubicBezTo>
                      <a:lnTo>
                        <a:pt x="170" y="1036"/>
                      </a:lnTo>
                      <a:cubicBezTo>
                        <a:pt x="168" y="1035"/>
                        <a:pt x="165" y="1032"/>
                        <a:pt x="166" y="1027"/>
                      </a:cubicBezTo>
                      <a:lnTo>
                        <a:pt x="166" y="1026"/>
                      </a:lnTo>
                      <a:cubicBezTo>
                        <a:pt x="166" y="1024"/>
                        <a:pt x="166" y="1023"/>
                        <a:pt x="165" y="1021"/>
                      </a:cubicBezTo>
                      <a:cubicBezTo>
                        <a:pt x="162" y="1017"/>
                        <a:pt x="161" y="1014"/>
                        <a:pt x="158" y="1012"/>
                      </a:cubicBezTo>
                      <a:cubicBezTo>
                        <a:pt x="158" y="1012"/>
                        <a:pt x="156" y="1012"/>
                        <a:pt x="154" y="1012"/>
                      </a:cubicBezTo>
                      <a:lnTo>
                        <a:pt x="152" y="1011"/>
                      </a:lnTo>
                      <a:lnTo>
                        <a:pt x="152" y="1000"/>
                      </a:lnTo>
                      <a:lnTo>
                        <a:pt x="152" y="999"/>
                      </a:lnTo>
                      <a:cubicBezTo>
                        <a:pt x="152" y="998"/>
                        <a:pt x="152" y="998"/>
                        <a:pt x="152" y="996"/>
                      </a:cubicBezTo>
                      <a:cubicBezTo>
                        <a:pt x="150" y="994"/>
                        <a:pt x="152" y="991"/>
                        <a:pt x="152" y="984"/>
                      </a:cubicBezTo>
                      <a:cubicBezTo>
                        <a:pt x="153" y="980"/>
                        <a:pt x="154" y="970"/>
                        <a:pt x="153" y="967"/>
                      </a:cubicBezTo>
                      <a:cubicBezTo>
                        <a:pt x="153" y="966"/>
                        <a:pt x="152" y="966"/>
                        <a:pt x="152" y="966"/>
                      </a:cubicBezTo>
                      <a:lnTo>
                        <a:pt x="150" y="966"/>
                      </a:lnTo>
                      <a:lnTo>
                        <a:pt x="146" y="966"/>
                      </a:lnTo>
                      <a:lnTo>
                        <a:pt x="146" y="961"/>
                      </a:lnTo>
                      <a:cubicBezTo>
                        <a:pt x="146" y="959"/>
                        <a:pt x="146" y="958"/>
                        <a:pt x="146" y="956"/>
                      </a:cubicBezTo>
                      <a:cubicBezTo>
                        <a:pt x="146" y="955"/>
                        <a:pt x="147" y="952"/>
                        <a:pt x="146" y="950"/>
                      </a:cubicBezTo>
                      <a:lnTo>
                        <a:pt x="145" y="950"/>
                      </a:lnTo>
                      <a:cubicBezTo>
                        <a:pt x="141" y="949"/>
                        <a:pt x="140" y="949"/>
                        <a:pt x="140" y="947"/>
                      </a:cubicBezTo>
                      <a:cubicBezTo>
                        <a:pt x="138" y="945"/>
                        <a:pt x="138" y="943"/>
                        <a:pt x="138" y="942"/>
                      </a:cubicBezTo>
                      <a:lnTo>
                        <a:pt x="138" y="940"/>
                      </a:lnTo>
                      <a:lnTo>
                        <a:pt x="138" y="938"/>
                      </a:lnTo>
                      <a:cubicBezTo>
                        <a:pt x="138" y="937"/>
                        <a:pt x="140" y="935"/>
                        <a:pt x="138" y="935"/>
                      </a:cubicBezTo>
                      <a:cubicBezTo>
                        <a:pt x="138" y="934"/>
                        <a:pt x="138" y="934"/>
                        <a:pt x="138" y="934"/>
                      </a:cubicBezTo>
                      <a:cubicBezTo>
                        <a:pt x="137" y="934"/>
                        <a:pt x="137" y="934"/>
                        <a:pt x="137" y="934"/>
                      </a:cubicBezTo>
                      <a:cubicBezTo>
                        <a:pt x="134" y="934"/>
                        <a:pt x="133" y="933"/>
                        <a:pt x="131" y="930"/>
                      </a:cubicBezTo>
                      <a:cubicBezTo>
                        <a:pt x="131" y="928"/>
                        <a:pt x="129" y="927"/>
                        <a:pt x="129" y="925"/>
                      </a:cubicBezTo>
                      <a:cubicBezTo>
                        <a:pt x="128" y="922"/>
                        <a:pt x="126" y="919"/>
                        <a:pt x="125" y="917"/>
                      </a:cubicBezTo>
                      <a:cubicBezTo>
                        <a:pt x="124" y="913"/>
                        <a:pt x="122" y="912"/>
                        <a:pt x="121" y="909"/>
                      </a:cubicBezTo>
                      <a:cubicBezTo>
                        <a:pt x="121" y="906"/>
                        <a:pt x="119" y="905"/>
                        <a:pt x="118" y="902"/>
                      </a:cubicBezTo>
                      <a:cubicBezTo>
                        <a:pt x="114" y="894"/>
                        <a:pt x="112" y="889"/>
                        <a:pt x="106" y="882"/>
                      </a:cubicBezTo>
                      <a:cubicBezTo>
                        <a:pt x="104" y="881"/>
                        <a:pt x="101" y="881"/>
                        <a:pt x="98" y="879"/>
                      </a:cubicBezTo>
                      <a:cubicBezTo>
                        <a:pt x="94" y="877"/>
                        <a:pt x="96" y="870"/>
                        <a:pt x="96" y="866"/>
                      </a:cubicBezTo>
                      <a:cubicBezTo>
                        <a:pt x="96" y="865"/>
                        <a:pt x="96" y="865"/>
                        <a:pt x="96" y="865"/>
                      </a:cubicBezTo>
                      <a:lnTo>
                        <a:pt x="97" y="836"/>
                      </a:lnTo>
                      <a:lnTo>
                        <a:pt x="103" y="838"/>
                      </a:lnTo>
                      <a:cubicBezTo>
                        <a:pt x="104" y="838"/>
                        <a:pt x="104" y="833"/>
                        <a:pt x="104" y="832"/>
                      </a:cubicBezTo>
                      <a:lnTo>
                        <a:pt x="104" y="830"/>
                      </a:lnTo>
                      <a:cubicBezTo>
                        <a:pt x="104" y="828"/>
                        <a:pt x="106" y="824"/>
                        <a:pt x="110" y="823"/>
                      </a:cubicBezTo>
                      <a:lnTo>
                        <a:pt x="110" y="821"/>
                      </a:lnTo>
                      <a:cubicBezTo>
                        <a:pt x="110" y="821"/>
                        <a:pt x="112" y="821"/>
                        <a:pt x="112" y="820"/>
                      </a:cubicBezTo>
                      <a:cubicBezTo>
                        <a:pt x="112" y="820"/>
                        <a:pt x="110" y="819"/>
                        <a:pt x="110" y="817"/>
                      </a:cubicBezTo>
                      <a:cubicBezTo>
                        <a:pt x="104" y="817"/>
                        <a:pt x="104" y="809"/>
                        <a:pt x="106" y="803"/>
                      </a:cubicBezTo>
                      <a:lnTo>
                        <a:pt x="106" y="801"/>
                      </a:lnTo>
                      <a:lnTo>
                        <a:pt x="106" y="783"/>
                      </a:lnTo>
                      <a:lnTo>
                        <a:pt x="112" y="784"/>
                      </a:lnTo>
                      <a:lnTo>
                        <a:pt x="113" y="784"/>
                      </a:lnTo>
                      <a:lnTo>
                        <a:pt x="113" y="783"/>
                      </a:lnTo>
                      <a:cubicBezTo>
                        <a:pt x="113" y="782"/>
                        <a:pt x="114" y="780"/>
                        <a:pt x="114" y="777"/>
                      </a:cubicBezTo>
                      <a:cubicBezTo>
                        <a:pt x="116" y="776"/>
                        <a:pt x="118" y="775"/>
                        <a:pt x="119" y="772"/>
                      </a:cubicBezTo>
                      <a:cubicBezTo>
                        <a:pt x="121" y="770"/>
                        <a:pt x="122" y="768"/>
                        <a:pt x="122" y="767"/>
                      </a:cubicBezTo>
                      <a:lnTo>
                        <a:pt x="122" y="761"/>
                      </a:lnTo>
                      <a:lnTo>
                        <a:pt x="128" y="763"/>
                      </a:lnTo>
                      <a:cubicBezTo>
                        <a:pt x="129" y="763"/>
                        <a:pt x="129" y="763"/>
                        <a:pt x="129" y="763"/>
                      </a:cubicBezTo>
                      <a:lnTo>
                        <a:pt x="129" y="759"/>
                      </a:lnTo>
                      <a:lnTo>
                        <a:pt x="131" y="728"/>
                      </a:lnTo>
                      <a:lnTo>
                        <a:pt x="138" y="733"/>
                      </a:lnTo>
                      <a:cubicBezTo>
                        <a:pt x="138" y="731"/>
                        <a:pt x="141" y="728"/>
                        <a:pt x="141" y="721"/>
                      </a:cubicBezTo>
                      <a:cubicBezTo>
                        <a:pt x="141" y="715"/>
                        <a:pt x="140" y="711"/>
                        <a:pt x="138" y="711"/>
                      </a:cubicBezTo>
                      <a:lnTo>
                        <a:pt x="133" y="714"/>
                      </a:lnTo>
                      <a:lnTo>
                        <a:pt x="133" y="706"/>
                      </a:lnTo>
                      <a:cubicBezTo>
                        <a:pt x="133" y="705"/>
                        <a:pt x="133" y="703"/>
                        <a:pt x="133" y="700"/>
                      </a:cubicBezTo>
                      <a:cubicBezTo>
                        <a:pt x="133" y="697"/>
                        <a:pt x="134" y="691"/>
                        <a:pt x="131" y="690"/>
                      </a:cubicBezTo>
                      <a:lnTo>
                        <a:pt x="131" y="688"/>
                      </a:lnTo>
                      <a:cubicBezTo>
                        <a:pt x="129" y="687"/>
                        <a:pt x="125" y="686"/>
                        <a:pt x="125" y="681"/>
                      </a:cubicBezTo>
                      <a:lnTo>
                        <a:pt x="126" y="670"/>
                      </a:lnTo>
                      <a:cubicBezTo>
                        <a:pt x="125" y="672"/>
                        <a:pt x="122" y="672"/>
                        <a:pt x="122" y="672"/>
                      </a:cubicBezTo>
                      <a:cubicBezTo>
                        <a:pt x="121" y="672"/>
                        <a:pt x="121" y="672"/>
                        <a:pt x="121" y="672"/>
                      </a:cubicBezTo>
                      <a:lnTo>
                        <a:pt x="119" y="672"/>
                      </a:lnTo>
                      <a:lnTo>
                        <a:pt x="94" y="670"/>
                      </a:lnTo>
                      <a:lnTo>
                        <a:pt x="96" y="665"/>
                      </a:lnTo>
                      <a:lnTo>
                        <a:pt x="96" y="663"/>
                      </a:lnTo>
                      <a:lnTo>
                        <a:pt x="94" y="663"/>
                      </a:lnTo>
                      <a:cubicBezTo>
                        <a:pt x="89" y="663"/>
                        <a:pt x="88" y="660"/>
                        <a:pt x="88" y="656"/>
                      </a:cubicBezTo>
                      <a:lnTo>
                        <a:pt x="88" y="653"/>
                      </a:lnTo>
                      <a:lnTo>
                        <a:pt x="88" y="650"/>
                      </a:lnTo>
                      <a:cubicBezTo>
                        <a:pt x="88" y="649"/>
                        <a:pt x="88" y="646"/>
                        <a:pt x="88" y="646"/>
                      </a:cubicBezTo>
                      <a:cubicBezTo>
                        <a:pt x="88" y="645"/>
                        <a:pt x="88" y="642"/>
                        <a:pt x="88" y="641"/>
                      </a:cubicBezTo>
                      <a:cubicBezTo>
                        <a:pt x="89" y="635"/>
                        <a:pt x="89" y="630"/>
                        <a:pt x="88" y="626"/>
                      </a:cubicBezTo>
                      <a:cubicBezTo>
                        <a:pt x="88" y="625"/>
                        <a:pt x="86" y="625"/>
                        <a:pt x="85" y="625"/>
                      </a:cubicBezTo>
                      <a:lnTo>
                        <a:pt x="82" y="623"/>
                      </a:lnTo>
                      <a:lnTo>
                        <a:pt x="82" y="620"/>
                      </a:lnTo>
                      <a:cubicBezTo>
                        <a:pt x="81" y="618"/>
                        <a:pt x="81" y="617"/>
                        <a:pt x="79" y="616"/>
                      </a:cubicBezTo>
                      <a:lnTo>
                        <a:pt x="77" y="614"/>
                      </a:lnTo>
                      <a:cubicBezTo>
                        <a:pt x="75" y="610"/>
                        <a:pt x="75" y="607"/>
                        <a:pt x="75" y="604"/>
                      </a:cubicBezTo>
                      <a:cubicBezTo>
                        <a:pt x="75" y="602"/>
                        <a:pt x="75" y="602"/>
                        <a:pt x="75" y="601"/>
                      </a:cubicBezTo>
                      <a:cubicBezTo>
                        <a:pt x="75" y="601"/>
                        <a:pt x="73" y="601"/>
                        <a:pt x="72" y="601"/>
                      </a:cubicBezTo>
                      <a:lnTo>
                        <a:pt x="66" y="600"/>
                      </a:lnTo>
                      <a:lnTo>
                        <a:pt x="68" y="595"/>
                      </a:lnTo>
                      <a:cubicBezTo>
                        <a:pt x="68" y="593"/>
                        <a:pt x="68" y="593"/>
                        <a:pt x="68" y="593"/>
                      </a:cubicBezTo>
                      <a:cubicBezTo>
                        <a:pt x="68" y="593"/>
                        <a:pt x="66" y="593"/>
                        <a:pt x="64" y="592"/>
                      </a:cubicBezTo>
                      <a:lnTo>
                        <a:pt x="59" y="592"/>
                      </a:lnTo>
                      <a:lnTo>
                        <a:pt x="60" y="586"/>
                      </a:lnTo>
                      <a:cubicBezTo>
                        <a:pt x="60" y="586"/>
                        <a:pt x="59" y="585"/>
                        <a:pt x="54" y="585"/>
                      </a:cubicBezTo>
                      <a:lnTo>
                        <a:pt x="52" y="585"/>
                      </a:lnTo>
                      <a:cubicBezTo>
                        <a:pt x="51" y="585"/>
                        <a:pt x="49" y="585"/>
                        <a:pt x="49" y="585"/>
                      </a:cubicBezTo>
                      <a:lnTo>
                        <a:pt x="47" y="585"/>
                      </a:lnTo>
                      <a:lnTo>
                        <a:pt x="45" y="581"/>
                      </a:lnTo>
                      <a:cubicBezTo>
                        <a:pt x="42" y="576"/>
                        <a:pt x="40" y="572"/>
                        <a:pt x="36" y="568"/>
                      </a:cubicBezTo>
                      <a:lnTo>
                        <a:pt x="35" y="568"/>
                      </a:lnTo>
                      <a:cubicBezTo>
                        <a:pt x="32" y="567"/>
                        <a:pt x="31" y="565"/>
                        <a:pt x="31" y="561"/>
                      </a:cubicBezTo>
                      <a:lnTo>
                        <a:pt x="31" y="560"/>
                      </a:lnTo>
                      <a:cubicBezTo>
                        <a:pt x="31" y="558"/>
                        <a:pt x="31" y="558"/>
                        <a:pt x="31" y="556"/>
                      </a:cubicBezTo>
                      <a:cubicBezTo>
                        <a:pt x="31" y="556"/>
                        <a:pt x="31" y="555"/>
                        <a:pt x="29" y="555"/>
                      </a:cubicBezTo>
                      <a:cubicBezTo>
                        <a:pt x="27" y="553"/>
                        <a:pt x="26" y="553"/>
                        <a:pt x="23" y="553"/>
                      </a:cubicBezTo>
                      <a:cubicBezTo>
                        <a:pt x="20" y="552"/>
                        <a:pt x="17" y="552"/>
                        <a:pt x="12" y="549"/>
                      </a:cubicBezTo>
                      <a:lnTo>
                        <a:pt x="11" y="548"/>
                      </a:lnTo>
                      <a:cubicBezTo>
                        <a:pt x="10" y="546"/>
                        <a:pt x="8" y="544"/>
                        <a:pt x="7" y="544"/>
                      </a:cubicBezTo>
                      <a:cubicBezTo>
                        <a:pt x="0" y="544"/>
                        <a:pt x="0" y="540"/>
                        <a:pt x="0" y="537"/>
                      </a:cubicBezTo>
                      <a:lnTo>
                        <a:pt x="4" y="441"/>
                      </a:lnTo>
                      <a:cubicBezTo>
                        <a:pt x="5" y="438"/>
                        <a:pt x="7" y="437"/>
                        <a:pt x="8" y="434"/>
                      </a:cubicBezTo>
                      <a:lnTo>
                        <a:pt x="10" y="435"/>
                      </a:lnTo>
                      <a:cubicBezTo>
                        <a:pt x="11" y="435"/>
                        <a:pt x="11" y="435"/>
                        <a:pt x="11" y="435"/>
                      </a:cubicBezTo>
                      <a:cubicBezTo>
                        <a:pt x="12" y="434"/>
                        <a:pt x="12" y="428"/>
                        <a:pt x="12" y="426"/>
                      </a:cubicBezTo>
                      <a:lnTo>
                        <a:pt x="12" y="425"/>
                      </a:lnTo>
                      <a:lnTo>
                        <a:pt x="15" y="419"/>
                      </a:lnTo>
                      <a:lnTo>
                        <a:pt x="19" y="419"/>
                      </a:lnTo>
                      <a:lnTo>
                        <a:pt x="20" y="419"/>
                      </a:lnTo>
                      <a:lnTo>
                        <a:pt x="20" y="414"/>
                      </a:lnTo>
                      <a:lnTo>
                        <a:pt x="20" y="409"/>
                      </a:lnTo>
                      <a:cubicBezTo>
                        <a:pt x="122" y="218"/>
                        <a:pt x="294" y="71"/>
                        <a:pt x="500" y="0"/>
                      </a:cubicBezTo>
                      <a:cubicBezTo>
                        <a:pt x="500" y="1"/>
                        <a:pt x="500" y="1"/>
                        <a:pt x="500" y="1"/>
                      </a:cubicBezTo>
                      <a:cubicBezTo>
                        <a:pt x="500" y="6"/>
                        <a:pt x="499" y="11"/>
                        <a:pt x="495" y="18"/>
                      </a:cubicBezTo>
                      <a:cubicBezTo>
                        <a:pt x="494" y="19"/>
                        <a:pt x="492" y="20"/>
                        <a:pt x="491" y="22"/>
                      </a:cubicBezTo>
                      <a:lnTo>
                        <a:pt x="489" y="25"/>
                      </a:lnTo>
                      <a:lnTo>
                        <a:pt x="487" y="23"/>
                      </a:lnTo>
                      <a:cubicBezTo>
                        <a:pt x="485" y="23"/>
                        <a:pt x="485" y="23"/>
                        <a:pt x="485" y="23"/>
                      </a:cubicBezTo>
                      <a:lnTo>
                        <a:pt x="485" y="25"/>
                      </a:lnTo>
                      <a:lnTo>
                        <a:pt x="485" y="27"/>
                      </a:lnTo>
                      <a:cubicBezTo>
                        <a:pt x="483" y="29"/>
                        <a:pt x="482" y="31"/>
                        <a:pt x="478" y="31"/>
                      </a:cubicBezTo>
                      <a:lnTo>
                        <a:pt x="466" y="31"/>
                      </a:lnTo>
                      <a:cubicBezTo>
                        <a:pt x="464" y="31"/>
                        <a:pt x="462" y="31"/>
                        <a:pt x="462" y="31"/>
                      </a:cubicBezTo>
                      <a:lnTo>
                        <a:pt x="462" y="32"/>
                      </a:lnTo>
                      <a:cubicBezTo>
                        <a:pt x="459" y="35"/>
                        <a:pt x="458" y="39"/>
                        <a:pt x="452" y="39"/>
                      </a:cubicBezTo>
                      <a:lnTo>
                        <a:pt x="451" y="39"/>
                      </a:lnTo>
                      <a:lnTo>
                        <a:pt x="450" y="39"/>
                      </a:lnTo>
                      <a:lnTo>
                        <a:pt x="431" y="36"/>
                      </a:lnTo>
                      <a:lnTo>
                        <a:pt x="430" y="36"/>
                      </a:lnTo>
                      <a:cubicBezTo>
                        <a:pt x="430" y="36"/>
                        <a:pt x="430" y="39"/>
                        <a:pt x="430" y="40"/>
                      </a:cubicBezTo>
                      <a:lnTo>
                        <a:pt x="429" y="46"/>
                      </a:lnTo>
                      <a:lnTo>
                        <a:pt x="423" y="44"/>
                      </a:lnTo>
                      <a:cubicBezTo>
                        <a:pt x="421" y="46"/>
                        <a:pt x="421" y="48"/>
                        <a:pt x="421" y="52"/>
                      </a:cubicBezTo>
                      <a:lnTo>
                        <a:pt x="421" y="59"/>
                      </a:lnTo>
                      <a:lnTo>
                        <a:pt x="421" y="60"/>
                      </a:lnTo>
                      <a:cubicBezTo>
                        <a:pt x="421" y="60"/>
                        <a:pt x="421" y="64"/>
                        <a:pt x="420" y="65"/>
                      </a:cubicBezTo>
                      <a:cubicBezTo>
                        <a:pt x="418" y="68"/>
                        <a:pt x="415" y="68"/>
                        <a:pt x="414" y="68"/>
                      </a:cubicBezTo>
                      <a:lnTo>
                        <a:pt x="413" y="77"/>
                      </a:lnTo>
                      <a:lnTo>
                        <a:pt x="406" y="75"/>
                      </a:lnTo>
                      <a:cubicBezTo>
                        <a:pt x="405" y="75"/>
                        <a:pt x="405" y="81"/>
                        <a:pt x="405" y="83"/>
                      </a:cubicBezTo>
                      <a:lnTo>
                        <a:pt x="405" y="84"/>
                      </a:lnTo>
                      <a:cubicBezTo>
                        <a:pt x="405" y="85"/>
                        <a:pt x="406" y="87"/>
                        <a:pt x="406" y="89"/>
                      </a:cubicBezTo>
                      <a:cubicBezTo>
                        <a:pt x="408" y="93"/>
                        <a:pt x="411" y="97"/>
                        <a:pt x="408" y="104"/>
                      </a:cubicBezTo>
                      <a:cubicBezTo>
                        <a:pt x="408" y="105"/>
                        <a:pt x="406" y="106"/>
                        <a:pt x="405" y="108"/>
                      </a:cubicBezTo>
                      <a:cubicBezTo>
                        <a:pt x="405" y="109"/>
                        <a:pt x="403" y="109"/>
                        <a:pt x="403" y="111"/>
                      </a:cubicBezTo>
                      <a:lnTo>
                        <a:pt x="405" y="111"/>
                      </a:lnTo>
                      <a:lnTo>
                        <a:pt x="406" y="111"/>
                      </a:lnTo>
                      <a:cubicBezTo>
                        <a:pt x="408" y="111"/>
                        <a:pt x="408" y="111"/>
                        <a:pt x="410" y="111"/>
                      </a:cubicBezTo>
                      <a:cubicBezTo>
                        <a:pt x="410" y="106"/>
                        <a:pt x="411" y="104"/>
                        <a:pt x="414" y="104"/>
                      </a:cubicBezTo>
                      <a:cubicBezTo>
                        <a:pt x="418" y="102"/>
                        <a:pt x="420" y="100"/>
                        <a:pt x="423" y="97"/>
                      </a:cubicBezTo>
                      <a:cubicBezTo>
                        <a:pt x="424" y="96"/>
                        <a:pt x="426" y="94"/>
                        <a:pt x="429" y="93"/>
                      </a:cubicBezTo>
                      <a:cubicBezTo>
                        <a:pt x="431" y="90"/>
                        <a:pt x="436" y="89"/>
                        <a:pt x="441" y="90"/>
                      </a:cubicBezTo>
                      <a:lnTo>
                        <a:pt x="442" y="90"/>
                      </a:lnTo>
                      <a:cubicBezTo>
                        <a:pt x="443" y="90"/>
                        <a:pt x="445" y="89"/>
                        <a:pt x="446" y="89"/>
                      </a:cubicBezTo>
                      <a:cubicBezTo>
                        <a:pt x="448" y="87"/>
                        <a:pt x="448" y="87"/>
                        <a:pt x="448" y="83"/>
                      </a:cubicBezTo>
                      <a:lnTo>
                        <a:pt x="450" y="81"/>
                      </a:lnTo>
                      <a:cubicBezTo>
                        <a:pt x="450" y="78"/>
                        <a:pt x="451" y="75"/>
                        <a:pt x="454" y="73"/>
                      </a:cubicBezTo>
                      <a:cubicBezTo>
                        <a:pt x="455" y="73"/>
                        <a:pt x="455" y="73"/>
                        <a:pt x="455" y="73"/>
                      </a:cubicBezTo>
                      <a:cubicBezTo>
                        <a:pt x="458" y="71"/>
                        <a:pt x="458" y="64"/>
                        <a:pt x="457" y="59"/>
                      </a:cubicBezTo>
                      <a:lnTo>
                        <a:pt x="457" y="56"/>
                      </a:lnTo>
                      <a:lnTo>
                        <a:pt x="457" y="52"/>
                      </a:lnTo>
                      <a:lnTo>
                        <a:pt x="476" y="52"/>
                      </a:lnTo>
                      <a:cubicBezTo>
                        <a:pt x="478" y="52"/>
                        <a:pt x="478" y="52"/>
                        <a:pt x="479" y="52"/>
                      </a:cubicBezTo>
                      <a:cubicBezTo>
                        <a:pt x="480" y="52"/>
                        <a:pt x="480" y="52"/>
                        <a:pt x="482" y="53"/>
                      </a:cubicBezTo>
                      <a:cubicBezTo>
                        <a:pt x="483" y="53"/>
                        <a:pt x="485" y="52"/>
                        <a:pt x="487" y="52"/>
                      </a:cubicBezTo>
                      <a:cubicBezTo>
                        <a:pt x="491" y="50"/>
                        <a:pt x="494" y="47"/>
                        <a:pt x="495" y="43"/>
                      </a:cubicBezTo>
                      <a:cubicBezTo>
                        <a:pt x="496" y="40"/>
                        <a:pt x="500" y="36"/>
                        <a:pt x="504" y="39"/>
                      </a:cubicBezTo>
                      <a:lnTo>
                        <a:pt x="537" y="39"/>
                      </a:lnTo>
                      <a:cubicBezTo>
                        <a:pt x="538" y="39"/>
                        <a:pt x="538" y="39"/>
                        <a:pt x="538" y="39"/>
                      </a:cubicBezTo>
                      <a:cubicBezTo>
                        <a:pt x="541" y="39"/>
                        <a:pt x="545" y="41"/>
                        <a:pt x="544" y="46"/>
                      </a:cubicBezTo>
                      <a:lnTo>
                        <a:pt x="544" y="59"/>
                      </a:lnTo>
                      <a:lnTo>
                        <a:pt x="538" y="56"/>
                      </a:lnTo>
                      <a:lnTo>
                        <a:pt x="537" y="56"/>
                      </a:lnTo>
                      <a:cubicBezTo>
                        <a:pt x="537" y="56"/>
                        <a:pt x="537" y="57"/>
                        <a:pt x="537" y="59"/>
                      </a:cubicBezTo>
                      <a:cubicBezTo>
                        <a:pt x="537" y="59"/>
                        <a:pt x="537" y="60"/>
                        <a:pt x="540" y="60"/>
                      </a:cubicBezTo>
                      <a:cubicBezTo>
                        <a:pt x="541" y="60"/>
                        <a:pt x="541" y="62"/>
                        <a:pt x="543" y="62"/>
                      </a:cubicBezTo>
                      <a:cubicBezTo>
                        <a:pt x="544" y="62"/>
                        <a:pt x="545" y="62"/>
                        <a:pt x="547" y="62"/>
                      </a:cubicBezTo>
                      <a:cubicBezTo>
                        <a:pt x="548" y="62"/>
                        <a:pt x="548" y="62"/>
                        <a:pt x="550" y="62"/>
                      </a:cubicBezTo>
                      <a:cubicBezTo>
                        <a:pt x="550" y="62"/>
                        <a:pt x="552" y="60"/>
                        <a:pt x="553" y="59"/>
                      </a:cubicBezTo>
                      <a:cubicBezTo>
                        <a:pt x="555" y="57"/>
                        <a:pt x="557" y="56"/>
                        <a:pt x="562" y="56"/>
                      </a:cubicBezTo>
                      <a:lnTo>
                        <a:pt x="568" y="55"/>
                      </a:lnTo>
                      <a:lnTo>
                        <a:pt x="566" y="81"/>
                      </a:lnTo>
                      <a:cubicBezTo>
                        <a:pt x="566" y="84"/>
                        <a:pt x="568" y="87"/>
                        <a:pt x="569" y="90"/>
                      </a:cubicBezTo>
                      <a:lnTo>
                        <a:pt x="569" y="92"/>
                      </a:lnTo>
                      <a:cubicBezTo>
                        <a:pt x="572" y="94"/>
                        <a:pt x="573" y="99"/>
                        <a:pt x="573" y="105"/>
                      </a:cubicBezTo>
                      <a:cubicBezTo>
                        <a:pt x="573" y="108"/>
                        <a:pt x="573" y="111"/>
                        <a:pt x="573" y="113"/>
                      </a:cubicBezTo>
                      <a:cubicBezTo>
                        <a:pt x="572" y="115"/>
                        <a:pt x="571" y="120"/>
                        <a:pt x="565" y="120"/>
                      </a:cubicBezTo>
                      <a:cubicBezTo>
                        <a:pt x="564" y="120"/>
                        <a:pt x="562" y="120"/>
                        <a:pt x="562" y="120"/>
                      </a:cubicBezTo>
                      <a:cubicBezTo>
                        <a:pt x="560" y="120"/>
                        <a:pt x="560" y="120"/>
                        <a:pt x="560" y="120"/>
                      </a:cubicBezTo>
                      <a:cubicBezTo>
                        <a:pt x="559" y="120"/>
                        <a:pt x="559" y="120"/>
                        <a:pt x="557" y="120"/>
                      </a:cubicBezTo>
                      <a:cubicBezTo>
                        <a:pt x="556" y="120"/>
                        <a:pt x="553" y="118"/>
                        <a:pt x="552" y="118"/>
                      </a:cubicBezTo>
                      <a:cubicBezTo>
                        <a:pt x="548" y="118"/>
                        <a:pt x="547" y="118"/>
                        <a:pt x="544" y="118"/>
                      </a:cubicBezTo>
                      <a:cubicBezTo>
                        <a:pt x="541" y="118"/>
                        <a:pt x="538" y="118"/>
                        <a:pt x="537" y="120"/>
                      </a:cubicBezTo>
                      <a:cubicBezTo>
                        <a:pt x="535" y="120"/>
                        <a:pt x="535" y="120"/>
                        <a:pt x="535" y="120"/>
                      </a:cubicBezTo>
                      <a:cubicBezTo>
                        <a:pt x="534" y="121"/>
                        <a:pt x="534" y="121"/>
                        <a:pt x="534" y="121"/>
                      </a:cubicBezTo>
                      <a:cubicBezTo>
                        <a:pt x="532" y="124"/>
                        <a:pt x="531" y="125"/>
                        <a:pt x="528" y="125"/>
                      </a:cubicBezTo>
                      <a:cubicBezTo>
                        <a:pt x="527" y="125"/>
                        <a:pt x="527" y="125"/>
                        <a:pt x="527" y="125"/>
                      </a:cubicBezTo>
                      <a:lnTo>
                        <a:pt x="527" y="127"/>
                      </a:lnTo>
                      <a:lnTo>
                        <a:pt x="528" y="134"/>
                      </a:lnTo>
                      <a:lnTo>
                        <a:pt x="520" y="133"/>
                      </a:lnTo>
                      <a:cubicBezTo>
                        <a:pt x="519" y="133"/>
                        <a:pt x="519" y="133"/>
                        <a:pt x="519" y="133"/>
                      </a:cubicBezTo>
                      <a:cubicBezTo>
                        <a:pt x="519" y="133"/>
                        <a:pt x="519" y="134"/>
                        <a:pt x="519" y="136"/>
                      </a:cubicBezTo>
                      <a:lnTo>
                        <a:pt x="517" y="141"/>
                      </a:lnTo>
                      <a:lnTo>
                        <a:pt x="459" y="139"/>
                      </a:lnTo>
                      <a:cubicBezTo>
                        <a:pt x="458" y="139"/>
                        <a:pt x="457" y="139"/>
                        <a:pt x="455" y="137"/>
                      </a:cubicBezTo>
                      <a:cubicBezTo>
                        <a:pt x="454" y="137"/>
                        <a:pt x="452" y="137"/>
                        <a:pt x="451" y="137"/>
                      </a:cubicBezTo>
                      <a:cubicBezTo>
                        <a:pt x="450" y="137"/>
                        <a:pt x="450" y="137"/>
                        <a:pt x="450" y="137"/>
                      </a:cubicBezTo>
                      <a:lnTo>
                        <a:pt x="448" y="145"/>
                      </a:lnTo>
                      <a:lnTo>
                        <a:pt x="443" y="145"/>
                      </a:lnTo>
                      <a:cubicBezTo>
                        <a:pt x="442" y="145"/>
                        <a:pt x="441" y="145"/>
                        <a:pt x="439" y="145"/>
                      </a:cubicBezTo>
                      <a:cubicBezTo>
                        <a:pt x="439" y="145"/>
                        <a:pt x="438" y="145"/>
                        <a:pt x="436" y="145"/>
                      </a:cubicBezTo>
                      <a:cubicBezTo>
                        <a:pt x="434" y="145"/>
                        <a:pt x="433" y="145"/>
                        <a:pt x="433" y="145"/>
                      </a:cubicBezTo>
                      <a:lnTo>
                        <a:pt x="433" y="153"/>
                      </a:lnTo>
                      <a:lnTo>
                        <a:pt x="429" y="153"/>
                      </a:lnTo>
                      <a:cubicBezTo>
                        <a:pt x="427" y="153"/>
                        <a:pt x="426" y="153"/>
                        <a:pt x="424" y="154"/>
                      </a:cubicBezTo>
                      <a:cubicBezTo>
                        <a:pt x="426" y="155"/>
                        <a:pt x="427" y="157"/>
                        <a:pt x="429" y="157"/>
                      </a:cubicBezTo>
                      <a:cubicBezTo>
                        <a:pt x="430" y="158"/>
                        <a:pt x="431" y="158"/>
                        <a:pt x="433" y="158"/>
                      </a:cubicBezTo>
                      <a:cubicBezTo>
                        <a:pt x="434" y="158"/>
                        <a:pt x="436" y="157"/>
                        <a:pt x="438" y="157"/>
                      </a:cubicBezTo>
                      <a:cubicBezTo>
                        <a:pt x="439" y="153"/>
                        <a:pt x="441" y="150"/>
                        <a:pt x="445" y="150"/>
                      </a:cubicBezTo>
                      <a:lnTo>
                        <a:pt x="464" y="150"/>
                      </a:lnTo>
                      <a:lnTo>
                        <a:pt x="464" y="157"/>
                      </a:lnTo>
                      <a:cubicBezTo>
                        <a:pt x="463" y="162"/>
                        <a:pt x="459" y="166"/>
                        <a:pt x="458" y="169"/>
                      </a:cubicBezTo>
                      <a:cubicBezTo>
                        <a:pt x="457" y="170"/>
                        <a:pt x="457" y="171"/>
                        <a:pt x="455" y="171"/>
                      </a:cubicBezTo>
                      <a:cubicBezTo>
                        <a:pt x="454" y="174"/>
                        <a:pt x="452" y="178"/>
                        <a:pt x="448" y="176"/>
                      </a:cubicBezTo>
                      <a:lnTo>
                        <a:pt x="446" y="176"/>
                      </a:lnTo>
                      <a:lnTo>
                        <a:pt x="436" y="176"/>
                      </a:lnTo>
                      <a:lnTo>
                        <a:pt x="434" y="176"/>
                      </a:lnTo>
                      <a:cubicBezTo>
                        <a:pt x="433" y="176"/>
                        <a:pt x="433" y="176"/>
                        <a:pt x="433" y="176"/>
                      </a:cubicBezTo>
                      <a:cubicBezTo>
                        <a:pt x="433" y="176"/>
                        <a:pt x="431" y="176"/>
                        <a:pt x="431" y="178"/>
                      </a:cubicBezTo>
                      <a:cubicBezTo>
                        <a:pt x="431" y="181"/>
                        <a:pt x="430" y="183"/>
                        <a:pt x="424" y="183"/>
                      </a:cubicBezTo>
                      <a:cubicBezTo>
                        <a:pt x="423" y="183"/>
                        <a:pt x="421" y="183"/>
                        <a:pt x="420" y="183"/>
                      </a:cubicBezTo>
                      <a:cubicBezTo>
                        <a:pt x="418" y="183"/>
                        <a:pt x="418" y="183"/>
                        <a:pt x="417" y="183"/>
                      </a:cubicBezTo>
                      <a:lnTo>
                        <a:pt x="415" y="191"/>
                      </a:lnTo>
                      <a:lnTo>
                        <a:pt x="411" y="191"/>
                      </a:lnTo>
                      <a:cubicBezTo>
                        <a:pt x="410" y="191"/>
                        <a:pt x="408" y="191"/>
                        <a:pt x="406" y="191"/>
                      </a:cubicBezTo>
                      <a:cubicBezTo>
                        <a:pt x="406" y="189"/>
                        <a:pt x="405" y="189"/>
                        <a:pt x="403" y="189"/>
                      </a:cubicBezTo>
                      <a:cubicBezTo>
                        <a:pt x="402" y="189"/>
                        <a:pt x="401" y="189"/>
                        <a:pt x="401" y="189"/>
                      </a:cubicBezTo>
                      <a:lnTo>
                        <a:pt x="401" y="198"/>
                      </a:lnTo>
                      <a:lnTo>
                        <a:pt x="394" y="197"/>
                      </a:lnTo>
                      <a:lnTo>
                        <a:pt x="393" y="197"/>
                      </a:lnTo>
                      <a:cubicBezTo>
                        <a:pt x="393" y="197"/>
                        <a:pt x="393" y="198"/>
                        <a:pt x="393" y="201"/>
                      </a:cubicBezTo>
                      <a:lnTo>
                        <a:pt x="392" y="206"/>
                      </a:lnTo>
                      <a:lnTo>
                        <a:pt x="387" y="206"/>
                      </a:lnTo>
                      <a:lnTo>
                        <a:pt x="386" y="209"/>
                      </a:lnTo>
                      <a:cubicBezTo>
                        <a:pt x="386" y="210"/>
                        <a:pt x="386" y="210"/>
                        <a:pt x="386" y="211"/>
                      </a:cubicBezTo>
                      <a:cubicBezTo>
                        <a:pt x="385" y="216"/>
                        <a:pt x="385" y="220"/>
                        <a:pt x="381" y="223"/>
                      </a:cubicBezTo>
                      <a:cubicBezTo>
                        <a:pt x="381" y="225"/>
                        <a:pt x="380" y="226"/>
                        <a:pt x="378" y="227"/>
                      </a:cubicBezTo>
                      <a:lnTo>
                        <a:pt x="377" y="230"/>
                      </a:lnTo>
                      <a:cubicBezTo>
                        <a:pt x="375" y="231"/>
                        <a:pt x="374" y="235"/>
                        <a:pt x="369" y="235"/>
                      </a:cubicBezTo>
                      <a:lnTo>
                        <a:pt x="357" y="235"/>
                      </a:lnTo>
                      <a:cubicBezTo>
                        <a:pt x="356" y="235"/>
                        <a:pt x="356" y="234"/>
                        <a:pt x="354" y="234"/>
                      </a:cubicBezTo>
                      <a:lnTo>
                        <a:pt x="353" y="234"/>
                      </a:lnTo>
                      <a:cubicBezTo>
                        <a:pt x="353" y="235"/>
                        <a:pt x="353" y="237"/>
                        <a:pt x="353" y="237"/>
                      </a:cubicBezTo>
                      <a:cubicBezTo>
                        <a:pt x="353" y="238"/>
                        <a:pt x="352" y="243"/>
                        <a:pt x="344" y="243"/>
                      </a:cubicBezTo>
                      <a:cubicBezTo>
                        <a:pt x="343" y="243"/>
                        <a:pt x="343" y="243"/>
                        <a:pt x="341" y="241"/>
                      </a:cubicBezTo>
                      <a:cubicBezTo>
                        <a:pt x="331" y="247"/>
                        <a:pt x="324" y="253"/>
                        <a:pt x="317" y="262"/>
                      </a:cubicBezTo>
                      <a:cubicBezTo>
                        <a:pt x="316" y="263"/>
                        <a:pt x="315" y="264"/>
                        <a:pt x="313" y="268"/>
                      </a:cubicBezTo>
                      <a:lnTo>
                        <a:pt x="313" y="278"/>
                      </a:lnTo>
                      <a:cubicBezTo>
                        <a:pt x="313" y="284"/>
                        <a:pt x="310" y="285"/>
                        <a:pt x="307" y="287"/>
                      </a:cubicBezTo>
                      <a:cubicBezTo>
                        <a:pt x="305" y="287"/>
                        <a:pt x="305" y="287"/>
                        <a:pt x="304" y="287"/>
                      </a:cubicBezTo>
                      <a:cubicBezTo>
                        <a:pt x="303" y="288"/>
                        <a:pt x="303" y="290"/>
                        <a:pt x="301" y="290"/>
                      </a:cubicBezTo>
                      <a:cubicBezTo>
                        <a:pt x="300" y="293"/>
                        <a:pt x="298" y="295"/>
                        <a:pt x="297" y="296"/>
                      </a:cubicBezTo>
                      <a:lnTo>
                        <a:pt x="297" y="297"/>
                      </a:lnTo>
                      <a:cubicBezTo>
                        <a:pt x="296" y="300"/>
                        <a:pt x="292" y="302"/>
                        <a:pt x="289" y="302"/>
                      </a:cubicBezTo>
                      <a:lnTo>
                        <a:pt x="285" y="300"/>
                      </a:lnTo>
                      <a:cubicBezTo>
                        <a:pt x="280" y="303"/>
                        <a:pt x="276" y="305"/>
                        <a:pt x="273" y="308"/>
                      </a:cubicBezTo>
                      <a:cubicBezTo>
                        <a:pt x="271" y="311"/>
                        <a:pt x="267" y="313"/>
                        <a:pt x="266" y="320"/>
                      </a:cubicBezTo>
                      <a:cubicBezTo>
                        <a:pt x="264" y="323"/>
                        <a:pt x="260" y="324"/>
                        <a:pt x="255" y="324"/>
                      </a:cubicBezTo>
                      <a:cubicBezTo>
                        <a:pt x="254" y="323"/>
                        <a:pt x="252" y="323"/>
                        <a:pt x="252" y="323"/>
                      </a:cubicBezTo>
                      <a:cubicBezTo>
                        <a:pt x="251" y="323"/>
                        <a:pt x="251" y="323"/>
                        <a:pt x="250" y="323"/>
                      </a:cubicBezTo>
                      <a:lnTo>
                        <a:pt x="242" y="323"/>
                      </a:lnTo>
                      <a:cubicBezTo>
                        <a:pt x="242" y="324"/>
                        <a:pt x="242" y="325"/>
                        <a:pt x="242" y="325"/>
                      </a:cubicBezTo>
                      <a:cubicBezTo>
                        <a:pt x="243" y="327"/>
                        <a:pt x="243" y="327"/>
                        <a:pt x="245" y="328"/>
                      </a:cubicBezTo>
                      <a:cubicBezTo>
                        <a:pt x="250" y="330"/>
                        <a:pt x="250" y="336"/>
                        <a:pt x="250" y="339"/>
                      </a:cubicBezTo>
                      <a:cubicBezTo>
                        <a:pt x="250" y="340"/>
                        <a:pt x="250" y="340"/>
                        <a:pt x="250" y="340"/>
                      </a:cubicBezTo>
                      <a:lnTo>
                        <a:pt x="248" y="346"/>
                      </a:lnTo>
                      <a:lnTo>
                        <a:pt x="242" y="346"/>
                      </a:lnTo>
                      <a:cubicBezTo>
                        <a:pt x="242" y="345"/>
                        <a:pt x="240" y="345"/>
                        <a:pt x="239" y="345"/>
                      </a:cubicBezTo>
                      <a:cubicBezTo>
                        <a:pt x="238" y="345"/>
                        <a:pt x="236" y="346"/>
                        <a:pt x="235" y="346"/>
                      </a:cubicBezTo>
                      <a:cubicBezTo>
                        <a:pt x="235" y="346"/>
                        <a:pt x="233" y="348"/>
                        <a:pt x="233" y="349"/>
                      </a:cubicBezTo>
                      <a:cubicBezTo>
                        <a:pt x="232" y="351"/>
                        <a:pt x="230" y="353"/>
                        <a:pt x="224" y="352"/>
                      </a:cubicBezTo>
                      <a:cubicBezTo>
                        <a:pt x="223" y="352"/>
                        <a:pt x="223" y="352"/>
                        <a:pt x="222" y="352"/>
                      </a:cubicBezTo>
                      <a:lnTo>
                        <a:pt x="220" y="352"/>
                      </a:lnTo>
                      <a:lnTo>
                        <a:pt x="218" y="352"/>
                      </a:lnTo>
                      <a:cubicBezTo>
                        <a:pt x="217" y="353"/>
                        <a:pt x="217" y="358"/>
                        <a:pt x="217" y="365"/>
                      </a:cubicBezTo>
                      <a:cubicBezTo>
                        <a:pt x="217" y="369"/>
                        <a:pt x="217" y="370"/>
                        <a:pt x="217" y="370"/>
                      </a:cubicBezTo>
                      <a:lnTo>
                        <a:pt x="217" y="377"/>
                      </a:lnTo>
                      <a:lnTo>
                        <a:pt x="211" y="374"/>
                      </a:lnTo>
                      <a:cubicBezTo>
                        <a:pt x="210" y="374"/>
                        <a:pt x="210" y="374"/>
                        <a:pt x="210" y="374"/>
                      </a:cubicBezTo>
                      <a:cubicBezTo>
                        <a:pt x="208" y="376"/>
                        <a:pt x="208" y="382"/>
                        <a:pt x="208" y="383"/>
                      </a:cubicBezTo>
                      <a:lnTo>
                        <a:pt x="208" y="385"/>
                      </a:lnTo>
                      <a:lnTo>
                        <a:pt x="208" y="392"/>
                      </a:lnTo>
                      <a:lnTo>
                        <a:pt x="202" y="390"/>
                      </a:lnTo>
                      <a:lnTo>
                        <a:pt x="201" y="390"/>
                      </a:lnTo>
                      <a:cubicBezTo>
                        <a:pt x="201" y="390"/>
                        <a:pt x="201" y="397"/>
                        <a:pt x="201" y="400"/>
                      </a:cubicBezTo>
                      <a:cubicBezTo>
                        <a:pt x="199" y="407"/>
                        <a:pt x="199" y="419"/>
                        <a:pt x="187" y="421"/>
                      </a:cubicBezTo>
                      <a:lnTo>
                        <a:pt x="180" y="422"/>
                      </a:lnTo>
                      <a:lnTo>
                        <a:pt x="182" y="414"/>
                      </a:lnTo>
                      <a:cubicBezTo>
                        <a:pt x="183" y="414"/>
                        <a:pt x="183" y="413"/>
                        <a:pt x="183" y="413"/>
                      </a:cubicBezTo>
                      <a:cubicBezTo>
                        <a:pt x="182" y="413"/>
                        <a:pt x="182" y="413"/>
                        <a:pt x="182" y="413"/>
                      </a:cubicBezTo>
                      <a:cubicBezTo>
                        <a:pt x="180" y="413"/>
                        <a:pt x="180" y="413"/>
                        <a:pt x="180" y="413"/>
                      </a:cubicBezTo>
                      <a:cubicBezTo>
                        <a:pt x="177" y="413"/>
                        <a:pt x="174" y="410"/>
                        <a:pt x="174" y="405"/>
                      </a:cubicBezTo>
                      <a:lnTo>
                        <a:pt x="175" y="395"/>
                      </a:lnTo>
                      <a:lnTo>
                        <a:pt x="178" y="395"/>
                      </a:lnTo>
                      <a:cubicBezTo>
                        <a:pt x="180" y="395"/>
                        <a:pt x="182" y="394"/>
                        <a:pt x="182" y="392"/>
                      </a:cubicBezTo>
                      <a:cubicBezTo>
                        <a:pt x="184" y="388"/>
                        <a:pt x="186" y="382"/>
                        <a:pt x="184" y="374"/>
                      </a:cubicBezTo>
                      <a:cubicBezTo>
                        <a:pt x="183" y="367"/>
                        <a:pt x="182" y="361"/>
                        <a:pt x="178" y="360"/>
                      </a:cubicBezTo>
                      <a:cubicBezTo>
                        <a:pt x="177" y="358"/>
                        <a:pt x="175" y="358"/>
                        <a:pt x="174" y="358"/>
                      </a:cubicBezTo>
                      <a:cubicBezTo>
                        <a:pt x="173" y="358"/>
                        <a:pt x="173" y="358"/>
                        <a:pt x="171" y="358"/>
                      </a:cubicBezTo>
                      <a:cubicBezTo>
                        <a:pt x="170" y="358"/>
                        <a:pt x="170" y="358"/>
                        <a:pt x="168" y="358"/>
                      </a:cubicBezTo>
                      <a:cubicBezTo>
                        <a:pt x="163" y="358"/>
                        <a:pt x="158" y="361"/>
                        <a:pt x="156" y="362"/>
                      </a:cubicBezTo>
                      <a:cubicBezTo>
                        <a:pt x="154" y="362"/>
                        <a:pt x="153" y="364"/>
                        <a:pt x="152" y="364"/>
                      </a:cubicBezTo>
                      <a:cubicBezTo>
                        <a:pt x="149" y="367"/>
                        <a:pt x="143" y="370"/>
                        <a:pt x="137" y="370"/>
                      </a:cubicBezTo>
                      <a:cubicBezTo>
                        <a:pt x="135" y="370"/>
                        <a:pt x="134" y="370"/>
                        <a:pt x="134" y="370"/>
                      </a:cubicBezTo>
                      <a:cubicBezTo>
                        <a:pt x="129" y="370"/>
                        <a:pt x="126" y="369"/>
                        <a:pt x="124" y="367"/>
                      </a:cubicBezTo>
                      <a:cubicBezTo>
                        <a:pt x="124" y="367"/>
                        <a:pt x="122" y="365"/>
                        <a:pt x="121" y="365"/>
                      </a:cubicBezTo>
                      <a:cubicBezTo>
                        <a:pt x="119" y="364"/>
                        <a:pt x="119" y="364"/>
                        <a:pt x="118" y="364"/>
                      </a:cubicBezTo>
                      <a:cubicBezTo>
                        <a:pt x="118" y="364"/>
                        <a:pt x="118" y="365"/>
                        <a:pt x="116" y="367"/>
                      </a:cubicBezTo>
                      <a:cubicBezTo>
                        <a:pt x="116" y="369"/>
                        <a:pt x="116" y="370"/>
                        <a:pt x="116" y="370"/>
                      </a:cubicBezTo>
                      <a:cubicBezTo>
                        <a:pt x="113" y="377"/>
                        <a:pt x="107" y="382"/>
                        <a:pt x="103" y="385"/>
                      </a:cubicBezTo>
                      <a:cubicBezTo>
                        <a:pt x="100" y="388"/>
                        <a:pt x="98" y="389"/>
                        <a:pt x="96" y="390"/>
                      </a:cubicBezTo>
                      <a:cubicBezTo>
                        <a:pt x="94" y="392"/>
                        <a:pt x="94" y="394"/>
                        <a:pt x="93" y="395"/>
                      </a:cubicBezTo>
                      <a:cubicBezTo>
                        <a:pt x="93" y="400"/>
                        <a:pt x="89" y="401"/>
                        <a:pt x="86" y="401"/>
                      </a:cubicBezTo>
                      <a:lnTo>
                        <a:pt x="85" y="401"/>
                      </a:lnTo>
                      <a:cubicBezTo>
                        <a:pt x="84" y="402"/>
                        <a:pt x="85" y="407"/>
                        <a:pt x="85" y="409"/>
                      </a:cubicBezTo>
                      <a:cubicBezTo>
                        <a:pt x="85" y="410"/>
                        <a:pt x="85" y="410"/>
                        <a:pt x="85" y="411"/>
                      </a:cubicBezTo>
                      <a:lnTo>
                        <a:pt x="84" y="417"/>
                      </a:lnTo>
                      <a:lnTo>
                        <a:pt x="77" y="416"/>
                      </a:lnTo>
                      <a:cubicBezTo>
                        <a:pt x="76" y="417"/>
                        <a:pt x="76" y="422"/>
                        <a:pt x="76" y="425"/>
                      </a:cubicBezTo>
                      <a:lnTo>
                        <a:pt x="76" y="426"/>
                      </a:lnTo>
                      <a:lnTo>
                        <a:pt x="76" y="432"/>
                      </a:lnTo>
                      <a:lnTo>
                        <a:pt x="70" y="430"/>
                      </a:lnTo>
                      <a:cubicBezTo>
                        <a:pt x="69" y="430"/>
                        <a:pt x="69" y="430"/>
                        <a:pt x="69" y="430"/>
                      </a:cubicBezTo>
                      <a:cubicBezTo>
                        <a:pt x="68" y="432"/>
                        <a:pt x="68" y="437"/>
                        <a:pt x="68" y="446"/>
                      </a:cubicBezTo>
                      <a:cubicBezTo>
                        <a:pt x="68" y="447"/>
                        <a:pt x="68" y="448"/>
                        <a:pt x="68" y="450"/>
                      </a:cubicBezTo>
                      <a:lnTo>
                        <a:pt x="68" y="455"/>
                      </a:lnTo>
                      <a:lnTo>
                        <a:pt x="61" y="454"/>
                      </a:lnTo>
                      <a:lnTo>
                        <a:pt x="60" y="454"/>
                      </a:lnTo>
                      <a:cubicBezTo>
                        <a:pt x="60" y="454"/>
                        <a:pt x="60" y="460"/>
                        <a:pt x="60" y="462"/>
                      </a:cubicBezTo>
                      <a:cubicBezTo>
                        <a:pt x="60" y="463"/>
                        <a:pt x="60" y="463"/>
                        <a:pt x="60" y="465"/>
                      </a:cubicBezTo>
                      <a:lnTo>
                        <a:pt x="59" y="471"/>
                      </a:lnTo>
                      <a:lnTo>
                        <a:pt x="52" y="469"/>
                      </a:lnTo>
                      <a:cubicBezTo>
                        <a:pt x="52" y="469"/>
                        <a:pt x="51" y="469"/>
                        <a:pt x="51" y="472"/>
                      </a:cubicBezTo>
                      <a:lnTo>
                        <a:pt x="51" y="478"/>
                      </a:lnTo>
                      <a:lnTo>
                        <a:pt x="45" y="476"/>
                      </a:lnTo>
                      <a:lnTo>
                        <a:pt x="44" y="476"/>
                      </a:lnTo>
                      <a:cubicBezTo>
                        <a:pt x="44" y="476"/>
                        <a:pt x="44" y="478"/>
                        <a:pt x="44" y="481"/>
                      </a:cubicBezTo>
                      <a:cubicBezTo>
                        <a:pt x="44" y="483"/>
                        <a:pt x="44" y="484"/>
                        <a:pt x="44" y="484"/>
                      </a:cubicBezTo>
                      <a:cubicBezTo>
                        <a:pt x="42" y="486"/>
                        <a:pt x="42" y="488"/>
                        <a:pt x="42" y="488"/>
                      </a:cubicBezTo>
                      <a:lnTo>
                        <a:pt x="44" y="488"/>
                      </a:lnTo>
                      <a:lnTo>
                        <a:pt x="44" y="490"/>
                      </a:lnTo>
                      <a:cubicBezTo>
                        <a:pt x="48" y="490"/>
                        <a:pt x="51" y="493"/>
                        <a:pt x="49" y="497"/>
                      </a:cubicBezTo>
                      <a:lnTo>
                        <a:pt x="49" y="503"/>
                      </a:lnTo>
                      <a:lnTo>
                        <a:pt x="49" y="504"/>
                      </a:lnTo>
                      <a:cubicBezTo>
                        <a:pt x="49" y="506"/>
                        <a:pt x="49" y="509"/>
                        <a:pt x="49" y="511"/>
                      </a:cubicBezTo>
                      <a:cubicBezTo>
                        <a:pt x="54" y="509"/>
                        <a:pt x="59" y="504"/>
                        <a:pt x="61" y="502"/>
                      </a:cubicBezTo>
                      <a:cubicBezTo>
                        <a:pt x="63" y="500"/>
                        <a:pt x="64" y="499"/>
                        <a:pt x="64" y="499"/>
                      </a:cubicBezTo>
                      <a:lnTo>
                        <a:pt x="66" y="497"/>
                      </a:lnTo>
                      <a:cubicBezTo>
                        <a:pt x="69" y="496"/>
                        <a:pt x="70" y="493"/>
                        <a:pt x="73" y="491"/>
                      </a:cubicBezTo>
                      <a:lnTo>
                        <a:pt x="75" y="490"/>
                      </a:lnTo>
                      <a:lnTo>
                        <a:pt x="77" y="491"/>
                      </a:lnTo>
                      <a:cubicBezTo>
                        <a:pt x="77" y="491"/>
                        <a:pt x="79" y="490"/>
                        <a:pt x="79" y="488"/>
                      </a:cubicBezTo>
                      <a:lnTo>
                        <a:pt x="79" y="483"/>
                      </a:lnTo>
                      <a:lnTo>
                        <a:pt x="85" y="484"/>
                      </a:lnTo>
                      <a:lnTo>
                        <a:pt x="86" y="484"/>
                      </a:lnTo>
                      <a:cubicBezTo>
                        <a:pt x="86" y="484"/>
                        <a:pt x="86" y="483"/>
                        <a:pt x="86" y="481"/>
                      </a:cubicBezTo>
                      <a:cubicBezTo>
                        <a:pt x="88" y="475"/>
                        <a:pt x="93" y="471"/>
                        <a:pt x="98" y="469"/>
                      </a:cubicBezTo>
                      <a:cubicBezTo>
                        <a:pt x="101" y="469"/>
                        <a:pt x="104" y="467"/>
                        <a:pt x="107" y="467"/>
                      </a:cubicBezTo>
                      <a:cubicBezTo>
                        <a:pt x="110" y="469"/>
                        <a:pt x="112" y="469"/>
                        <a:pt x="114" y="469"/>
                      </a:cubicBezTo>
                      <a:lnTo>
                        <a:pt x="121" y="469"/>
                      </a:lnTo>
                      <a:lnTo>
                        <a:pt x="121" y="475"/>
                      </a:lnTo>
                      <a:cubicBezTo>
                        <a:pt x="121" y="476"/>
                        <a:pt x="121" y="478"/>
                        <a:pt x="121" y="479"/>
                      </a:cubicBezTo>
                      <a:cubicBezTo>
                        <a:pt x="121" y="484"/>
                        <a:pt x="121" y="488"/>
                        <a:pt x="119" y="493"/>
                      </a:cubicBezTo>
                      <a:cubicBezTo>
                        <a:pt x="118" y="508"/>
                        <a:pt x="109" y="511"/>
                        <a:pt x="103" y="511"/>
                      </a:cubicBezTo>
                      <a:cubicBezTo>
                        <a:pt x="101" y="511"/>
                        <a:pt x="100" y="511"/>
                        <a:pt x="100" y="509"/>
                      </a:cubicBezTo>
                      <a:cubicBezTo>
                        <a:pt x="98" y="509"/>
                        <a:pt x="98" y="509"/>
                        <a:pt x="97" y="509"/>
                      </a:cubicBezTo>
                      <a:lnTo>
                        <a:pt x="97" y="511"/>
                      </a:lnTo>
                      <a:cubicBezTo>
                        <a:pt x="96" y="514"/>
                        <a:pt x="96" y="518"/>
                        <a:pt x="96" y="523"/>
                      </a:cubicBezTo>
                      <a:cubicBezTo>
                        <a:pt x="96" y="524"/>
                        <a:pt x="96" y="525"/>
                        <a:pt x="96" y="527"/>
                      </a:cubicBezTo>
                      <a:lnTo>
                        <a:pt x="96" y="535"/>
                      </a:lnTo>
                      <a:lnTo>
                        <a:pt x="89" y="531"/>
                      </a:lnTo>
                      <a:cubicBezTo>
                        <a:pt x="88" y="531"/>
                        <a:pt x="88" y="531"/>
                        <a:pt x="88" y="531"/>
                      </a:cubicBezTo>
                      <a:cubicBezTo>
                        <a:pt x="86" y="533"/>
                        <a:pt x="86" y="539"/>
                        <a:pt x="86" y="540"/>
                      </a:cubicBezTo>
                      <a:lnTo>
                        <a:pt x="86" y="542"/>
                      </a:lnTo>
                      <a:cubicBezTo>
                        <a:pt x="86" y="543"/>
                        <a:pt x="88" y="544"/>
                        <a:pt x="94" y="546"/>
                      </a:cubicBezTo>
                      <a:cubicBezTo>
                        <a:pt x="96" y="546"/>
                        <a:pt x="96" y="546"/>
                        <a:pt x="97" y="546"/>
                      </a:cubicBezTo>
                      <a:cubicBezTo>
                        <a:pt x="98" y="546"/>
                        <a:pt x="101" y="546"/>
                        <a:pt x="103" y="546"/>
                      </a:cubicBezTo>
                      <a:lnTo>
                        <a:pt x="104" y="546"/>
                      </a:lnTo>
                      <a:cubicBezTo>
                        <a:pt x="106" y="546"/>
                        <a:pt x="107" y="546"/>
                        <a:pt x="109" y="546"/>
                      </a:cubicBezTo>
                      <a:cubicBezTo>
                        <a:pt x="116" y="546"/>
                        <a:pt x="118" y="551"/>
                        <a:pt x="118" y="552"/>
                      </a:cubicBezTo>
                      <a:cubicBezTo>
                        <a:pt x="118" y="555"/>
                        <a:pt x="118" y="558"/>
                        <a:pt x="118" y="561"/>
                      </a:cubicBezTo>
                      <a:cubicBezTo>
                        <a:pt x="118" y="565"/>
                        <a:pt x="116" y="568"/>
                        <a:pt x="118" y="572"/>
                      </a:cubicBezTo>
                      <a:cubicBezTo>
                        <a:pt x="118" y="577"/>
                        <a:pt x="119" y="577"/>
                        <a:pt x="121" y="577"/>
                      </a:cubicBezTo>
                      <a:lnTo>
                        <a:pt x="124" y="577"/>
                      </a:lnTo>
                      <a:lnTo>
                        <a:pt x="124" y="581"/>
                      </a:lnTo>
                      <a:cubicBezTo>
                        <a:pt x="125" y="583"/>
                        <a:pt x="126" y="591"/>
                        <a:pt x="122" y="597"/>
                      </a:cubicBezTo>
                      <a:cubicBezTo>
                        <a:pt x="118" y="602"/>
                        <a:pt x="112" y="604"/>
                        <a:pt x="107" y="605"/>
                      </a:cubicBezTo>
                      <a:cubicBezTo>
                        <a:pt x="104" y="605"/>
                        <a:pt x="103" y="605"/>
                        <a:pt x="101" y="607"/>
                      </a:cubicBezTo>
                      <a:lnTo>
                        <a:pt x="100" y="607"/>
                      </a:lnTo>
                      <a:cubicBezTo>
                        <a:pt x="100" y="608"/>
                        <a:pt x="100" y="612"/>
                        <a:pt x="100" y="613"/>
                      </a:cubicBezTo>
                      <a:cubicBezTo>
                        <a:pt x="101" y="616"/>
                        <a:pt x="101" y="617"/>
                        <a:pt x="103" y="620"/>
                      </a:cubicBezTo>
                      <a:cubicBezTo>
                        <a:pt x="103" y="620"/>
                        <a:pt x="104" y="620"/>
                        <a:pt x="104" y="622"/>
                      </a:cubicBezTo>
                      <a:cubicBezTo>
                        <a:pt x="106" y="623"/>
                        <a:pt x="107" y="626"/>
                        <a:pt x="106" y="629"/>
                      </a:cubicBezTo>
                      <a:cubicBezTo>
                        <a:pt x="107" y="630"/>
                        <a:pt x="107" y="630"/>
                        <a:pt x="107" y="630"/>
                      </a:cubicBezTo>
                      <a:cubicBezTo>
                        <a:pt x="109" y="630"/>
                        <a:pt x="113" y="630"/>
                        <a:pt x="114" y="638"/>
                      </a:cubicBezTo>
                      <a:lnTo>
                        <a:pt x="116" y="638"/>
                      </a:lnTo>
                      <a:cubicBezTo>
                        <a:pt x="116" y="638"/>
                        <a:pt x="119" y="639"/>
                        <a:pt x="121" y="641"/>
                      </a:cubicBezTo>
                      <a:cubicBezTo>
                        <a:pt x="122" y="639"/>
                        <a:pt x="125" y="638"/>
                        <a:pt x="131" y="635"/>
                      </a:cubicBezTo>
                      <a:cubicBezTo>
                        <a:pt x="133" y="635"/>
                        <a:pt x="134" y="635"/>
                        <a:pt x="134" y="635"/>
                      </a:cubicBezTo>
                      <a:cubicBezTo>
                        <a:pt x="137" y="633"/>
                        <a:pt x="138" y="633"/>
                        <a:pt x="141" y="633"/>
                      </a:cubicBezTo>
                      <a:cubicBezTo>
                        <a:pt x="143" y="633"/>
                        <a:pt x="149" y="635"/>
                        <a:pt x="152" y="641"/>
                      </a:cubicBezTo>
                      <a:cubicBezTo>
                        <a:pt x="152" y="642"/>
                        <a:pt x="152" y="642"/>
                        <a:pt x="152" y="644"/>
                      </a:cubicBezTo>
                      <a:cubicBezTo>
                        <a:pt x="153" y="645"/>
                        <a:pt x="153" y="645"/>
                        <a:pt x="153" y="646"/>
                      </a:cubicBezTo>
                      <a:lnTo>
                        <a:pt x="154" y="649"/>
                      </a:lnTo>
                      <a:cubicBezTo>
                        <a:pt x="156" y="650"/>
                        <a:pt x="158" y="651"/>
                        <a:pt x="158" y="653"/>
                      </a:cubicBezTo>
                      <a:cubicBezTo>
                        <a:pt x="159" y="654"/>
                        <a:pt x="159" y="654"/>
                        <a:pt x="159" y="656"/>
                      </a:cubicBezTo>
                      <a:lnTo>
                        <a:pt x="161" y="656"/>
                      </a:lnTo>
                      <a:cubicBezTo>
                        <a:pt x="162" y="656"/>
                        <a:pt x="162" y="656"/>
                        <a:pt x="163" y="656"/>
                      </a:cubicBezTo>
                      <a:cubicBezTo>
                        <a:pt x="165" y="656"/>
                        <a:pt x="165" y="656"/>
                        <a:pt x="166" y="656"/>
                      </a:cubicBezTo>
                      <a:cubicBezTo>
                        <a:pt x="168" y="656"/>
                        <a:pt x="170" y="656"/>
                        <a:pt x="170" y="656"/>
                      </a:cubicBezTo>
                      <a:cubicBezTo>
                        <a:pt x="173" y="656"/>
                        <a:pt x="175" y="653"/>
                        <a:pt x="177" y="651"/>
                      </a:cubicBezTo>
                      <a:lnTo>
                        <a:pt x="173" y="650"/>
                      </a:lnTo>
                      <a:lnTo>
                        <a:pt x="173" y="645"/>
                      </a:lnTo>
                      <a:lnTo>
                        <a:pt x="173" y="644"/>
                      </a:lnTo>
                      <a:cubicBezTo>
                        <a:pt x="173" y="642"/>
                        <a:pt x="171" y="641"/>
                        <a:pt x="171" y="639"/>
                      </a:cubicBezTo>
                      <a:cubicBezTo>
                        <a:pt x="168" y="638"/>
                        <a:pt x="166" y="635"/>
                        <a:pt x="166" y="630"/>
                      </a:cubicBezTo>
                      <a:lnTo>
                        <a:pt x="165" y="625"/>
                      </a:lnTo>
                      <a:lnTo>
                        <a:pt x="171" y="625"/>
                      </a:lnTo>
                      <a:lnTo>
                        <a:pt x="174" y="626"/>
                      </a:lnTo>
                      <a:cubicBezTo>
                        <a:pt x="175" y="626"/>
                        <a:pt x="178" y="626"/>
                        <a:pt x="180" y="626"/>
                      </a:cubicBezTo>
                      <a:cubicBezTo>
                        <a:pt x="186" y="626"/>
                        <a:pt x="189" y="626"/>
                        <a:pt x="189" y="623"/>
                      </a:cubicBezTo>
                      <a:cubicBezTo>
                        <a:pt x="190" y="618"/>
                        <a:pt x="195" y="618"/>
                        <a:pt x="196" y="618"/>
                      </a:cubicBezTo>
                      <a:lnTo>
                        <a:pt x="201" y="618"/>
                      </a:lnTo>
                      <a:cubicBezTo>
                        <a:pt x="202" y="618"/>
                        <a:pt x="203" y="618"/>
                        <a:pt x="205" y="618"/>
                      </a:cubicBezTo>
                      <a:lnTo>
                        <a:pt x="205" y="617"/>
                      </a:lnTo>
                      <a:lnTo>
                        <a:pt x="203" y="612"/>
                      </a:lnTo>
                      <a:lnTo>
                        <a:pt x="210" y="612"/>
                      </a:lnTo>
                      <a:cubicBezTo>
                        <a:pt x="217" y="612"/>
                        <a:pt x="224" y="612"/>
                        <a:pt x="227" y="618"/>
                      </a:cubicBezTo>
                      <a:cubicBezTo>
                        <a:pt x="229" y="614"/>
                        <a:pt x="230" y="612"/>
                        <a:pt x="235" y="612"/>
                      </a:cubicBezTo>
                      <a:lnTo>
                        <a:pt x="235" y="613"/>
                      </a:lnTo>
                      <a:cubicBezTo>
                        <a:pt x="236" y="613"/>
                        <a:pt x="238" y="613"/>
                        <a:pt x="238" y="613"/>
                      </a:cubicBezTo>
                      <a:cubicBezTo>
                        <a:pt x="240" y="613"/>
                        <a:pt x="242" y="613"/>
                        <a:pt x="243" y="613"/>
                      </a:cubicBezTo>
                      <a:cubicBezTo>
                        <a:pt x="248" y="613"/>
                        <a:pt x="252" y="614"/>
                        <a:pt x="255" y="617"/>
                      </a:cubicBezTo>
                      <a:cubicBezTo>
                        <a:pt x="260" y="618"/>
                        <a:pt x="263" y="620"/>
                        <a:pt x="266" y="623"/>
                      </a:cubicBezTo>
                      <a:cubicBezTo>
                        <a:pt x="268" y="625"/>
                        <a:pt x="272" y="628"/>
                        <a:pt x="275" y="629"/>
                      </a:cubicBezTo>
                      <a:cubicBezTo>
                        <a:pt x="279" y="630"/>
                        <a:pt x="282" y="632"/>
                        <a:pt x="287" y="632"/>
                      </a:cubicBezTo>
                      <a:cubicBezTo>
                        <a:pt x="291" y="632"/>
                        <a:pt x="296" y="632"/>
                        <a:pt x="300" y="630"/>
                      </a:cubicBezTo>
                      <a:lnTo>
                        <a:pt x="309" y="629"/>
                      </a:lnTo>
                      <a:lnTo>
                        <a:pt x="307" y="637"/>
                      </a:lnTo>
                      <a:cubicBezTo>
                        <a:pt x="305" y="639"/>
                        <a:pt x="310" y="644"/>
                        <a:pt x="315" y="646"/>
                      </a:cubicBezTo>
                      <a:cubicBezTo>
                        <a:pt x="316" y="646"/>
                        <a:pt x="317" y="646"/>
                        <a:pt x="317" y="646"/>
                      </a:cubicBezTo>
                      <a:lnTo>
                        <a:pt x="319" y="646"/>
                      </a:lnTo>
                      <a:lnTo>
                        <a:pt x="319" y="645"/>
                      </a:lnTo>
                      <a:lnTo>
                        <a:pt x="319" y="644"/>
                      </a:lnTo>
                      <a:cubicBezTo>
                        <a:pt x="319" y="641"/>
                        <a:pt x="322" y="638"/>
                        <a:pt x="326" y="639"/>
                      </a:cubicBezTo>
                      <a:lnTo>
                        <a:pt x="338" y="639"/>
                      </a:lnTo>
                      <a:lnTo>
                        <a:pt x="337" y="645"/>
                      </a:lnTo>
                      <a:lnTo>
                        <a:pt x="337" y="646"/>
                      </a:lnTo>
                      <a:cubicBezTo>
                        <a:pt x="337" y="646"/>
                        <a:pt x="338" y="646"/>
                        <a:pt x="340" y="646"/>
                      </a:cubicBezTo>
                      <a:lnTo>
                        <a:pt x="352" y="649"/>
                      </a:lnTo>
                      <a:lnTo>
                        <a:pt x="343" y="656"/>
                      </a:lnTo>
                      <a:cubicBezTo>
                        <a:pt x="340" y="658"/>
                        <a:pt x="338" y="660"/>
                        <a:pt x="338" y="662"/>
                      </a:cubicBezTo>
                      <a:cubicBezTo>
                        <a:pt x="340" y="662"/>
                        <a:pt x="343" y="662"/>
                        <a:pt x="345" y="662"/>
                      </a:cubicBezTo>
                      <a:lnTo>
                        <a:pt x="350" y="662"/>
                      </a:lnTo>
                      <a:cubicBezTo>
                        <a:pt x="353" y="662"/>
                        <a:pt x="357" y="663"/>
                        <a:pt x="361" y="663"/>
                      </a:cubicBezTo>
                      <a:cubicBezTo>
                        <a:pt x="364" y="663"/>
                        <a:pt x="369" y="665"/>
                        <a:pt x="373" y="670"/>
                      </a:cubicBezTo>
                      <a:cubicBezTo>
                        <a:pt x="374" y="674"/>
                        <a:pt x="374" y="677"/>
                        <a:pt x="374" y="678"/>
                      </a:cubicBezTo>
                      <a:lnTo>
                        <a:pt x="374" y="679"/>
                      </a:lnTo>
                      <a:cubicBezTo>
                        <a:pt x="374" y="679"/>
                        <a:pt x="375" y="679"/>
                        <a:pt x="377" y="679"/>
                      </a:cubicBezTo>
                      <a:cubicBezTo>
                        <a:pt x="381" y="679"/>
                        <a:pt x="381" y="684"/>
                        <a:pt x="382" y="688"/>
                      </a:cubicBezTo>
                      <a:cubicBezTo>
                        <a:pt x="382" y="688"/>
                        <a:pt x="382" y="690"/>
                        <a:pt x="385" y="690"/>
                      </a:cubicBezTo>
                      <a:cubicBezTo>
                        <a:pt x="385" y="691"/>
                        <a:pt x="386" y="693"/>
                        <a:pt x="387" y="694"/>
                      </a:cubicBezTo>
                      <a:cubicBezTo>
                        <a:pt x="390" y="695"/>
                        <a:pt x="394" y="695"/>
                        <a:pt x="399" y="695"/>
                      </a:cubicBezTo>
                      <a:cubicBezTo>
                        <a:pt x="401" y="695"/>
                        <a:pt x="403" y="695"/>
                        <a:pt x="406" y="695"/>
                      </a:cubicBezTo>
                      <a:lnTo>
                        <a:pt x="413" y="695"/>
                      </a:lnTo>
                      <a:lnTo>
                        <a:pt x="413" y="702"/>
                      </a:lnTo>
                      <a:cubicBezTo>
                        <a:pt x="413" y="702"/>
                        <a:pt x="413" y="703"/>
                        <a:pt x="426" y="705"/>
                      </a:cubicBezTo>
                      <a:lnTo>
                        <a:pt x="429" y="705"/>
                      </a:lnTo>
                      <a:cubicBezTo>
                        <a:pt x="431" y="705"/>
                        <a:pt x="434" y="707"/>
                        <a:pt x="438" y="712"/>
                      </a:cubicBezTo>
                      <a:cubicBezTo>
                        <a:pt x="439" y="714"/>
                        <a:pt x="441" y="715"/>
                        <a:pt x="441" y="715"/>
                      </a:cubicBezTo>
                      <a:cubicBezTo>
                        <a:pt x="442" y="716"/>
                        <a:pt x="445" y="718"/>
                        <a:pt x="446" y="719"/>
                      </a:cubicBezTo>
                      <a:cubicBezTo>
                        <a:pt x="448" y="721"/>
                        <a:pt x="450" y="721"/>
                        <a:pt x="451" y="722"/>
                      </a:cubicBezTo>
                      <a:cubicBezTo>
                        <a:pt x="454" y="726"/>
                        <a:pt x="458" y="728"/>
                        <a:pt x="462" y="733"/>
                      </a:cubicBezTo>
                      <a:cubicBezTo>
                        <a:pt x="463" y="735"/>
                        <a:pt x="463" y="737"/>
                        <a:pt x="464" y="740"/>
                      </a:cubicBezTo>
                      <a:lnTo>
                        <a:pt x="464" y="742"/>
                      </a:lnTo>
                      <a:cubicBezTo>
                        <a:pt x="464" y="742"/>
                        <a:pt x="464" y="743"/>
                        <a:pt x="464" y="744"/>
                      </a:cubicBezTo>
                      <a:lnTo>
                        <a:pt x="464" y="746"/>
                      </a:lnTo>
                      <a:cubicBezTo>
                        <a:pt x="469" y="747"/>
                        <a:pt x="471" y="751"/>
                        <a:pt x="475" y="755"/>
                      </a:cubicBezTo>
                      <a:cubicBezTo>
                        <a:pt x="476" y="756"/>
                        <a:pt x="476" y="759"/>
                        <a:pt x="478" y="761"/>
                      </a:cubicBezTo>
                      <a:lnTo>
                        <a:pt x="479" y="761"/>
                      </a:lnTo>
                      <a:cubicBezTo>
                        <a:pt x="480" y="761"/>
                        <a:pt x="480" y="761"/>
                        <a:pt x="482" y="761"/>
                      </a:cubicBezTo>
                      <a:lnTo>
                        <a:pt x="483" y="761"/>
                      </a:lnTo>
                      <a:cubicBezTo>
                        <a:pt x="485" y="763"/>
                        <a:pt x="487" y="763"/>
                        <a:pt x="488" y="764"/>
                      </a:cubicBezTo>
                      <a:cubicBezTo>
                        <a:pt x="494" y="767"/>
                        <a:pt x="500" y="771"/>
                        <a:pt x="504" y="777"/>
                      </a:cubicBezTo>
                      <a:cubicBezTo>
                        <a:pt x="507" y="780"/>
                        <a:pt x="508" y="786"/>
                        <a:pt x="508" y="791"/>
                      </a:cubicBezTo>
                      <a:cubicBezTo>
                        <a:pt x="508" y="792"/>
                        <a:pt x="508" y="793"/>
                        <a:pt x="508" y="795"/>
                      </a:cubicBezTo>
                      <a:cubicBezTo>
                        <a:pt x="508" y="798"/>
                        <a:pt x="508" y="800"/>
                        <a:pt x="507" y="801"/>
                      </a:cubicBezTo>
                      <a:cubicBezTo>
                        <a:pt x="506" y="801"/>
                        <a:pt x="504" y="803"/>
                        <a:pt x="503" y="803"/>
                      </a:cubicBezTo>
                      <a:cubicBezTo>
                        <a:pt x="501" y="803"/>
                        <a:pt x="501" y="803"/>
                        <a:pt x="500" y="803"/>
                      </a:cubicBezTo>
                      <a:lnTo>
                        <a:pt x="485" y="801"/>
                      </a:lnTo>
                      <a:cubicBezTo>
                        <a:pt x="483" y="803"/>
                        <a:pt x="483" y="803"/>
                        <a:pt x="483" y="804"/>
                      </a:cubicBezTo>
                      <a:cubicBezTo>
                        <a:pt x="480" y="809"/>
                        <a:pt x="475" y="808"/>
                        <a:pt x="473" y="808"/>
                      </a:cubicBezTo>
                      <a:lnTo>
                        <a:pt x="471" y="808"/>
                      </a:lnTo>
                      <a:cubicBezTo>
                        <a:pt x="470" y="808"/>
                        <a:pt x="470" y="808"/>
                        <a:pt x="470" y="808"/>
                      </a:cubicBezTo>
                      <a:cubicBezTo>
                        <a:pt x="469" y="808"/>
                        <a:pt x="469" y="809"/>
                        <a:pt x="469" y="809"/>
                      </a:cubicBezTo>
                      <a:lnTo>
                        <a:pt x="470" y="811"/>
                      </a:lnTo>
                      <a:cubicBezTo>
                        <a:pt x="470" y="813"/>
                        <a:pt x="471" y="813"/>
                        <a:pt x="471" y="814"/>
                      </a:cubicBezTo>
                      <a:cubicBezTo>
                        <a:pt x="475" y="814"/>
                        <a:pt x="476" y="814"/>
                        <a:pt x="479" y="814"/>
                      </a:cubicBezTo>
                      <a:cubicBezTo>
                        <a:pt x="480" y="814"/>
                        <a:pt x="482" y="814"/>
                        <a:pt x="483" y="814"/>
                      </a:cubicBezTo>
                      <a:lnTo>
                        <a:pt x="487" y="814"/>
                      </a:lnTo>
                      <a:cubicBezTo>
                        <a:pt x="488" y="814"/>
                        <a:pt x="491" y="814"/>
                        <a:pt x="494" y="814"/>
                      </a:cubicBezTo>
                      <a:lnTo>
                        <a:pt x="504" y="816"/>
                      </a:lnTo>
                      <a:lnTo>
                        <a:pt x="529" y="816"/>
                      </a:lnTo>
                      <a:lnTo>
                        <a:pt x="531" y="816"/>
                      </a:lnTo>
                      <a:lnTo>
                        <a:pt x="532" y="816"/>
                      </a:lnTo>
                      <a:cubicBezTo>
                        <a:pt x="535" y="816"/>
                        <a:pt x="538" y="819"/>
                        <a:pt x="538" y="821"/>
                      </a:cubicBezTo>
                      <a:cubicBezTo>
                        <a:pt x="538" y="823"/>
                        <a:pt x="538" y="823"/>
                        <a:pt x="538" y="824"/>
                      </a:cubicBezTo>
                      <a:lnTo>
                        <a:pt x="540" y="824"/>
                      </a:lnTo>
                      <a:cubicBezTo>
                        <a:pt x="544" y="824"/>
                        <a:pt x="545" y="828"/>
                        <a:pt x="545" y="829"/>
                      </a:cubicBezTo>
                      <a:cubicBezTo>
                        <a:pt x="545" y="830"/>
                        <a:pt x="545" y="830"/>
                        <a:pt x="545" y="830"/>
                      </a:cubicBezTo>
                      <a:cubicBezTo>
                        <a:pt x="547" y="830"/>
                        <a:pt x="547" y="830"/>
                        <a:pt x="548" y="830"/>
                      </a:cubicBezTo>
                      <a:cubicBezTo>
                        <a:pt x="552" y="832"/>
                        <a:pt x="555" y="832"/>
                        <a:pt x="556" y="832"/>
                      </a:cubicBezTo>
                      <a:cubicBezTo>
                        <a:pt x="559" y="832"/>
                        <a:pt x="560" y="832"/>
                        <a:pt x="564" y="832"/>
                      </a:cubicBezTo>
                      <a:cubicBezTo>
                        <a:pt x="568" y="833"/>
                        <a:pt x="568" y="838"/>
                        <a:pt x="568" y="841"/>
                      </a:cubicBezTo>
                      <a:cubicBezTo>
                        <a:pt x="569" y="841"/>
                        <a:pt x="571" y="841"/>
                        <a:pt x="572" y="841"/>
                      </a:cubicBezTo>
                      <a:lnTo>
                        <a:pt x="578" y="841"/>
                      </a:lnTo>
                      <a:cubicBezTo>
                        <a:pt x="580" y="841"/>
                        <a:pt x="581" y="841"/>
                        <a:pt x="583" y="841"/>
                      </a:cubicBezTo>
                      <a:cubicBezTo>
                        <a:pt x="585" y="841"/>
                        <a:pt x="589" y="841"/>
                        <a:pt x="593" y="841"/>
                      </a:cubicBezTo>
                      <a:cubicBezTo>
                        <a:pt x="599" y="841"/>
                        <a:pt x="605" y="842"/>
                        <a:pt x="606" y="847"/>
                      </a:cubicBezTo>
                      <a:cubicBezTo>
                        <a:pt x="606" y="848"/>
                        <a:pt x="609" y="848"/>
                        <a:pt x="612" y="849"/>
                      </a:cubicBezTo>
                      <a:cubicBezTo>
                        <a:pt x="614" y="849"/>
                        <a:pt x="615" y="849"/>
                        <a:pt x="618" y="849"/>
                      </a:cubicBezTo>
                      <a:cubicBezTo>
                        <a:pt x="620" y="849"/>
                        <a:pt x="624" y="849"/>
                        <a:pt x="626" y="849"/>
                      </a:cubicBezTo>
                      <a:lnTo>
                        <a:pt x="627" y="849"/>
                      </a:lnTo>
                      <a:cubicBezTo>
                        <a:pt x="629" y="849"/>
                        <a:pt x="630" y="851"/>
                        <a:pt x="632" y="851"/>
                      </a:cubicBezTo>
                      <a:cubicBezTo>
                        <a:pt x="633" y="851"/>
                        <a:pt x="634" y="851"/>
                        <a:pt x="636" y="851"/>
                      </a:cubicBezTo>
                      <a:lnTo>
                        <a:pt x="637" y="851"/>
                      </a:lnTo>
                      <a:lnTo>
                        <a:pt x="639" y="851"/>
                      </a:lnTo>
                      <a:cubicBezTo>
                        <a:pt x="642" y="851"/>
                        <a:pt x="643" y="853"/>
                        <a:pt x="645" y="857"/>
                      </a:cubicBezTo>
                      <a:cubicBezTo>
                        <a:pt x="645" y="857"/>
                        <a:pt x="645" y="858"/>
                        <a:pt x="646" y="858"/>
                      </a:cubicBezTo>
                      <a:cubicBezTo>
                        <a:pt x="648" y="863"/>
                        <a:pt x="653" y="865"/>
                        <a:pt x="655" y="868"/>
                      </a:cubicBezTo>
                      <a:lnTo>
                        <a:pt x="660" y="868"/>
                      </a:lnTo>
                      <a:cubicBezTo>
                        <a:pt x="662" y="868"/>
                        <a:pt x="666" y="868"/>
                        <a:pt x="667" y="872"/>
                      </a:cubicBezTo>
                      <a:lnTo>
                        <a:pt x="667" y="873"/>
                      </a:lnTo>
                      <a:cubicBezTo>
                        <a:pt x="669" y="875"/>
                        <a:pt x="669" y="877"/>
                        <a:pt x="670" y="878"/>
                      </a:cubicBezTo>
                      <a:cubicBezTo>
                        <a:pt x="673" y="882"/>
                        <a:pt x="679" y="884"/>
                        <a:pt x="687" y="884"/>
                      </a:cubicBezTo>
                      <a:cubicBezTo>
                        <a:pt x="690" y="884"/>
                        <a:pt x="692" y="884"/>
                        <a:pt x="694" y="884"/>
                      </a:cubicBezTo>
                      <a:cubicBezTo>
                        <a:pt x="697" y="884"/>
                        <a:pt x="698" y="884"/>
                        <a:pt x="699" y="884"/>
                      </a:cubicBezTo>
                      <a:lnTo>
                        <a:pt x="706" y="884"/>
                      </a:lnTo>
                      <a:lnTo>
                        <a:pt x="704" y="891"/>
                      </a:lnTo>
                      <a:cubicBezTo>
                        <a:pt x="706" y="891"/>
                        <a:pt x="706" y="891"/>
                        <a:pt x="708" y="893"/>
                      </a:cubicBezTo>
                      <a:lnTo>
                        <a:pt x="713" y="893"/>
                      </a:lnTo>
                      <a:lnTo>
                        <a:pt x="711" y="927"/>
                      </a:lnTo>
                      <a:lnTo>
                        <a:pt x="706" y="925"/>
                      </a:lnTo>
                      <a:cubicBezTo>
                        <a:pt x="704" y="925"/>
                        <a:pt x="704" y="925"/>
                        <a:pt x="704" y="925"/>
                      </a:cubicBezTo>
                      <a:lnTo>
                        <a:pt x="704" y="927"/>
                      </a:lnTo>
                      <a:cubicBezTo>
                        <a:pt x="703" y="933"/>
                        <a:pt x="703" y="935"/>
                        <a:pt x="703" y="937"/>
                      </a:cubicBezTo>
                      <a:cubicBezTo>
                        <a:pt x="704" y="938"/>
                        <a:pt x="706" y="938"/>
                        <a:pt x="706" y="938"/>
                      </a:cubicBezTo>
                      <a:lnTo>
                        <a:pt x="710" y="938"/>
                      </a:lnTo>
                      <a:lnTo>
                        <a:pt x="710" y="943"/>
                      </a:lnTo>
                      <a:cubicBezTo>
                        <a:pt x="710" y="945"/>
                        <a:pt x="710" y="945"/>
                        <a:pt x="710" y="945"/>
                      </a:cubicBezTo>
                      <a:cubicBezTo>
                        <a:pt x="710" y="947"/>
                        <a:pt x="711" y="954"/>
                        <a:pt x="706" y="956"/>
                      </a:cubicBezTo>
                      <a:cubicBezTo>
                        <a:pt x="704" y="956"/>
                        <a:pt x="703" y="958"/>
                        <a:pt x="701" y="959"/>
                      </a:cubicBezTo>
                      <a:cubicBezTo>
                        <a:pt x="694" y="963"/>
                        <a:pt x="687" y="970"/>
                        <a:pt x="682" y="975"/>
                      </a:cubicBezTo>
                      <a:cubicBezTo>
                        <a:pt x="680" y="977"/>
                        <a:pt x="679" y="980"/>
                        <a:pt x="679" y="982"/>
                      </a:cubicBezTo>
                      <a:cubicBezTo>
                        <a:pt x="676" y="986"/>
                        <a:pt x="673" y="986"/>
                        <a:pt x="671" y="986"/>
                      </a:cubicBezTo>
                      <a:lnTo>
                        <a:pt x="670" y="986"/>
                      </a:lnTo>
                      <a:lnTo>
                        <a:pt x="670" y="987"/>
                      </a:lnTo>
                      <a:lnTo>
                        <a:pt x="671" y="994"/>
                      </a:lnTo>
                      <a:lnTo>
                        <a:pt x="666" y="994"/>
                      </a:lnTo>
                      <a:cubicBezTo>
                        <a:pt x="666" y="994"/>
                        <a:pt x="664" y="994"/>
                        <a:pt x="664" y="996"/>
                      </a:cubicBezTo>
                      <a:cubicBezTo>
                        <a:pt x="662" y="998"/>
                        <a:pt x="662" y="998"/>
                        <a:pt x="662" y="999"/>
                      </a:cubicBezTo>
                      <a:cubicBezTo>
                        <a:pt x="662" y="1000"/>
                        <a:pt x="662" y="1002"/>
                        <a:pt x="662" y="1004"/>
                      </a:cubicBezTo>
                      <a:cubicBezTo>
                        <a:pt x="661" y="1005"/>
                        <a:pt x="660" y="1008"/>
                        <a:pt x="654" y="1008"/>
                      </a:cubicBezTo>
                      <a:cubicBezTo>
                        <a:pt x="653" y="1008"/>
                        <a:pt x="651" y="1008"/>
                        <a:pt x="651" y="1008"/>
                      </a:cubicBezTo>
                      <a:cubicBezTo>
                        <a:pt x="649" y="1008"/>
                        <a:pt x="649" y="1008"/>
                        <a:pt x="649" y="1008"/>
                      </a:cubicBezTo>
                      <a:lnTo>
                        <a:pt x="639" y="1008"/>
                      </a:lnTo>
                      <a:cubicBezTo>
                        <a:pt x="639" y="1010"/>
                        <a:pt x="639" y="1011"/>
                        <a:pt x="639" y="1012"/>
                      </a:cubicBezTo>
                      <a:cubicBezTo>
                        <a:pt x="637" y="1014"/>
                        <a:pt x="637" y="1019"/>
                        <a:pt x="637" y="1020"/>
                      </a:cubicBezTo>
                      <a:cubicBezTo>
                        <a:pt x="639" y="1020"/>
                        <a:pt x="641" y="1020"/>
                        <a:pt x="641" y="1020"/>
                      </a:cubicBezTo>
                      <a:lnTo>
                        <a:pt x="646" y="1021"/>
                      </a:lnTo>
                      <a:lnTo>
                        <a:pt x="646" y="1026"/>
                      </a:lnTo>
                      <a:lnTo>
                        <a:pt x="645" y="1057"/>
                      </a:lnTo>
                      <a:cubicBezTo>
                        <a:pt x="645" y="1060"/>
                        <a:pt x="645" y="1064"/>
                        <a:pt x="643" y="1069"/>
                      </a:cubicBezTo>
                      <a:cubicBezTo>
                        <a:pt x="643" y="1077"/>
                        <a:pt x="643" y="1087"/>
                        <a:pt x="643" y="1096"/>
                      </a:cubicBezTo>
                      <a:cubicBezTo>
                        <a:pt x="643" y="1101"/>
                        <a:pt x="642" y="1106"/>
                        <a:pt x="630" y="1108"/>
                      </a:cubicBezTo>
                      <a:cubicBezTo>
                        <a:pt x="627" y="1108"/>
                        <a:pt x="626" y="1109"/>
                        <a:pt x="622" y="1110"/>
                      </a:cubicBezTo>
                      <a:cubicBezTo>
                        <a:pt x="620" y="1113"/>
                        <a:pt x="618" y="1118"/>
                        <a:pt x="617" y="1122"/>
                      </a:cubicBezTo>
                      <a:cubicBezTo>
                        <a:pt x="615" y="1125"/>
                        <a:pt x="614" y="1128"/>
                        <a:pt x="612" y="1133"/>
                      </a:cubicBezTo>
                      <a:cubicBezTo>
                        <a:pt x="611" y="1134"/>
                        <a:pt x="608" y="1137"/>
                        <a:pt x="604" y="1137"/>
                      </a:cubicBezTo>
                      <a:lnTo>
                        <a:pt x="602" y="1137"/>
                      </a:lnTo>
                      <a:cubicBezTo>
                        <a:pt x="601" y="1137"/>
                        <a:pt x="599" y="1137"/>
                        <a:pt x="599" y="1137"/>
                      </a:cubicBezTo>
                      <a:cubicBezTo>
                        <a:pt x="597" y="1137"/>
                        <a:pt x="596" y="1138"/>
                        <a:pt x="594" y="1140"/>
                      </a:cubicBezTo>
                      <a:cubicBezTo>
                        <a:pt x="593" y="1140"/>
                        <a:pt x="592" y="1141"/>
                        <a:pt x="590" y="1143"/>
                      </a:cubicBezTo>
                      <a:cubicBezTo>
                        <a:pt x="587" y="1143"/>
                        <a:pt x="584" y="1143"/>
                        <a:pt x="583" y="1143"/>
                      </a:cubicBezTo>
                      <a:cubicBezTo>
                        <a:pt x="581" y="1143"/>
                        <a:pt x="581" y="1143"/>
                        <a:pt x="580" y="1143"/>
                      </a:cubicBezTo>
                      <a:cubicBezTo>
                        <a:pt x="580" y="1145"/>
                        <a:pt x="580" y="1149"/>
                        <a:pt x="580" y="1150"/>
                      </a:cubicBezTo>
                      <a:cubicBezTo>
                        <a:pt x="580" y="1152"/>
                        <a:pt x="580" y="1153"/>
                        <a:pt x="580" y="1153"/>
                      </a:cubicBezTo>
                      <a:lnTo>
                        <a:pt x="580" y="1161"/>
                      </a:lnTo>
                      <a:lnTo>
                        <a:pt x="572" y="1159"/>
                      </a:lnTo>
                      <a:lnTo>
                        <a:pt x="572" y="1161"/>
                      </a:lnTo>
                      <a:cubicBezTo>
                        <a:pt x="571" y="1164"/>
                        <a:pt x="568" y="1166"/>
                        <a:pt x="564" y="1166"/>
                      </a:cubicBezTo>
                      <a:lnTo>
                        <a:pt x="556" y="1166"/>
                      </a:lnTo>
                      <a:cubicBezTo>
                        <a:pt x="553" y="1165"/>
                        <a:pt x="552" y="1165"/>
                        <a:pt x="548" y="1165"/>
                      </a:cubicBezTo>
                      <a:cubicBezTo>
                        <a:pt x="545" y="1165"/>
                        <a:pt x="543" y="1165"/>
                        <a:pt x="540" y="1165"/>
                      </a:cubicBezTo>
                      <a:cubicBezTo>
                        <a:pt x="535" y="1165"/>
                        <a:pt x="531" y="1165"/>
                        <a:pt x="528" y="1165"/>
                      </a:cubicBezTo>
                      <a:cubicBezTo>
                        <a:pt x="522" y="1166"/>
                        <a:pt x="519" y="1171"/>
                        <a:pt x="517" y="1174"/>
                      </a:cubicBezTo>
                      <a:lnTo>
                        <a:pt x="517" y="1175"/>
                      </a:lnTo>
                      <a:cubicBezTo>
                        <a:pt x="516" y="1178"/>
                        <a:pt x="515" y="1182"/>
                        <a:pt x="512" y="1184"/>
                      </a:cubicBezTo>
                      <a:cubicBezTo>
                        <a:pt x="510" y="1186"/>
                        <a:pt x="508" y="1187"/>
                        <a:pt x="508" y="1190"/>
                      </a:cubicBezTo>
                      <a:lnTo>
                        <a:pt x="508" y="1196"/>
                      </a:lnTo>
                      <a:lnTo>
                        <a:pt x="503" y="1195"/>
                      </a:lnTo>
                      <a:cubicBezTo>
                        <a:pt x="501" y="1195"/>
                        <a:pt x="501" y="1195"/>
                        <a:pt x="501" y="1195"/>
                      </a:cubicBezTo>
                      <a:lnTo>
                        <a:pt x="501" y="1198"/>
                      </a:lnTo>
                      <a:lnTo>
                        <a:pt x="499" y="1242"/>
                      </a:lnTo>
                      <a:cubicBezTo>
                        <a:pt x="499" y="1248"/>
                        <a:pt x="499" y="1252"/>
                        <a:pt x="495" y="1259"/>
                      </a:cubicBezTo>
                      <a:cubicBezTo>
                        <a:pt x="491" y="1267"/>
                        <a:pt x="483" y="1272"/>
                        <a:pt x="476" y="1275"/>
                      </a:cubicBezTo>
                      <a:lnTo>
                        <a:pt x="475" y="1276"/>
                      </a:lnTo>
                      <a:cubicBezTo>
                        <a:pt x="471" y="1278"/>
                        <a:pt x="470" y="1278"/>
                        <a:pt x="469" y="1278"/>
                      </a:cubicBezTo>
                      <a:cubicBezTo>
                        <a:pt x="467" y="1278"/>
                        <a:pt x="467" y="1278"/>
                        <a:pt x="467" y="1278"/>
                      </a:cubicBezTo>
                      <a:cubicBezTo>
                        <a:pt x="466" y="1282"/>
                        <a:pt x="466" y="1287"/>
                        <a:pt x="466" y="1291"/>
                      </a:cubicBezTo>
                      <a:cubicBezTo>
                        <a:pt x="466" y="1292"/>
                        <a:pt x="466" y="1294"/>
                        <a:pt x="466" y="1296"/>
                      </a:cubicBezTo>
                      <a:lnTo>
                        <a:pt x="466" y="1303"/>
                      </a:lnTo>
                      <a:lnTo>
                        <a:pt x="459" y="1301"/>
                      </a:lnTo>
                      <a:cubicBezTo>
                        <a:pt x="459" y="1300"/>
                        <a:pt x="458" y="1300"/>
                        <a:pt x="458" y="1300"/>
                      </a:cubicBezTo>
                      <a:cubicBezTo>
                        <a:pt x="458" y="1300"/>
                        <a:pt x="458" y="1301"/>
                        <a:pt x="458" y="1304"/>
                      </a:cubicBezTo>
                      <a:lnTo>
                        <a:pt x="457" y="1309"/>
                      </a:lnTo>
                      <a:lnTo>
                        <a:pt x="427" y="1308"/>
                      </a:lnTo>
                      <a:cubicBezTo>
                        <a:pt x="427" y="1309"/>
                        <a:pt x="427" y="1310"/>
                        <a:pt x="427" y="1310"/>
                      </a:cubicBezTo>
                      <a:cubicBezTo>
                        <a:pt x="429" y="1312"/>
                        <a:pt x="429" y="1313"/>
                        <a:pt x="433" y="1313"/>
                      </a:cubicBezTo>
                      <a:cubicBezTo>
                        <a:pt x="434" y="1313"/>
                        <a:pt x="436" y="1313"/>
                        <a:pt x="436" y="1313"/>
                      </a:cubicBezTo>
                      <a:lnTo>
                        <a:pt x="442" y="1312"/>
                      </a:lnTo>
                      <a:lnTo>
                        <a:pt x="442" y="1317"/>
                      </a:lnTo>
                      <a:cubicBezTo>
                        <a:pt x="442" y="1321"/>
                        <a:pt x="443" y="1324"/>
                        <a:pt x="445" y="1325"/>
                      </a:cubicBezTo>
                      <a:cubicBezTo>
                        <a:pt x="448" y="1331"/>
                        <a:pt x="452" y="1337"/>
                        <a:pt x="448" y="1346"/>
                      </a:cubicBezTo>
                      <a:cubicBezTo>
                        <a:pt x="445" y="1352"/>
                        <a:pt x="439" y="1355"/>
                        <a:pt x="431" y="1353"/>
                      </a:cubicBezTo>
                      <a:cubicBezTo>
                        <a:pt x="430" y="1353"/>
                        <a:pt x="430" y="1353"/>
                        <a:pt x="429" y="1353"/>
                      </a:cubicBezTo>
                      <a:lnTo>
                        <a:pt x="427" y="1353"/>
                      </a:lnTo>
                      <a:cubicBezTo>
                        <a:pt x="426" y="1353"/>
                        <a:pt x="426" y="1353"/>
                        <a:pt x="426" y="1353"/>
                      </a:cubicBezTo>
                      <a:cubicBezTo>
                        <a:pt x="426" y="1353"/>
                        <a:pt x="426" y="1355"/>
                        <a:pt x="426" y="1356"/>
                      </a:cubicBezTo>
                      <a:lnTo>
                        <a:pt x="424" y="1364"/>
                      </a:lnTo>
                      <a:lnTo>
                        <a:pt x="418" y="1361"/>
                      </a:lnTo>
                      <a:cubicBezTo>
                        <a:pt x="417" y="1359"/>
                        <a:pt x="413" y="1357"/>
                        <a:pt x="410" y="1357"/>
                      </a:cubicBezTo>
                      <a:cubicBezTo>
                        <a:pt x="406" y="1357"/>
                        <a:pt x="406" y="1357"/>
                        <a:pt x="406" y="1357"/>
                      </a:cubicBezTo>
                      <a:cubicBezTo>
                        <a:pt x="405" y="1359"/>
                        <a:pt x="403" y="1362"/>
                        <a:pt x="403" y="1365"/>
                      </a:cubicBezTo>
                      <a:lnTo>
                        <a:pt x="402" y="1366"/>
                      </a:lnTo>
                      <a:cubicBezTo>
                        <a:pt x="401" y="1373"/>
                        <a:pt x="399" y="1380"/>
                        <a:pt x="392" y="1382"/>
                      </a:cubicBezTo>
                      <a:cubicBezTo>
                        <a:pt x="390" y="1382"/>
                        <a:pt x="389" y="1382"/>
                        <a:pt x="387" y="1382"/>
                      </a:cubicBezTo>
                      <a:lnTo>
                        <a:pt x="386" y="1382"/>
                      </a:lnTo>
                      <a:lnTo>
                        <a:pt x="386" y="1385"/>
                      </a:lnTo>
                      <a:cubicBezTo>
                        <a:pt x="386" y="1386"/>
                        <a:pt x="387" y="1387"/>
                        <a:pt x="387" y="1387"/>
                      </a:cubicBezTo>
                      <a:cubicBezTo>
                        <a:pt x="389" y="1387"/>
                        <a:pt x="389" y="1387"/>
                        <a:pt x="390" y="1389"/>
                      </a:cubicBezTo>
                      <a:lnTo>
                        <a:pt x="393" y="1389"/>
                      </a:lnTo>
                      <a:lnTo>
                        <a:pt x="393" y="1393"/>
                      </a:lnTo>
                      <a:cubicBezTo>
                        <a:pt x="393" y="1394"/>
                        <a:pt x="393" y="1394"/>
                        <a:pt x="393" y="1396"/>
                      </a:cubicBezTo>
                      <a:cubicBezTo>
                        <a:pt x="393" y="1396"/>
                        <a:pt x="394" y="1398"/>
                        <a:pt x="396" y="1399"/>
                      </a:cubicBezTo>
                      <a:cubicBezTo>
                        <a:pt x="398" y="1402"/>
                        <a:pt x="401" y="1405"/>
                        <a:pt x="401" y="1411"/>
                      </a:cubicBezTo>
                      <a:cubicBezTo>
                        <a:pt x="401" y="1413"/>
                        <a:pt x="401" y="1415"/>
                        <a:pt x="401" y="1417"/>
                      </a:cubicBezTo>
                      <a:cubicBezTo>
                        <a:pt x="401" y="1423"/>
                        <a:pt x="399" y="1429"/>
                        <a:pt x="399" y="1433"/>
                      </a:cubicBezTo>
                      <a:cubicBezTo>
                        <a:pt x="399" y="1435"/>
                        <a:pt x="401" y="1435"/>
                        <a:pt x="401" y="1435"/>
                      </a:cubicBezTo>
                      <a:cubicBezTo>
                        <a:pt x="403" y="1435"/>
                        <a:pt x="405" y="1436"/>
                        <a:pt x="405" y="1438"/>
                      </a:cubicBezTo>
                      <a:cubicBezTo>
                        <a:pt x="408" y="1439"/>
                        <a:pt x="406" y="1442"/>
                        <a:pt x="406" y="1443"/>
                      </a:cubicBezTo>
                      <a:lnTo>
                        <a:pt x="406" y="1455"/>
                      </a:lnTo>
                      <a:lnTo>
                        <a:pt x="406" y="1457"/>
                      </a:lnTo>
                      <a:cubicBezTo>
                        <a:pt x="406" y="1458"/>
                        <a:pt x="408" y="1458"/>
                        <a:pt x="408" y="1458"/>
                      </a:cubicBezTo>
                      <a:cubicBezTo>
                        <a:pt x="411" y="1460"/>
                        <a:pt x="415" y="1460"/>
                        <a:pt x="418" y="1464"/>
                      </a:cubicBezTo>
                      <a:cubicBezTo>
                        <a:pt x="420" y="1467"/>
                        <a:pt x="421" y="1470"/>
                        <a:pt x="421" y="1475"/>
                      </a:cubicBezTo>
                      <a:cubicBezTo>
                        <a:pt x="421" y="1476"/>
                        <a:pt x="421" y="1478"/>
                        <a:pt x="420" y="1479"/>
                      </a:cubicBezTo>
                      <a:lnTo>
                        <a:pt x="420" y="1483"/>
                      </a:lnTo>
                      <a:lnTo>
                        <a:pt x="415" y="1483"/>
                      </a:lnTo>
                      <a:cubicBezTo>
                        <a:pt x="414" y="1483"/>
                        <a:pt x="414" y="1483"/>
                        <a:pt x="413" y="1483"/>
                      </a:cubicBezTo>
                      <a:lnTo>
                        <a:pt x="411" y="1483"/>
                      </a:lnTo>
                      <a:cubicBezTo>
                        <a:pt x="411" y="1483"/>
                        <a:pt x="411" y="1485"/>
                        <a:pt x="413" y="1485"/>
                      </a:cubicBezTo>
                      <a:cubicBezTo>
                        <a:pt x="413" y="1485"/>
                        <a:pt x="414" y="1487"/>
                        <a:pt x="414" y="1488"/>
                      </a:cubicBezTo>
                      <a:cubicBezTo>
                        <a:pt x="417" y="1491"/>
                        <a:pt x="418" y="1494"/>
                        <a:pt x="420" y="1497"/>
                      </a:cubicBezTo>
                      <a:cubicBezTo>
                        <a:pt x="420" y="1500"/>
                        <a:pt x="420" y="1501"/>
                        <a:pt x="418" y="1504"/>
                      </a:cubicBezTo>
                      <a:cubicBezTo>
                        <a:pt x="415" y="1507"/>
                        <a:pt x="411" y="1507"/>
                        <a:pt x="406" y="150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340E52C-9D90-3C46-8B28-8BE44B413414}"/>
              </a:ext>
            </a:extLst>
          </p:cNvPr>
          <p:cNvGrpSpPr/>
          <p:nvPr/>
        </p:nvGrpSpPr>
        <p:grpSpPr>
          <a:xfrm>
            <a:off x="20286623" y="6981005"/>
            <a:ext cx="995786" cy="758036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255D0A1C-41C8-BB48-AD39-9C4E1C7BD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120A68D5-3636-E74B-A60B-21AA7F7D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3BB7FCA8-EC58-3147-81CE-B6C6ECE14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5429DB91-C4D1-C04A-BFD0-BE6442F5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D464FBF8-CB95-6443-B0E4-AA7C5437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757B4A59-22A7-A44E-A023-15BF538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9BE72981-8859-9543-873D-647DA3F6E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A3DDC26-09F4-914E-ACCE-1D274F554190}"/>
              </a:ext>
            </a:extLst>
          </p:cNvPr>
          <p:cNvGrpSpPr/>
          <p:nvPr/>
        </p:nvGrpSpPr>
        <p:grpSpPr>
          <a:xfrm>
            <a:off x="8590413" y="6955671"/>
            <a:ext cx="864672" cy="870676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70290F86-0F7B-0744-9247-9C280A920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1C54BBC8-37A7-0347-8BE1-576F93D61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BAD29FC8-2548-6543-8EA9-71B9D094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B5E0D777-D840-7045-8E4C-C7ED6C02A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2AFDC267-31B2-8349-A5BE-83E9A6430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0128C33F-E2BC-CB4D-B2C6-228C2EBCA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17F5309-C2D9-D741-B409-F7122570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46E9F18C-1CF4-3E4E-AEB1-FFC5E26B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29E8A9CD-4278-7044-9E60-99F2BEC1B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4F50F2CC-4CD0-3B4A-A34F-4460016B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45F3B3C-10D4-2546-B1C5-3920319A6BEE}"/>
              </a:ext>
            </a:extLst>
          </p:cNvPr>
          <p:cNvGrpSpPr/>
          <p:nvPr/>
        </p:nvGrpSpPr>
        <p:grpSpPr>
          <a:xfrm>
            <a:off x="12420802" y="6909947"/>
            <a:ext cx="843022" cy="826812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14AAB2D-32A0-A545-B4E7-C9B8A4AF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ABF3F838-430E-A246-818E-829330929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B79A021-21E2-3646-8884-55C94850C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BADD83B-9639-0640-8DBF-99517FBD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089AF6-6769-8341-A060-1C452BDA6B63}"/>
              </a:ext>
            </a:extLst>
          </p:cNvPr>
          <p:cNvGrpSpPr/>
          <p:nvPr/>
        </p:nvGrpSpPr>
        <p:grpSpPr>
          <a:xfrm>
            <a:off x="16485484" y="7030027"/>
            <a:ext cx="720592" cy="862680"/>
            <a:chOff x="13830554" y="8780454"/>
            <a:chExt cx="797352" cy="954577"/>
          </a:xfrm>
          <a:solidFill>
            <a:schemeClr val="bg1"/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8269D3D-FC0C-F74E-B981-640F3C5DE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726" y="9072442"/>
              <a:ext cx="445470" cy="348140"/>
            </a:xfrm>
            <a:custGeom>
              <a:avLst/>
              <a:gdLst>
                <a:gd name="T0" fmla="*/ 73046 w 525"/>
                <a:gd name="T1" fmla="*/ 102017 h 411"/>
                <a:gd name="T2" fmla="*/ 21950 w 525"/>
                <a:gd name="T3" fmla="*/ 53523 h 411"/>
                <a:gd name="T4" fmla="*/ 0 w 525"/>
                <a:gd name="T5" fmla="*/ 76513 h 411"/>
                <a:gd name="T6" fmla="*/ 75205 w 525"/>
                <a:gd name="T7" fmla="*/ 147279 h 411"/>
                <a:gd name="T8" fmla="*/ 188553 w 525"/>
                <a:gd name="T9" fmla="*/ 20835 h 411"/>
                <a:gd name="T10" fmla="*/ 165164 w 525"/>
                <a:gd name="T11" fmla="*/ 0 h 411"/>
                <a:gd name="T12" fmla="*/ 73046 w 525"/>
                <a:gd name="T13" fmla="*/ 102017 h 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411">
                  <a:moveTo>
                    <a:pt x="203" y="284"/>
                  </a:moveTo>
                  <a:lnTo>
                    <a:pt x="61" y="149"/>
                  </a:lnTo>
                  <a:lnTo>
                    <a:pt x="0" y="213"/>
                  </a:lnTo>
                  <a:lnTo>
                    <a:pt x="209" y="410"/>
                  </a:lnTo>
                  <a:lnTo>
                    <a:pt x="524" y="58"/>
                  </a:lnTo>
                  <a:lnTo>
                    <a:pt x="459" y="0"/>
                  </a:lnTo>
                  <a:lnTo>
                    <a:pt x="203" y="2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6C3311B7-54BD-664B-8C71-64B174C9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54" y="8780454"/>
              <a:ext cx="797352" cy="954577"/>
            </a:xfrm>
            <a:custGeom>
              <a:avLst/>
              <a:gdLst>
                <a:gd name="T0" fmla="*/ 305797 w 941"/>
                <a:gd name="T1" fmla="*/ 193591 h 1125"/>
                <a:gd name="T2" fmla="*/ 305797 w 941"/>
                <a:gd name="T3" fmla="*/ 193591 h 1125"/>
                <a:gd name="T4" fmla="*/ 235726 w 941"/>
                <a:gd name="T5" fmla="*/ 325290 h 1125"/>
                <a:gd name="T6" fmla="*/ 235726 w 941"/>
                <a:gd name="T7" fmla="*/ 325290 h 1125"/>
                <a:gd name="T8" fmla="*/ 168530 w 941"/>
                <a:gd name="T9" fmla="*/ 369909 h 1125"/>
                <a:gd name="T10" fmla="*/ 168530 w 941"/>
                <a:gd name="T11" fmla="*/ 369909 h 1125"/>
                <a:gd name="T12" fmla="*/ 31262 w 941"/>
                <a:gd name="T13" fmla="*/ 193591 h 1125"/>
                <a:gd name="T14" fmla="*/ 31262 w 941"/>
                <a:gd name="T15" fmla="*/ 98235 h 1125"/>
                <a:gd name="T16" fmla="*/ 31262 w 941"/>
                <a:gd name="T17" fmla="*/ 98235 h 1125"/>
                <a:gd name="T18" fmla="*/ 44558 w 941"/>
                <a:gd name="T19" fmla="*/ 82402 h 1125"/>
                <a:gd name="T20" fmla="*/ 44558 w 941"/>
                <a:gd name="T21" fmla="*/ 82402 h 1125"/>
                <a:gd name="T22" fmla="*/ 147688 w 941"/>
                <a:gd name="T23" fmla="*/ 38502 h 1125"/>
                <a:gd name="T24" fmla="*/ 147688 w 941"/>
                <a:gd name="T25" fmla="*/ 38502 h 1125"/>
                <a:gd name="T26" fmla="*/ 168530 w 941"/>
                <a:gd name="T27" fmla="*/ 31306 h 1125"/>
                <a:gd name="T28" fmla="*/ 168530 w 941"/>
                <a:gd name="T29" fmla="*/ 31306 h 1125"/>
                <a:gd name="T30" fmla="*/ 190090 w 941"/>
                <a:gd name="T31" fmla="*/ 38502 h 1125"/>
                <a:gd name="T32" fmla="*/ 190090 w 941"/>
                <a:gd name="T33" fmla="*/ 38502 h 1125"/>
                <a:gd name="T34" fmla="*/ 293221 w 941"/>
                <a:gd name="T35" fmla="*/ 82402 h 1125"/>
                <a:gd name="T36" fmla="*/ 293221 w 941"/>
                <a:gd name="T37" fmla="*/ 82402 h 1125"/>
                <a:gd name="T38" fmla="*/ 305797 w 941"/>
                <a:gd name="T39" fmla="*/ 98235 h 1125"/>
                <a:gd name="T40" fmla="*/ 305797 w 941"/>
                <a:gd name="T41" fmla="*/ 193591 h 1125"/>
                <a:gd name="T42" fmla="*/ 298251 w 941"/>
                <a:gd name="T43" fmla="*/ 51816 h 1125"/>
                <a:gd name="T44" fmla="*/ 298251 w 941"/>
                <a:gd name="T45" fmla="*/ 51816 h 1125"/>
                <a:gd name="T46" fmla="*/ 207339 w 941"/>
                <a:gd name="T47" fmla="*/ 11875 h 1125"/>
                <a:gd name="T48" fmla="*/ 207339 w 941"/>
                <a:gd name="T49" fmla="*/ 11875 h 1125"/>
                <a:gd name="T50" fmla="*/ 168530 w 941"/>
                <a:gd name="T51" fmla="*/ 0 h 1125"/>
                <a:gd name="T52" fmla="*/ 168530 w 941"/>
                <a:gd name="T53" fmla="*/ 0 h 1125"/>
                <a:gd name="T54" fmla="*/ 129721 w 941"/>
                <a:gd name="T55" fmla="*/ 11875 h 1125"/>
                <a:gd name="T56" fmla="*/ 129721 w 941"/>
                <a:gd name="T57" fmla="*/ 11875 h 1125"/>
                <a:gd name="T58" fmla="*/ 38809 w 941"/>
                <a:gd name="T59" fmla="*/ 51816 h 1125"/>
                <a:gd name="T60" fmla="*/ 38809 w 941"/>
                <a:gd name="T61" fmla="*/ 51816 h 1125"/>
                <a:gd name="T62" fmla="*/ 0 w 941"/>
                <a:gd name="T63" fmla="*/ 98235 h 1125"/>
                <a:gd name="T64" fmla="*/ 0 w 941"/>
                <a:gd name="T65" fmla="*/ 193591 h 1125"/>
                <a:gd name="T66" fmla="*/ 0 w 941"/>
                <a:gd name="T67" fmla="*/ 193591 h 1125"/>
                <a:gd name="T68" fmla="*/ 26232 w 941"/>
                <a:gd name="T69" fmla="*/ 285348 h 1125"/>
                <a:gd name="T70" fmla="*/ 26232 w 941"/>
                <a:gd name="T71" fmla="*/ 285348 h 1125"/>
                <a:gd name="T72" fmla="*/ 81929 w 941"/>
                <a:gd name="T73" fmla="*/ 349758 h 1125"/>
                <a:gd name="T74" fmla="*/ 81929 w 941"/>
                <a:gd name="T75" fmla="*/ 349758 h 1125"/>
                <a:gd name="T76" fmla="*/ 162421 w 941"/>
                <a:gd name="T77" fmla="*/ 401934 h 1125"/>
                <a:gd name="T78" fmla="*/ 168530 w 941"/>
                <a:gd name="T79" fmla="*/ 404453 h 1125"/>
                <a:gd name="T80" fmla="*/ 174998 w 941"/>
                <a:gd name="T81" fmla="*/ 401934 h 1125"/>
                <a:gd name="T82" fmla="*/ 174998 w 941"/>
                <a:gd name="T83" fmla="*/ 401934 h 1125"/>
                <a:gd name="T84" fmla="*/ 255490 w 941"/>
                <a:gd name="T85" fmla="*/ 349758 h 1125"/>
                <a:gd name="T86" fmla="*/ 255490 w 941"/>
                <a:gd name="T87" fmla="*/ 349758 h 1125"/>
                <a:gd name="T88" fmla="*/ 311188 w 941"/>
                <a:gd name="T89" fmla="*/ 285348 h 1125"/>
                <a:gd name="T90" fmla="*/ 311188 w 941"/>
                <a:gd name="T91" fmla="*/ 285348 h 1125"/>
                <a:gd name="T92" fmla="*/ 337779 w 941"/>
                <a:gd name="T93" fmla="*/ 193591 h 1125"/>
                <a:gd name="T94" fmla="*/ 337779 w 941"/>
                <a:gd name="T95" fmla="*/ 98235 h 1125"/>
                <a:gd name="T96" fmla="*/ 337779 w 941"/>
                <a:gd name="T97" fmla="*/ 98235 h 1125"/>
                <a:gd name="T98" fmla="*/ 298251 w 941"/>
                <a:gd name="T99" fmla="*/ 51816 h 1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1" h="1125">
                  <a:moveTo>
                    <a:pt x="851" y="538"/>
                  </a:moveTo>
                  <a:lnTo>
                    <a:pt x="851" y="538"/>
                  </a:lnTo>
                  <a:cubicBezTo>
                    <a:pt x="851" y="670"/>
                    <a:pt x="786" y="793"/>
                    <a:pt x="656" y="904"/>
                  </a:cubicBezTo>
                  <a:cubicBezTo>
                    <a:pt x="581" y="969"/>
                    <a:pt x="504" y="1010"/>
                    <a:pt x="469" y="1028"/>
                  </a:cubicBezTo>
                  <a:cubicBezTo>
                    <a:pt x="392" y="988"/>
                    <a:pt x="87" y="816"/>
                    <a:pt x="87" y="538"/>
                  </a:cubicBezTo>
                  <a:lnTo>
                    <a:pt x="87" y="273"/>
                  </a:lnTo>
                  <a:cubicBezTo>
                    <a:pt x="87" y="252"/>
                    <a:pt x="102" y="234"/>
                    <a:pt x="124" y="229"/>
                  </a:cubicBezTo>
                  <a:cubicBezTo>
                    <a:pt x="246" y="208"/>
                    <a:pt x="357" y="143"/>
                    <a:pt x="411" y="107"/>
                  </a:cubicBezTo>
                  <a:cubicBezTo>
                    <a:pt x="428" y="95"/>
                    <a:pt x="448" y="87"/>
                    <a:pt x="469" y="87"/>
                  </a:cubicBezTo>
                  <a:cubicBezTo>
                    <a:pt x="490" y="87"/>
                    <a:pt x="511" y="95"/>
                    <a:pt x="529" y="107"/>
                  </a:cubicBezTo>
                  <a:cubicBezTo>
                    <a:pt x="583" y="143"/>
                    <a:pt x="693" y="208"/>
                    <a:pt x="816" y="229"/>
                  </a:cubicBezTo>
                  <a:cubicBezTo>
                    <a:pt x="837" y="234"/>
                    <a:pt x="851" y="252"/>
                    <a:pt x="851" y="273"/>
                  </a:cubicBezTo>
                  <a:lnTo>
                    <a:pt x="851" y="538"/>
                  </a:lnTo>
                  <a:close/>
                  <a:moveTo>
                    <a:pt x="830" y="144"/>
                  </a:moveTo>
                  <a:lnTo>
                    <a:pt x="830" y="144"/>
                  </a:lnTo>
                  <a:cubicBezTo>
                    <a:pt x="724" y="125"/>
                    <a:pt x="626" y="67"/>
                    <a:pt x="577" y="33"/>
                  </a:cubicBezTo>
                  <a:cubicBezTo>
                    <a:pt x="545" y="12"/>
                    <a:pt x="508" y="0"/>
                    <a:pt x="469" y="0"/>
                  </a:cubicBezTo>
                  <a:cubicBezTo>
                    <a:pt x="431" y="0"/>
                    <a:pt x="394" y="12"/>
                    <a:pt x="361" y="33"/>
                  </a:cubicBezTo>
                  <a:cubicBezTo>
                    <a:pt x="313" y="67"/>
                    <a:pt x="215" y="125"/>
                    <a:pt x="108" y="144"/>
                  </a:cubicBezTo>
                  <a:cubicBezTo>
                    <a:pt x="46" y="154"/>
                    <a:pt x="0" y="209"/>
                    <a:pt x="0" y="273"/>
                  </a:cubicBezTo>
                  <a:lnTo>
                    <a:pt x="0" y="538"/>
                  </a:lnTo>
                  <a:cubicBezTo>
                    <a:pt x="0" y="627"/>
                    <a:pt x="24" y="711"/>
                    <a:pt x="73" y="793"/>
                  </a:cubicBezTo>
                  <a:cubicBezTo>
                    <a:pt x="110" y="856"/>
                    <a:pt x="163" y="915"/>
                    <a:pt x="228" y="972"/>
                  </a:cubicBezTo>
                  <a:cubicBezTo>
                    <a:pt x="338" y="1066"/>
                    <a:pt x="447" y="1115"/>
                    <a:pt x="452" y="1117"/>
                  </a:cubicBezTo>
                  <a:lnTo>
                    <a:pt x="469" y="1124"/>
                  </a:lnTo>
                  <a:lnTo>
                    <a:pt x="487" y="1117"/>
                  </a:lnTo>
                  <a:cubicBezTo>
                    <a:pt x="492" y="1115"/>
                    <a:pt x="601" y="1066"/>
                    <a:pt x="711" y="972"/>
                  </a:cubicBezTo>
                  <a:cubicBezTo>
                    <a:pt x="777" y="915"/>
                    <a:pt x="829" y="856"/>
                    <a:pt x="866" y="793"/>
                  </a:cubicBezTo>
                  <a:cubicBezTo>
                    <a:pt x="915" y="711"/>
                    <a:pt x="940" y="627"/>
                    <a:pt x="940" y="538"/>
                  </a:cubicBezTo>
                  <a:lnTo>
                    <a:pt x="940" y="273"/>
                  </a:lnTo>
                  <a:cubicBezTo>
                    <a:pt x="940" y="209"/>
                    <a:pt x="894" y="154"/>
                    <a:pt x="830" y="1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8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B3BCFFC-FABE-2646-9524-31B7122195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5219953"/>
            <a:ext cx="8581945" cy="3276091"/>
            <a:chOff x="2419430" y="3690608"/>
            <a:chExt cx="8581945" cy="32760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776959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TEAM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48E45768-1E0D-B64C-A694-3B5B00B66237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14E90-DACC-B547-8564-53242D938AAE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4228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F817B5-61FE-7141-9D5B-E6B5FDFB7C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27552C-5952-9B41-8F90-FB1426A062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77CB2-ACD6-7E49-9D82-C26EB1A52A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D3EECF-8D8A-F449-94F5-10EFFFBC10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Brain-Idea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DC3D0F5-4085-9F45-8B1F-F531DC86F67D}"/>
              </a:ext>
            </a:extLst>
          </p:cNvPr>
          <p:cNvSpPr/>
          <p:nvPr/>
        </p:nvSpPr>
        <p:spPr>
          <a:xfrm>
            <a:off x="2456210" y="4506685"/>
            <a:ext cx="5926410" cy="592641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EB336F-BC11-FE43-83CA-244561904844}"/>
              </a:ext>
            </a:extLst>
          </p:cNvPr>
          <p:cNvSpPr/>
          <p:nvPr/>
        </p:nvSpPr>
        <p:spPr>
          <a:xfrm>
            <a:off x="7786818" y="7150911"/>
            <a:ext cx="4742053" cy="474205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99FF9BD-B1FF-3645-BE94-7E067BBEE67E}"/>
              </a:ext>
            </a:extLst>
          </p:cNvPr>
          <p:cNvSpPr/>
          <p:nvPr/>
        </p:nvSpPr>
        <p:spPr>
          <a:xfrm>
            <a:off x="11270304" y="4421637"/>
            <a:ext cx="4531240" cy="453123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D11DE36-0F8B-9A46-AAE1-AAFECD225B98}"/>
              </a:ext>
            </a:extLst>
          </p:cNvPr>
          <p:cNvSpPr/>
          <p:nvPr/>
        </p:nvSpPr>
        <p:spPr>
          <a:xfrm>
            <a:off x="15360074" y="4728871"/>
            <a:ext cx="7164092" cy="716409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AB835C-8B4D-9B42-A0D2-6BE0BC349082}"/>
              </a:ext>
            </a:extLst>
          </p:cNvPr>
          <p:cNvSpPr txBox="1"/>
          <p:nvPr/>
        </p:nvSpPr>
        <p:spPr>
          <a:xfrm>
            <a:off x="3468748" y="7330495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DESTYN GILSON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44AFB1-9D5F-674F-BF3B-6D10EF7FC82A}"/>
              </a:ext>
            </a:extLst>
          </p:cNvPr>
          <p:cNvSpPr txBox="1"/>
          <p:nvPr/>
        </p:nvSpPr>
        <p:spPr>
          <a:xfrm>
            <a:off x="8852381" y="9384113"/>
            <a:ext cx="261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JOHN DOE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F3BC1B-AA07-C948-A3AD-39744F138E56}"/>
              </a:ext>
            </a:extLst>
          </p:cNvPr>
          <p:cNvSpPr txBox="1"/>
          <p:nvPr/>
        </p:nvSpPr>
        <p:spPr>
          <a:xfrm>
            <a:off x="12092607" y="6441783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KATY MILLS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B9CC48-47DC-344C-847A-1730CBC2F71B}"/>
              </a:ext>
            </a:extLst>
          </p:cNvPr>
          <p:cNvSpPr txBox="1"/>
          <p:nvPr/>
        </p:nvSpPr>
        <p:spPr>
          <a:xfrm>
            <a:off x="16650012" y="8193222"/>
            <a:ext cx="458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JACKSON SHEFFER</a:t>
            </a:r>
          </a:p>
        </p:txBody>
      </p:sp>
    </p:spTree>
    <p:extLst>
      <p:ext uri="{BB962C8B-B14F-4D97-AF65-F5344CB8AC3E}">
        <p14:creationId xmlns:p14="http://schemas.microsoft.com/office/powerpoint/2010/main" val="293864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Brilliant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AB0C67-BB04-6F44-A027-CD192850C35F}"/>
              </a:ext>
            </a:extLst>
          </p:cNvPr>
          <p:cNvGrpSpPr/>
          <p:nvPr/>
        </p:nvGrpSpPr>
        <p:grpSpPr>
          <a:xfrm>
            <a:off x="4418987" y="5049529"/>
            <a:ext cx="6783786" cy="1920194"/>
            <a:chOff x="2181171" y="7995773"/>
            <a:chExt cx="6783786" cy="19201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37494C-376C-0C48-B880-A6064A1536BB}"/>
                </a:ext>
              </a:extLst>
            </p:cNvPr>
            <p:cNvSpPr txBox="1"/>
            <p:nvPr/>
          </p:nvSpPr>
          <p:spPr>
            <a:xfrm>
              <a:off x="2337788" y="7995773"/>
              <a:ext cx="2831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Hanna Rice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EDE99DD-8D60-9A42-8EB9-59042E825F74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6B53A3-F274-7546-B1E6-D88CE14ADAEE}"/>
              </a:ext>
            </a:extLst>
          </p:cNvPr>
          <p:cNvGrpSpPr/>
          <p:nvPr/>
        </p:nvGrpSpPr>
        <p:grpSpPr>
          <a:xfrm>
            <a:off x="4418987" y="8696628"/>
            <a:ext cx="6783786" cy="1920194"/>
            <a:chOff x="2181171" y="7995773"/>
            <a:chExt cx="6783786" cy="19201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BF1EB1-7808-ED46-A73D-C50781A18440}"/>
                </a:ext>
              </a:extLst>
            </p:cNvPr>
            <p:cNvSpPr txBox="1"/>
            <p:nvPr/>
          </p:nvSpPr>
          <p:spPr>
            <a:xfrm>
              <a:off x="2337788" y="7995773"/>
              <a:ext cx="3347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Destyn Gilson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DA98BFA5-65F9-9248-957C-250A8E76DFCE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7DCA8-5FCD-FD48-823D-D91FE72C6682}"/>
              </a:ext>
            </a:extLst>
          </p:cNvPr>
          <p:cNvGrpSpPr/>
          <p:nvPr/>
        </p:nvGrpSpPr>
        <p:grpSpPr>
          <a:xfrm>
            <a:off x="16168003" y="5049529"/>
            <a:ext cx="6783786" cy="1920194"/>
            <a:chOff x="2181171" y="7995773"/>
            <a:chExt cx="6783786" cy="192019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537F65-D55E-264E-9AF5-18B2DD474CA4}"/>
                </a:ext>
              </a:extLst>
            </p:cNvPr>
            <p:cNvSpPr txBox="1"/>
            <p:nvPr/>
          </p:nvSpPr>
          <p:spPr>
            <a:xfrm>
              <a:off x="2337788" y="7995773"/>
              <a:ext cx="3706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Shanna Brewer</a:t>
              </a: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95D8EBB9-54C5-DD44-A36A-5BCE146E9FEC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8BCFB7-F09C-5441-9A20-B1E7A9FFCCFE}"/>
              </a:ext>
            </a:extLst>
          </p:cNvPr>
          <p:cNvGrpSpPr/>
          <p:nvPr/>
        </p:nvGrpSpPr>
        <p:grpSpPr>
          <a:xfrm>
            <a:off x="16168003" y="8696628"/>
            <a:ext cx="6783786" cy="1920194"/>
            <a:chOff x="2181171" y="7995773"/>
            <a:chExt cx="6783786" cy="19201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1C0C3E-D9B8-504A-B965-BD2CC2A9C1A4}"/>
                </a:ext>
              </a:extLst>
            </p:cNvPr>
            <p:cNvSpPr txBox="1"/>
            <p:nvPr/>
          </p:nvSpPr>
          <p:spPr>
            <a:xfrm>
              <a:off x="2337788" y="7995773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Maddison Bruke</a:t>
              </a:r>
            </a:p>
          </p:txBody>
        </p: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E7388F90-47D1-3D46-8528-CA2866AC26F5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3AE5688-E823-5E4B-931F-E348716561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70256F-4862-A34A-9EBB-81E79F4166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FFB7BF-4797-7843-8EDE-03CCCDFD67F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A5EE37-5AD7-C14F-9A14-D1D1EB33B1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53564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91F290-F10F-E044-AD74-4F44B9A5C0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4A0CE1-1FF3-5B41-9238-4E20E6512A6A}"/>
              </a:ext>
            </a:extLst>
          </p:cNvPr>
          <p:cNvSpPr/>
          <p:nvPr/>
        </p:nvSpPr>
        <p:spPr>
          <a:xfrm>
            <a:off x="0" y="-2"/>
            <a:ext cx="11936627" cy="13716001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4CFE08-F975-D345-AB12-6C97D4F1F25C}"/>
              </a:ext>
            </a:extLst>
          </p:cNvPr>
          <p:cNvGrpSpPr/>
          <p:nvPr/>
        </p:nvGrpSpPr>
        <p:grpSpPr>
          <a:xfrm>
            <a:off x="13295475" y="1892722"/>
            <a:ext cx="9347832" cy="10325514"/>
            <a:chOff x="13249756" y="1892722"/>
            <a:chExt cx="9347832" cy="103255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F321A03-FC53-C144-AED4-0E348643E3E7}"/>
                </a:ext>
              </a:extLst>
            </p:cNvPr>
            <p:cNvSpPr/>
            <p:nvPr/>
          </p:nvSpPr>
          <p:spPr>
            <a:xfrm>
              <a:off x="13249756" y="2651787"/>
              <a:ext cx="934783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85080C-06F2-5E49-90CD-1B8BA10EDE92}"/>
                </a:ext>
              </a:extLst>
            </p:cNvPr>
            <p:cNvSpPr/>
            <p:nvPr/>
          </p:nvSpPr>
          <p:spPr>
            <a:xfrm>
              <a:off x="13249756" y="1892722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Hanna Rice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AD118D-8F52-C84B-B512-4E3EB4FA509A}"/>
                </a:ext>
              </a:extLst>
            </p:cNvPr>
            <p:cNvSpPr/>
            <p:nvPr/>
          </p:nvSpPr>
          <p:spPr>
            <a:xfrm>
              <a:off x="13249756" y="5454273"/>
              <a:ext cx="934783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27966A-1521-D545-82E4-C443EBCEBD34}"/>
                </a:ext>
              </a:extLst>
            </p:cNvPr>
            <p:cNvSpPr/>
            <p:nvPr/>
          </p:nvSpPr>
          <p:spPr>
            <a:xfrm>
              <a:off x="13249756" y="4695208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Shanna Brewer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3C87C2-B5E3-D74A-8528-4841F02B1C04}"/>
                </a:ext>
              </a:extLst>
            </p:cNvPr>
            <p:cNvSpPr/>
            <p:nvPr/>
          </p:nvSpPr>
          <p:spPr>
            <a:xfrm>
              <a:off x="13249756" y="8281978"/>
              <a:ext cx="934783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CB763E-3700-A847-8446-4BAD559422C8}"/>
                </a:ext>
              </a:extLst>
            </p:cNvPr>
            <p:cNvSpPr/>
            <p:nvPr/>
          </p:nvSpPr>
          <p:spPr>
            <a:xfrm>
              <a:off x="13249756" y="7522913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Maddison Bruke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6B9176-9D73-8348-A0ED-69598E666873}"/>
                </a:ext>
              </a:extLst>
            </p:cNvPr>
            <p:cNvSpPr/>
            <p:nvPr/>
          </p:nvSpPr>
          <p:spPr>
            <a:xfrm>
              <a:off x="13249756" y="11084464"/>
              <a:ext cx="934783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6AD83E-38E9-344B-985C-CC5D56469E6C}"/>
                </a:ext>
              </a:extLst>
            </p:cNvPr>
            <p:cNvSpPr/>
            <p:nvPr/>
          </p:nvSpPr>
          <p:spPr>
            <a:xfrm>
              <a:off x="13249756" y="10325399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Destyn Gilson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A72C6B-AFFB-C049-B79D-78EE2FFCA0AF}"/>
              </a:ext>
            </a:extLst>
          </p:cNvPr>
          <p:cNvGrpSpPr/>
          <p:nvPr/>
        </p:nvGrpSpPr>
        <p:grpSpPr>
          <a:xfrm>
            <a:off x="1734342" y="2964359"/>
            <a:ext cx="7970490" cy="7787278"/>
            <a:chOff x="1661190" y="2718325"/>
            <a:chExt cx="7970490" cy="7787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094418-B5CE-A44D-BA2E-DF8C369D5DFA}"/>
                </a:ext>
              </a:extLst>
            </p:cNvPr>
            <p:cNvGrpSpPr/>
            <p:nvPr/>
          </p:nvGrpSpPr>
          <p:grpSpPr>
            <a:xfrm>
              <a:off x="1661190" y="2718325"/>
              <a:ext cx="7970490" cy="1882210"/>
              <a:chOff x="1661190" y="1032440"/>
              <a:chExt cx="7970490" cy="18822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1661190" y="1531689"/>
                <a:ext cx="797049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Business Team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1661190" y="1032440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1539F9B-1DA0-D947-B33E-E3D5CFEEB2E2}"/>
                  </a:ext>
                </a:extLst>
              </p:cNvPr>
              <p:cNvGrpSpPr/>
              <p:nvPr/>
            </p:nvGrpSpPr>
            <p:grpSpPr>
              <a:xfrm>
                <a:off x="1715908" y="2725972"/>
                <a:ext cx="1454612" cy="188678"/>
                <a:chOff x="10390909" y="2667045"/>
                <a:chExt cx="1922607" cy="24938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4E40AF55-DC50-BB48-B356-CBD164D7C836}"/>
                    </a:ext>
                  </a:extLst>
                </p:cNvPr>
                <p:cNvSpPr/>
                <p:nvPr/>
              </p:nvSpPr>
              <p:spPr>
                <a:xfrm>
                  <a:off x="10390909" y="2667045"/>
                  <a:ext cx="249382" cy="24938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C0D2C76-CC33-0D47-B37F-E8D20A35DCCD}"/>
                    </a:ext>
                  </a:extLst>
                </p:cNvPr>
                <p:cNvSpPr/>
                <p:nvPr/>
              </p:nvSpPr>
              <p:spPr>
                <a:xfrm>
                  <a:off x="10948122" y="2667045"/>
                  <a:ext cx="249382" cy="24938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23E0CE4-7559-E443-B915-5D7445062989}"/>
                    </a:ext>
                  </a:extLst>
                </p:cNvPr>
                <p:cNvSpPr/>
                <p:nvPr/>
              </p:nvSpPr>
              <p:spPr>
                <a:xfrm>
                  <a:off x="11505335" y="2667045"/>
                  <a:ext cx="249382" cy="24938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BF66EB9-19D4-F94E-9DEA-7323CED70B4B}"/>
                    </a:ext>
                  </a:extLst>
                </p:cNvPr>
                <p:cNvSpPr/>
                <p:nvPr/>
              </p:nvSpPr>
              <p:spPr>
                <a:xfrm>
                  <a:off x="12064134" y="2667045"/>
                  <a:ext cx="249382" cy="24938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0FF2A-200A-BC48-92D9-19A921401334}"/>
                </a:ext>
              </a:extLst>
            </p:cNvPr>
            <p:cNvGrpSpPr/>
            <p:nvPr/>
          </p:nvGrpSpPr>
          <p:grpSpPr>
            <a:xfrm>
              <a:off x="1661190" y="5474605"/>
              <a:ext cx="7870655" cy="5030998"/>
              <a:chOff x="1746250" y="2083432"/>
              <a:chExt cx="7870655" cy="5030998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4E01920-6432-AD43-95B1-C38D9F7FB531}"/>
                  </a:ext>
                </a:extLst>
              </p:cNvPr>
              <p:cNvSpPr txBox="1"/>
              <p:nvPr/>
            </p:nvSpPr>
            <p:spPr>
              <a:xfrm>
                <a:off x="1746251" y="2870832"/>
                <a:ext cx="7870654" cy="42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 a responsive mobile design for your website. We can start you off with a brand new website or convert your current website into a mobile web design. Mobile search is no longer the way of the future; it is the here and now! It is essential to optimize your website for Google’s specific mobile search algorithm. 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7A1CE6-0A01-5547-9327-A45B2DF2A718}"/>
                  </a:ext>
                </a:extLst>
              </p:cNvPr>
              <p:cNvSpPr txBox="1"/>
              <p:nvPr/>
            </p:nvSpPr>
            <p:spPr>
              <a:xfrm>
                <a:off x="1746250" y="2083432"/>
                <a:ext cx="6764782" cy="62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Specific Mobile Search</a:t>
                </a:r>
              </a:p>
            </p:txBody>
          </p:sp>
        </p:grp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19DF9E-08F1-2A41-88D8-574FF98B27D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F77A5C9-55BA-7F46-9B69-F85C7C4C54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B400CB1-4C4B-DA4E-8BEC-81735C8A2D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3865A5-3EC3-1D41-B462-0453C9EE8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89484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2050179-4079-E84E-88F0-41BE91FF40E2}"/>
              </a:ext>
            </a:extLst>
          </p:cNvPr>
          <p:cNvSpPr/>
          <p:nvPr/>
        </p:nvSpPr>
        <p:spPr>
          <a:xfrm>
            <a:off x="1834776" y="4333889"/>
            <a:ext cx="4707006" cy="7850422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0445F91-2434-8543-BC03-EACF2D445686}"/>
              </a:ext>
            </a:extLst>
          </p:cNvPr>
          <p:cNvSpPr/>
          <p:nvPr/>
        </p:nvSpPr>
        <p:spPr>
          <a:xfrm>
            <a:off x="12494555" y="4333889"/>
            <a:ext cx="4707006" cy="7850422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DF7E8F2-2CD6-4B4E-9D8B-3E5DA7EC761E}"/>
              </a:ext>
            </a:extLst>
          </p:cNvPr>
          <p:cNvSpPr/>
          <p:nvPr/>
        </p:nvSpPr>
        <p:spPr>
          <a:xfrm>
            <a:off x="17835874" y="4333889"/>
            <a:ext cx="4707006" cy="7850422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FFC1C0-9412-914B-925A-046260E4BD9B}"/>
              </a:ext>
            </a:extLst>
          </p:cNvPr>
          <p:cNvSpPr/>
          <p:nvPr/>
        </p:nvSpPr>
        <p:spPr>
          <a:xfrm>
            <a:off x="7176091" y="4333889"/>
            <a:ext cx="4707006" cy="7850422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Brilliant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BD55E2-A98A-5B4C-8877-1CDE99FB0989}"/>
              </a:ext>
            </a:extLst>
          </p:cNvPr>
          <p:cNvGrpSpPr/>
          <p:nvPr/>
        </p:nvGrpSpPr>
        <p:grpSpPr>
          <a:xfrm>
            <a:off x="2464687" y="8619592"/>
            <a:ext cx="3447182" cy="2468445"/>
            <a:chOff x="2464687" y="8133803"/>
            <a:chExt cx="3447182" cy="2468445"/>
          </a:xfrm>
        </p:grpSpPr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86CEA3EB-91E4-0D4A-A69F-EC2965B3F1B1}"/>
                </a:ext>
              </a:extLst>
            </p:cNvPr>
            <p:cNvSpPr txBox="1">
              <a:spLocks/>
            </p:cNvSpPr>
            <p:nvPr/>
          </p:nvSpPr>
          <p:spPr>
            <a:xfrm>
              <a:off x="2464687" y="8780134"/>
              <a:ext cx="344718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C03D332-29E9-1D44-8CA4-1F172F5008BB}"/>
                </a:ext>
              </a:extLst>
            </p:cNvPr>
            <p:cNvSpPr txBox="1"/>
            <p:nvPr/>
          </p:nvSpPr>
          <p:spPr>
            <a:xfrm>
              <a:off x="3082046" y="8133803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321CC5-9D19-6A4B-8DC5-AD5D8A44A072}"/>
              </a:ext>
            </a:extLst>
          </p:cNvPr>
          <p:cNvGrpSpPr/>
          <p:nvPr/>
        </p:nvGrpSpPr>
        <p:grpSpPr>
          <a:xfrm>
            <a:off x="7806002" y="8619592"/>
            <a:ext cx="3447182" cy="2468445"/>
            <a:chOff x="2464687" y="8133803"/>
            <a:chExt cx="3447182" cy="2468445"/>
          </a:xfrm>
        </p:grpSpPr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37EB4FD7-8A8B-9F4C-BF31-AE8C97758432}"/>
                </a:ext>
              </a:extLst>
            </p:cNvPr>
            <p:cNvSpPr txBox="1">
              <a:spLocks/>
            </p:cNvSpPr>
            <p:nvPr/>
          </p:nvSpPr>
          <p:spPr>
            <a:xfrm>
              <a:off x="2464687" y="8780134"/>
              <a:ext cx="344718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E03A1C-0C92-8847-A7E9-C2ACED9777A4}"/>
                </a:ext>
              </a:extLst>
            </p:cNvPr>
            <p:cNvSpPr txBox="1"/>
            <p:nvPr/>
          </p:nvSpPr>
          <p:spPr>
            <a:xfrm>
              <a:off x="3087657" y="8133803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DE74D5-88C6-AA4F-86E2-7C2275A4D692}"/>
              </a:ext>
            </a:extLst>
          </p:cNvPr>
          <p:cNvGrpSpPr/>
          <p:nvPr/>
        </p:nvGrpSpPr>
        <p:grpSpPr>
          <a:xfrm>
            <a:off x="13130367" y="8619592"/>
            <a:ext cx="3447182" cy="2468445"/>
            <a:chOff x="2464687" y="8133803"/>
            <a:chExt cx="3447182" cy="2468445"/>
          </a:xfrm>
        </p:grpSpPr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AEE5C9CC-0D28-AC4F-8B0F-6776402D9A51}"/>
                </a:ext>
              </a:extLst>
            </p:cNvPr>
            <p:cNvSpPr txBox="1">
              <a:spLocks/>
            </p:cNvSpPr>
            <p:nvPr/>
          </p:nvSpPr>
          <p:spPr>
            <a:xfrm>
              <a:off x="2464687" y="8780134"/>
              <a:ext cx="344718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9B77A5-865B-A24F-B16D-12D63E83E3CC}"/>
                </a:ext>
              </a:extLst>
            </p:cNvPr>
            <p:cNvSpPr txBox="1"/>
            <p:nvPr/>
          </p:nvSpPr>
          <p:spPr>
            <a:xfrm>
              <a:off x="2901709" y="8133803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A5DE84-A368-204D-8459-E61AB6AA965E}"/>
              </a:ext>
            </a:extLst>
          </p:cNvPr>
          <p:cNvGrpSpPr/>
          <p:nvPr/>
        </p:nvGrpSpPr>
        <p:grpSpPr>
          <a:xfrm>
            <a:off x="18465786" y="8619592"/>
            <a:ext cx="3447182" cy="2468445"/>
            <a:chOff x="2464687" y="8133803"/>
            <a:chExt cx="3447182" cy="2468445"/>
          </a:xfrm>
        </p:grpSpPr>
        <p:sp>
          <p:nvSpPr>
            <p:cNvPr id="78" name="Subtitle 2">
              <a:extLst>
                <a:ext uri="{FF2B5EF4-FFF2-40B4-BE49-F238E27FC236}">
                  <a16:creationId xmlns:a16="http://schemas.microsoft.com/office/drawing/2014/main" id="{9B9EFAD1-B963-904E-B061-8BDE6411D445}"/>
                </a:ext>
              </a:extLst>
            </p:cNvPr>
            <p:cNvSpPr txBox="1">
              <a:spLocks/>
            </p:cNvSpPr>
            <p:nvPr/>
          </p:nvSpPr>
          <p:spPr>
            <a:xfrm>
              <a:off x="2464687" y="8780134"/>
              <a:ext cx="344718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AD267E2-46A6-CB41-9FDA-8AE3FF62A62A}"/>
                </a:ext>
              </a:extLst>
            </p:cNvPr>
            <p:cNvSpPr txBox="1"/>
            <p:nvPr/>
          </p:nvSpPr>
          <p:spPr>
            <a:xfrm>
              <a:off x="3050787" y="8133803"/>
              <a:ext cx="2274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4B9624-1AEB-E448-A26B-D8DBE78352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70436C4-D39A-4A49-AB43-133CFC08036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D1072FF-50A5-0747-AD2C-1CCBC7EB8B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C4B445-22E3-924C-95D3-A7B807F01C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97098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5EAA53-4F30-3C43-AC86-8EC5E1A3DE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5011216" y="1531689"/>
            <a:ext cx="764729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Meet Our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BC940-9566-FD44-B631-3B433F465985}"/>
              </a:ext>
            </a:extLst>
          </p:cNvPr>
          <p:cNvSpPr txBox="1"/>
          <p:nvPr/>
        </p:nvSpPr>
        <p:spPr>
          <a:xfrm>
            <a:off x="15031569" y="1032440"/>
            <a:ext cx="470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40AF55-DC50-BB48-B356-CBD164D7C836}"/>
              </a:ext>
            </a:extLst>
          </p:cNvPr>
          <p:cNvSpPr/>
          <p:nvPr/>
        </p:nvSpPr>
        <p:spPr>
          <a:xfrm>
            <a:off x="15219749" y="2725972"/>
            <a:ext cx="188678" cy="188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0D2C76-CC33-0D47-B37F-E8D20A35DCCD}"/>
              </a:ext>
            </a:extLst>
          </p:cNvPr>
          <p:cNvSpPr/>
          <p:nvPr/>
        </p:nvSpPr>
        <p:spPr>
          <a:xfrm>
            <a:off x="15641327" y="2725972"/>
            <a:ext cx="188678" cy="188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3E0CE4-7559-E443-B915-5D7445062989}"/>
              </a:ext>
            </a:extLst>
          </p:cNvPr>
          <p:cNvSpPr/>
          <p:nvPr/>
        </p:nvSpPr>
        <p:spPr>
          <a:xfrm>
            <a:off x="16062905" y="2725972"/>
            <a:ext cx="188678" cy="1886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F66EB9-19D4-F94E-9DEA-7323CED70B4B}"/>
              </a:ext>
            </a:extLst>
          </p:cNvPr>
          <p:cNvSpPr/>
          <p:nvPr/>
        </p:nvSpPr>
        <p:spPr>
          <a:xfrm>
            <a:off x="16485683" y="2725972"/>
            <a:ext cx="188678" cy="1886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E06DCE-780A-0441-BC0A-EE83435BBB8E}"/>
              </a:ext>
            </a:extLst>
          </p:cNvPr>
          <p:cNvGrpSpPr/>
          <p:nvPr/>
        </p:nvGrpSpPr>
        <p:grpSpPr>
          <a:xfrm>
            <a:off x="15136137" y="3995726"/>
            <a:ext cx="6892290" cy="2927858"/>
            <a:chOff x="1746250" y="2083432"/>
            <a:chExt cx="6892290" cy="29278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091146-08AD-2D4A-BFD1-3E3C67C1A93C}"/>
                </a:ext>
              </a:extLst>
            </p:cNvPr>
            <p:cNvSpPr txBox="1"/>
            <p:nvPr/>
          </p:nvSpPr>
          <p:spPr>
            <a:xfrm>
              <a:off x="1746250" y="2870832"/>
              <a:ext cx="6892290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67856F-0E38-E443-9175-2532B34A6120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6E6FE1-BFCD-9B45-B616-95D7E4A802CC}"/>
              </a:ext>
            </a:extLst>
          </p:cNvPr>
          <p:cNvGrpSpPr/>
          <p:nvPr/>
        </p:nvGrpSpPr>
        <p:grpSpPr>
          <a:xfrm>
            <a:off x="15136137" y="8010726"/>
            <a:ext cx="6764109" cy="3612501"/>
            <a:chOff x="15136137" y="8630183"/>
            <a:chExt cx="6764109" cy="36125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64E998-2D54-8545-8BB2-97DB1B6ABBF6}"/>
                </a:ext>
              </a:extLst>
            </p:cNvPr>
            <p:cNvSpPr txBox="1"/>
            <p:nvPr/>
          </p:nvSpPr>
          <p:spPr>
            <a:xfrm>
              <a:off x="15136137" y="9063321"/>
              <a:ext cx="2540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ONE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D0D1FF-D0DF-AC48-A2A8-16770F7BC622}"/>
                </a:ext>
              </a:extLst>
            </p:cNvPr>
            <p:cNvGrpSpPr/>
            <p:nvPr/>
          </p:nvGrpSpPr>
          <p:grpSpPr>
            <a:xfrm>
              <a:off x="15136137" y="8630183"/>
              <a:ext cx="6764109" cy="320436"/>
              <a:chOff x="12216334" y="7301132"/>
              <a:chExt cx="6982691" cy="35920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4E9EBB6-B085-DD42-AF74-1061088D67A2}"/>
                  </a:ext>
                </a:extLst>
              </p:cNvPr>
              <p:cNvSpPr/>
              <p:nvPr/>
            </p:nvSpPr>
            <p:spPr>
              <a:xfrm>
                <a:off x="12216335" y="7301132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D58FC4B6-91DD-3B4D-994C-EDBD0DBE5ADC}"/>
                  </a:ext>
                </a:extLst>
              </p:cNvPr>
              <p:cNvSpPr/>
              <p:nvPr/>
            </p:nvSpPr>
            <p:spPr>
              <a:xfrm>
                <a:off x="12216334" y="7301132"/>
                <a:ext cx="5365176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8E839B-B46A-7C46-8CC4-5160EA13BF98}"/>
                </a:ext>
              </a:extLst>
            </p:cNvPr>
            <p:cNvSpPr txBox="1"/>
            <p:nvPr/>
          </p:nvSpPr>
          <p:spPr>
            <a:xfrm>
              <a:off x="15136137" y="10448333"/>
              <a:ext cx="2526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TWO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BAE7822-59FA-5343-B1A6-D023F2635B02}"/>
                </a:ext>
              </a:extLst>
            </p:cNvPr>
            <p:cNvGrpSpPr/>
            <p:nvPr/>
          </p:nvGrpSpPr>
          <p:grpSpPr>
            <a:xfrm>
              <a:off x="15136137" y="10032544"/>
              <a:ext cx="6764109" cy="320436"/>
              <a:chOff x="12216334" y="7800987"/>
              <a:chExt cx="6982691" cy="359206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152A7206-8C38-6544-8E90-575FEC29D6D2}"/>
                  </a:ext>
                </a:extLst>
              </p:cNvPr>
              <p:cNvSpPr/>
              <p:nvPr/>
            </p:nvSpPr>
            <p:spPr>
              <a:xfrm>
                <a:off x="12216335" y="7800987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DE2A55FA-AC1E-1E46-9E60-A85ABCD417C2}"/>
                  </a:ext>
                </a:extLst>
              </p:cNvPr>
              <p:cNvSpPr/>
              <p:nvPr/>
            </p:nvSpPr>
            <p:spPr>
              <a:xfrm>
                <a:off x="12216334" y="7800987"/>
                <a:ext cx="6284137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6FD128-CB2B-7949-83EB-D47FF876A46D}"/>
                </a:ext>
              </a:extLst>
            </p:cNvPr>
            <p:cNvSpPr txBox="1"/>
            <p:nvPr/>
          </p:nvSpPr>
          <p:spPr>
            <a:xfrm>
              <a:off x="15136137" y="11842574"/>
              <a:ext cx="3027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THREE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15DE2E-3781-CE4A-BE03-44945248956A}"/>
                </a:ext>
              </a:extLst>
            </p:cNvPr>
            <p:cNvGrpSpPr/>
            <p:nvPr/>
          </p:nvGrpSpPr>
          <p:grpSpPr>
            <a:xfrm>
              <a:off x="15136138" y="11414522"/>
              <a:ext cx="6764108" cy="320436"/>
              <a:chOff x="12216335" y="8300841"/>
              <a:chExt cx="6982690" cy="359206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F1998FB-E454-4B47-A288-C082957956D8}"/>
                  </a:ext>
                </a:extLst>
              </p:cNvPr>
              <p:cNvSpPr/>
              <p:nvPr/>
            </p:nvSpPr>
            <p:spPr>
              <a:xfrm>
                <a:off x="12216335" y="8300841"/>
                <a:ext cx="6982690" cy="359206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7C13A2D-D001-6C4D-BD05-E9EF4077B4AA}"/>
                  </a:ext>
                </a:extLst>
              </p:cNvPr>
              <p:cNvSpPr/>
              <p:nvPr/>
            </p:nvSpPr>
            <p:spPr>
              <a:xfrm>
                <a:off x="12216336" y="8300841"/>
                <a:ext cx="4471668" cy="35920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2" name="Delay 51">
            <a:extLst>
              <a:ext uri="{FF2B5EF4-FFF2-40B4-BE49-F238E27FC236}">
                <a16:creationId xmlns:a16="http://schemas.microsoft.com/office/drawing/2014/main" id="{9F808700-8547-1C4A-AF1D-2C8893424F27}"/>
              </a:ext>
            </a:extLst>
          </p:cNvPr>
          <p:cNvSpPr/>
          <p:nvPr/>
        </p:nvSpPr>
        <p:spPr>
          <a:xfrm>
            <a:off x="1421128" y="10058399"/>
            <a:ext cx="6125582" cy="1564827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C223DA-DD6D-9E4A-9872-B555F7D414A0}"/>
              </a:ext>
            </a:extLst>
          </p:cNvPr>
          <p:cNvSpPr txBox="1"/>
          <p:nvPr/>
        </p:nvSpPr>
        <p:spPr>
          <a:xfrm>
            <a:off x="2297765" y="10528226"/>
            <a:ext cx="434712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Maddison Bruke</a:t>
            </a:r>
          </a:p>
        </p:txBody>
      </p:sp>
    </p:spTree>
    <p:extLst>
      <p:ext uri="{BB962C8B-B14F-4D97-AF65-F5344CB8AC3E}">
        <p14:creationId xmlns:p14="http://schemas.microsoft.com/office/powerpoint/2010/main" val="365274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D80964C-EA0F-D14E-850F-DD2E5D4974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5219953"/>
            <a:ext cx="8581945" cy="3276091"/>
            <a:chOff x="2419430" y="3690608"/>
            <a:chExt cx="8581945" cy="32760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7769599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ABOUT 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075D467C-B161-1B40-9847-BDDCDDAA1DAC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0577B-5B26-D24E-B378-E6B28FBCAD90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4911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E38BF3-C3C5-A342-8479-C7B6EC6A4C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E91E95-E9C1-3E46-B049-E6A3B9E5B6ED}"/>
              </a:ext>
            </a:extLst>
          </p:cNvPr>
          <p:cNvSpPr/>
          <p:nvPr/>
        </p:nvSpPr>
        <p:spPr>
          <a:xfrm>
            <a:off x="0" y="-1"/>
            <a:ext cx="24377650" cy="81665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Business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D07FC0F-7B3F-0A45-972C-571122729187}"/>
              </a:ext>
            </a:extLst>
          </p:cNvPr>
          <p:cNvSpPr/>
          <p:nvPr/>
        </p:nvSpPr>
        <p:spPr>
          <a:xfrm>
            <a:off x="1599702" y="10036266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Strengths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F8D5D-7A45-F541-A7E5-B3103F2D7F75}"/>
              </a:ext>
            </a:extLst>
          </p:cNvPr>
          <p:cNvSpPr/>
          <p:nvPr/>
        </p:nvSpPr>
        <p:spPr>
          <a:xfrm>
            <a:off x="1599702" y="10707458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3D5022-0FD5-0143-A809-949510A146AF}"/>
              </a:ext>
            </a:extLst>
          </p:cNvPr>
          <p:cNvSpPr/>
          <p:nvPr/>
        </p:nvSpPr>
        <p:spPr>
          <a:xfrm>
            <a:off x="7196754" y="10036266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Weakness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D0B270-9E89-B444-9E54-BC62D6C17ACE}"/>
              </a:ext>
            </a:extLst>
          </p:cNvPr>
          <p:cNvSpPr/>
          <p:nvPr/>
        </p:nvSpPr>
        <p:spPr>
          <a:xfrm>
            <a:off x="7196754" y="10707458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E8EC62-8FCE-4541-B650-D25D9BA3202C}"/>
              </a:ext>
            </a:extLst>
          </p:cNvPr>
          <p:cNvSpPr/>
          <p:nvPr/>
        </p:nvSpPr>
        <p:spPr>
          <a:xfrm>
            <a:off x="12793806" y="10036266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Opportunity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D790D9-C0B4-764D-BBEE-8CEDB0F77439}"/>
              </a:ext>
            </a:extLst>
          </p:cNvPr>
          <p:cNvSpPr/>
          <p:nvPr/>
        </p:nvSpPr>
        <p:spPr>
          <a:xfrm>
            <a:off x="12793806" y="10707458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850840-F5E3-C242-99E1-CB977C81F06F}"/>
              </a:ext>
            </a:extLst>
          </p:cNvPr>
          <p:cNvSpPr/>
          <p:nvPr/>
        </p:nvSpPr>
        <p:spPr>
          <a:xfrm>
            <a:off x="18331847" y="10036266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Threats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EED2D2-8FE8-B542-9F07-0C0494EEF572}"/>
              </a:ext>
            </a:extLst>
          </p:cNvPr>
          <p:cNvSpPr/>
          <p:nvPr/>
        </p:nvSpPr>
        <p:spPr>
          <a:xfrm>
            <a:off x="18331847" y="10707458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9F99F3-E708-D346-8DFC-BCE271DFA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FC811D0-2021-E149-BEE6-E3F909F805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637CA7-CB73-5242-93A9-6F1970F0C9F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983074E-8115-FA48-9B14-0AFEE9B88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581673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F6A645-FF1B-014A-B53E-4136A1B316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5219953"/>
            <a:ext cx="9474120" cy="3276091"/>
            <a:chOff x="2419430" y="3690608"/>
            <a:chExt cx="9474120" cy="32760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SERVICES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486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6B85C7-EDEF-4D4A-81A9-7E47EE630D7A}"/>
              </a:ext>
            </a:extLst>
          </p:cNvPr>
          <p:cNvGrpSpPr/>
          <p:nvPr/>
        </p:nvGrpSpPr>
        <p:grpSpPr>
          <a:xfrm>
            <a:off x="1732312" y="2235232"/>
            <a:ext cx="9270299" cy="1882210"/>
            <a:chOff x="13858223" y="2235232"/>
            <a:chExt cx="9270299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13858223" y="2235232"/>
              <a:ext cx="9270299" cy="1514912"/>
              <a:chOff x="7313044" y="633855"/>
              <a:chExt cx="9270299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313044" y="1133104"/>
                <a:ext cx="927029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Common Services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734941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13990843" y="3928764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BC21F9-1373-8C4A-A164-3CDE9A0D7508}"/>
              </a:ext>
            </a:extLst>
          </p:cNvPr>
          <p:cNvGrpSpPr/>
          <p:nvPr/>
        </p:nvGrpSpPr>
        <p:grpSpPr>
          <a:xfrm>
            <a:off x="13928158" y="9338627"/>
            <a:ext cx="8710157" cy="2402073"/>
            <a:chOff x="1746249" y="2083432"/>
            <a:chExt cx="8710157" cy="24020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D8D66E-1374-B24C-95BA-3C490E9E17B6}"/>
                </a:ext>
              </a:extLst>
            </p:cNvPr>
            <p:cNvSpPr txBox="1"/>
            <p:nvPr/>
          </p:nvSpPr>
          <p:spPr>
            <a:xfrm>
              <a:off x="1746249" y="2870832"/>
              <a:ext cx="871015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49E1F-6D32-A443-9020-49C9BC9BCA72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6C3B3F-0C6C-ED40-ADAA-9AEE8F1E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8445B6-DDB3-0740-BB5B-B7F4C37550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85137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6B85C7-EDEF-4D4A-81A9-7E47EE630D7A}"/>
              </a:ext>
            </a:extLst>
          </p:cNvPr>
          <p:cNvGrpSpPr/>
          <p:nvPr/>
        </p:nvGrpSpPr>
        <p:grpSpPr>
          <a:xfrm>
            <a:off x="13648087" y="2235232"/>
            <a:ext cx="9270299" cy="1882210"/>
            <a:chOff x="13858223" y="2235232"/>
            <a:chExt cx="9270299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13858223" y="2235232"/>
              <a:ext cx="9270299" cy="1514912"/>
              <a:chOff x="7313044" y="633855"/>
              <a:chExt cx="9270299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7313044" y="1133104"/>
                <a:ext cx="927029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Common Services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734941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13990843" y="3928764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BC21F9-1373-8C4A-A164-3CDE9A0D7508}"/>
              </a:ext>
            </a:extLst>
          </p:cNvPr>
          <p:cNvGrpSpPr/>
          <p:nvPr/>
        </p:nvGrpSpPr>
        <p:grpSpPr>
          <a:xfrm>
            <a:off x="1739333" y="9338627"/>
            <a:ext cx="8710157" cy="2402073"/>
            <a:chOff x="1746249" y="2083432"/>
            <a:chExt cx="8710157" cy="24020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D8D66E-1374-B24C-95BA-3C490E9E17B6}"/>
                </a:ext>
              </a:extLst>
            </p:cNvPr>
            <p:cNvSpPr txBox="1"/>
            <p:nvPr/>
          </p:nvSpPr>
          <p:spPr>
            <a:xfrm>
              <a:off x="1746249" y="2870832"/>
              <a:ext cx="871015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49E1F-6D32-A443-9020-49C9BC9BCA72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C0D561-6270-3C44-80E0-7D8860A612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8AAF197-FBC8-1244-BBDC-7DA303B7B2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4661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Shop On The Web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D38E04-F629-E24A-9C9E-B0C1F8120006}"/>
              </a:ext>
            </a:extLst>
          </p:cNvPr>
          <p:cNvGrpSpPr/>
          <p:nvPr/>
        </p:nvGrpSpPr>
        <p:grpSpPr>
          <a:xfrm>
            <a:off x="2578016" y="10736813"/>
            <a:ext cx="6783786" cy="1920194"/>
            <a:chOff x="3942928" y="5049529"/>
            <a:chExt cx="6783786" cy="19201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FA9EB-CE14-124F-821A-0BD400EAEDB5}"/>
                </a:ext>
              </a:extLst>
            </p:cNvPr>
            <p:cNvSpPr txBox="1"/>
            <p:nvPr/>
          </p:nvSpPr>
          <p:spPr>
            <a:xfrm>
              <a:off x="6228590" y="5049529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A2A48F4F-5A72-004E-B4BE-6E03B2913998}"/>
                </a:ext>
              </a:extLst>
            </p:cNvPr>
            <p:cNvSpPr txBox="1">
              <a:spLocks/>
            </p:cNvSpPr>
            <p:nvPr/>
          </p:nvSpPr>
          <p:spPr>
            <a:xfrm>
              <a:off x="3942928" y="5699042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06D8C0-7757-3943-B158-6F1B87A460E1}"/>
              </a:ext>
            </a:extLst>
          </p:cNvPr>
          <p:cNvGrpSpPr/>
          <p:nvPr/>
        </p:nvGrpSpPr>
        <p:grpSpPr>
          <a:xfrm>
            <a:off x="14628928" y="10736813"/>
            <a:ext cx="6783786" cy="1920194"/>
            <a:chOff x="3942928" y="5049529"/>
            <a:chExt cx="6783786" cy="192019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B2048B-889C-7F48-B180-30BC950E4C1F}"/>
                </a:ext>
              </a:extLst>
            </p:cNvPr>
            <p:cNvSpPr txBox="1"/>
            <p:nvPr/>
          </p:nvSpPr>
          <p:spPr>
            <a:xfrm>
              <a:off x="6234201" y="5049529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A15C0B31-8A8D-4847-8458-8394906A2A14}"/>
                </a:ext>
              </a:extLst>
            </p:cNvPr>
            <p:cNvSpPr txBox="1">
              <a:spLocks/>
            </p:cNvSpPr>
            <p:nvPr/>
          </p:nvSpPr>
          <p:spPr>
            <a:xfrm>
              <a:off x="3942928" y="5699042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F8A969-D7E6-9544-9CCD-D527731EF8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4C80F6-FB61-3947-8943-82C3669CA8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5147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Competitor Analysis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77306-4F92-A743-B252-06C05FE28C7C}"/>
              </a:ext>
            </a:extLst>
          </p:cNvPr>
          <p:cNvGrpSpPr/>
          <p:nvPr/>
        </p:nvGrpSpPr>
        <p:grpSpPr>
          <a:xfrm>
            <a:off x="16668291" y="4738024"/>
            <a:ext cx="5940434" cy="7314965"/>
            <a:chOff x="16257414" y="4738024"/>
            <a:chExt cx="5940434" cy="7314965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B817605A-C5CB-0C43-8DEC-9DA91FC175A8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538435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189665-F030-AC4D-82DA-FAF888F58190}"/>
                </a:ext>
              </a:extLst>
            </p:cNvPr>
            <p:cNvSpPr/>
            <p:nvPr/>
          </p:nvSpPr>
          <p:spPr>
            <a:xfrm>
              <a:off x="17330089" y="4738024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22F076-2788-B241-B365-290F7516A8F9}"/>
                </a:ext>
              </a:extLst>
            </p:cNvPr>
            <p:cNvGrpSpPr/>
            <p:nvPr/>
          </p:nvGrpSpPr>
          <p:grpSpPr>
            <a:xfrm>
              <a:off x="16257414" y="5238989"/>
              <a:ext cx="715617" cy="715617"/>
              <a:chOff x="2328163" y="5982296"/>
              <a:chExt cx="715617" cy="71561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D0C871-44B5-5A4A-BA3C-704BE2C2C697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732C928-5680-B349-99E2-0B131471B8DF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219A45-6091-8B42-AB13-AC654BE94D06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FE574C-0EB5-9A4A-91EF-E26A9FAB0431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91D949F3-D1EE-3642-A142-22EFEE6F5AA8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8083331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3D90A8-C1D4-3449-BE18-EC17D4C31065}"/>
                </a:ext>
              </a:extLst>
            </p:cNvPr>
            <p:cNvSpPr/>
            <p:nvPr/>
          </p:nvSpPr>
          <p:spPr>
            <a:xfrm>
              <a:off x="17330089" y="7437000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5F6ED9B-5D0A-B44F-92DD-A1E355904F39}"/>
                </a:ext>
              </a:extLst>
            </p:cNvPr>
            <p:cNvGrpSpPr/>
            <p:nvPr/>
          </p:nvGrpSpPr>
          <p:grpSpPr>
            <a:xfrm>
              <a:off x="16257414" y="8016570"/>
              <a:ext cx="715617" cy="715617"/>
              <a:chOff x="2328163" y="5982296"/>
              <a:chExt cx="715617" cy="71561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3E2C33-36A7-464B-922D-1A3E366A46FF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0E30842-2F22-254B-B9A0-297F3009EA69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8884292-F0A7-1F40-9F33-760E6AA5C64D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56FF2EA-F4C0-9A46-8044-7F6B2349276B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A5FBF3C9-743E-D94A-B541-51C6330BE48A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10782308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0CD4EEF-AB7F-DA4B-94C4-457D68DC6045}"/>
                </a:ext>
              </a:extLst>
            </p:cNvPr>
            <p:cNvSpPr/>
            <p:nvPr/>
          </p:nvSpPr>
          <p:spPr>
            <a:xfrm>
              <a:off x="17330089" y="10135977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CA178C-2EF8-974F-9E61-825CD74DA51C}"/>
                </a:ext>
              </a:extLst>
            </p:cNvPr>
            <p:cNvGrpSpPr/>
            <p:nvPr/>
          </p:nvGrpSpPr>
          <p:grpSpPr>
            <a:xfrm>
              <a:off x="16257414" y="10674748"/>
              <a:ext cx="715617" cy="715617"/>
              <a:chOff x="2328163" y="5982296"/>
              <a:chExt cx="715617" cy="7156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863C2FD-4ACE-CD45-A38C-A95B82310D07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3CF7A19-073E-5E45-A349-7E5B8A07896C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815370-8E69-0845-8725-3D99A1983CF6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238C257-5F11-0C42-9EA4-7F3D14F63A16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397C81-6896-BA46-883B-545C4FBC5D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193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Competitor Analysis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B04405-DE33-B94A-9A50-CB4A7F6FFFFE}"/>
              </a:ext>
            </a:extLst>
          </p:cNvPr>
          <p:cNvGrpSpPr/>
          <p:nvPr/>
        </p:nvGrpSpPr>
        <p:grpSpPr>
          <a:xfrm>
            <a:off x="1768925" y="4738024"/>
            <a:ext cx="5940434" cy="7314965"/>
            <a:chOff x="16257414" y="4738024"/>
            <a:chExt cx="5940434" cy="7314965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A9A707D3-19E2-1740-862F-BB7F4D231E53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538435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CFC9AA-7E3B-2E4B-BD9B-2A8742E51B1E}"/>
                </a:ext>
              </a:extLst>
            </p:cNvPr>
            <p:cNvSpPr/>
            <p:nvPr/>
          </p:nvSpPr>
          <p:spPr>
            <a:xfrm>
              <a:off x="17330089" y="4738024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95B7077-4E86-A745-9EC7-1C5FDDC3DF8C}"/>
                </a:ext>
              </a:extLst>
            </p:cNvPr>
            <p:cNvGrpSpPr/>
            <p:nvPr/>
          </p:nvGrpSpPr>
          <p:grpSpPr>
            <a:xfrm>
              <a:off x="16257414" y="5238989"/>
              <a:ext cx="715617" cy="715617"/>
              <a:chOff x="2328163" y="5982296"/>
              <a:chExt cx="715617" cy="715617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3E3E403-419C-E044-8DE1-6891493E5D30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4519CFB-398F-A940-8E3C-79F06EF0E5CB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8006BC8-BFAD-0043-9F25-B50CA2C7430C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4CB84F3-BA72-7149-BCC6-3F537A45EDA1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39653798-CFA6-D948-A08E-465CB460212A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8083331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373405-E8C6-774A-8815-2457E8071FFE}"/>
                </a:ext>
              </a:extLst>
            </p:cNvPr>
            <p:cNvSpPr/>
            <p:nvPr/>
          </p:nvSpPr>
          <p:spPr>
            <a:xfrm>
              <a:off x="17330089" y="7437000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5F600B-292B-CA45-AED1-FF8F7B3F510C}"/>
                </a:ext>
              </a:extLst>
            </p:cNvPr>
            <p:cNvGrpSpPr/>
            <p:nvPr/>
          </p:nvGrpSpPr>
          <p:grpSpPr>
            <a:xfrm>
              <a:off x="16257414" y="8016570"/>
              <a:ext cx="715617" cy="715617"/>
              <a:chOff x="2328163" y="5982296"/>
              <a:chExt cx="715617" cy="715617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BBDC760-9699-B04C-A611-69CFEBD59F60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7B32C03-7F3F-8F4D-B06D-670CB3A9CAC9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6162A1F-8910-E548-BAF0-8DD229A51117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6CC0B8-561A-7242-B4D5-712A9FD72B0D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5C106855-BDB9-A440-8AC8-1D048AF1644E}"/>
                </a:ext>
              </a:extLst>
            </p:cNvPr>
            <p:cNvSpPr txBox="1">
              <a:spLocks/>
            </p:cNvSpPr>
            <p:nvPr/>
          </p:nvSpPr>
          <p:spPr>
            <a:xfrm>
              <a:off x="17241065" y="10782308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E2D248-0FC3-694D-B8FE-0FBCBAF448F2}"/>
                </a:ext>
              </a:extLst>
            </p:cNvPr>
            <p:cNvSpPr/>
            <p:nvPr/>
          </p:nvSpPr>
          <p:spPr>
            <a:xfrm>
              <a:off x="17330089" y="10135977"/>
              <a:ext cx="4145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DA82C62-525A-4141-BB81-4328A7891447}"/>
                </a:ext>
              </a:extLst>
            </p:cNvPr>
            <p:cNvGrpSpPr/>
            <p:nvPr/>
          </p:nvGrpSpPr>
          <p:grpSpPr>
            <a:xfrm>
              <a:off x="16257414" y="10674748"/>
              <a:ext cx="715617" cy="715617"/>
              <a:chOff x="2328163" y="5982296"/>
              <a:chExt cx="715617" cy="715617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208B7DE-CF28-7F47-B2BA-B341B5F41191}"/>
                  </a:ext>
                </a:extLst>
              </p:cNvPr>
              <p:cNvSpPr/>
              <p:nvPr/>
            </p:nvSpPr>
            <p:spPr>
              <a:xfrm>
                <a:off x="2328163" y="5982296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2F988C6-CB91-D84B-B769-3F8836844362}"/>
                  </a:ext>
                </a:extLst>
              </p:cNvPr>
              <p:cNvGrpSpPr/>
              <p:nvPr/>
            </p:nvGrpSpPr>
            <p:grpSpPr>
              <a:xfrm>
                <a:off x="2580746" y="631972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A9ABBD8-0A7B-D84D-AA15-E392F597A9BC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962E220-F781-574A-A454-68BB7A97A50C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8B42BA-3668-A040-AD27-5367FB7D22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31600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Clients Rectangle Version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7C6C62-7ED3-0E47-B9CF-65775F03C992}"/>
              </a:ext>
            </a:extLst>
          </p:cNvPr>
          <p:cNvSpPr txBox="1"/>
          <p:nvPr/>
        </p:nvSpPr>
        <p:spPr>
          <a:xfrm>
            <a:off x="3157264" y="11165147"/>
            <a:ext cx="1806312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point-and-click solutions that let you choose a responsive mobile design for your website. We can start you off with a brand new website or convert your current website into a mobile web design. 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4E7D62-E133-FE4B-92DF-C0BB70889C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0BE627-9053-FF44-B04F-599273373B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A556DE-CD46-834B-9A3B-F42FEDAAFA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9EA2099-2B0B-F74E-91B1-8362127C44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BD85ED3-241F-D74E-BF83-4D12AEB7C24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074618F-E2FF-BD4B-B90A-168A948082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5C6B553-51B3-2D4C-BFEE-0207A51A53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3C5F685-8215-2741-994F-5FF0F5DE0E6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12098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686505F-F7CA-844A-B52E-9FC1CE7B8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934B78-0123-A144-B688-CCB069F60ECD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23AE35-5202-CE45-8D0C-829219E84152}"/>
              </a:ext>
            </a:extLst>
          </p:cNvPr>
          <p:cNvGrpSpPr/>
          <p:nvPr/>
        </p:nvGrpSpPr>
        <p:grpSpPr>
          <a:xfrm>
            <a:off x="4846062" y="4617112"/>
            <a:ext cx="14685526" cy="1882210"/>
            <a:chOff x="4846062" y="1032440"/>
            <a:chExt cx="14685526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2440"/>
              <a:ext cx="14685526" cy="1514912"/>
              <a:chOff x="4846062" y="633855"/>
              <a:chExt cx="14685526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4846062" y="1133104"/>
                <a:ext cx="1468552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Clients Square Version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0992CD0-5DF8-5043-99A1-C71E250C8D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3B7F9CE-203B-554F-8A95-E808358FC7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D2DCB7-168E-E74C-B577-73F221FCAC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2CAEF9E-00F5-4549-8947-1C1F3BB573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4992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556438B-AC73-1640-A0E0-5025903EB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RECENT PORTFOLIO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11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7EF0E6-E40E-5D4C-A4D9-789D686402D7}"/>
              </a:ext>
            </a:extLst>
          </p:cNvPr>
          <p:cNvGrpSpPr/>
          <p:nvPr/>
        </p:nvGrpSpPr>
        <p:grpSpPr>
          <a:xfrm rot="10800000">
            <a:off x="5245724" y="8462269"/>
            <a:ext cx="8732520" cy="1006638"/>
            <a:chOff x="5245724" y="6658338"/>
            <a:chExt cx="8732520" cy="100663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24A058-E132-3246-BCC9-2600B3467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8244" y="6658338"/>
              <a:ext cx="0" cy="100663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5B2B1D-AE58-0E4F-B50E-F58C3F753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5724" y="6658338"/>
              <a:ext cx="0" cy="100663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38D4BE-F4FE-334D-87FD-52BA82FD1703}"/>
              </a:ext>
            </a:extLst>
          </p:cNvPr>
          <p:cNvGrpSpPr/>
          <p:nvPr/>
        </p:nvGrpSpPr>
        <p:grpSpPr>
          <a:xfrm>
            <a:off x="9634844" y="6704058"/>
            <a:ext cx="8778240" cy="1006638"/>
            <a:chOff x="9634844" y="6658338"/>
            <a:chExt cx="8778240" cy="1006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1BEF99-FC30-474B-9D84-18E2875F7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4844" y="6658338"/>
              <a:ext cx="0" cy="100663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E1815B-21A8-6D46-928A-50E828D91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13084" y="6658338"/>
              <a:ext cx="0" cy="100663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6EC71C6-1592-2447-A2A3-E51A1F2117E9}"/>
              </a:ext>
            </a:extLst>
          </p:cNvPr>
          <p:cNvSpPr/>
          <p:nvPr/>
        </p:nvSpPr>
        <p:spPr>
          <a:xfrm>
            <a:off x="17633130" y="7286531"/>
            <a:ext cx="1539907" cy="1540306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A3533E-9E19-6F44-8E6C-7152769753BE}"/>
              </a:ext>
            </a:extLst>
          </p:cNvPr>
          <p:cNvSpPr/>
          <p:nvPr/>
        </p:nvSpPr>
        <p:spPr>
          <a:xfrm>
            <a:off x="13238925" y="7266068"/>
            <a:ext cx="1539907" cy="1540306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4B3001-B07F-5E41-9EE8-59D785C7DAB7}"/>
              </a:ext>
            </a:extLst>
          </p:cNvPr>
          <p:cNvSpPr/>
          <p:nvPr/>
        </p:nvSpPr>
        <p:spPr>
          <a:xfrm>
            <a:off x="8844600" y="7286531"/>
            <a:ext cx="1539907" cy="1540306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FCA757-CA1A-DD4B-906E-09C53E9E5E17}"/>
              </a:ext>
            </a:extLst>
          </p:cNvPr>
          <p:cNvSpPr/>
          <p:nvPr/>
        </p:nvSpPr>
        <p:spPr>
          <a:xfrm>
            <a:off x="4483511" y="7266068"/>
            <a:ext cx="1539907" cy="1540306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B1E33B-EF9A-EC42-81BC-4984A0CFBC8C}"/>
              </a:ext>
            </a:extLst>
          </p:cNvPr>
          <p:cNvGrpSpPr/>
          <p:nvPr/>
        </p:nvGrpSpPr>
        <p:grpSpPr>
          <a:xfrm>
            <a:off x="3113364" y="6669613"/>
            <a:ext cx="18150918" cy="2105926"/>
            <a:chOff x="1879596" y="5804637"/>
            <a:chExt cx="20618454" cy="239221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D51A46-7F67-F744-9041-EAFCE161E48A}"/>
                </a:ext>
              </a:extLst>
            </p:cNvPr>
            <p:cNvGrpSpPr/>
            <p:nvPr/>
          </p:nvGrpSpPr>
          <p:grpSpPr>
            <a:xfrm>
              <a:off x="16854738" y="5804637"/>
              <a:ext cx="5643312" cy="2392218"/>
              <a:chOff x="1672389" y="5410200"/>
              <a:chExt cx="6605500" cy="2800092"/>
            </a:xfrm>
            <a:solidFill>
              <a:schemeClr val="accent4"/>
            </a:solidFill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05CEB2D-8160-2F4B-8B97-E6C2B204FBF0}"/>
                  </a:ext>
                </a:extLst>
              </p:cNvPr>
              <p:cNvSpPr/>
              <p:nvPr/>
            </p:nvSpPr>
            <p:spPr>
              <a:xfrm>
                <a:off x="1672389" y="6837485"/>
                <a:ext cx="5842804" cy="73709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3A5A235-8B98-624A-95B2-CA8EE242B3B0}"/>
                  </a:ext>
                </a:extLst>
              </p:cNvPr>
              <p:cNvGrpSpPr/>
              <p:nvPr/>
            </p:nvGrpSpPr>
            <p:grpSpPr>
              <a:xfrm>
                <a:off x="5880842" y="5410200"/>
                <a:ext cx="2397047" cy="2800092"/>
                <a:chOff x="9471939" y="4925889"/>
                <a:chExt cx="2823410" cy="3298144"/>
              </a:xfrm>
              <a:grpFill/>
            </p:grpSpPr>
            <p:sp>
              <p:nvSpPr>
                <p:cNvPr id="56" name="Rounded Rectangle 55">
                  <a:extLst>
                    <a:ext uri="{FF2B5EF4-FFF2-40B4-BE49-F238E27FC236}">
                      <a16:creationId xmlns:a16="http://schemas.microsoft.com/office/drawing/2014/main" id="{26A036B7-8342-8A49-9E89-2DBABC01E062}"/>
                    </a:ext>
                  </a:extLst>
                </p:cNvPr>
                <p:cNvSpPr/>
                <p:nvPr/>
              </p:nvSpPr>
              <p:spPr>
                <a:xfrm rot="2700000">
                  <a:off x="9471939" y="590349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299A66CA-B20E-E047-AB38-4B6FD1D31EF9}"/>
                    </a:ext>
                  </a:extLst>
                </p:cNvPr>
                <p:cNvSpPr/>
                <p:nvPr/>
              </p:nvSpPr>
              <p:spPr>
                <a:xfrm rot="18900000">
                  <a:off x="9471939" y="735583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616097-41C1-8A49-96A2-02FC0CBA24C2}"/>
                </a:ext>
              </a:extLst>
            </p:cNvPr>
            <p:cNvGrpSpPr/>
            <p:nvPr/>
          </p:nvGrpSpPr>
          <p:grpSpPr>
            <a:xfrm>
              <a:off x="11863024" y="5804637"/>
              <a:ext cx="5643312" cy="2392218"/>
              <a:chOff x="1672389" y="5410200"/>
              <a:chExt cx="6605500" cy="2800092"/>
            </a:xfrm>
            <a:solidFill>
              <a:schemeClr val="accent3"/>
            </a:solidFill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629FE18C-A257-3347-AF05-19EC40C1938E}"/>
                  </a:ext>
                </a:extLst>
              </p:cNvPr>
              <p:cNvSpPr/>
              <p:nvPr/>
            </p:nvSpPr>
            <p:spPr>
              <a:xfrm>
                <a:off x="1672389" y="6837485"/>
                <a:ext cx="5842804" cy="73709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1D0E4CA-B816-334B-A8A8-672A943B1EE0}"/>
                  </a:ext>
                </a:extLst>
              </p:cNvPr>
              <p:cNvGrpSpPr/>
              <p:nvPr/>
            </p:nvGrpSpPr>
            <p:grpSpPr>
              <a:xfrm>
                <a:off x="5880842" y="5410200"/>
                <a:ext cx="2397047" cy="2800092"/>
                <a:chOff x="9471939" y="4925889"/>
                <a:chExt cx="2823410" cy="3298144"/>
              </a:xfrm>
              <a:grpFill/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FAD66289-9B4A-AD48-B5E7-1BC22316C103}"/>
                    </a:ext>
                  </a:extLst>
                </p:cNvPr>
                <p:cNvSpPr/>
                <p:nvPr/>
              </p:nvSpPr>
              <p:spPr>
                <a:xfrm rot="2700000">
                  <a:off x="9471939" y="590349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889602FC-8DC1-3A46-91EE-90F21077D264}"/>
                    </a:ext>
                  </a:extLst>
                </p:cNvPr>
                <p:cNvSpPr/>
                <p:nvPr/>
              </p:nvSpPr>
              <p:spPr>
                <a:xfrm rot="18900000">
                  <a:off x="9471939" y="735583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BEE4E2B-0B8B-3D4A-9514-6CFAF66AC73D}"/>
                </a:ext>
              </a:extLst>
            </p:cNvPr>
            <p:cNvGrpSpPr/>
            <p:nvPr/>
          </p:nvGrpSpPr>
          <p:grpSpPr>
            <a:xfrm>
              <a:off x="6871310" y="5804637"/>
              <a:ext cx="5643312" cy="2392218"/>
              <a:chOff x="1672389" y="5410200"/>
              <a:chExt cx="6605500" cy="2800092"/>
            </a:xfrm>
            <a:solidFill>
              <a:schemeClr val="accent2"/>
            </a:solidFill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D132A18-6D94-7A46-9079-58C99CD51A68}"/>
                  </a:ext>
                </a:extLst>
              </p:cNvPr>
              <p:cNvSpPr/>
              <p:nvPr/>
            </p:nvSpPr>
            <p:spPr>
              <a:xfrm>
                <a:off x="1672389" y="6837485"/>
                <a:ext cx="5842804" cy="73709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D250369-E9D2-BD4D-898A-26AEA2EC336E}"/>
                  </a:ext>
                </a:extLst>
              </p:cNvPr>
              <p:cNvGrpSpPr/>
              <p:nvPr/>
            </p:nvGrpSpPr>
            <p:grpSpPr>
              <a:xfrm>
                <a:off x="5880842" y="5410200"/>
                <a:ext cx="2397047" cy="2800092"/>
                <a:chOff x="9471939" y="4925889"/>
                <a:chExt cx="2823410" cy="3298144"/>
              </a:xfrm>
              <a:grpFill/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8BC1E258-6FA1-4D41-AD82-67F9F80F45C7}"/>
                    </a:ext>
                  </a:extLst>
                </p:cNvPr>
                <p:cNvSpPr/>
                <p:nvPr/>
              </p:nvSpPr>
              <p:spPr>
                <a:xfrm rot="2700000">
                  <a:off x="9471939" y="590349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5BBA3861-F5D1-2D4C-97FC-229E0FFA3CF4}"/>
                    </a:ext>
                  </a:extLst>
                </p:cNvPr>
                <p:cNvSpPr/>
                <p:nvPr/>
              </p:nvSpPr>
              <p:spPr>
                <a:xfrm rot="18900000">
                  <a:off x="9471939" y="735583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4DA64BC-7830-7442-B581-F2D130D4E992}"/>
                </a:ext>
              </a:extLst>
            </p:cNvPr>
            <p:cNvGrpSpPr/>
            <p:nvPr/>
          </p:nvGrpSpPr>
          <p:grpSpPr>
            <a:xfrm>
              <a:off x="1879596" y="5804637"/>
              <a:ext cx="5643312" cy="2392218"/>
              <a:chOff x="1672389" y="5410200"/>
              <a:chExt cx="6605500" cy="2800092"/>
            </a:xfrm>
            <a:solidFill>
              <a:schemeClr val="accent1"/>
            </a:solidFill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95FF58F-4F00-0843-B5AE-9E6E78E0C3AF}"/>
                  </a:ext>
                </a:extLst>
              </p:cNvPr>
              <p:cNvSpPr/>
              <p:nvPr/>
            </p:nvSpPr>
            <p:spPr>
              <a:xfrm>
                <a:off x="1672389" y="6837485"/>
                <a:ext cx="5842804" cy="73709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70DE505-C1E8-E24A-AD99-FA67E5ED069A}"/>
                  </a:ext>
                </a:extLst>
              </p:cNvPr>
              <p:cNvGrpSpPr/>
              <p:nvPr/>
            </p:nvGrpSpPr>
            <p:grpSpPr>
              <a:xfrm>
                <a:off x="5880842" y="5410200"/>
                <a:ext cx="2397047" cy="2800092"/>
                <a:chOff x="9471939" y="4925889"/>
                <a:chExt cx="2823410" cy="3298144"/>
              </a:xfrm>
              <a:grpFill/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60ED2096-F660-B746-8074-DF032342940E}"/>
                    </a:ext>
                  </a:extLst>
                </p:cNvPr>
                <p:cNvSpPr/>
                <p:nvPr/>
              </p:nvSpPr>
              <p:spPr>
                <a:xfrm rot="2700000">
                  <a:off x="9471939" y="590349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29823ECB-6A8A-EE4A-A815-805FAB1BF149}"/>
                    </a:ext>
                  </a:extLst>
                </p:cNvPr>
                <p:cNvSpPr/>
                <p:nvPr/>
              </p:nvSpPr>
              <p:spPr>
                <a:xfrm rot="18900000">
                  <a:off x="9471939" y="7355834"/>
                  <a:ext cx="2823410" cy="86819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9BED14-9A13-994E-9089-A7A8FE19205F}"/>
              </a:ext>
            </a:extLst>
          </p:cNvPr>
          <p:cNvGrpSpPr/>
          <p:nvPr/>
        </p:nvGrpSpPr>
        <p:grpSpPr>
          <a:xfrm>
            <a:off x="2864806" y="9835583"/>
            <a:ext cx="4777074" cy="1910511"/>
            <a:chOff x="3787551" y="6848602"/>
            <a:chExt cx="4777074" cy="191051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32629ED-BCD4-1347-9B79-E233A548F3A5}"/>
                </a:ext>
              </a:extLst>
            </p:cNvPr>
            <p:cNvSpPr txBox="1"/>
            <p:nvPr/>
          </p:nvSpPr>
          <p:spPr>
            <a:xfrm>
              <a:off x="5070237" y="6848602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6ED5AD09-30E4-2B4D-97AA-04AD2AC88806}"/>
                </a:ext>
              </a:extLst>
            </p:cNvPr>
            <p:cNvSpPr txBox="1">
              <a:spLocks/>
            </p:cNvSpPr>
            <p:nvPr/>
          </p:nvSpPr>
          <p:spPr>
            <a:xfrm>
              <a:off x="3787551" y="7498115"/>
              <a:ext cx="47770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35CBD2-F762-E742-B8CC-4A83273E025D}"/>
              </a:ext>
            </a:extLst>
          </p:cNvPr>
          <p:cNvGrpSpPr/>
          <p:nvPr/>
        </p:nvGrpSpPr>
        <p:grpSpPr>
          <a:xfrm>
            <a:off x="7225021" y="4521601"/>
            <a:ext cx="4777074" cy="1910511"/>
            <a:chOff x="3787551" y="6848602"/>
            <a:chExt cx="4777074" cy="19105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F7ACC1-178E-0E4D-98F7-26C1502C141E}"/>
                </a:ext>
              </a:extLst>
            </p:cNvPr>
            <p:cNvSpPr txBox="1"/>
            <p:nvPr/>
          </p:nvSpPr>
          <p:spPr>
            <a:xfrm>
              <a:off x="5075848" y="6848602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78" name="Subtitle 2">
              <a:extLst>
                <a:ext uri="{FF2B5EF4-FFF2-40B4-BE49-F238E27FC236}">
                  <a16:creationId xmlns:a16="http://schemas.microsoft.com/office/drawing/2014/main" id="{DB9742B9-ECF2-4F43-BB3D-521A4B36A4B9}"/>
                </a:ext>
              </a:extLst>
            </p:cNvPr>
            <p:cNvSpPr txBox="1">
              <a:spLocks/>
            </p:cNvSpPr>
            <p:nvPr/>
          </p:nvSpPr>
          <p:spPr>
            <a:xfrm>
              <a:off x="3787551" y="7498115"/>
              <a:ext cx="47770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9A77F0-31EE-5E4E-9DF0-742321819F5C}"/>
              </a:ext>
            </a:extLst>
          </p:cNvPr>
          <p:cNvGrpSpPr/>
          <p:nvPr/>
        </p:nvGrpSpPr>
        <p:grpSpPr>
          <a:xfrm>
            <a:off x="11631120" y="9835583"/>
            <a:ext cx="4777074" cy="1910511"/>
            <a:chOff x="3787551" y="6848602"/>
            <a:chExt cx="4777074" cy="191051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AB30711-4CCD-814C-A28A-F872ABF31CB6}"/>
                </a:ext>
              </a:extLst>
            </p:cNvPr>
            <p:cNvSpPr txBox="1"/>
            <p:nvPr/>
          </p:nvSpPr>
          <p:spPr>
            <a:xfrm>
              <a:off x="4889900" y="6848602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  <p:sp>
          <p:nvSpPr>
            <p:cNvPr id="81" name="Subtitle 2">
              <a:extLst>
                <a:ext uri="{FF2B5EF4-FFF2-40B4-BE49-F238E27FC236}">
                  <a16:creationId xmlns:a16="http://schemas.microsoft.com/office/drawing/2014/main" id="{5F0C6C2E-7A79-2541-82EB-499FF41D05BD}"/>
                </a:ext>
              </a:extLst>
            </p:cNvPr>
            <p:cNvSpPr txBox="1">
              <a:spLocks/>
            </p:cNvSpPr>
            <p:nvPr/>
          </p:nvSpPr>
          <p:spPr>
            <a:xfrm>
              <a:off x="3787551" y="7498115"/>
              <a:ext cx="47770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EB5795-9649-B44A-B67E-1E93426D6FA3}"/>
              </a:ext>
            </a:extLst>
          </p:cNvPr>
          <p:cNvGrpSpPr/>
          <p:nvPr/>
        </p:nvGrpSpPr>
        <p:grpSpPr>
          <a:xfrm>
            <a:off x="15991335" y="4521601"/>
            <a:ext cx="4777074" cy="1910511"/>
            <a:chOff x="3787551" y="6848602"/>
            <a:chExt cx="4777074" cy="191051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6F0A7E0-BBB9-8E4E-B47E-F1873C64AF58}"/>
                </a:ext>
              </a:extLst>
            </p:cNvPr>
            <p:cNvSpPr txBox="1"/>
            <p:nvPr/>
          </p:nvSpPr>
          <p:spPr>
            <a:xfrm>
              <a:off x="5038978" y="6848602"/>
              <a:ext cx="22749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Four</a:t>
              </a:r>
            </a:p>
          </p:txBody>
        </p:sp>
        <p:sp>
          <p:nvSpPr>
            <p:cNvPr id="84" name="Subtitle 2">
              <a:extLst>
                <a:ext uri="{FF2B5EF4-FFF2-40B4-BE49-F238E27FC236}">
                  <a16:creationId xmlns:a16="http://schemas.microsoft.com/office/drawing/2014/main" id="{EC171ACB-C55A-2C41-A434-73307B997A1F}"/>
                </a:ext>
              </a:extLst>
            </p:cNvPr>
            <p:cNvSpPr txBox="1">
              <a:spLocks/>
            </p:cNvSpPr>
            <p:nvPr/>
          </p:nvSpPr>
          <p:spPr>
            <a:xfrm>
              <a:off x="3787551" y="7498115"/>
              <a:ext cx="477707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5F5EB8-8C57-F643-9D74-F13A81832BB0}"/>
              </a:ext>
            </a:extLst>
          </p:cNvPr>
          <p:cNvGrpSpPr/>
          <p:nvPr/>
        </p:nvGrpSpPr>
        <p:grpSpPr>
          <a:xfrm>
            <a:off x="17980229" y="7658900"/>
            <a:ext cx="865710" cy="659016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E3635E83-7ABE-DA48-998B-A75A5FAD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F9FE5FC-EDA8-FC40-A25B-0CF0043F5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4A1939A7-3425-5647-93D3-6335D8AE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260227F3-336B-E445-9C69-E77F58721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02EC2F0C-EE40-A844-A983-A3D6295E1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75F5BB7-1F72-BD4A-8647-2BA5B7EE1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958278D-526C-3748-846F-591A5D91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DC320D8-0345-5F48-A7F1-D1EF48F968B2}"/>
              </a:ext>
            </a:extLst>
          </p:cNvPr>
          <p:cNvGrpSpPr/>
          <p:nvPr/>
        </p:nvGrpSpPr>
        <p:grpSpPr>
          <a:xfrm>
            <a:off x="4879063" y="7664976"/>
            <a:ext cx="789116" cy="789114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EBC08E4-DC77-DE4B-88AF-6EF32E8E4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60BF193-D463-3B4B-8738-1D468C12A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29149E2-EAAE-2B45-9977-33685D11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D69495CC-69D2-244A-A7D2-72B6FADD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949" y="7621361"/>
            <a:ext cx="780894" cy="783634"/>
          </a:xfrm>
          <a:custGeom>
            <a:avLst/>
            <a:gdLst>
              <a:gd name="T0" fmla="*/ 93149 w 1258"/>
              <a:gd name="T1" fmla="*/ 285253 h 1259"/>
              <a:gd name="T2" fmla="*/ 125157 w 1258"/>
              <a:gd name="T3" fmla="*/ 285253 h 1259"/>
              <a:gd name="T4" fmla="*/ 125157 w 1258"/>
              <a:gd name="T5" fmla="*/ 426978 h 1259"/>
              <a:gd name="T6" fmla="*/ 93149 w 1258"/>
              <a:gd name="T7" fmla="*/ 426978 h 1259"/>
              <a:gd name="T8" fmla="*/ 93149 w 1258"/>
              <a:gd name="T9" fmla="*/ 285253 h 1259"/>
              <a:gd name="T10" fmla="*/ 210394 w 1258"/>
              <a:gd name="T11" fmla="*/ 206637 h 1259"/>
              <a:gd name="T12" fmla="*/ 242762 w 1258"/>
              <a:gd name="T13" fmla="*/ 206637 h 1259"/>
              <a:gd name="T14" fmla="*/ 242762 w 1258"/>
              <a:gd name="T15" fmla="*/ 426978 h 1259"/>
              <a:gd name="T16" fmla="*/ 210394 w 1258"/>
              <a:gd name="T17" fmla="*/ 426978 h 1259"/>
              <a:gd name="T18" fmla="*/ 210394 w 1258"/>
              <a:gd name="T19" fmla="*/ 206637 h 1259"/>
              <a:gd name="T20" fmla="*/ 299227 w 1258"/>
              <a:gd name="T21" fmla="*/ 101696 h 1259"/>
              <a:gd name="T22" fmla="*/ 344543 w 1258"/>
              <a:gd name="T23" fmla="*/ 43275 h 1259"/>
              <a:gd name="T24" fmla="*/ 389139 w 1258"/>
              <a:gd name="T25" fmla="*/ 101696 h 1259"/>
              <a:gd name="T26" fmla="*/ 360367 w 1258"/>
              <a:gd name="T27" fmla="*/ 101696 h 1259"/>
              <a:gd name="T28" fmla="*/ 360367 w 1258"/>
              <a:gd name="T29" fmla="*/ 426978 h 1259"/>
              <a:gd name="T30" fmla="*/ 327999 w 1258"/>
              <a:gd name="T31" fmla="*/ 426978 h 1259"/>
              <a:gd name="T32" fmla="*/ 327999 w 1258"/>
              <a:gd name="T33" fmla="*/ 101696 h 1259"/>
              <a:gd name="T34" fmla="*/ 299227 w 1258"/>
              <a:gd name="T35" fmla="*/ 101696 h 1259"/>
              <a:gd name="T36" fmla="*/ 386981 w 1258"/>
              <a:gd name="T37" fmla="*/ 426978 h 1259"/>
              <a:gd name="T38" fmla="*/ 386981 w 1258"/>
              <a:gd name="T39" fmla="*/ 128382 h 1259"/>
              <a:gd name="T40" fmla="*/ 443086 w 1258"/>
              <a:gd name="T41" fmla="*/ 128382 h 1259"/>
              <a:gd name="T42" fmla="*/ 344543 w 1258"/>
              <a:gd name="T43" fmla="*/ 0 h 1259"/>
              <a:gd name="T44" fmla="*/ 245280 w 1258"/>
              <a:gd name="T45" fmla="*/ 128382 h 1259"/>
              <a:gd name="T46" fmla="*/ 302104 w 1258"/>
              <a:gd name="T47" fmla="*/ 128382 h 1259"/>
              <a:gd name="T48" fmla="*/ 302104 w 1258"/>
              <a:gd name="T49" fmla="*/ 426978 h 1259"/>
              <a:gd name="T50" fmla="*/ 269376 w 1258"/>
              <a:gd name="T51" fmla="*/ 426978 h 1259"/>
              <a:gd name="T52" fmla="*/ 269376 w 1258"/>
              <a:gd name="T53" fmla="*/ 179951 h 1259"/>
              <a:gd name="T54" fmla="*/ 184140 w 1258"/>
              <a:gd name="T55" fmla="*/ 179951 h 1259"/>
              <a:gd name="T56" fmla="*/ 184140 w 1258"/>
              <a:gd name="T57" fmla="*/ 426978 h 1259"/>
              <a:gd name="T58" fmla="*/ 151771 w 1258"/>
              <a:gd name="T59" fmla="*/ 426978 h 1259"/>
              <a:gd name="T60" fmla="*/ 151771 w 1258"/>
              <a:gd name="T61" fmla="*/ 258567 h 1259"/>
              <a:gd name="T62" fmla="*/ 66535 w 1258"/>
              <a:gd name="T63" fmla="*/ 258567 h 1259"/>
              <a:gd name="T64" fmla="*/ 66535 w 1258"/>
              <a:gd name="T65" fmla="*/ 426978 h 1259"/>
              <a:gd name="T66" fmla="*/ 0 w 1258"/>
              <a:gd name="T67" fmla="*/ 426978 h 1259"/>
              <a:gd name="T68" fmla="*/ 0 w 1258"/>
              <a:gd name="T69" fmla="*/ 453664 h 1259"/>
              <a:gd name="T70" fmla="*/ 452077 w 1258"/>
              <a:gd name="T71" fmla="*/ 453664 h 1259"/>
              <a:gd name="T72" fmla="*/ 452077 w 1258"/>
              <a:gd name="T73" fmla="*/ 426978 h 1259"/>
              <a:gd name="T74" fmla="*/ 386981 w 1258"/>
              <a:gd name="T75" fmla="*/ 426978 h 12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58" h="1259">
                <a:moveTo>
                  <a:pt x="259" y="791"/>
                </a:moveTo>
                <a:lnTo>
                  <a:pt x="348" y="791"/>
                </a:lnTo>
                <a:lnTo>
                  <a:pt x="348" y="1184"/>
                </a:lnTo>
                <a:lnTo>
                  <a:pt x="259" y="1184"/>
                </a:lnTo>
                <a:lnTo>
                  <a:pt x="259" y="791"/>
                </a:lnTo>
                <a:close/>
                <a:moveTo>
                  <a:pt x="585" y="573"/>
                </a:moveTo>
                <a:lnTo>
                  <a:pt x="675" y="573"/>
                </a:lnTo>
                <a:lnTo>
                  <a:pt x="675" y="1184"/>
                </a:lnTo>
                <a:lnTo>
                  <a:pt x="585" y="1184"/>
                </a:lnTo>
                <a:lnTo>
                  <a:pt x="585" y="573"/>
                </a:lnTo>
                <a:close/>
                <a:moveTo>
                  <a:pt x="832" y="282"/>
                </a:moveTo>
                <a:lnTo>
                  <a:pt x="958" y="120"/>
                </a:lnTo>
                <a:lnTo>
                  <a:pt x="1082" y="282"/>
                </a:lnTo>
                <a:lnTo>
                  <a:pt x="1002" y="282"/>
                </a:lnTo>
                <a:lnTo>
                  <a:pt x="1002" y="1184"/>
                </a:lnTo>
                <a:lnTo>
                  <a:pt x="912" y="1184"/>
                </a:lnTo>
                <a:lnTo>
                  <a:pt x="912" y="282"/>
                </a:lnTo>
                <a:lnTo>
                  <a:pt x="832" y="282"/>
                </a:lnTo>
                <a:close/>
                <a:moveTo>
                  <a:pt x="1076" y="1184"/>
                </a:moveTo>
                <a:lnTo>
                  <a:pt x="1076" y="356"/>
                </a:lnTo>
                <a:lnTo>
                  <a:pt x="1232" y="356"/>
                </a:lnTo>
                <a:lnTo>
                  <a:pt x="958" y="0"/>
                </a:lnTo>
                <a:lnTo>
                  <a:pt x="682" y="356"/>
                </a:lnTo>
                <a:lnTo>
                  <a:pt x="840" y="356"/>
                </a:lnTo>
                <a:lnTo>
                  <a:pt x="840" y="1184"/>
                </a:lnTo>
                <a:lnTo>
                  <a:pt x="749" y="1184"/>
                </a:lnTo>
                <a:lnTo>
                  <a:pt x="749" y="499"/>
                </a:lnTo>
                <a:lnTo>
                  <a:pt x="512" y="499"/>
                </a:lnTo>
                <a:lnTo>
                  <a:pt x="512" y="1184"/>
                </a:lnTo>
                <a:lnTo>
                  <a:pt x="422" y="1184"/>
                </a:lnTo>
                <a:lnTo>
                  <a:pt x="422" y="717"/>
                </a:lnTo>
                <a:lnTo>
                  <a:pt x="185" y="717"/>
                </a:lnTo>
                <a:lnTo>
                  <a:pt x="185" y="1184"/>
                </a:lnTo>
                <a:lnTo>
                  <a:pt x="0" y="1184"/>
                </a:lnTo>
                <a:lnTo>
                  <a:pt x="0" y="1258"/>
                </a:lnTo>
                <a:lnTo>
                  <a:pt x="1257" y="1258"/>
                </a:lnTo>
                <a:lnTo>
                  <a:pt x="1257" y="1184"/>
                </a:lnTo>
                <a:lnTo>
                  <a:pt x="1076" y="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A1BE060-C2BF-FF4F-B0D9-2A53266CB1D7}"/>
              </a:ext>
            </a:extLst>
          </p:cNvPr>
          <p:cNvGrpSpPr/>
          <p:nvPr/>
        </p:nvGrpSpPr>
        <p:grpSpPr>
          <a:xfrm>
            <a:off x="9291296" y="7659798"/>
            <a:ext cx="786870" cy="900760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C5F5416-C80C-3D45-91AC-019D2797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66637B1-47FA-AA44-A179-F4C2AA56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79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568BA4-5254-B84B-8E23-107BC0E197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7A2BA7C-35D2-3846-B190-CAC406A93FF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3694E10-276B-CB49-B44E-7885226382E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Delay 51">
            <a:extLst>
              <a:ext uri="{FF2B5EF4-FFF2-40B4-BE49-F238E27FC236}">
                <a16:creationId xmlns:a16="http://schemas.microsoft.com/office/drawing/2014/main" id="{DC1AF424-57D7-2748-80BA-76056B68EA70}"/>
              </a:ext>
            </a:extLst>
          </p:cNvPr>
          <p:cNvSpPr/>
          <p:nvPr/>
        </p:nvSpPr>
        <p:spPr>
          <a:xfrm>
            <a:off x="0" y="11588560"/>
            <a:ext cx="4286424" cy="1095000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0EB5D-607C-D543-891D-FE5800602212}"/>
              </a:ext>
            </a:extLst>
          </p:cNvPr>
          <p:cNvSpPr txBox="1"/>
          <p:nvPr/>
        </p:nvSpPr>
        <p:spPr>
          <a:xfrm>
            <a:off x="876637" y="11871724"/>
            <a:ext cx="434712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One</a:t>
            </a:r>
          </a:p>
        </p:txBody>
      </p:sp>
      <p:sp>
        <p:nvSpPr>
          <p:cNvPr id="31" name="Delay 51">
            <a:extLst>
              <a:ext uri="{FF2B5EF4-FFF2-40B4-BE49-F238E27FC236}">
                <a16:creationId xmlns:a16="http://schemas.microsoft.com/office/drawing/2014/main" id="{9054E8A6-7EC4-8640-A4DC-D4ECA558B324}"/>
              </a:ext>
            </a:extLst>
          </p:cNvPr>
          <p:cNvSpPr/>
          <p:nvPr/>
        </p:nvSpPr>
        <p:spPr>
          <a:xfrm>
            <a:off x="8125882" y="11588560"/>
            <a:ext cx="4286424" cy="1095000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336F6-C002-0A46-84B7-BBC5AFD759FC}"/>
              </a:ext>
            </a:extLst>
          </p:cNvPr>
          <p:cNvSpPr txBox="1"/>
          <p:nvPr/>
        </p:nvSpPr>
        <p:spPr>
          <a:xfrm>
            <a:off x="9002519" y="11871724"/>
            <a:ext cx="434712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33" name="Delay 51">
            <a:extLst>
              <a:ext uri="{FF2B5EF4-FFF2-40B4-BE49-F238E27FC236}">
                <a16:creationId xmlns:a16="http://schemas.microsoft.com/office/drawing/2014/main" id="{F9B085EB-DF20-FB48-AB55-99F4BD2EC5AA}"/>
              </a:ext>
            </a:extLst>
          </p:cNvPr>
          <p:cNvSpPr/>
          <p:nvPr/>
        </p:nvSpPr>
        <p:spPr>
          <a:xfrm>
            <a:off x="16251765" y="11588560"/>
            <a:ext cx="4286424" cy="1095000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38657-324B-E94D-B849-670087A348DE}"/>
              </a:ext>
            </a:extLst>
          </p:cNvPr>
          <p:cNvSpPr txBox="1"/>
          <p:nvPr/>
        </p:nvSpPr>
        <p:spPr>
          <a:xfrm>
            <a:off x="17128402" y="11871724"/>
            <a:ext cx="434712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52AB8B-DC68-BA4D-8ED6-BB7B5CE80808}"/>
              </a:ext>
            </a:extLst>
          </p:cNvPr>
          <p:cNvSpPr txBox="1"/>
          <p:nvPr/>
        </p:nvSpPr>
        <p:spPr>
          <a:xfrm>
            <a:off x="3157264" y="3707939"/>
            <a:ext cx="1806312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point-and-click solutions that let you choose a responsive mobile design for your website. We can start you off with a brand new website or convert your current website into a mobile web design. </a:t>
            </a:r>
          </a:p>
        </p:txBody>
      </p:sp>
    </p:spTree>
    <p:extLst>
      <p:ext uri="{BB962C8B-B14F-4D97-AF65-F5344CB8AC3E}">
        <p14:creationId xmlns:p14="http://schemas.microsoft.com/office/powerpoint/2010/main" val="887997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2FCB3C3-1D7D-E94B-BA2B-396F6F3D96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2D7C9-C1F3-3847-A337-CE680FDE68AA}"/>
              </a:ext>
            </a:extLst>
          </p:cNvPr>
          <p:cNvGrpSpPr/>
          <p:nvPr/>
        </p:nvGrpSpPr>
        <p:grpSpPr>
          <a:xfrm>
            <a:off x="1670254" y="1032440"/>
            <a:ext cx="8074638" cy="1882210"/>
            <a:chOff x="2313719" y="1032440"/>
            <a:chExt cx="8074638" cy="18822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88E3E2-3DCE-6E46-9327-2049C23521CA}"/>
                </a:ext>
              </a:extLst>
            </p:cNvPr>
            <p:cNvGrpSpPr/>
            <p:nvPr/>
          </p:nvGrpSpPr>
          <p:grpSpPr>
            <a:xfrm>
              <a:off x="2313719" y="1032440"/>
              <a:ext cx="8074638" cy="1514912"/>
              <a:chOff x="6891111" y="633855"/>
              <a:chExt cx="8074638" cy="151491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61F41-2B61-FE45-93B2-6288D3F339CE}"/>
                  </a:ext>
                </a:extLst>
              </p:cNvPr>
              <p:cNvSpPr txBox="1"/>
              <p:nvPr/>
            </p:nvSpPr>
            <p:spPr>
              <a:xfrm>
                <a:off x="6891111" y="1133104"/>
                <a:ext cx="80746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16C73E-0C58-7E4E-90E9-D12A106E2394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86ED42-BD80-834C-ABF6-DE62528F155A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7F51A20-8289-4D4A-B8BE-C6B2C1263D29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D75C0C0-7F9C-0347-B883-BB1847CA087A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80E335F-76F9-1E4B-A504-F3E01ED87034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D001C1-3D5D-5A43-B5C3-6C3EBEB36BCE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79878B9-0EF7-194D-939C-589FF87B545F}"/>
              </a:ext>
            </a:extLst>
          </p:cNvPr>
          <p:cNvSpPr txBox="1"/>
          <p:nvPr/>
        </p:nvSpPr>
        <p:spPr>
          <a:xfrm>
            <a:off x="13078095" y="1028601"/>
            <a:ext cx="86863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28" name="Delay 51">
            <a:extLst>
              <a:ext uri="{FF2B5EF4-FFF2-40B4-BE49-F238E27FC236}">
                <a16:creationId xmlns:a16="http://schemas.microsoft.com/office/drawing/2014/main" id="{2C5CF97F-6898-7447-853B-C9F4B22FB3CD}"/>
              </a:ext>
            </a:extLst>
          </p:cNvPr>
          <p:cNvSpPr/>
          <p:nvPr/>
        </p:nvSpPr>
        <p:spPr>
          <a:xfrm flipH="1">
            <a:off x="16002002" y="10495975"/>
            <a:ext cx="8375648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84A151-5FB9-5D4E-A4F9-D10312CAC82E}"/>
              </a:ext>
            </a:extLst>
          </p:cNvPr>
          <p:cNvSpPr txBox="1"/>
          <p:nvPr/>
        </p:nvSpPr>
        <p:spPr>
          <a:xfrm>
            <a:off x="17481595" y="11253201"/>
            <a:ext cx="541646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Write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724923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6891110" y="1032440"/>
            <a:ext cx="10595430" cy="1514912"/>
            <a:chOff x="6891110" y="633855"/>
            <a:chExt cx="1059543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891110" y="1133104"/>
              <a:ext cx="105954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C2405-4BAA-F348-A0E9-4E6E97BEC202}"/>
              </a:ext>
            </a:extLst>
          </p:cNvPr>
          <p:cNvSpPr/>
          <p:nvPr/>
        </p:nvSpPr>
        <p:spPr>
          <a:xfrm>
            <a:off x="1572347" y="9493641"/>
            <a:ext cx="10428702" cy="287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A3167-4B59-6D45-BCD2-4E5462D986CA}"/>
              </a:ext>
            </a:extLst>
          </p:cNvPr>
          <p:cNvSpPr/>
          <p:nvPr/>
        </p:nvSpPr>
        <p:spPr>
          <a:xfrm>
            <a:off x="12376601" y="9493641"/>
            <a:ext cx="10428702" cy="28789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0D0C76E-347E-0848-92E9-528FCDD6E70B}"/>
              </a:ext>
            </a:extLst>
          </p:cNvPr>
          <p:cNvSpPr txBox="1">
            <a:spLocks/>
          </p:cNvSpPr>
          <p:nvPr/>
        </p:nvSpPr>
        <p:spPr>
          <a:xfrm>
            <a:off x="3120811" y="10619711"/>
            <a:ext cx="7331774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 is essential to optimize your website for Google’s specific mobile search algorithm.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18689D-5452-F344-8326-9D6D03C41C58}"/>
              </a:ext>
            </a:extLst>
          </p:cNvPr>
          <p:cNvSpPr/>
          <p:nvPr/>
        </p:nvSpPr>
        <p:spPr>
          <a:xfrm>
            <a:off x="4313168" y="9973380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1D794A49-BDB0-814D-B39C-E28A20B4E513}"/>
              </a:ext>
            </a:extLst>
          </p:cNvPr>
          <p:cNvSpPr txBox="1">
            <a:spLocks/>
          </p:cNvSpPr>
          <p:nvPr/>
        </p:nvSpPr>
        <p:spPr>
          <a:xfrm>
            <a:off x="13925065" y="10619711"/>
            <a:ext cx="7331774" cy="12731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 is essential to optimize your website for Google’s specific mobile search algorithm.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FBAF4C-9B16-E042-AAB2-1C2801BE6739}"/>
              </a:ext>
            </a:extLst>
          </p:cNvPr>
          <p:cNvSpPr/>
          <p:nvPr/>
        </p:nvSpPr>
        <p:spPr>
          <a:xfrm>
            <a:off x="15117422" y="9973380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B50DF3-A9F3-9846-8D38-60414FDBBB1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7972C85-3AF3-FD40-80FF-027F3BFA7E8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55975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6891110" y="1032440"/>
            <a:ext cx="10595430" cy="1514912"/>
            <a:chOff x="6891110" y="633855"/>
            <a:chExt cx="1059543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891110" y="1133104"/>
              <a:ext cx="105954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30BDBE-BDB9-C74E-A654-4495484DE017}"/>
              </a:ext>
            </a:extLst>
          </p:cNvPr>
          <p:cNvGrpSpPr/>
          <p:nvPr/>
        </p:nvGrpSpPr>
        <p:grpSpPr>
          <a:xfrm>
            <a:off x="1425862" y="4215992"/>
            <a:ext cx="8985352" cy="7994445"/>
            <a:chOff x="1425862" y="4259589"/>
            <a:chExt cx="8985352" cy="79944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1FBEA34-00CE-3F46-AF14-7E34E1F6A723}"/>
                </a:ext>
              </a:extLst>
            </p:cNvPr>
            <p:cNvGrpSpPr/>
            <p:nvPr/>
          </p:nvGrpSpPr>
          <p:grpSpPr>
            <a:xfrm>
              <a:off x="1425863" y="9851961"/>
              <a:ext cx="8686326" cy="2402073"/>
              <a:chOff x="1746250" y="2083432"/>
              <a:chExt cx="8686326" cy="24020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C2667-A094-2841-9AFC-35C6D4A98653}"/>
                  </a:ext>
                </a:extLst>
              </p:cNvPr>
              <p:cNvSpPr txBox="1"/>
              <p:nvPr/>
            </p:nvSpPr>
            <p:spPr>
              <a:xfrm>
                <a:off x="1746250" y="2870832"/>
                <a:ext cx="8686326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 for Google’s specific mobile search algorithm.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B9EC12-7FAD-7646-8353-9E19380D4BA0}"/>
                  </a:ext>
                </a:extLst>
              </p:cNvPr>
              <p:cNvSpPr txBox="1"/>
              <p:nvPr/>
            </p:nvSpPr>
            <p:spPr>
              <a:xfrm>
                <a:off x="1746250" y="2083432"/>
                <a:ext cx="6764782" cy="62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Business Marketing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0CC78C0-8E3C-364F-B10C-D9B6EA241082}"/>
                </a:ext>
              </a:extLst>
            </p:cNvPr>
            <p:cNvGrpSpPr/>
            <p:nvPr/>
          </p:nvGrpSpPr>
          <p:grpSpPr>
            <a:xfrm>
              <a:off x="3594905" y="4259589"/>
              <a:ext cx="6816309" cy="1884337"/>
              <a:chOff x="4466629" y="4650546"/>
              <a:chExt cx="6816309" cy="188433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C5E55F1-C120-1E45-BB92-0177ED9893C9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6816309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6139CEB-0D7B-F94C-8A0F-DB1F7B284B59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sp>
          <p:nvSpPr>
            <p:cNvPr id="41" name="Shape 64">
              <a:extLst>
                <a:ext uri="{FF2B5EF4-FFF2-40B4-BE49-F238E27FC236}">
                  <a16:creationId xmlns:a16="http://schemas.microsoft.com/office/drawing/2014/main" id="{1BE7931C-4317-EB4A-8241-6066ADA0DBE0}"/>
                </a:ext>
              </a:extLst>
            </p:cNvPr>
            <p:cNvSpPr/>
            <p:nvPr/>
          </p:nvSpPr>
          <p:spPr>
            <a:xfrm>
              <a:off x="1425862" y="4365871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DB378B1-D043-0E4B-9216-1F3B72795367}"/>
                </a:ext>
              </a:extLst>
            </p:cNvPr>
            <p:cNvGrpSpPr/>
            <p:nvPr/>
          </p:nvGrpSpPr>
          <p:grpSpPr>
            <a:xfrm>
              <a:off x="1830742" y="4689503"/>
              <a:ext cx="897468" cy="1059966"/>
              <a:chOff x="10356648" y="2255652"/>
              <a:chExt cx="909656" cy="1074364"/>
            </a:xfrm>
            <a:solidFill>
              <a:schemeClr val="bg1"/>
            </a:solidFill>
          </p:grpSpPr>
          <p:sp>
            <p:nvSpPr>
              <p:cNvPr id="43" name="Freeform 45">
                <a:extLst>
                  <a:ext uri="{FF2B5EF4-FFF2-40B4-BE49-F238E27FC236}">
                    <a16:creationId xmlns:a16="http://schemas.microsoft.com/office/drawing/2014/main" id="{B07BE58C-A451-CE45-ABF3-EE44E2A7D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6648" y="2255652"/>
                <a:ext cx="505365" cy="692534"/>
              </a:xfrm>
              <a:custGeom>
                <a:avLst/>
                <a:gdLst>
                  <a:gd name="T0" fmla="*/ 161454 w 596"/>
                  <a:gd name="T1" fmla="*/ 121650 h 816"/>
                  <a:gd name="T2" fmla="*/ 161454 w 596"/>
                  <a:gd name="T3" fmla="*/ 121650 h 816"/>
                  <a:gd name="T4" fmla="*/ 146351 w 596"/>
                  <a:gd name="T5" fmla="*/ 134966 h 816"/>
                  <a:gd name="T6" fmla="*/ 132687 w 596"/>
                  <a:gd name="T7" fmla="*/ 244739 h 816"/>
                  <a:gd name="T8" fmla="*/ 132687 w 596"/>
                  <a:gd name="T9" fmla="*/ 244739 h 816"/>
                  <a:gd name="T10" fmla="*/ 106797 w 596"/>
                  <a:gd name="T11" fmla="*/ 266694 h 816"/>
                  <a:gd name="T12" fmla="*/ 106797 w 596"/>
                  <a:gd name="T13" fmla="*/ 266694 h 816"/>
                  <a:gd name="T14" fmla="*/ 81266 w 596"/>
                  <a:gd name="T15" fmla="*/ 244739 h 816"/>
                  <a:gd name="T16" fmla="*/ 67602 w 596"/>
                  <a:gd name="T17" fmla="*/ 134966 h 816"/>
                  <a:gd name="T18" fmla="*/ 67602 w 596"/>
                  <a:gd name="T19" fmla="*/ 134966 h 816"/>
                  <a:gd name="T20" fmla="*/ 52499 w 596"/>
                  <a:gd name="T21" fmla="*/ 121650 h 816"/>
                  <a:gd name="T22" fmla="*/ 32003 w 596"/>
                  <a:gd name="T23" fmla="*/ 121650 h 816"/>
                  <a:gd name="T24" fmla="*/ 106797 w 596"/>
                  <a:gd name="T25" fmla="*/ 33112 h 816"/>
                  <a:gd name="T26" fmla="*/ 182310 w 596"/>
                  <a:gd name="T27" fmla="*/ 121650 h 816"/>
                  <a:gd name="T28" fmla="*/ 161454 w 596"/>
                  <a:gd name="T29" fmla="*/ 121650 h 816"/>
                  <a:gd name="T30" fmla="*/ 210358 w 596"/>
                  <a:gd name="T31" fmla="*/ 134966 h 816"/>
                  <a:gd name="T32" fmla="*/ 210358 w 596"/>
                  <a:gd name="T33" fmla="*/ 134966 h 816"/>
                  <a:gd name="T34" fmla="*/ 206402 w 596"/>
                  <a:gd name="T35" fmla="*/ 109773 h 816"/>
                  <a:gd name="T36" fmla="*/ 118663 w 596"/>
                  <a:gd name="T37" fmla="*/ 5399 h 816"/>
                  <a:gd name="T38" fmla="*/ 118663 w 596"/>
                  <a:gd name="T39" fmla="*/ 5399 h 816"/>
                  <a:gd name="T40" fmla="*/ 106797 w 596"/>
                  <a:gd name="T41" fmla="*/ 0 h 816"/>
                  <a:gd name="T42" fmla="*/ 106797 w 596"/>
                  <a:gd name="T43" fmla="*/ 0 h 816"/>
                  <a:gd name="T44" fmla="*/ 95290 w 596"/>
                  <a:gd name="T45" fmla="*/ 5399 h 816"/>
                  <a:gd name="T46" fmla="*/ 6832 w 596"/>
                  <a:gd name="T47" fmla="*/ 109773 h 816"/>
                  <a:gd name="T48" fmla="*/ 6832 w 596"/>
                  <a:gd name="T49" fmla="*/ 109773 h 816"/>
                  <a:gd name="T50" fmla="*/ 3596 w 596"/>
                  <a:gd name="T51" fmla="*/ 134966 h 816"/>
                  <a:gd name="T52" fmla="*/ 3596 w 596"/>
                  <a:gd name="T53" fmla="*/ 134966 h 816"/>
                  <a:gd name="T54" fmla="*/ 24811 w 596"/>
                  <a:gd name="T55" fmla="*/ 148643 h 816"/>
                  <a:gd name="T56" fmla="*/ 42431 w 596"/>
                  <a:gd name="T57" fmla="*/ 148643 h 816"/>
                  <a:gd name="T58" fmla="*/ 55017 w 596"/>
                  <a:gd name="T59" fmla="*/ 247978 h 816"/>
                  <a:gd name="T60" fmla="*/ 55017 w 596"/>
                  <a:gd name="T61" fmla="*/ 247978 h 816"/>
                  <a:gd name="T62" fmla="*/ 106797 w 596"/>
                  <a:gd name="T63" fmla="*/ 293327 h 816"/>
                  <a:gd name="T64" fmla="*/ 106797 w 596"/>
                  <a:gd name="T65" fmla="*/ 293327 h 816"/>
                  <a:gd name="T66" fmla="*/ 158937 w 596"/>
                  <a:gd name="T67" fmla="*/ 247978 h 816"/>
                  <a:gd name="T68" fmla="*/ 171522 w 596"/>
                  <a:gd name="T69" fmla="*/ 148643 h 816"/>
                  <a:gd name="T70" fmla="*/ 188423 w 596"/>
                  <a:gd name="T71" fmla="*/ 148643 h 816"/>
                  <a:gd name="T72" fmla="*/ 188423 w 596"/>
                  <a:gd name="T73" fmla="*/ 148643 h 816"/>
                  <a:gd name="T74" fmla="*/ 210358 w 596"/>
                  <a:gd name="T75" fmla="*/ 134966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449" y="338"/>
                    </a:moveTo>
                    <a:lnTo>
                      <a:pt x="449" y="338"/>
                    </a:lnTo>
                    <a:cubicBezTo>
                      <a:pt x="426" y="338"/>
                      <a:pt x="409" y="354"/>
                      <a:pt x="407" y="375"/>
                    </a:cubicBezTo>
                    <a:lnTo>
                      <a:pt x="369" y="680"/>
                    </a:lnTo>
                    <a:cubicBezTo>
                      <a:pt x="364" y="714"/>
                      <a:pt x="333" y="741"/>
                      <a:pt x="297" y="741"/>
                    </a:cubicBezTo>
                    <a:cubicBezTo>
                      <a:pt x="262" y="741"/>
                      <a:pt x="231" y="714"/>
                      <a:pt x="226" y="680"/>
                    </a:cubicBezTo>
                    <a:lnTo>
                      <a:pt x="188" y="375"/>
                    </a:lnTo>
                    <a:cubicBezTo>
                      <a:pt x="185" y="354"/>
                      <a:pt x="167" y="338"/>
                      <a:pt x="146" y="338"/>
                    </a:cubicBezTo>
                    <a:lnTo>
                      <a:pt x="89" y="338"/>
                    </a:lnTo>
                    <a:lnTo>
                      <a:pt x="297" y="92"/>
                    </a:lnTo>
                    <a:lnTo>
                      <a:pt x="507" y="338"/>
                    </a:lnTo>
                    <a:lnTo>
                      <a:pt x="449" y="338"/>
                    </a:lnTo>
                    <a:close/>
                    <a:moveTo>
                      <a:pt x="585" y="375"/>
                    </a:moveTo>
                    <a:lnTo>
                      <a:pt x="585" y="375"/>
                    </a:lnTo>
                    <a:cubicBezTo>
                      <a:pt x="595" y="351"/>
                      <a:pt x="592" y="324"/>
                      <a:pt x="574" y="305"/>
                    </a:cubicBezTo>
                    <a:lnTo>
                      <a:pt x="330" y="15"/>
                    </a:lnTo>
                    <a:cubicBezTo>
                      <a:pt x="321" y="5"/>
                      <a:pt x="309" y="0"/>
                      <a:pt x="297" y="0"/>
                    </a:cubicBezTo>
                    <a:cubicBezTo>
                      <a:pt x="284" y="0"/>
                      <a:pt x="274" y="5"/>
                      <a:pt x="265" y="15"/>
                    </a:cubicBezTo>
                    <a:lnTo>
                      <a:pt x="19" y="305"/>
                    </a:lnTo>
                    <a:cubicBezTo>
                      <a:pt x="3" y="324"/>
                      <a:pt x="0" y="351"/>
                      <a:pt x="10" y="375"/>
                    </a:cubicBezTo>
                    <a:cubicBezTo>
                      <a:pt x="20" y="398"/>
                      <a:pt x="44" y="413"/>
                      <a:pt x="69" y="413"/>
                    </a:cubicBezTo>
                    <a:lnTo>
                      <a:pt x="118" y="413"/>
                    </a:lnTo>
                    <a:lnTo>
                      <a:pt x="153" y="689"/>
                    </a:lnTo>
                    <a:cubicBezTo>
                      <a:pt x="161" y="759"/>
                      <a:pt x="223" y="815"/>
                      <a:pt x="297" y="815"/>
                    </a:cubicBezTo>
                    <a:cubicBezTo>
                      <a:pt x="372" y="815"/>
                      <a:pt x="434" y="759"/>
                      <a:pt x="442" y="689"/>
                    </a:cubicBezTo>
                    <a:lnTo>
                      <a:pt x="477" y="413"/>
                    </a:lnTo>
                    <a:lnTo>
                      <a:pt x="524" y="413"/>
                    </a:lnTo>
                    <a:cubicBezTo>
                      <a:pt x="551" y="413"/>
                      <a:pt x="573" y="398"/>
                      <a:pt x="585" y="3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D554064E-4B18-4C42-BB93-187372187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0939" y="2637482"/>
                <a:ext cx="505365" cy="692534"/>
              </a:xfrm>
              <a:custGeom>
                <a:avLst/>
                <a:gdLst>
                  <a:gd name="T0" fmla="*/ 107157 w 596"/>
                  <a:gd name="T1" fmla="*/ 259855 h 816"/>
                  <a:gd name="T2" fmla="*/ 32003 w 596"/>
                  <a:gd name="T3" fmla="*/ 171677 h 816"/>
                  <a:gd name="T4" fmla="*/ 52859 w 596"/>
                  <a:gd name="T5" fmla="*/ 171677 h 816"/>
                  <a:gd name="T6" fmla="*/ 52859 w 596"/>
                  <a:gd name="T7" fmla="*/ 171677 h 816"/>
                  <a:gd name="T8" fmla="*/ 67602 w 596"/>
                  <a:gd name="T9" fmla="*/ 158361 h 816"/>
                  <a:gd name="T10" fmla="*/ 81626 w 596"/>
                  <a:gd name="T11" fmla="*/ 48948 h 816"/>
                  <a:gd name="T12" fmla="*/ 81626 w 596"/>
                  <a:gd name="T13" fmla="*/ 48948 h 816"/>
                  <a:gd name="T14" fmla="*/ 107157 w 596"/>
                  <a:gd name="T15" fmla="*/ 26633 h 816"/>
                  <a:gd name="T16" fmla="*/ 107157 w 596"/>
                  <a:gd name="T17" fmla="*/ 26633 h 816"/>
                  <a:gd name="T18" fmla="*/ 132687 w 596"/>
                  <a:gd name="T19" fmla="*/ 48948 h 816"/>
                  <a:gd name="T20" fmla="*/ 145992 w 596"/>
                  <a:gd name="T21" fmla="*/ 158361 h 816"/>
                  <a:gd name="T22" fmla="*/ 145992 w 596"/>
                  <a:gd name="T23" fmla="*/ 158361 h 816"/>
                  <a:gd name="T24" fmla="*/ 161094 w 596"/>
                  <a:gd name="T25" fmla="*/ 171677 h 816"/>
                  <a:gd name="T26" fmla="*/ 181591 w 596"/>
                  <a:gd name="T27" fmla="*/ 171677 h 816"/>
                  <a:gd name="T28" fmla="*/ 107157 w 596"/>
                  <a:gd name="T29" fmla="*/ 259855 h 816"/>
                  <a:gd name="T30" fmla="*/ 210358 w 596"/>
                  <a:gd name="T31" fmla="*/ 158361 h 816"/>
                  <a:gd name="T32" fmla="*/ 210358 w 596"/>
                  <a:gd name="T33" fmla="*/ 158361 h 816"/>
                  <a:gd name="T34" fmla="*/ 188782 w 596"/>
                  <a:gd name="T35" fmla="*/ 145044 h 816"/>
                  <a:gd name="T36" fmla="*/ 171522 w 596"/>
                  <a:gd name="T37" fmla="*/ 145044 h 816"/>
                  <a:gd name="T38" fmla="*/ 158577 w 596"/>
                  <a:gd name="T39" fmla="*/ 45709 h 816"/>
                  <a:gd name="T40" fmla="*/ 158577 w 596"/>
                  <a:gd name="T41" fmla="*/ 45709 h 816"/>
                  <a:gd name="T42" fmla="*/ 107157 w 596"/>
                  <a:gd name="T43" fmla="*/ 0 h 816"/>
                  <a:gd name="T44" fmla="*/ 107157 w 596"/>
                  <a:gd name="T45" fmla="*/ 0 h 816"/>
                  <a:gd name="T46" fmla="*/ 54657 w 596"/>
                  <a:gd name="T47" fmla="*/ 45709 h 816"/>
                  <a:gd name="T48" fmla="*/ 42791 w 596"/>
                  <a:gd name="T49" fmla="*/ 145044 h 816"/>
                  <a:gd name="T50" fmla="*/ 25171 w 596"/>
                  <a:gd name="T51" fmla="*/ 145044 h 816"/>
                  <a:gd name="T52" fmla="*/ 25171 w 596"/>
                  <a:gd name="T53" fmla="*/ 145044 h 816"/>
                  <a:gd name="T54" fmla="*/ 3596 w 596"/>
                  <a:gd name="T55" fmla="*/ 158361 h 816"/>
                  <a:gd name="T56" fmla="*/ 3596 w 596"/>
                  <a:gd name="T57" fmla="*/ 158361 h 816"/>
                  <a:gd name="T58" fmla="*/ 6832 w 596"/>
                  <a:gd name="T59" fmla="*/ 183194 h 816"/>
                  <a:gd name="T60" fmla="*/ 95290 w 596"/>
                  <a:gd name="T61" fmla="*/ 287569 h 816"/>
                  <a:gd name="T62" fmla="*/ 95290 w 596"/>
                  <a:gd name="T63" fmla="*/ 287569 h 816"/>
                  <a:gd name="T64" fmla="*/ 107157 w 596"/>
                  <a:gd name="T65" fmla="*/ 293327 h 816"/>
                  <a:gd name="T66" fmla="*/ 107157 w 596"/>
                  <a:gd name="T67" fmla="*/ 293327 h 816"/>
                  <a:gd name="T68" fmla="*/ 118304 w 596"/>
                  <a:gd name="T69" fmla="*/ 287569 h 816"/>
                  <a:gd name="T70" fmla="*/ 206762 w 596"/>
                  <a:gd name="T71" fmla="*/ 183194 h 816"/>
                  <a:gd name="T72" fmla="*/ 206762 w 596"/>
                  <a:gd name="T73" fmla="*/ 183194 h 816"/>
                  <a:gd name="T74" fmla="*/ 210358 w 596"/>
                  <a:gd name="T75" fmla="*/ 158361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298" y="722"/>
                    </a:moveTo>
                    <a:lnTo>
                      <a:pt x="89" y="477"/>
                    </a:lnTo>
                    <a:lnTo>
                      <a:pt x="147" y="477"/>
                    </a:lnTo>
                    <a:cubicBezTo>
                      <a:pt x="167" y="477"/>
                      <a:pt x="185" y="460"/>
                      <a:pt x="188" y="440"/>
                    </a:cubicBezTo>
                    <a:lnTo>
                      <a:pt x="227" y="136"/>
                    </a:lnTo>
                    <a:cubicBezTo>
                      <a:pt x="231" y="100"/>
                      <a:pt x="261" y="74"/>
                      <a:pt x="298" y="74"/>
                    </a:cubicBezTo>
                    <a:cubicBezTo>
                      <a:pt x="334" y="74"/>
                      <a:pt x="364" y="100"/>
                      <a:pt x="369" y="136"/>
                    </a:cubicBezTo>
                    <a:lnTo>
                      <a:pt x="406" y="440"/>
                    </a:lnTo>
                    <a:cubicBezTo>
                      <a:pt x="408" y="460"/>
                      <a:pt x="427" y="477"/>
                      <a:pt x="448" y="477"/>
                    </a:cubicBezTo>
                    <a:lnTo>
                      <a:pt x="505" y="477"/>
                    </a:lnTo>
                    <a:lnTo>
                      <a:pt x="298" y="722"/>
                    </a:lnTo>
                    <a:close/>
                    <a:moveTo>
                      <a:pt x="585" y="440"/>
                    </a:moveTo>
                    <a:lnTo>
                      <a:pt x="585" y="440"/>
                    </a:lnTo>
                    <a:cubicBezTo>
                      <a:pt x="573" y="417"/>
                      <a:pt x="551" y="403"/>
                      <a:pt x="525" y="403"/>
                    </a:cubicBezTo>
                    <a:lnTo>
                      <a:pt x="477" y="403"/>
                    </a:lnTo>
                    <a:lnTo>
                      <a:pt x="441" y="127"/>
                    </a:lnTo>
                    <a:cubicBezTo>
                      <a:pt x="432" y="54"/>
                      <a:pt x="370" y="0"/>
                      <a:pt x="298" y="0"/>
                    </a:cubicBezTo>
                    <a:cubicBezTo>
                      <a:pt x="224" y="0"/>
                      <a:pt x="162" y="54"/>
                      <a:pt x="152" y="127"/>
                    </a:cubicBezTo>
                    <a:lnTo>
                      <a:pt x="119" y="403"/>
                    </a:lnTo>
                    <a:lnTo>
                      <a:pt x="70" y="403"/>
                    </a:lnTo>
                    <a:cubicBezTo>
                      <a:pt x="45" y="403"/>
                      <a:pt x="21" y="417"/>
                      <a:pt x="10" y="440"/>
                    </a:cubicBezTo>
                    <a:cubicBezTo>
                      <a:pt x="0" y="464"/>
                      <a:pt x="3" y="490"/>
                      <a:pt x="19" y="509"/>
                    </a:cubicBezTo>
                    <a:lnTo>
                      <a:pt x="265" y="799"/>
                    </a:lnTo>
                    <a:cubicBezTo>
                      <a:pt x="273" y="810"/>
                      <a:pt x="285" y="815"/>
                      <a:pt x="298" y="815"/>
                    </a:cubicBezTo>
                    <a:cubicBezTo>
                      <a:pt x="310" y="815"/>
                      <a:pt x="322" y="810"/>
                      <a:pt x="329" y="799"/>
                    </a:cubicBezTo>
                    <a:lnTo>
                      <a:pt x="575" y="509"/>
                    </a:lnTo>
                    <a:cubicBezTo>
                      <a:pt x="591" y="490"/>
                      <a:pt x="595" y="464"/>
                      <a:pt x="585" y="44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214BF62-1572-E945-8D48-447245383C10}"/>
                </a:ext>
              </a:extLst>
            </p:cNvPr>
            <p:cNvGrpSpPr/>
            <p:nvPr/>
          </p:nvGrpSpPr>
          <p:grpSpPr>
            <a:xfrm>
              <a:off x="3594905" y="7020362"/>
              <a:ext cx="6816309" cy="1884337"/>
              <a:chOff x="4466629" y="4650546"/>
              <a:chExt cx="6816309" cy="188433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72ACED-21FE-3B42-AD37-6049AF26B9B9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6816309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E6B91F-6302-BF48-ABFA-0736A0670137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sp>
          <p:nvSpPr>
            <p:cNvPr id="50" name="Shape 64">
              <a:extLst>
                <a:ext uri="{FF2B5EF4-FFF2-40B4-BE49-F238E27FC236}">
                  <a16:creationId xmlns:a16="http://schemas.microsoft.com/office/drawing/2014/main" id="{7484A0A0-330F-9049-92B9-89811F23D608}"/>
                </a:ext>
              </a:extLst>
            </p:cNvPr>
            <p:cNvSpPr/>
            <p:nvPr/>
          </p:nvSpPr>
          <p:spPr>
            <a:xfrm>
              <a:off x="1425862" y="7139268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83BB299-193A-B846-B5BE-52BB2C3898E7}"/>
                </a:ext>
              </a:extLst>
            </p:cNvPr>
            <p:cNvGrpSpPr/>
            <p:nvPr/>
          </p:nvGrpSpPr>
          <p:grpSpPr>
            <a:xfrm>
              <a:off x="1886143" y="7521991"/>
              <a:ext cx="786668" cy="941784"/>
              <a:chOff x="13830554" y="8780454"/>
              <a:chExt cx="797352" cy="954577"/>
            </a:xfrm>
            <a:solidFill>
              <a:schemeClr val="bg1"/>
            </a:solidFill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46C214E-B697-914C-86A4-ABD89AC7C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7726" y="9072442"/>
                <a:ext cx="445470" cy="348140"/>
              </a:xfrm>
              <a:custGeom>
                <a:avLst/>
                <a:gdLst>
                  <a:gd name="T0" fmla="*/ 73046 w 525"/>
                  <a:gd name="T1" fmla="*/ 102017 h 411"/>
                  <a:gd name="T2" fmla="*/ 21950 w 525"/>
                  <a:gd name="T3" fmla="*/ 53523 h 411"/>
                  <a:gd name="T4" fmla="*/ 0 w 525"/>
                  <a:gd name="T5" fmla="*/ 76513 h 411"/>
                  <a:gd name="T6" fmla="*/ 75205 w 525"/>
                  <a:gd name="T7" fmla="*/ 147279 h 411"/>
                  <a:gd name="T8" fmla="*/ 188553 w 525"/>
                  <a:gd name="T9" fmla="*/ 20835 h 411"/>
                  <a:gd name="T10" fmla="*/ 165164 w 525"/>
                  <a:gd name="T11" fmla="*/ 0 h 411"/>
                  <a:gd name="T12" fmla="*/ 73046 w 525"/>
                  <a:gd name="T13" fmla="*/ 102017 h 4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25" h="411">
                    <a:moveTo>
                      <a:pt x="203" y="284"/>
                    </a:moveTo>
                    <a:lnTo>
                      <a:pt x="61" y="149"/>
                    </a:lnTo>
                    <a:lnTo>
                      <a:pt x="0" y="213"/>
                    </a:lnTo>
                    <a:lnTo>
                      <a:pt x="209" y="410"/>
                    </a:lnTo>
                    <a:lnTo>
                      <a:pt x="524" y="58"/>
                    </a:lnTo>
                    <a:lnTo>
                      <a:pt x="459" y="0"/>
                    </a:lnTo>
                    <a:lnTo>
                      <a:pt x="203" y="28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EC391D0-7D86-4949-ABE5-FA81BD607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0554" y="8780454"/>
                <a:ext cx="797352" cy="954577"/>
              </a:xfrm>
              <a:custGeom>
                <a:avLst/>
                <a:gdLst>
                  <a:gd name="T0" fmla="*/ 305797 w 941"/>
                  <a:gd name="T1" fmla="*/ 193591 h 1125"/>
                  <a:gd name="T2" fmla="*/ 305797 w 941"/>
                  <a:gd name="T3" fmla="*/ 193591 h 1125"/>
                  <a:gd name="T4" fmla="*/ 235726 w 941"/>
                  <a:gd name="T5" fmla="*/ 325290 h 1125"/>
                  <a:gd name="T6" fmla="*/ 235726 w 941"/>
                  <a:gd name="T7" fmla="*/ 325290 h 1125"/>
                  <a:gd name="T8" fmla="*/ 168530 w 941"/>
                  <a:gd name="T9" fmla="*/ 369909 h 1125"/>
                  <a:gd name="T10" fmla="*/ 168530 w 941"/>
                  <a:gd name="T11" fmla="*/ 369909 h 1125"/>
                  <a:gd name="T12" fmla="*/ 31262 w 941"/>
                  <a:gd name="T13" fmla="*/ 193591 h 1125"/>
                  <a:gd name="T14" fmla="*/ 31262 w 941"/>
                  <a:gd name="T15" fmla="*/ 98235 h 1125"/>
                  <a:gd name="T16" fmla="*/ 31262 w 941"/>
                  <a:gd name="T17" fmla="*/ 98235 h 1125"/>
                  <a:gd name="T18" fmla="*/ 44558 w 941"/>
                  <a:gd name="T19" fmla="*/ 82402 h 1125"/>
                  <a:gd name="T20" fmla="*/ 44558 w 941"/>
                  <a:gd name="T21" fmla="*/ 82402 h 1125"/>
                  <a:gd name="T22" fmla="*/ 147688 w 941"/>
                  <a:gd name="T23" fmla="*/ 38502 h 1125"/>
                  <a:gd name="T24" fmla="*/ 147688 w 941"/>
                  <a:gd name="T25" fmla="*/ 38502 h 1125"/>
                  <a:gd name="T26" fmla="*/ 168530 w 941"/>
                  <a:gd name="T27" fmla="*/ 31306 h 1125"/>
                  <a:gd name="T28" fmla="*/ 168530 w 941"/>
                  <a:gd name="T29" fmla="*/ 31306 h 1125"/>
                  <a:gd name="T30" fmla="*/ 190090 w 941"/>
                  <a:gd name="T31" fmla="*/ 38502 h 1125"/>
                  <a:gd name="T32" fmla="*/ 190090 w 941"/>
                  <a:gd name="T33" fmla="*/ 38502 h 1125"/>
                  <a:gd name="T34" fmla="*/ 293221 w 941"/>
                  <a:gd name="T35" fmla="*/ 82402 h 1125"/>
                  <a:gd name="T36" fmla="*/ 293221 w 941"/>
                  <a:gd name="T37" fmla="*/ 82402 h 1125"/>
                  <a:gd name="T38" fmla="*/ 305797 w 941"/>
                  <a:gd name="T39" fmla="*/ 98235 h 1125"/>
                  <a:gd name="T40" fmla="*/ 305797 w 941"/>
                  <a:gd name="T41" fmla="*/ 193591 h 1125"/>
                  <a:gd name="T42" fmla="*/ 298251 w 941"/>
                  <a:gd name="T43" fmla="*/ 51816 h 1125"/>
                  <a:gd name="T44" fmla="*/ 298251 w 941"/>
                  <a:gd name="T45" fmla="*/ 51816 h 1125"/>
                  <a:gd name="T46" fmla="*/ 207339 w 941"/>
                  <a:gd name="T47" fmla="*/ 11875 h 1125"/>
                  <a:gd name="T48" fmla="*/ 207339 w 941"/>
                  <a:gd name="T49" fmla="*/ 11875 h 1125"/>
                  <a:gd name="T50" fmla="*/ 168530 w 941"/>
                  <a:gd name="T51" fmla="*/ 0 h 1125"/>
                  <a:gd name="T52" fmla="*/ 168530 w 941"/>
                  <a:gd name="T53" fmla="*/ 0 h 1125"/>
                  <a:gd name="T54" fmla="*/ 129721 w 941"/>
                  <a:gd name="T55" fmla="*/ 11875 h 1125"/>
                  <a:gd name="T56" fmla="*/ 129721 w 941"/>
                  <a:gd name="T57" fmla="*/ 11875 h 1125"/>
                  <a:gd name="T58" fmla="*/ 38809 w 941"/>
                  <a:gd name="T59" fmla="*/ 51816 h 1125"/>
                  <a:gd name="T60" fmla="*/ 38809 w 941"/>
                  <a:gd name="T61" fmla="*/ 51816 h 1125"/>
                  <a:gd name="T62" fmla="*/ 0 w 941"/>
                  <a:gd name="T63" fmla="*/ 98235 h 1125"/>
                  <a:gd name="T64" fmla="*/ 0 w 941"/>
                  <a:gd name="T65" fmla="*/ 193591 h 1125"/>
                  <a:gd name="T66" fmla="*/ 0 w 941"/>
                  <a:gd name="T67" fmla="*/ 193591 h 1125"/>
                  <a:gd name="T68" fmla="*/ 26232 w 941"/>
                  <a:gd name="T69" fmla="*/ 285348 h 1125"/>
                  <a:gd name="T70" fmla="*/ 26232 w 941"/>
                  <a:gd name="T71" fmla="*/ 285348 h 1125"/>
                  <a:gd name="T72" fmla="*/ 81929 w 941"/>
                  <a:gd name="T73" fmla="*/ 349758 h 1125"/>
                  <a:gd name="T74" fmla="*/ 81929 w 941"/>
                  <a:gd name="T75" fmla="*/ 349758 h 1125"/>
                  <a:gd name="T76" fmla="*/ 162421 w 941"/>
                  <a:gd name="T77" fmla="*/ 401934 h 1125"/>
                  <a:gd name="T78" fmla="*/ 168530 w 941"/>
                  <a:gd name="T79" fmla="*/ 404453 h 1125"/>
                  <a:gd name="T80" fmla="*/ 174998 w 941"/>
                  <a:gd name="T81" fmla="*/ 401934 h 1125"/>
                  <a:gd name="T82" fmla="*/ 174998 w 941"/>
                  <a:gd name="T83" fmla="*/ 401934 h 1125"/>
                  <a:gd name="T84" fmla="*/ 255490 w 941"/>
                  <a:gd name="T85" fmla="*/ 349758 h 1125"/>
                  <a:gd name="T86" fmla="*/ 255490 w 941"/>
                  <a:gd name="T87" fmla="*/ 349758 h 1125"/>
                  <a:gd name="T88" fmla="*/ 311188 w 941"/>
                  <a:gd name="T89" fmla="*/ 285348 h 1125"/>
                  <a:gd name="T90" fmla="*/ 311188 w 941"/>
                  <a:gd name="T91" fmla="*/ 285348 h 1125"/>
                  <a:gd name="T92" fmla="*/ 337779 w 941"/>
                  <a:gd name="T93" fmla="*/ 193591 h 1125"/>
                  <a:gd name="T94" fmla="*/ 337779 w 941"/>
                  <a:gd name="T95" fmla="*/ 98235 h 1125"/>
                  <a:gd name="T96" fmla="*/ 337779 w 941"/>
                  <a:gd name="T97" fmla="*/ 98235 h 1125"/>
                  <a:gd name="T98" fmla="*/ 298251 w 941"/>
                  <a:gd name="T99" fmla="*/ 51816 h 112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41" h="1125">
                    <a:moveTo>
                      <a:pt x="851" y="538"/>
                    </a:moveTo>
                    <a:lnTo>
                      <a:pt x="851" y="538"/>
                    </a:lnTo>
                    <a:cubicBezTo>
                      <a:pt x="851" y="670"/>
                      <a:pt x="786" y="793"/>
                      <a:pt x="656" y="904"/>
                    </a:cubicBezTo>
                    <a:cubicBezTo>
                      <a:pt x="581" y="969"/>
                      <a:pt x="504" y="1010"/>
                      <a:pt x="469" y="1028"/>
                    </a:cubicBezTo>
                    <a:cubicBezTo>
                      <a:pt x="392" y="988"/>
                      <a:pt x="87" y="816"/>
                      <a:pt x="87" y="538"/>
                    </a:cubicBezTo>
                    <a:lnTo>
                      <a:pt x="87" y="273"/>
                    </a:lnTo>
                    <a:cubicBezTo>
                      <a:pt x="87" y="252"/>
                      <a:pt x="102" y="234"/>
                      <a:pt x="124" y="229"/>
                    </a:cubicBezTo>
                    <a:cubicBezTo>
                      <a:pt x="246" y="208"/>
                      <a:pt x="357" y="143"/>
                      <a:pt x="411" y="107"/>
                    </a:cubicBezTo>
                    <a:cubicBezTo>
                      <a:pt x="428" y="95"/>
                      <a:pt x="448" y="87"/>
                      <a:pt x="469" y="87"/>
                    </a:cubicBezTo>
                    <a:cubicBezTo>
                      <a:pt x="490" y="87"/>
                      <a:pt x="511" y="95"/>
                      <a:pt x="529" y="107"/>
                    </a:cubicBezTo>
                    <a:cubicBezTo>
                      <a:pt x="583" y="143"/>
                      <a:pt x="693" y="208"/>
                      <a:pt x="816" y="229"/>
                    </a:cubicBezTo>
                    <a:cubicBezTo>
                      <a:pt x="837" y="234"/>
                      <a:pt x="851" y="252"/>
                      <a:pt x="851" y="273"/>
                    </a:cubicBezTo>
                    <a:lnTo>
                      <a:pt x="851" y="538"/>
                    </a:lnTo>
                    <a:close/>
                    <a:moveTo>
                      <a:pt x="830" y="144"/>
                    </a:moveTo>
                    <a:lnTo>
                      <a:pt x="830" y="144"/>
                    </a:lnTo>
                    <a:cubicBezTo>
                      <a:pt x="724" y="125"/>
                      <a:pt x="626" y="67"/>
                      <a:pt x="577" y="33"/>
                    </a:cubicBezTo>
                    <a:cubicBezTo>
                      <a:pt x="545" y="12"/>
                      <a:pt x="508" y="0"/>
                      <a:pt x="469" y="0"/>
                    </a:cubicBezTo>
                    <a:cubicBezTo>
                      <a:pt x="431" y="0"/>
                      <a:pt x="394" y="12"/>
                      <a:pt x="361" y="33"/>
                    </a:cubicBezTo>
                    <a:cubicBezTo>
                      <a:pt x="313" y="67"/>
                      <a:pt x="215" y="125"/>
                      <a:pt x="108" y="144"/>
                    </a:cubicBezTo>
                    <a:cubicBezTo>
                      <a:pt x="46" y="154"/>
                      <a:pt x="0" y="209"/>
                      <a:pt x="0" y="273"/>
                    </a:cubicBezTo>
                    <a:lnTo>
                      <a:pt x="0" y="538"/>
                    </a:lnTo>
                    <a:cubicBezTo>
                      <a:pt x="0" y="627"/>
                      <a:pt x="24" y="711"/>
                      <a:pt x="73" y="793"/>
                    </a:cubicBezTo>
                    <a:cubicBezTo>
                      <a:pt x="110" y="856"/>
                      <a:pt x="163" y="915"/>
                      <a:pt x="228" y="972"/>
                    </a:cubicBezTo>
                    <a:cubicBezTo>
                      <a:pt x="338" y="1066"/>
                      <a:pt x="447" y="1115"/>
                      <a:pt x="452" y="1117"/>
                    </a:cubicBezTo>
                    <a:lnTo>
                      <a:pt x="469" y="1124"/>
                    </a:lnTo>
                    <a:lnTo>
                      <a:pt x="487" y="1117"/>
                    </a:lnTo>
                    <a:cubicBezTo>
                      <a:pt x="492" y="1115"/>
                      <a:pt x="601" y="1066"/>
                      <a:pt x="711" y="972"/>
                    </a:cubicBezTo>
                    <a:cubicBezTo>
                      <a:pt x="777" y="915"/>
                      <a:pt x="829" y="856"/>
                      <a:pt x="866" y="793"/>
                    </a:cubicBezTo>
                    <a:cubicBezTo>
                      <a:pt x="915" y="711"/>
                      <a:pt x="940" y="627"/>
                      <a:pt x="940" y="538"/>
                    </a:cubicBezTo>
                    <a:lnTo>
                      <a:pt x="940" y="273"/>
                    </a:lnTo>
                    <a:cubicBezTo>
                      <a:pt x="940" y="209"/>
                      <a:pt x="894" y="154"/>
                      <a:pt x="83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EA634C-4554-C24E-BBD6-019B2F32A5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274133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05D17C-34C8-2144-90B5-86CD89008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2D7C9-C1F3-3847-A337-CE680FDE68AA}"/>
              </a:ext>
            </a:extLst>
          </p:cNvPr>
          <p:cNvGrpSpPr/>
          <p:nvPr/>
        </p:nvGrpSpPr>
        <p:grpSpPr>
          <a:xfrm>
            <a:off x="1670254" y="1032440"/>
            <a:ext cx="8074638" cy="1882210"/>
            <a:chOff x="2313719" y="1032440"/>
            <a:chExt cx="8074638" cy="18822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88E3E2-3DCE-6E46-9327-2049C23521CA}"/>
                </a:ext>
              </a:extLst>
            </p:cNvPr>
            <p:cNvGrpSpPr/>
            <p:nvPr/>
          </p:nvGrpSpPr>
          <p:grpSpPr>
            <a:xfrm>
              <a:off x="2313719" y="1032440"/>
              <a:ext cx="8074638" cy="1514912"/>
              <a:chOff x="6891111" y="633855"/>
              <a:chExt cx="8074638" cy="151491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61F41-2B61-FE45-93B2-6288D3F339CE}"/>
                  </a:ext>
                </a:extLst>
              </p:cNvPr>
              <p:cNvSpPr txBox="1"/>
              <p:nvPr/>
            </p:nvSpPr>
            <p:spPr>
              <a:xfrm>
                <a:off x="6891111" y="1133104"/>
                <a:ext cx="80746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16C73E-0C58-7E4E-90E9-D12A106E2394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86ED42-BD80-834C-ABF6-DE62528F155A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7F51A20-8289-4D4A-B8BE-C6B2C1263D29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D75C0C0-7F9C-0347-B883-BB1847CA087A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80E335F-76F9-1E4B-A504-F3E01ED87034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D001C1-3D5D-5A43-B5C3-6C3EBEB36BCE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79878B9-0EF7-194D-939C-589FF87B545F}"/>
              </a:ext>
            </a:extLst>
          </p:cNvPr>
          <p:cNvSpPr txBox="1"/>
          <p:nvPr/>
        </p:nvSpPr>
        <p:spPr>
          <a:xfrm>
            <a:off x="13078095" y="1028601"/>
            <a:ext cx="86863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28" name="Delay 51">
            <a:extLst>
              <a:ext uri="{FF2B5EF4-FFF2-40B4-BE49-F238E27FC236}">
                <a16:creationId xmlns:a16="http://schemas.microsoft.com/office/drawing/2014/main" id="{2C5CF97F-6898-7447-853B-C9F4B22FB3CD}"/>
              </a:ext>
            </a:extLst>
          </p:cNvPr>
          <p:cNvSpPr/>
          <p:nvPr/>
        </p:nvSpPr>
        <p:spPr>
          <a:xfrm>
            <a:off x="0" y="10495975"/>
            <a:ext cx="8375648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84A151-5FB9-5D4E-A4F9-D10312CAC82E}"/>
              </a:ext>
            </a:extLst>
          </p:cNvPr>
          <p:cNvSpPr txBox="1"/>
          <p:nvPr/>
        </p:nvSpPr>
        <p:spPr>
          <a:xfrm>
            <a:off x="1670254" y="11253201"/>
            <a:ext cx="541646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Write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232888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6891110" y="1032440"/>
            <a:ext cx="10595430" cy="1514912"/>
            <a:chOff x="6891110" y="633855"/>
            <a:chExt cx="1059543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891110" y="1133104"/>
              <a:ext cx="105954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BAD32F-5884-904C-8E00-435B84DE11B1}"/>
              </a:ext>
            </a:extLst>
          </p:cNvPr>
          <p:cNvGrpSpPr/>
          <p:nvPr/>
        </p:nvGrpSpPr>
        <p:grpSpPr>
          <a:xfrm>
            <a:off x="14539790" y="9808364"/>
            <a:ext cx="8686326" cy="2402073"/>
            <a:chOff x="1746250" y="2083432"/>
            <a:chExt cx="8686326" cy="240207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FCD0F-2D8D-174E-8FA6-F0D2D19069CE}"/>
                </a:ext>
              </a:extLst>
            </p:cNvPr>
            <p:cNvSpPr txBox="1"/>
            <p:nvPr/>
          </p:nvSpPr>
          <p:spPr>
            <a:xfrm>
              <a:off x="1746250" y="2870832"/>
              <a:ext cx="86863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307741-0060-6F4C-977C-9F1F6747768D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 Marketing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031863-ED0F-A048-8825-3CFD7650114A}"/>
              </a:ext>
            </a:extLst>
          </p:cNvPr>
          <p:cNvGrpSpPr/>
          <p:nvPr/>
        </p:nvGrpSpPr>
        <p:grpSpPr>
          <a:xfrm>
            <a:off x="16708832" y="4215992"/>
            <a:ext cx="6816309" cy="1884337"/>
            <a:chOff x="4466629" y="4650546"/>
            <a:chExt cx="6816309" cy="188433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C5BF8E-8A04-CC4C-A8F3-9E531B292FD4}"/>
                </a:ext>
              </a:extLst>
            </p:cNvPr>
            <p:cNvSpPr/>
            <p:nvPr/>
          </p:nvSpPr>
          <p:spPr>
            <a:xfrm>
              <a:off x="4466629" y="5391428"/>
              <a:ext cx="6816309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C25E1C-28B7-7C47-9358-FD037F343BA6}"/>
                </a:ext>
              </a:extLst>
            </p:cNvPr>
            <p:cNvSpPr/>
            <p:nvPr/>
          </p:nvSpPr>
          <p:spPr>
            <a:xfrm>
              <a:off x="4466630" y="4650546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sp>
        <p:nvSpPr>
          <p:cNvPr id="33" name="Shape 64">
            <a:extLst>
              <a:ext uri="{FF2B5EF4-FFF2-40B4-BE49-F238E27FC236}">
                <a16:creationId xmlns:a16="http://schemas.microsoft.com/office/drawing/2014/main" id="{14166B7F-7402-E748-92A6-C5644AF5B222}"/>
              </a:ext>
            </a:extLst>
          </p:cNvPr>
          <p:cNvSpPr/>
          <p:nvPr/>
        </p:nvSpPr>
        <p:spPr>
          <a:xfrm>
            <a:off x="14539789" y="4322274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830669-1D3A-A24C-9F16-FF57586BFC7D}"/>
              </a:ext>
            </a:extLst>
          </p:cNvPr>
          <p:cNvGrpSpPr/>
          <p:nvPr/>
        </p:nvGrpSpPr>
        <p:grpSpPr>
          <a:xfrm>
            <a:off x="14944669" y="4645906"/>
            <a:ext cx="897468" cy="1059966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4E7106DD-8849-3446-A0D6-AAFFF067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E322DAD-4E76-7D4A-BCD8-7B4C4560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C78BB7-5732-5242-B530-AD9EBC2B4B80}"/>
              </a:ext>
            </a:extLst>
          </p:cNvPr>
          <p:cNvGrpSpPr/>
          <p:nvPr/>
        </p:nvGrpSpPr>
        <p:grpSpPr>
          <a:xfrm>
            <a:off x="16708832" y="6976765"/>
            <a:ext cx="6816309" cy="1884337"/>
            <a:chOff x="4466629" y="4650546"/>
            <a:chExt cx="6816309" cy="188433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705969-2284-9F44-BECD-2D4B1F9D94B7}"/>
                </a:ext>
              </a:extLst>
            </p:cNvPr>
            <p:cNvSpPr/>
            <p:nvPr/>
          </p:nvSpPr>
          <p:spPr>
            <a:xfrm>
              <a:off x="4466629" y="5391428"/>
              <a:ext cx="6816309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FB8AFD9-CA48-894F-B23B-D3EE5E3F79ED}"/>
                </a:ext>
              </a:extLst>
            </p:cNvPr>
            <p:cNvSpPr/>
            <p:nvPr/>
          </p:nvSpPr>
          <p:spPr>
            <a:xfrm>
              <a:off x="4466630" y="4650546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sp>
        <p:nvSpPr>
          <p:cNvPr id="37" name="Shape 64">
            <a:extLst>
              <a:ext uri="{FF2B5EF4-FFF2-40B4-BE49-F238E27FC236}">
                <a16:creationId xmlns:a16="http://schemas.microsoft.com/office/drawing/2014/main" id="{90D238D2-401E-E14E-BDED-39873B23D5D8}"/>
              </a:ext>
            </a:extLst>
          </p:cNvPr>
          <p:cNvSpPr/>
          <p:nvPr/>
        </p:nvSpPr>
        <p:spPr>
          <a:xfrm>
            <a:off x="14539789" y="7095671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335CD9-8EC6-2043-9C74-516C5A82C362}"/>
              </a:ext>
            </a:extLst>
          </p:cNvPr>
          <p:cNvGrpSpPr/>
          <p:nvPr/>
        </p:nvGrpSpPr>
        <p:grpSpPr>
          <a:xfrm>
            <a:off x="15000070" y="7478394"/>
            <a:ext cx="786668" cy="941784"/>
            <a:chOff x="13830554" y="8780454"/>
            <a:chExt cx="797352" cy="954577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0CE1632-035B-0E4C-A9A2-D39C67C2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726" y="9072442"/>
              <a:ext cx="445470" cy="348140"/>
            </a:xfrm>
            <a:custGeom>
              <a:avLst/>
              <a:gdLst>
                <a:gd name="T0" fmla="*/ 73046 w 525"/>
                <a:gd name="T1" fmla="*/ 102017 h 411"/>
                <a:gd name="T2" fmla="*/ 21950 w 525"/>
                <a:gd name="T3" fmla="*/ 53523 h 411"/>
                <a:gd name="T4" fmla="*/ 0 w 525"/>
                <a:gd name="T5" fmla="*/ 76513 h 411"/>
                <a:gd name="T6" fmla="*/ 75205 w 525"/>
                <a:gd name="T7" fmla="*/ 147279 h 411"/>
                <a:gd name="T8" fmla="*/ 188553 w 525"/>
                <a:gd name="T9" fmla="*/ 20835 h 411"/>
                <a:gd name="T10" fmla="*/ 165164 w 525"/>
                <a:gd name="T11" fmla="*/ 0 h 411"/>
                <a:gd name="T12" fmla="*/ 73046 w 525"/>
                <a:gd name="T13" fmla="*/ 102017 h 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411">
                  <a:moveTo>
                    <a:pt x="203" y="284"/>
                  </a:moveTo>
                  <a:lnTo>
                    <a:pt x="61" y="149"/>
                  </a:lnTo>
                  <a:lnTo>
                    <a:pt x="0" y="213"/>
                  </a:lnTo>
                  <a:lnTo>
                    <a:pt x="209" y="410"/>
                  </a:lnTo>
                  <a:lnTo>
                    <a:pt x="524" y="58"/>
                  </a:lnTo>
                  <a:lnTo>
                    <a:pt x="459" y="0"/>
                  </a:lnTo>
                  <a:lnTo>
                    <a:pt x="203" y="2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CCCAA21-2B56-A541-A1C3-0564D584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54" y="8780454"/>
              <a:ext cx="797352" cy="954577"/>
            </a:xfrm>
            <a:custGeom>
              <a:avLst/>
              <a:gdLst>
                <a:gd name="T0" fmla="*/ 305797 w 941"/>
                <a:gd name="T1" fmla="*/ 193591 h 1125"/>
                <a:gd name="T2" fmla="*/ 305797 w 941"/>
                <a:gd name="T3" fmla="*/ 193591 h 1125"/>
                <a:gd name="T4" fmla="*/ 235726 w 941"/>
                <a:gd name="T5" fmla="*/ 325290 h 1125"/>
                <a:gd name="T6" fmla="*/ 235726 w 941"/>
                <a:gd name="T7" fmla="*/ 325290 h 1125"/>
                <a:gd name="T8" fmla="*/ 168530 w 941"/>
                <a:gd name="T9" fmla="*/ 369909 h 1125"/>
                <a:gd name="T10" fmla="*/ 168530 w 941"/>
                <a:gd name="T11" fmla="*/ 369909 h 1125"/>
                <a:gd name="T12" fmla="*/ 31262 w 941"/>
                <a:gd name="T13" fmla="*/ 193591 h 1125"/>
                <a:gd name="T14" fmla="*/ 31262 w 941"/>
                <a:gd name="T15" fmla="*/ 98235 h 1125"/>
                <a:gd name="T16" fmla="*/ 31262 w 941"/>
                <a:gd name="T17" fmla="*/ 98235 h 1125"/>
                <a:gd name="T18" fmla="*/ 44558 w 941"/>
                <a:gd name="T19" fmla="*/ 82402 h 1125"/>
                <a:gd name="T20" fmla="*/ 44558 w 941"/>
                <a:gd name="T21" fmla="*/ 82402 h 1125"/>
                <a:gd name="T22" fmla="*/ 147688 w 941"/>
                <a:gd name="T23" fmla="*/ 38502 h 1125"/>
                <a:gd name="T24" fmla="*/ 147688 w 941"/>
                <a:gd name="T25" fmla="*/ 38502 h 1125"/>
                <a:gd name="T26" fmla="*/ 168530 w 941"/>
                <a:gd name="T27" fmla="*/ 31306 h 1125"/>
                <a:gd name="T28" fmla="*/ 168530 w 941"/>
                <a:gd name="T29" fmla="*/ 31306 h 1125"/>
                <a:gd name="T30" fmla="*/ 190090 w 941"/>
                <a:gd name="T31" fmla="*/ 38502 h 1125"/>
                <a:gd name="T32" fmla="*/ 190090 w 941"/>
                <a:gd name="T33" fmla="*/ 38502 h 1125"/>
                <a:gd name="T34" fmla="*/ 293221 w 941"/>
                <a:gd name="T35" fmla="*/ 82402 h 1125"/>
                <a:gd name="T36" fmla="*/ 293221 w 941"/>
                <a:gd name="T37" fmla="*/ 82402 h 1125"/>
                <a:gd name="T38" fmla="*/ 305797 w 941"/>
                <a:gd name="T39" fmla="*/ 98235 h 1125"/>
                <a:gd name="T40" fmla="*/ 305797 w 941"/>
                <a:gd name="T41" fmla="*/ 193591 h 1125"/>
                <a:gd name="T42" fmla="*/ 298251 w 941"/>
                <a:gd name="T43" fmla="*/ 51816 h 1125"/>
                <a:gd name="T44" fmla="*/ 298251 w 941"/>
                <a:gd name="T45" fmla="*/ 51816 h 1125"/>
                <a:gd name="T46" fmla="*/ 207339 w 941"/>
                <a:gd name="T47" fmla="*/ 11875 h 1125"/>
                <a:gd name="T48" fmla="*/ 207339 w 941"/>
                <a:gd name="T49" fmla="*/ 11875 h 1125"/>
                <a:gd name="T50" fmla="*/ 168530 w 941"/>
                <a:gd name="T51" fmla="*/ 0 h 1125"/>
                <a:gd name="T52" fmla="*/ 168530 w 941"/>
                <a:gd name="T53" fmla="*/ 0 h 1125"/>
                <a:gd name="T54" fmla="*/ 129721 w 941"/>
                <a:gd name="T55" fmla="*/ 11875 h 1125"/>
                <a:gd name="T56" fmla="*/ 129721 w 941"/>
                <a:gd name="T57" fmla="*/ 11875 h 1125"/>
                <a:gd name="T58" fmla="*/ 38809 w 941"/>
                <a:gd name="T59" fmla="*/ 51816 h 1125"/>
                <a:gd name="T60" fmla="*/ 38809 w 941"/>
                <a:gd name="T61" fmla="*/ 51816 h 1125"/>
                <a:gd name="T62" fmla="*/ 0 w 941"/>
                <a:gd name="T63" fmla="*/ 98235 h 1125"/>
                <a:gd name="T64" fmla="*/ 0 w 941"/>
                <a:gd name="T65" fmla="*/ 193591 h 1125"/>
                <a:gd name="T66" fmla="*/ 0 w 941"/>
                <a:gd name="T67" fmla="*/ 193591 h 1125"/>
                <a:gd name="T68" fmla="*/ 26232 w 941"/>
                <a:gd name="T69" fmla="*/ 285348 h 1125"/>
                <a:gd name="T70" fmla="*/ 26232 w 941"/>
                <a:gd name="T71" fmla="*/ 285348 h 1125"/>
                <a:gd name="T72" fmla="*/ 81929 w 941"/>
                <a:gd name="T73" fmla="*/ 349758 h 1125"/>
                <a:gd name="T74" fmla="*/ 81929 w 941"/>
                <a:gd name="T75" fmla="*/ 349758 h 1125"/>
                <a:gd name="T76" fmla="*/ 162421 w 941"/>
                <a:gd name="T77" fmla="*/ 401934 h 1125"/>
                <a:gd name="T78" fmla="*/ 168530 w 941"/>
                <a:gd name="T79" fmla="*/ 404453 h 1125"/>
                <a:gd name="T80" fmla="*/ 174998 w 941"/>
                <a:gd name="T81" fmla="*/ 401934 h 1125"/>
                <a:gd name="T82" fmla="*/ 174998 w 941"/>
                <a:gd name="T83" fmla="*/ 401934 h 1125"/>
                <a:gd name="T84" fmla="*/ 255490 w 941"/>
                <a:gd name="T85" fmla="*/ 349758 h 1125"/>
                <a:gd name="T86" fmla="*/ 255490 w 941"/>
                <a:gd name="T87" fmla="*/ 349758 h 1125"/>
                <a:gd name="T88" fmla="*/ 311188 w 941"/>
                <a:gd name="T89" fmla="*/ 285348 h 1125"/>
                <a:gd name="T90" fmla="*/ 311188 w 941"/>
                <a:gd name="T91" fmla="*/ 285348 h 1125"/>
                <a:gd name="T92" fmla="*/ 337779 w 941"/>
                <a:gd name="T93" fmla="*/ 193591 h 1125"/>
                <a:gd name="T94" fmla="*/ 337779 w 941"/>
                <a:gd name="T95" fmla="*/ 98235 h 1125"/>
                <a:gd name="T96" fmla="*/ 337779 w 941"/>
                <a:gd name="T97" fmla="*/ 98235 h 1125"/>
                <a:gd name="T98" fmla="*/ 298251 w 941"/>
                <a:gd name="T99" fmla="*/ 51816 h 1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1" h="1125">
                  <a:moveTo>
                    <a:pt x="851" y="538"/>
                  </a:moveTo>
                  <a:lnTo>
                    <a:pt x="851" y="538"/>
                  </a:lnTo>
                  <a:cubicBezTo>
                    <a:pt x="851" y="670"/>
                    <a:pt x="786" y="793"/>
                    <a:pt x="656" y="904"/>
                  </a:cubicBezTo>
                  <a:cubicBezTo>
                    <a:pt x="581" y="969"/>
                    <a:pt x="504" y="1010"/>
                    <a:pt x="469" y="1028"/>
                  </a:cubicBezTo>
                  <a:cubicBezTo>
                    <a:pt x="392" y="988"/>
                    <a:pt x="87" y="816"/>
                    <a:pt x="87" y="538"/>
                  </a:cubicBezTo>
                  <a:lnTo>
                    <a:pt x="87" y="273"/>
                  </a:lnTo>
                  <a:cubicBezTo>
                    <a:pt x="87" y="252"/>
                    <a:pt x="102" y="234"/>
                    <a:pt x="124" y="229"/>
                  </a:cubicBezTo>
                  <a:cubicBezTo>
                    <a:pt x="246" y="208"/>
                    <a:pt x="357" y="143"/>
                    <a:pt x="411" y="107"/>
                  </a:cubicBezTo>
                  <a:cubicBezTo>
                    <a:pt x="428" y="95"/>
                    <a:pt x="448" y="87"/>
                    <a:pt x="469" y="87"/>
                  </a:cubicBezTo>
                  <a:cubicBezTo>
                    <a:pt x="490" y="87"/>
                    <a:pt x="511" y="95"/>
                    <a:pt x="529" y="107"/>
                  </a:cubicBezTo>
                  <a:cubicBezTo>
                    <a:pt x="583" y="143"/>
                    <a:pt x="693" y="208"/>
                    <a:pt x="816" y="229"/>
                  </a:cubicBezTo>
                  <a:cubicBezTo>
                    <a:pt x="837" y="234"/>
                    <a:pt x="851" y="252"/>
                    <a:pt x="851" y="273"/>
                  </a:cubicBezTo>
                  <a:lnTo>
                    <a:pt x="851" y="538"/>
                  </a:lnTo>
                  <a:close/>
                  <a:moveTo>
                    <a:pt x="830" y="144"/>
                  </a:moveTo>
                  <a:lnTo>
                    <a:pt x="830" y="144"/>
                  </a:lnTo>
                  <a:cubicBezTo>
                    <a:pt x="724" y="125"/>
                    <a:pt x="626" y="67"/>
                    <a:pt x="577" y="33"/>
                  </a:cubicBezTo>
                  <a:cubicBezTo>
                    <a:pt x="545" y="12"/>
                    <a:pt x="508" y="0"/>
                    <a:pt x="469" y="0"/>
                  </a:cubicBezTo>
                  <a:cubicBezTo>
                    <a:pt x="431" y="0"/>
                    <a:pt x="394" y="12"/>
                    <a:pt x="361" y="33"/>
                  </a:cubicBezTo>
                  <a:cubicBezTo>
                    <a:pt x="313" y="67"/>
                    <a:pt x="215" y="125"/>
                    <a:pt x="108" y="144"/>
                  </a:cubicBezTo>
                  <a:cubicBezTo>
                    <a:pt x="46" y="154"/>
                    <a:pt x="0" y="209"/>
                    <a:pt x="0" y="273"/>
                  </a:cubicBezTo>
                  <a:lnTo>
                    <a:pt x="0" y="538"/>
                  </a:lnTo>
                  <a:cubicBezTo>
                    <a:pt x="0" y="627"/>
                    <a:pt x="24" y="711"/>
                    <a:pt x="73" y="793"/>
                  </a:cubicBezTo>
                  <a:cubicBezTo>
                    <a:pt x="110" y="856"/>
                    <a:pt x="163" y="915"/>
                    <a:pt x="228" y="972"/>
                  </a:cubicBezTo>
                  <a:cubicBezTo>
                    <a:pt x="338" y="1066"/>
                    <a:pt x="447" y="1115"/>
                    <a:pt x="452" y="1117"/>
                  </a:cubicBezTo>
                  <a:lnTo>
                    <a:pt x="469" y="1124"/>
                  </a:lnTo>
                  <a:lnTo>
                    <a:pt x="487" y="1117"/>
                  </a:lnTo>
                  <a:cubicBezTo>
                    <a:pt x="492" y="1115"/>
                    <a:pt x="601" y="1066"/>
                    <a:pt x="711" y="972"/>
                  </a:cubicBezTo>
                  <a:cubicBezTo>
                    <a:pt x="777" y="915"/>
                    <a:pt x="829" y="856"/>
                    <a:pt x="866" y="793"/>
                  </a:cubicBezTo>
                  <a:cubicBezTo>
                    <a:pt x="915" y="711"/>
                    <a:pt x="940" y="627"/>
                    <a:pt x="940" y="538"/>
                  </a:cubicBezTo>
                  <a:lnTo>
                    <a:pt x="940" y="273"/>
                  </a:lnTo>
                  <a:cubicBezTo>
                    <a:pt x="940" y="209"/>
                    <a:pt x="894" y="154"/>
                    <a:pt x="830" y="1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E1B694-0A76-184A-8740-770F922DFA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16746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1E8F2F-9E23-8A49-A026-FF6C1A8AE7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84D002-3AF0-4842-81E3-7AF70E621CDE}"/>
              </a:ext>
            </a:extLst>
          </p:cNvPr>
          <p:cNvGrpSpPr/>
          <p:nvPr/>
        </p:nvGrpSpPr>
        <p:grpSpPr>
          <a:xfrm>
            <a:off x="1670254" y="1032440"/>
            <a:ext cx="8074638" cy="1882210"/>
            <a:chOff x="2313719" y="1032440"/>
            <a:chExt cx="8074638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2313719" y="1032440"/>
              <a:ext cx="8074638" cy="1514912"/>
              <a:chOff x="6891111" y="633855"/>
              <a:chExt cx="8074638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6891111" y="1133104"/>
                <a:ext cx="80746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A8157-8D2F-F24C-B6E7-9611E2376A08}"/>
              </a:ext>
            </a:extLst>
          </p:cNvPr>
          <p:cNvSpPr/>
          <p:nvPr/>
        </p:nvSpPr>
        <p:spPr>
          <a:xfrm>
            <a:off x="11849878" y="1"/>
            <a:ext cx="12527772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1F10AB-C14B-C14E-A235-E74AE461ACFD}"/>
              </a:ext>
            </a:extLst>
          </p:cNvPr>
          <p:cNvSpPr txBox="1"/>
          <p:nvPr/>
        </p:nvSpPr>
        <p:spPr>
          <a:xfrm>
            <a:off x="1670254" y="4078988"/>
            <a:ext cx="86863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C78D9C-29F6-014A-AD09-6F4E79796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F491D9-B524-B243-9FE9-BC207FED1ED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08069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EA6F49-95F9-EC40-AD0F-213FAB4445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E42D3-B933-0840-85BC-0F152B61E8E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831255-D1A9-EC47-8FC5-0172FE99FF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2B8ABF-F27E-664B-8BA4-6B7196CC2978}"/>
              </a:ext>
            </a:extLst>
          </p:cNvPr>
          <p:cNvSpPr/>
          <p:nvPr/>
        </p:nvSpPr>
        <p:spPr>
          <a:xfrm>
            <a:off x="-1" y="6857999"/>
            <a:ext cx="8125883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D758C2-4810-024D-B76A-A109CD95C2F1}"/>
              </a:ext>
            </a:extLst>
          </p:cNvPr>
          <p:cNvSpPr/>
          <p:nvPr/>
        </p:nvSpPr>
        <p:spPr>
          <a:xfrm>
            <a:off x="8125882" y="0"/>
            <a:ext cx="8125883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1BE148-996D-5848-BFC1-EBE33EF916DF}"/>
              </a:ext>
            </a:extLst>
          </p:cNvPr>
          <p:cNvSpPr/>
          <p:nvPr/>
        </p:nvSpPr>
        <p:spPr>
          <a:xfrm>
            <a:off x="16251767" y="6858000"/>
            <a:ext cx="8125883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900537-9C3E-CD40-9B00-5EFA9BCC3BA1}"/>
              </a:ext>
            </a:extLst>
          </p:cNvPr>
          <p:cNvGrpSpPr/>
          <p:nvPr/>
        </p:nvGrpSpPr>
        <p:grpSpPr>
          <a:xfrm>
            <a:off x="1833513" y="2250769"/>
            <a:ext cx="4458854" cy="2356462"/>
            <a:chOff x="1599702" y="10036266"/>
            <a:chExt cx="4458854" cy="235646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A9B29C-005F-BA49-9764-A226DD296202}"/>
                </a:ext>
              </a:extLst>
            </p:cNvPr>
            <p:cNvSpPr/>
            <p:nvPr/>
          </p:nvSpPr>
          <p:spPr>
            <a:xfrm>
              <a:off x="1599702" y="10036266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E9FD8D-EFAF-0449-A49A-E900BF666DA3}"/>
                </a:ext>
              </a:extLst>
            </p:cNvPr>
            <p:cNvSpPr/>
            <p:nvPr/>
          </p:nvSpPr>
          <p:spPr>
            <a:xfrm>
              <a:off x="1599702" y="10707458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34737F7-02A6-F346-909B-CFA473F64C36}"/>
              </a:ext>
            </a:extLst>
          </p:cNvPr>
          <p:cNvGrpSpPr/>
          <p:nvPr/>
        </p:nvGrpSpPr>
        <p:grpSpPr>
          <a:xfrm>
            <a:off x="18085283" y="2250769"/>
            <a:ext cx="4458854" cy="2356462"/>
            <a:chOff x="1599702" y="10036266"/>
            <a:chExt cx="4458854" cy="235646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E5C62E-B590-054B-98F4-BFE7CA6613B4}"/>
                </a:ext>
              </a:extLst>
            </p:cNvPr>
            <p:cNvSpPr/>
            <p:nvPr/>
          </p:nvSpPr>
          <p:spPr>
            <a:xfrm>
              <a:off x="1599702" y="10036266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CB07C9-F1A4-BC4F-9902-DBB43A4819A4}"/>
                </a:ext>
              </a:extLst>
            </p:cNvPr>
            <p:cNvSpPr/>
            <p:nvPr/>
          </p:nvSpPr>
          <p:spPr>
            <a:xfrm>
              <a:off x="1599702" y="10707458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D2C682-F905-A84A-9071-B767BD0E38A7}"/>
              </a:ext>
            </a:extLst>
          </p:cNvPr>
          <p:cNvGrpSpPr/>
          <p:nvPr/>
        </p:nvGrpSpPr>
        <p:grpSpPr>
          <a:xfrm>
            <a:off x="9959396" y="9108768"/>
            <a:ext cx="4458854" cy="2356462"/>
            <a:chOff x="1599702" y="10036266"/>
            <a:chExt cx="4458854" cy="235646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2CBB69-B04E-854E-B051-CC4CACDC3203}"/>
                </a:ext>
              </a:extLst>
            </p:cNvPr>
            <p:cNvSpPr/>
            <p:nvPr/>
          </p:nvSpPr>
          <p:spPr>
            <a:xfrm>
              <a:off x="1599702" y="10036266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EEC700-2214-B742-817A-E26D87953527}"/>
                </a:ext>
              </a:extLst>
            </p:cNvPr>
            <p:cNvSpPr/>
            <p:nvPr/>
          </p:nvSpPr>
          <p:spPr>
            <a:xfrm>
              <a:off x="1599702" y="10707458"/>
              <a:ext cx="4458854" cy="1685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963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7314E4-D2DA-504D-B0AA-DB3C5ED3F9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A8157-8D2F-F24C-B6E7-9611E2376A08}"/>
              </a:ext>
            </a:extLst>
          </p:cNvPr>
          <p:cNvSpPr/>
          <p:nvPr/>
        </p:nvSpPr>
        <p:spPr>
          <a:xfrm>
            <a:off x="0" y="1"/>
            <a:ext cx="12527772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F10AA0-2B89-374C-903D-6BEBD04C1930}"/>
              </a:ext>
            </a:extLst>
          </p:cNvPr>
          <p:cNvGrpSpPr/>
          <p:nvPr/>
        </p:nvGrpSpPr>
        <p:grpSpPr>
          <a:xfrm>
            <a:off x="14021070" y="1032440"/>
            <a:ext cx="8074638" cy="1514912"/>
            <a:chOff x="6891111" y="633855"/>
            <a:chExt cx="8074638" cy="15149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072F7F-B9E0-9649-99BB-240B04EA7B4B}"/>
                </a:ext>
              </a:extLst>
            </p:cNvPr>
            <p:cNvSpPr txBox="1"/>
            <p:nvPr/>
          </p:nvSpPr>
          <p:spPr>
            <a:xfrm>
              <a:off x="6891111" y="1133104"/>
              <a:ext cx="807463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E4F464-9BB5-524A-87C3-6D9873B30626}"/>
                </a:ext>
              </a:extLst>
            </p:cNvPr>
            <p:cNvSpPr txBox="1"/>
            <p:nvPr/>
          </p:nvSpPr>
          <p:spPr>
            <a:xfrm>
              <a:off x="690940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08C754-427C-954C-97BE-BACD10FEF460}"/>
              </a:ext>
            </a:extLst>
          </p:cNvPr>
          <p:cNvGrpSpPr/>
          <p:nvPr/>
        </p:nvGrpSpPr>
        <p:grpSpPr>
          <a:xfrm>
            <a:off x="14123980" y="2725972"/>
            <a:ext cx="1454612" cy="188678"/>
            <a:chOff x="10390909" y="2667045"/>
            <a:chExt cx="1922607" cy="24938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AF6102-F91C-FF40-AE0F-DAE475B5B93A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510706-5FF3-6449-9077-E555C8DEC8D1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474A6F-5C77-9341-9F73-F7DC8EC69055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05141C-DE41-0349-BC1F-F90E8379DBD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6F462A-8D05-614D-9C0E-41DECE7A87AA}"/>
              </a:ext>
            </a:extLst>
          </p:cNvPr>
          <p:cNvSpPr txBox="1"/>
          <p:nvPr/>
        </p:nvSpPr>
        <p:spPr>
          <a:xfrm>
            <a:off x="14021070" y="4078988"/>
            <a:ext cx="868632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CDE4C-C23C-5C47-89B2-3EC971AE809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F75E1A0-6ED8-674C-B980-2447C1C7E06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76106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16D9220-A01C-7049-9235-6A1B0C9B9130}"/>
              </a:ext>
            </a:extLst>
          </p:cNvPr>
          <p:cNvGrpSpPr/>
          <p:nvPr/>
        </p:nvGrpSpPr>
        <p:grpSpPr>
          <a:xfrm>
            <a:off x="1670254" y="1032440"/>
            <a:ext cx="8074638" cy="1882210"/>
            <a:chOff x="2313719" y="1032440"/>
            <a:chExt cx="8074638" cy="18822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2D5FC82-E1FB-8544-A97C-D63238790262}"/>
                </a:ext>
              </a:extLst>
            </p:cNvPr>
            <p:cNvGrpSpPr/>
            <p:nvPr/>
          </p:nvGrpSpPr>
          <p:grpSpPr>
            <a:xfrm>
              <a:off x="2313719" y="1032440"/>
              <a:ext cx="8074638" cy="1514912"/>
              <a:chOff x="6891111" y="633855"/>
              <a:chExt cx="8074638" cy="151491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5BB484-3D80-DB4D-84DB-9873E6BE4D32}"/>
                  </a:ext>
                </a:extLst>
              </p:cNvPr>
              <p:cNvSpPr txBox="1"/>
              <p:nvPr/>
            </p:nvSpPr>
            <p:spPr>
              <a:xfrm>
                <a:off x="6891111" y="1133104"/>
                <a:ext cx="80746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52C329-CE88-1A46-AA97-9549E33FD243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BDB0F-FF1A-3043-8C0E-71291C71BCE4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8C61EEB-33D3-5742-A1C5-AE4EFCD510CB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232415-E06E-384A-8F8A-C1DCD6172E24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577A9B-F380-B642-BB07-E85C29AA689E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0DF8A49-E804-8649-9152-F9DC7D752EA3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68F569-7126-4646-BC5D-C568EEFA337F}"/>
              </a:ext>
            </a:extLst>
          </p:cNvPr>
          <p:cNvGrpSpPr/>
          <p:nvPr/>
        </p:nvGrpSpPr>
        <p:grpSpPr>
          <a:xfrm>
            <a:off x="0" y="10543936"/>
            <a:ext cx="8375648" cy="2139624"/>
            <a:chOff x="0" y="10495975"/>
            <a:chExt cx="8375648" cy="2139624"/>
          </a:xfrm>
        </p:grpSpPr>
        <p:sp>
          <p:nvSpPr>
            <p:cNvPr id="54" name="Delay 51">
              <a:extLst>
                <a:ext uri="{FF2B5EF4-FFF2-40B4-BE49-F238E27FC236}">
                  <a16:creationId xmlns:a16="http://schemas.microsoft.com/office/drawing/2014/main" id="{8DDCA94A-AE40-E94F-8157-C0DEF9C884DE}"/>
                </a:ext>
              </a:extLst>
            </p:cNvPr>
            <p:cNvSpPr/>
            <p:nvPr/>
          </p:nvSpPr>
          <p:spPr>
            <a:xfrm>
              <a:off x="0" y="10495975"/>
              <a:ext cx="8375648" cy="2139624"/>
            </a:xfrm>
            <a:custGeom>
              <a:avLst/>
              <a:gdLst>
                <a:gd name="connsiteX0" fmla="*/ 0 w 1619837"/>
                <a:gd name="connsiteY0" fmla="*/ 0 h 1619837"/>
                <a:gd name="connsiteX1" fmla="*/ 809919 w 1619837"/>
                <a:gd name="connsiteY1" fmla="*/ 0 h 1619837"/>
                <a:gd name="connsiteX2" fmla="*/ 1619838 w 1619837"/>
                <a:gd name="connsiteY2" fmla="*/ 809919 h 1619837"/>
                <a:gd name="connsiteX3" fmla="*/ 809919 w 1619837"/>
                <a:gd name="connsiteY3" fmla="*/ 1619838 h 1619837"/>
                <a:gd name="connsiteX4" fmla="*/ 0 w 1619837"/>
                <a:gd name="connsiteY4" fmla="*/ 1619837 h 1619837"/>
                <a:gd name="connsiteX5" fmla="*/ 0 w 1619837"/>
                <a:gd name="connsiteY5" fmla="*/ 0 h 1619837"/>
                <a:gd name="connsiteX0" fmla="*/ 0 w 6336217"/>
                <a:gd name="connsiteY0" fmla="*/ 0 h 1619838"/>
                <a:gd name="connsiteX1" fmla="*/ 5526298 w 6336217"/>
                <a:gd name="connsiteY1" fmla="*/ 0 h 1619838"/>
                <a:gd name="connsiteX2" fmla="*/ 6336217 w 6336217"/>
                <a:gd name="connsiteY2" fmla="*/ 809919 h 1619838"/>
                <a:gd name="connsiteX3" fmla="*/ 5526298 w 6336217"/>
                <a:gd name="connsiteY3" fmla="*/ 1619838 h 1619838"/>
                <a:gd name="connsiteX4" fmla="*/ 4716379 w 6336217"/>
                <a:gd name="connsiteY4" fmla="*/ 1619837 h 1619838"/>
                <a:gd name="connsiteX5" fmla="*/ 0 w 6336217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50263 h 1619838"/>
                <a:gd name="connsiteX5" fmla="*/ 4708 w 6340925"/>
                <a:gd name="connsiteY5" fmla="*/ 0 h 1619838"/>
                <a:gd name="connsiteX0" fmla="*/ 4708 w 6340925"/>
                <a:gd name="connsiteY0" fmla="*/ 0 h 1629776"/>
                <a:gd name="connsiteX1" fmla="*/ 5531006 w 6340925"/>
                <a:gd name="connsiteY1" fmla="*/ 0 h 1629776"/>
                <a:gd name="connsiteX2" fmla="*/ 6340925 w 6340925"/>
                <a:gd name="connsiteY2" fmla="*/ 809919 h 1629776"/>
                <a:gd name="connsiteX3" fmla="*/ 5531006 w 6340925"/>
                <a:gd name="connsiteY3" fmla="*/ 1619838 h 1629776"/>
                <a:gd name="connsiteX4" fmla="*/ 0 w 6340925"/>
                <a:gd name="connsiteY4" fmla="*/ 1629776 h 1629776"/>
                <a:gd name="connsiteX5" fmla="*/ 4708 w 6340925"/>
                <a:gd name="connsiteY5" fmla="*/ 0 h 1629776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77022 h 1619838"/>
                <a:gd name="connsiteX5" fmla="*/ 4708 w 6340925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618052 h 1619838"/>
                <a:gd name="connsiteX5" fmla="*/ 4708 w 6340925"/>
                <a:gd name="connsiteY5" fmla="*/ 0 h 16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0925" h="1619838">
                  <a:moveTo>
                    <a:pt x="4708" y="0"/>
                  </a:moveTo>
                  <a:lnTo>
                    <a:pt x="5531006" y="0"/>
                  </a:lnTo>
                  <a:cubicBezTo>
                    <a:pt x="5978312" y="0"/>
                    <a:pt x="6340925" y="362613"/>
                    <a:pt x="6340925" y="809919"/>
                  </a:cubicBezTo>
                  <a:cubicBezTo>
                    <a:pt x="6340925" y="1257225"/>
                    <a:pt x="5978312" y="1619838"/>
                    <a:pt x="5531006" y="1619838"/>
                  </a:cubicBezTo>
                  <a:lnTo>
                    <a:pt x="0" y="1618052"/>
                  </a:lnTo>
                  <a:cubicBezTo>
                    <a:pt x="1569" y="1101298"/>
                    <a:pt x="3139" y="516754"/>
                    <a:pt x="470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7D6ACC-AE59-D74B-A44E-5FC5B66D0B87}"/>
                </a:ext>
              </a:extLst>
            </p:cNvPr>
            <p:cNvSpPr txBox="1"/>
            <p:nvPr/>
          </p:nvSpPr>
          <p:spPr>
            <a:xfrm>
              <a:off x="1670254" y="11253201"/>
              <a:ext cx="541646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6D1C29-39C3-AF40-895E-06204285258A}"/>
              </a:ext>
            </a:extLst>
          </p:cNvPr>
          <p:cNvGrpSpPr/>
          <p:nvPr/>
        </p:nvGrpSpPr>
        <p:grpSpPr>
          <a:xfrm>
            <a:off x="1773164" y="4535445"/>
            <a:ext cx="7573450" cy="4645110"/>
            <a:chOff x="14539789" y="4215992"/>
            <a:chExt cx="7573450" cy="46451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1B10C17-3DDE-AE4C-BA71-856C41954AEC}"/>
                </a:ext>
              </a:extLst>
            </p:cNvPr>
            <p:cNvGrpSpPr/>
            <p:nvPr/>
          </p:nvGrpSpPr>
          <p:grpSpPr>
            <a:xfrm>
              <a:off x="16708832" y="4215992"/>
              <a:ext cx="5404407" cy="1884337"/>
              <a:chOff x="4466629" y="4650546"/>
              <a:chExt cx="5404407" cy="188433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4CCA863-3464-4C43-8BBC-DF1173CA6DC5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540440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5641202-BFED-5942-B30A-DAFA02835F6B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sp>
          <p:nvSpPr>
            <p:cNvPr id="65" name="Shape 64">
              <a:extLst>
                <a:ext uri="{FF2B5EF4-FFF2-40B4-BE49-F238E27FC236}">
                  <a16:creationId xmlns:a16="http://schemas.microsoft.com/office/drawing/2014/main" id="{1138302B-B1B5-0049-9472-CF3B28336F23}"/>
                </a:ext>
              </a:extLst>
            </p:cNvPr>
            <p:cNvSpPr/>
            <p:nvPr/>
          </p:nvSpPr>
          <p:spPr>
            <a:xfrm>
              <a:off x="14539789" y="4322274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1354AFF-0FF4-E943-88FA-AB360813C9E9}"/>
                </a:ext>
              </a:extLst>
            </p:cNvPr>
            <p:cNvGrpSpPr/>
            <p:nvPr/>
          </p:nvGrpSpPr>
          <p:grpSpPr>
            <a:xfrm>
              <a:off x="14944669" y="4645906"/>
              <a:ext cx="897468" cy="1059966"/>
              <a:chOff x="10356648" y="2255652"/>
              <a:chExt cx="909656" cy="1074364"/>
            </a:xfrm>
            <a:solidFill>
              <a:schemeClr val="bg1"/>
            </a:solidFill>
          </p:grpSpPr>
          <p:sp>
            <p:nvSpPr>
              <p:cNvPr id="67" name="Freeform 45">
                <a:extLst>
                  <a:ext uri="{FF2B5EF4-FFF2-40B4-BE49-F238E27FC236}">
                    <a16:creationId xmlns:a16="http://schemas.microsoft.com/office/drawing/2014/main" id="{593DA08A-06E3-FB49-9C75-1F7387F05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6648" y="2255652"/>
                <a:ext cx="505365" cy="692534"/>
              </a:xfrm>
              <a:custGeom>
                <a:avLst/>
                <a:gdLst>
                  <a:gd name="T0" fmla="*/ 161454 w 596"/>
                  <a:gd name="T1" fmla="*/ 121650 h 816"/>
                  <a:gd name="T2" fmla="*/ 161454 w 596"/>
                  <a:gd name="T3" fmla="*/ 121650 h 816"/>
                  <a:gd name="T4" fmla="*/ 146351 w 596"/>
                  <a:gd name="T5" fmla="*/ 134966 h 816"/>
                  <a:gd name="T6" fmla="*/ 132687 w 596"/>
                  <a:gd name="T7" fmla="*/ 244739 h 816"/>
                  <a:gd name="T8" fmla="*/ 132687 w 596"/>
                  <a:gd name="T9" fmla="*/ 244739 h 816"/>
                  <a:gd name="T10" fmla="*/ 106797 w 596"/>
                  <a:gd name="T11" fmla="*/ 266694 h 816"/>
                  <a:gd name="T12" fmla="*/ 106797 w 596"/>
                  <a:gd name="T13" fmla="*/ 266694 h 816"/>
                  <a:gd name="T14" fmla="*/ 81266 w 596"/>
                  <a:gd name="T15" fmla="*/ 244739 h 816"/>
                  <a:gd name="T16" fmla="*/ 67602 w 596"/>
                  <a:gd name="T17" fmla="*/ 134966 h 816"/>
                  <a:gd name="T18" fmla="*/ 67602 w 596"/>
                  <a:gd name="T19" fmla="*/ 134966 h 816"/>
                  <a:gd name="T20" fmla="*/ 52499 w 596"/>
                  <a:gd name="T21" fmla="*/ 121650 h 816"/>
                  <a:gd name="T22" fmla="*/ 32003 w 596"/>
                  <a:gd name="T23" fmla="*/ 121650 h 816"/>
                  <a:gd name="T24" fmla="*/ 106797 w 596"/>
                  <a:gd name="T25" fmla="*/ 33112 h 816"/>
                  <a:gd name="T26" fmla="*/ 182310 w 596"/>
                  <a:gd name="T27" fmla="*/ 121650 h 816"/>
                  <a:gd name="T28" fmla="*/ 161454 w 596"/>
                  <a:gd name="T29" fmla="*/ 121650 h 816"/>
                  <a:gd name="T30" fmla="*/ 210358 w 596"/>
                  <a:gd name="T31" fmla="*/ 134966 h 816"/>
                  <a:gd name="T32" fmla="*/ 210358 w 596"/>
                  <a:gd name="T33" fmla="*/ 134966 h 816"/>
                  <a:gd name="T34" fmla="*/ 206402 w 596"/>
                  <a:gd name="T35" fmla="*/ 109773 h 816"/>
                  <a:gd name="T36" fmla="*/ 118663 w 596"/>
                  <a:gd name="T37" fmla="*/ 5399 h 816"/>
                  <a:gd name="T38" fmla="*/ 118663 w 596"/>
                  <a:gd name="T39" fmla="*/ 5399 h 816"/>
                  <a:gd name="T40" fmla="*/ 106797 w 596"/>
                  <a:gd name="T41" fmla="*/ 0 h 816"/>
                  <a:gd name="T42" fmla="*/ 106797 w 596"/>
                  <a:gd name="T43" fmla="*/ 0 h 816"/>
                  <a:gd name="T44" fmla="*/ 95290 w 596"/>
                  <a:gd name="T45" fmla="*/ 5399 h 816"/>
                  <a:gd name="T46" fmla="*/ 6832 w 596"/>
                  <a:gd name="T47" fmla="*/ 109773 h 816"/>
                  <a:gd name="T48" fmla="*/ 6832 w 596"/>
                  <a:gd name="T49" fmla="*/ 109773 h 816"/>
                  <a:gd name="T50" fmla="*/ 3596 w 596"/>
                  <a:gd name="T51" fmla="*/ 134966 h 816"/>
                  <a:gd name="T52" fmla="*/ 3596 w 596"/>
                  <a:gd name="T53" fmla="*/ 134966 h 816"/>
                  <a:gd name="T54" fmla="*/ 24811 w 596"/>
                  <a:gd name="T55" fmla="*/ 148643 h 816"/>
                  <a:gd name="T56" fmla="*/ 42431 w 596"/>
                  <a:gd name="T57" fmla="*/ 148643 h 816"/>
                  <a:gd name="T58" fmla="*/ 55017 w 596"/>
                  <a:gd name="T59" fmla="*/ 247978 h 816"/>
                  <a:gd name="T60" fmla="*/ 55017 w 596"/>
                  <a:gd name="T61" fmla="*/ 247978 h 816"/>
                  <a:gd name="T62" fmla="*/ 106797 w 596"/>
                  <a:gd name="T63" fmla="*/ 293327 h 816"/>
                  <a:gd name="T64" fmla="*/ 106797 w 596"/>
                  <a:gd name="T65" fmla="*/ 293327 h 816"/>
                  <a:gd name="T66" fmla="*/ 158937 w 596"/>
                  <a:gd name="T67" fmla="*/ 247978 h 816"/>
                  <a:gd name="T68" fmla="*/ 171522 w 596"/>
                  <a:gd name="T69" fmla="*/ 148643 h 816"/>
                  <a:gd name="T70" fmla="*/ 188423 w 596"/>
                  <a:gd name="T71" fmla="*/ 148643 h 816"/>
                  <a:gd name="T72" fmla="*/ 188423 w 596"/>
                  <a:gd name="T73" fmla="*/ 148643 h 816"/>
                  <a:gd name="T74" fmla="*/ 210358 w 596"/>
                  <a:gd name="T75" fmla="*/ 134966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449" y="338"/>
                    </a:moveTo>
                    <a:lnTo>
                      <a:pt x="449" y="338"/>
                    </a:lnTo>
                    <a:cubicBezTo>
                      <a:pt x="426" y="338"/>
                      <a:pt x="409" y="354"/>
                      <a:pt x="407" y="375"/>
                    </a:cubicBezTo>
                    <a:lnTo>
                      <a:pt x="369" y="680"/>
                    </a:lnTo>
                    <a:cubicBezTo>
                      <a:pt x="364" y="714"/>
                      <a:pt x="333" y="741"/>
                      <a:pt x="297" y="741"/>
                    </a:cubicBezTo>
                    <a:cubicBezTo>
                      <a:pt x="262" y="741"/>
                      <a:pt x="231" y="714"/>
                      <a:pt x="226" y="680"/>
                    </a:cubicBezTo>
                    <a:lnTo>
                      <a:pt x="188" y="375"/>
                    </a:lnTo>
                    <a:cubicBezTo>
                      <a:pt x="185" y="354"/>
                      <a:pt x="167" y="338"/>
                      <a:pt x="146" y="338"/>
                    </a:cubicBezTo>
                    <a:lnTo>
                      <a:pt x="89" y="338"/>
                    </a:lnTo>
                    <a:lnTo>
                      <a:pt x="297" y="92"/>
                    </a:lnTo>
                    <a:lnTo>
                      <a:pt x="507" y="338"/>
                    </a:lnTo>
                    <a:lnTo>
                      <a:pt x="449" y="338"/>
                    </a:lnTo>
                    <a:close/>
                    <a:moveTo>
                      <a:pt x="585" y="375"/>
                    </a:moveTo>
                    <a:lnTo>
                      <a:pt x="585" y="375"/>
                    </a:lnTo>
                    <a:cubicBezTo>
                      <a:pt x="595" y="351"/>
                      <a:pt x="592" y="324"/>
                      <a:pt x="574" y="305"/>
                    </a:cubicBezTo>
                    <a:lnTo>
                      <a:pt x="330" y="15"/>
                    </a:lnTo>
                    <a:cubicBezTo>
                      <a:pt x="321" y="5"/>
                      <a:pt x="309" y="0"/>
                      <a:pt x="297" y="0"/>
                    </a:cubicBezTo>
                    <a:cubicBezTo>
                      <a:pt x="284" y="0"/>
                      <a:pt x="274" y="5"/>
                      <a:pt x="265" y="15"/>
                    </a:cubicBezTo>
                    <a:lnTo>
                      <a:pt x="19" y="305"/>
                    </a:lnTo>
                    <a:cubicBezTo>
                      <a:pt x="3" y="324"/>
                      <a:pt x="0" y="351"/>
                      <a:pt x="10" y="375"/>
                    </a:cubicBezTo>
                    <a:cubicBezTo>
                      <a:pt x="20" y="398"/>
                      <a:pt x="44" y="413"/>
                      <a:pt x="69" y="413"/>
                    </a:cubicBezTo>
                    <a:lnTo>
                      <a:pt x="118" y="413"/>
                    </a:lnTo>
                    <a:lnTo>
                      <a:pt x="153" y="689"/>
                    </a:lnTo>
                    <a:cubicBezTo>
                      <a:pt x="161" y="759"/>
                      <a:pt x="223" y="815"/>
                      <a:pt x="297" y="815"/>
                    </a:cubicBezTo>
                    <a:cubicBezTo>
                      <a:pt x="372" y="815"/>
                      <a:pt x="434" y="759"/>
                      <a:pt x="442" y="689"/>
                    </a:cubicBezTo>
                    <a:lnTo>
                      <a:pt x="477" y="413"/>
                    </a:lnTo>
                    <a:lnTo>
                      <a:pt x="524" y="413"/>
                    </a:lnTo>
                    <a:cubicBezTo>
                      <a:pt x="551" y="413"/>
                      <a:pt x="573" y="398"/>
                      <a:pt x="585" y="3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653B92A-A700-F44C-B16F-FF7D61750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0939" y="2637482"/>
                <a:ext cx="505365" cy="692534"/>
              </a:xfrm>
              <a:custGeom>
                <a:avLst/>
                <a:gdLst>
                  <a:gd name="T0" fmla="*/ 107157 w 596"/>
                  <a:gd name="T1" fmla="*/ 259855 h 816"/>
                  <a:gd name="T2" fmla="*/ 32003 w 596"/>
                  <a:gd name="T3" fmla="*/ 171677 h 816"/>
                  <a:gd name="T4" fmla="*/ 52859 w 596"/>
                  <a:gd name="T5" fmla="*/ 171677 h 816"/>
                  <a:gd name="T6" fmla="*/ 52859 w 596"/>
                  <a:gd name="T7" fmla="*/ 171677 h 816"/>
                  <a:gd name="T8" fmla="*/ 67602 w 596"/>
                  <a:gd name="T9" fmla="*/ 158361 h 816"/>
                  <a:gd name="T10" fmla="*/ 81626 w 596"/>
                  <a:gd name="T11" fmla="*/ 48948 h 816"/>
                  <a:gd name="T12" fmla="*/ 81626 w 596"/>
                  <a:gd name="T13" fmla="*/ 48948 h 816"/>
                  <a:gd name="T14" fmla="*/ 107157 w 596"/>
                  <a:gd name="T15" fmla="*/ 26633 h 816"/>
                  <a:gd name="T16" fmla="*/ 107157 w 596"/>
                  <a:gd name="T17" fmla="*/ 26633 h 816"/>
                  <a:gd name="T18" fmla="*/ 132687 w 596"/>
                  <a:gd name="T19" fmla="*/ 48948 h 816"/>
                  <a:gd name="T20" fmla="*/ 145992 w 596"/>
                  <a:gd name="T21" fmla="*/ 158361 h 816"/>
                  <a:gd name="T22" fmla="*/ 145992 w 596"/>
                  <a:gd name="T23" fmla="*/ 158361 h 816"/>
                  <a:gd name="T24" fmla="*/ 161094 w 596"/>
                  <a:gd name="T25" fmla="*/ 171677 h 816"/>
                  <a:gd name="T26" fmla="*/ 181591 w 596"/>
                  <a:gd name="T27" fmla="*/ 171677 h 816"/>
                  <a:gd name="T28" fmla="*/ 107157 w 596"/>
                  <a:gd name="T29" fmla="*/ 259855 h 816"/>
                  <a:gd name="T30" fmla="*/ 210358 w 596"/>
                  <a:gd name="T31" fmla="*/ 158361 h 816"/>
                  <a:gd name="T32" fmla="*/ 210358 w 596"/>
                  <a:gd name="T33" fmla="*/ 158361 h 816"/>
                  <a:gd name="T34" fmla="*/ 188782 w 596"/>
                  <a:gd name="T35" fmla="*/ 145044 h 816"/>
                  <a:gd name="T36" fmla="*/ 171522 w 596"/>
                  <a:gd name="T37" fmla="*/ 145044 h 816"/>
                  <a:gd name="T38" fmla="*/ 158577 w 596"/>
                  <a:gd name="T39" fmla="*/ 45709 h 816"/>
                  <a:gd name="T40" fmla="*/ 158577 w 596"/>
                  <a:gd name="T41" fmla="*/ 45709 h 816"/>
                  <a:gd name="T42" fmla="*/ 107157 w 596"/>
                  <a:gd name="T43" fmla="*/ 0 h 816"/>
                  <a:gd name="T44" fmla="*/ 107157 w 596"/>
                  <a:gd name="T45" fmla="*/ 0 h 816"/>
                  <a:gd name="T46" fmla="*/ 54657 w 596"/>
                  <a:gd name="T47" fmla="*/ 45709 h 816"/>
                  <a:gd name="T48" fmla="*/ 42791 w 596"/>
                  <a:gd name="T49" fmla="*/ 145044 h 816"/>
                  <a:gd name="T50" fmla="*/ 25171 w 596"/>
                  <a:gd name="T51" fmla="*/ 145044 h 816"/>
                  <a:gd name="T52" fmla="*/ 25171 w 596"/>
                  <a:gd name="T53" fmla="*/ 145044 h 816"/>
                  <a:gd name="T54" fmla="*/ 3596 w 596"/>
                  <a:gd name="T55" fmla="*/ 158361 h 816"/>
                  <a:gd name="T56" fmla="*/ 3596 w 596"/>
                  <a:gd name="T57" fmla="*/ 158361 h 816"/>
                  <a:gd name="T58" fmla="*/ 6832 w 596"/>
                  <a:gd name="T59" fmla="*/ 183194 h 816"/>
                  <a:gd name="T60" fmla="*/ 95290 w 596"/>
                  <a:gd name="T61" fmla="*/ 287569 h 816"/>
                  <a:gd name="T62" fmla="*/ 95290 w 596"/>
                  <a:gd name="T63" fmla="*/ 287569 h 816"/>
                  <a:gd name="T64" fmla="*/ 107157 w 596"/>
                  <a:gd name="T65" fmla="*/ 293327 h 816"/>
                  <a:gd name="T66" fmla="*/ 107157 w 596"/>
                  <a:gd name="T67" fmla="*/ 293327 h 816"/>
                  <a:gd name="T68" fmla="*/ 118304 w 596"/>
                  <a:gd name="T69" fmla="*/ 287569 h 816"/>
                  <a:gd name="T70" fmla="*/ 206762 w 596"/>
                  <a:gd name="T71" fmla="*/ 183194 h 816"/>
                  <a:gd name="T72" fmla="*/ 206762 w 596"/>
                  <a:gd name="T73" fmla="*/ 183194 h 816"/>
                  <a:gd name="T74" fmla="*/ 210358 w 596"/>
                  <a:gd name="T75" fmla="*/ 158361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298" y="722"/>
                    </a:moveTo>
                    <a:lnTo>
                      <a:pt x="89" y="477"/>
                    </a:lnTo>
                    <a:lnTo>
                      <a:pt x="147" y="477"/>
                    </a:lnTo>
                    <a:cubicBezTo>
                      <a:pt x="167" y="477"/>
                      <a:pt x="185" y="460"/>
                      <a:pt x="188" y="440"/>
                    </a:cubicBezTo>
                    <a:lnTo>
                      <a:pt x="227" y="136"/>
                    </a:lnTo>
                    <a:cubicBezTo>
                      <a:pt x="231" y="100"/>
                      <a:pt x="261" y="74"/>
                      <a:pt x="298" y="74"/>
                    </a:cubicBezTo>
                    <a:cubicBezTo>
                      <a:pt x="334" y="74"/>
                      <a:pt x="364" y="100"/>
                      <a:pt x="369" y="136"/>
                    </a:cubicBezTo>
                    <a:lnTo>
                      <a:pt x="406" y="440"/>
                    </a:lnTo>
                    <a:cubicBezTo>
                      <a:pt x="408" y="460"/>
                      <a:pt x="427" y="477"/>
                      <a:pt x="448" y="477"/>
                    </a:cubicBezTo>
                    <a:lnTo>
                      <a:pt x="505" y="477"/>
                    </a:lnTo>
                    <a:lnTo>
                      <a:pt x="298" y="722"/>
                    </a:lnTo>
                    <a:close/>
                    <a:moveTo>
                      <a:pt x="585" y="440"/>
                    </a:moveTo>
                    <a:lnTo>
                      <a:pt x="585" y="440"/>
                    </a:lnTo>
                    <a:cubicBezTo>
                      <a:pt x="573" y="417"/>
                      <a:pt x="551" y="403"/>
                      <a:pt x="525" y="403"/>
                    </a:cubicBezTo>
                    <a:lnTo>
                      <a:pt x="477" y="403"/>
                    </a:lnTo>
                    <a:lnTo>
                      <a:pt x="441" y="127"/>
                    </a:lnTo>
                    <a:cubicBezTo>
                      <a:pt x="432" y="54"/>
                      <a:pt x="370" y="0"/>
                      <a:pt x="298" y="0"/>
                    </a:cubicBezTo>
                    <a:cubicBezTo>
                      <a:pt x="224" y="0"/>
                      <a:pt x="162" y="54"/>
                      <a:pt x="152" y="127"/>
                    </a:cubicBezTo>
                    <a:lnTo>
                      <a:pt x="119" y="403"/>
                    </a:lnTo>
                    <a:lnTo>
                      <a:pt x="70" y="403"/>
                    </a:lnTo>
                    <a:cubicBezTo>
                      <a:pt x="45" y="403"/>
                      <a:pt x="21" y="417"/>
                      <a:pt x="10" y="440"/>
                    </a:cubicBezTo>
                    <a:cubicBezTo>
                      <a:pt x="0" y="464"/>
                      <a:pt x="3" y="490"/>
                      <a:pt x="19" y="509"/>
                    </a:cubicBezTo>
                    <a:lnTo>
                      <a:pt x="265" y="799"/>
                    </a:lnTo>
                    <a:cubicBezTo>
                      <a:pt x="273" y="810"/>
                      <a:pt x="285" y="815"/>
                      <a:pt x="298" y="815"/>
                    </a:cubicBezTo>
                    <a:cubicBezTo>
                      <a:pt x="310" y="815"/>
                      <a:pt x="322" y="810"/>
                      <a:pt x="329" y="799"/>
                    </a:cubicBezTo>
                    <a:lnTo>
                      <a:pt x="575" y="509"/>
                    </a:lnTo>
                    <a:cubicBezTo>
                      <a:pt x="591" y="490"/>
                      <a:pt x="595" y="464"/>
                      <a:pt x="585" y="44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21E7936-80D1-6743-ABDD-A4D6D8750A82}"/>
                </a:ext>
              </a:extLst>
            </p:cNvPr>
            <p:cNvGrpSpPr/>
            <p:nvPr/>
          </p:nvGrpSpPr>
          <p:grpSpPr>
            <a:xfrm>
              <a:off x="16708832" y="6976765"/>
              <a:ext cx="5404407" cy="1884337"/>
              <a:chOff x="4466629" y="4650546"/>
              <a:chExt cx="5404407" cy="1884337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8ED07A-A902-9041-A1EB-68C716C33299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5404407" cy="114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81B52E3-7755-E241-AD1C-887C588E9068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sp>
          <p:nvSpPr>
            <p:cNvPr id="72" name="Shape 64">
              <a:extLst>
                <a:ext uri="{FF2B5EF4-FFF2-40B4-BE49-F238E27FC236}">
                  <a16:creationId xmlns:a16="http://schemas.microsoft.com/office/drawing/2014/main" id="{3BC505BF-9B8D-C34B-B757-757DB1BEEF5D}"/>
                </a:ext>
              </a:extLst>
            </p:cNvPr>
            <p:cNvSpPr/>
            <p:nvPr/>
          </p:nvSpPr>
          <p:spPr>
            <a:xfrm>
              <a:off x="14539789" y="7095671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162D68-9342-D342-A69E-96B085DC4A4D}"/>
                </a:ext>
              </a:extLst>
            </p:cNvPr>
            <p:cNvGrpSpPr/>
            <p:nvPr/>
          </p:nvGrpSpPr>
          <p:grpSpPr>
            <a:xfrm>
              <a:off x="15000070" y="7478394"/>
              <a:ext cx="786668" cy="941784"/>
              <a:chOff x="13830554" y="8780454"/>
              <a:chExt cx="797352" cy="954577"/>
            </a:xfrm>
            <a:solidFill>
              <a:schemeClr val="bg1"/>
            </a:solidFill>
          </p:grpSpPr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E8036B2-D476-044E-B7CA-448A5A6C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7726" y="9072442"/>
                <a:ext cx="445470" cy="348140"/>
              </a:xfrm>
              <a:custGeom>
                <a:avLst/>
                <a:gdLst>
                  <a:gd name="T0" fmla="*/ 73046 w 525"/>
                  <a:gd name="T1" fmla="*/ 102017 h 411"/>
                  <a:gd name="T2" fmla="*/ 21950 w 525"/>
                  <a:gd name="T3" fmla="*/ 53523 h 411"/>
                  <a:gd name="T4" fmla="*/ 0 w 525"/>
                  <a:gd name="T5" fmla="*/ 76513 h 411"/>
                  <a:gd name="T6" fmla="*/ 75205 w 525"/>
                  <a:gd name="T7" fmla="*/ 147279 h 411"/>
                  <a:gd name="T8" fmla="*/ 188553 w 525"/>
                  <a:gd name="T9" fmla="*/ 20835 h 411"/>
                  <a:gd name="T10" fmla="*/ 165164 w 525"/>
                  <a:gd name="T11" fmla="*/ 0 h 411"/>
                  <a:gd name="T12" fmla="*/ 73046 w 525"/>
                  <a:gd name="T13" fmla="*/ 102017 h 4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25" h="411">
                    <a:moveTo>
                      <a:pt x="203" y="284"/>
                    </a:moveTo>
                    <a:lnTo>
                      <a:pt x="61" y="149"/>
                    </a:lnTo>
                    <a:lnTo>
                      <a:pt x="0" y="213"/>
                    </a:lnTo>
                    <a:lnTo>
                      <a:pt x="209" y="410"/>
                    </a:lnTo>
                    <a:lnTo>
                      <a:pt x="524" y="58"/>
                    </a:lnTo>
                    <a:lnTo>
                      <a:pt x="459" y="0"/>
                    </a:lnTo>
                    <a:lnTo>
                      <a:pt x="203" y="28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FF3820E-D992-D744-AF5C-4CAFB8BF1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0554" y="8780454"/>
                <a:ext cx="797352" cy="954577"/>
              </a:xfrm>
              <a:custGeom>
                <a:avLst/>
                <a:gdLst>
                  <a:gd name="T0" fmla="*/ 305797 w 941"/>
                  <a:gd name="T1" fmla="*/ 193591 h 1125"/>
                  <a:gd name="T2" fmla="*/ 305797 w 941"/>
                  <a:gd name="T3" fmla="*/ 193591 h 1125"/>
                  <a:gd name="T4" fmla="*/ 235726 w 941"/>
                  <a:gd name="T5" fmla="*/ 325290 h 1125"/>
                  <a:gd name="T6" fmla="*/ 235726 w 941"/>
                  <a:gd name="T7" fmla="*/ 325290 h 1125"/>
                  <a:gd name="T8" fmla="*/ 168530 w 941"/>
                  <a:gd name="T9" fmla="*/ 369909 h 1125"/>
                  <a:gd name="T10" fmla="*/ 168530 w 941"/>
                  <a:gd name="T11" fmla="*/ 369909 h 1125"/>
                  <a:gd name="T12" fmla="*/ 31262 w 941"/>
                  <a:gd name="T13" fmla="*/ 193591 h 1125"/>
                  <a:gd name="T14" fmla="*/ 31262 w 941"/>
                  <a:gd name="T15" fmla="*/ 98235 h 1125"/>
                  <a:gd name="T16" fmla="*/ 31262 w 941"/>
                  <a:gd name="T17" fmla="*/ 98235 h 1125"/>
                  <a:gd name="T18" fmla="*/ 44558 w 941"/>
                  <a:gd name="T19" fmla="*/ 82402 h 1125"/>
                  <a:gd name="T20" fmla="*/ 44558 w 941"/>
                  <a:gd name="T21" fmla="*/ 82402 h 1125"/>
                  <a:gd name="T22" fmla="*/ 147688 w 941"/>
                  <a:gd name="T23" fmla="*/ 38502 h 1125"/>
                  <a:gd name="T24" fmla="*/ 147688 w 941"/>
                  <a:gd name="T25" fmla="*/ 38502 h 1125"/>
                  <a:gd name="T26" fmla="*/ 168530 w 941"/>
                  <a:gd name="T27" fmla="*/ 31306 h 1125"/>
                  <a:gd name="T28" fmla="*/ 168530 w 941"/>
                  <a:gd name="T29" fmla="*/ 31306 h 1125"/>
                  <a:gd name="T30" fmla="*/ 190090 w 941"/>
                  <a:gd name="T31" fmla="*/ 38502 h 1125"/>
                  <a:gd name="T32" fmla="*/ 190090 w 941"/>
                  <a:gd name="T33" fmla="*/ 38502 h 1125"/>
                  <a:gd name="T34" fmla="*/ 293221 w 941"/>
                  <a:gd name="T35" fmla="*/ 82402 h 1125"/>
                  <a:gd name="T36" fmla="*/ 293221 w 941"/>
                  <a:gd name="T37" fmla="*/ 82402 h 1125"/>
                  <a:gd name="T38" fmla="*/ 305797 w 941"/>
                  <a:gd name="T39" fmla="*/ 98235 h 1125"/>
                  <a:gd name="T40" fmla="*/ 305797 w 941"/>
                  <a:gd name="T41" fmla="*/ 193591 h 1125"/>
                  <a:gd name="T42" fmla="*/ 298251 w 941"/>
                  <a:gd name="T43" fmla="*/ 51816 h 1125"/>
                  <a:gd name="T44" fmla="*/ 298251 w 941"/>
                  <a:gd name="T45" fmla="*/ 51816 h 1125"/>
                  <a:gd name="T46" fmla="*/ 207339 w 941"/>
                  <a:gd name="T47" fmla="*/ 11875 h 1125"/>
                  <a:gd name="T48" fmla="*/ 207339 w 941"/>
                  <a:gd name="T49" fmla="*/ 11875 h 1125"/>
                  <a:gd name="T50" fmla="*/ 168530 w 941"/>
                  <a:gd name="T51" fmla="*/ 0 h 1125"/>
                  <a:gd name="T52" fmla="*/ 168530 w 941"/>
                  <a:gd name="T53" fmla="*/ 0 h 1125"/>
                  <a:gd name="T54" fmla="*/ 129721 w 941"/>
                  <a:gd name="T55" fmla="*/ 11875 h 1125"/>
                  <a:gd name="T56" fmla="*/ 129721 w 941"/>
                  <a:gd name="T57" fmla="*/ 11875 h 1125"/>
                  <a:gd name="T58" fmla="*/ 38809 w 941"/>
                  <a:gd name="T59" fmla="*/ 51816 h 1125"/>
                  <a:gd name="T60" fmla="*/ 38809 w 941"/>
                  <a:gd name="T61" fmla="*/ 51816 h 1125"/>
                  <a:gd name="T62" fmla="*/ 0 w 941"/>
                  <a:gd name="T63" fmla="*/ 98235 h 1125"/>
                  <a:gd name="T64" fmla="*/ 0 w 941"/>
                  <a:gd name="T65" fmla="*/ 193591 h 1125"/>
                  <a:gd name="T66" fmla="*/ 0 w 941"/>
                  <a:gd name="T67" fmla="*/ 193591 h 1125"/>
                  <a:gd name="T68" fmla="*/ 26232 w 941"/>
                  <a:gd name="T69" fmla="*/ 285348 h 1125"/>
                  <a:gd name="T70" fmla="*/ 26232 w 941"/>
                  <a:gd name="T71" fmla="*/ 285348 h 1125"/>
                  <a:gd name="T72" fmla="*/ 81929 w 941"/>
                  <a:gd name="T73" fmla="*/ 349758 h 1125"/>
                  <a:gd name="T74" fmla="*/ 81929 w 941"/>
                  <a:gd name="T75" fmla="*/ 349758 h 1125"/>
                  <a:gd name="T76" fmla="*/ 162421 w 941"/>
                  <a:gd name="T77" fmla="*/ 401934 h 1125"/>
                  <a:gd name="T78" fmla="*/ 168530 w 941"/>
                  <a:gd name="T79" fmla="*/ 404453 h 1125"/>
                  <a:gd name="T80" fmla="*/ 174998 w 941"/>
                  <a:gd name="T81" fmla="*/ 401934 h 1125"/>
                  <a:gd name="T82" fmla="*/ 174998 w 941"/>
                  <a:gd name="T83" fmla="*/ 401934 h 1125"/>
                  <a:gd name="T84" fmla="*/ 255490 w 941"/>
                  <a:gd name="T85" fmla="*/ 349758 h 1125"/>
                  <a:gd name="T86" fmla="*/ 255490 w 941"/>
                  <a:gd name="T87" fmla="*/ 349758 h 1125"/>
                  <a:gd name="T88" fmla="*/ 311188 w 941"/>
                  <a:gd name="T89" fmla="*/ 285348 h 1125"/>
                  <a:gd name="T90" fmla="*/ 311188 w 941"/>
                  <a:gd name="T91" fmla="*/ 285348 h 1125"/>
                  <a:gd name="T92" fmla="*/ 337779 w 941"/>
                  <a:gd name="T93" fmla="*/ 193591 h 1125"/>
                  <a:gd name="T94" fmla="*/ 337779 w 941"/>
                  <a:gd name="T95" fmla="*/ 98235 h 1125"/>
                  <a:gd name="T96" fmla="*/ 337779 w 941"/>
                  <a:gd name="T97" fmla="*/ 98235 h 1125"/>
                  <a:gd name="T98" fmla="*/ 298251 w 941"/>
                  <a:gd name="T99" fmla="*/ 51816 h 112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41" h="1125">
                    <a:moveTo>
                      <a:pt x="851" y="538"/>
                    </a:moveTo>
                    <a:lnTo>
                      <a:pt x="851" y="538"/>
                    </a:lnTo>
                    <a:cubicBezTo>
                      <a:pt x="851" y="670"/>
                      <a:pt x="786" y="793"/>
                      <a:pt x="656" y="904"/>
                    </a:cubicBezTo>
                    <a:cubicBezTo>
                      <a:pt x="581" y="969"/>
                      <a:pt x="504" y="1010"/>
                      <a:pt x="469" y="1028"/>
                    </a:cubicBezTo>
                    <a:cubicBezTo>
                      <a:pt x="392" y="988"/>
                      <a:pt x="87" y="816"/>
                      <a:pt x="87" y="538"/>
                    </a:cubicBezTo>
                    <a:lnTo>
                      <a:pt x="87" y="273"/>
                    </a:lnTo>
                    <a:cubicBezTo>
                      <a:pt x="87" y="252"/>
                      <a:pt x="102" y="234"/>
                      <a:pt x="124" y="229"/>
                    </a:cubicBezTo>
                    <a:cubicBezTo>
                      <a:pt x="246" y="208"/>
                      <a:pt x="357" y="143"/>
                      <a:pt x="411" y="107"/>
                    </a:cubicBezTo>
                    <a:cubicBezTo>
                      <a:pt x="428" y="95"/>
                      <a:pt x="448" y="87"/>
                      <a:pt x="469" y="87"/>
                    </a:cubicBezTo>
                    <a:cubicBezTo>
                      <a:pt x="490" y="87"/>
                      <a:pt x="511" y="95"/>
                      <a:pt x="529" y="107"/>
                    </a:cubicBezTo>
                    <a:cubicBezTo>
                      <a:pt x="583" y="143"/>
                      <a:pt x="693" y="208"/>
                      <a:pt x="816" y="229"/>
                    </a:cubicBezTo>
                    <a:cubicBezTo>
                      <a:pt x="837" y="234"/>
                      <a:pt x="851" y="252"/>
                      <a:pt x="851" y="273"/>
                    </a:cubicBezTo>
                    <a:lnTo>
                      <a:pt x="851" y="538"/>
                    </a:lnTo>
                    <a:close/>
                    <a:moveTo>
                      <a:pt x="830" y="144"/>
                    </a:moveTo>
                    <a:lnTo>
                      <a:pt x="830" y="144"/>
                    </a:lnTo>
                    <a:cubicBezTo>
                      <a:pt x="724" y="125"/>
                      <a:pt x="626" y="67"/>
                      <a:pt x="577" y="33"/>
                    </a:cubicBezTo>
                    <a:cubicBezTo>
                      <a:pt x="545" y="12"/>
                      <a:pt x="508" y="0"/>
                      <a:pt x="469" y="0"/>
                    </a:cubicBezTo>
                    <a:cubicBezTo>
                      <a:pt x="431" y="0"/>
                      <a:pt x="394" y="12"/>
                      <a:pt x="361" y="33"/>
                    </a:cubicBezTo>
                    <a:cubicBezTo>
                      <a:pt x="313" y="67"/>
                      <a:pt x="215" y="125"/>
                      <a:pt x="108" y="144"/>
                    </a:cubicBezTo>
                    <a:cubicBezTo>
                      <a:pt x="46" y="154"/>
                      <a:pt x="0" y="209"/>
                      <a:pt x="0" y="273"/>
                    </a:cubicBezTo>
                    <a:lnTo>
                      <a:pt x="0" y="538"/>
                    </a:lnTo>
                    <a:cubicBezTo>
                      <a:pt x="0" y="627"/>
                      <a:pt x="24" y="711"/>
                      <a:pt x="73" y="793"/>
                    </a:cubicBezTo>
                    <a:cubicBezTo>
                      <a:pt x="110" y="856"/>
                      <a:pt x="163" y="915"/>
                      <a:pt x="228" y="972"/>
                    </a:cubicBezTo>
                    <a:cubicBezTo>
                      <a:pt x="338" y="1066"/>
                      <a:pt x="447" y="1115"/>
                      <a:pt x="452" y="1117"/>
                    </a:cubicBezTo>
                    <a:lnTo>
                      <a:pt x="469" y="1124"/>
                    </a:lnTo>
                    <a:lnTo>
                      <a:pt x="487" y="1117"/>
                    </a:lnTo>
                    <a:cubicBezTo>
                      <a:pt x="492" y="1115"/>
                      <a:pt x="601" y="1066"/>
                      <a:pt x="711" y="972"/>
                    </a:cubicBezTo>
                    <a:cubicBezTo>
                      <a:pt x="777" y="915"/>
                      <a:pt x="829" y="856"/>
                      <a:pt x="866" y="793"/>
                    </a:cubicBezTo>
                    <a:cubicBezTo>
                      <a:pt x="915" y="711"/>
                      <a:pt x="940" y="627"/>
                      <a:pt x="940" y="538"/>
                    </a:cubicBezTo>
                    <a:lnTo>
                      <a:pt x="940" y="273"/>
                    </a:lnTo>
                    <a:cubicBezTo>
                      <a:pt x="940" y="209"/>
                      <a:pt x="894" y="154"/>
                      <a:pt x="83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548016-6E73-BC40-A098-1D5373B466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3538-6B41-0049-ADA6-2155C9B354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83033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04841694-3272-2049-A946-8A0090EEC116}"/>
              </a:ext>
            </a:extLst>
          </p:cNvPr>
          <p:cNvSpPr/>
          <p:nvPr/>
        </p:nvSpPr>
        <p:spPr>
          <a:xfrm>
            <a:off x="12504132" y="8607973"/>
            <a:ext cx="10499835" cy="340535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1ED04F0-6D06-E340-8098-76D53E527188}"/>
              </a:ext>
            </a:extLst>
          </p:cNvPr>
          <p:cNvSpPr/>
          <p:nvPr/>
        </p:nvSpPr>
        <p:spPr>
          <a:xfrm>
            <a:off x="1373678" y="8607973"/>
            <a:ext cx="10499835" cy="340535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625A235-C174-094B-BB22-8E520A908E36}"/>
              </a:ext>
            </a:extLst>
          </p:cNvPr>
          <p:cNvSpPr/>
          <p:nvPr/>
        </p:nvSpPr>
        <p:spPr>
          <a:xfrm>
            <a:off x="12504132" y="4540469"/>
            <a:ext cx="10499835" cy="340535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B7A55-E3DF-E149-9C1A-00D5460F2A55}"/>
              </a:ext>
            </a:extLst>
          </p:cNvPr>
          <p:cNvSpPr/>
          <p:nvPr/>
        </p:nvSpPr>
        <p:spPr>
          <a:xfrm>
            <a:off x="1373678" y="4540469"/>
            <a:ext cx="10499835" cy="3405352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Delay 101">
            <a:extLst>
              <a:ext uri="{FF2B5EF4-FFF2-40B4-BE49-F238E27FC236}">
                <a16:creationId xmlns:a16="http://schemas.microsoft.com/office/drawing/2014/main" id="{0F9CEF4E-513C-CB4D-8871-229CBB13BCC6}"/>
              </a:ext>
            </a:extLst>
          </p:cNvPr>
          <p:cNvSpPr/>
          <p:nvPr/>
        </p:nvSpPr>
        <p:spPr>
          <a:xfrm>
            <a:off x="1896808" y="4966138"/>
            <a:ext cx="2554013" cy="2554013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elay 102">
            <a:extLst>
              <a:ext uri="{FF2B5EF4-FFF2-40B4-BE49-F238E27FC236}">
                <a16:creationId xmlns:a16="http://schemas.microsoft.com/office/drawing/2014/main" id="{F25AC0D3-4111-194E-8978-D015411477B2}"/>
              </a:ext>
            </a:extLst>
          </p:cNvPr>
          <p:cNvSpPr/>
          <p:nvPr/>
        </p:nvSpPr>
        <p:spPr>
          <a:xfrm>
            <a:off x="13030845" y="4966138"/>
            <a:ext cx="2554013" cy="2554013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elay 103">
            <a:extLst>
              <a:ext uri="{FF2B5EF4-FFF2-40B4-BE49-F238E27FC236}">
                <a16:creationId xmlns:a16="http://schemas.microsoft.com/office/drawing/2014/main" id="{9C58AF69-3878-C446-8802-881A8A6C42DF}"/>
              </a:ext>
            </a:extLst>
          </p:cNvPr>
          <p:cNvSpPr/>
          <p:nvPr/>
        </p:nvSpPr>
        <p:spPr>
          <a:xfrm>
            <a:off x="1896808" y="9036114"/>
            <a:ext cx="2554013" cy="2554013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elay 104">
            <a:extLst>
              <a:ext uri="{FF2B5EF4-FFF2-40B4-BE49-F238E27FC236}">
                <a16:creationId xmlns:a16="http://schemas.microsoft.com/office/drawing/2014/main" id="{B20064D9-FC36-404D-964D-E6ECB7D36AB8}"/>
              </a:ext>
            </a:extLst>
          </p:cNvPr>
          <p:cNvSpPr/>
          <p:nvPr/>
        </p:nvSpPr>
        <p:spPr>
          <a:xfrm>
            <a:off x="13030845" y="9036114"/>
            <a:ext cx="2554013" cy="255401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18F987-5878-9F43-97E1-C7E6B75172C3}"/>
              </a:ext>
            </a:extLst>
          </p:cNvPr>
          <p:cNvSpPr/>
          <p:nvPr/>
        </p:nvSpPr>
        <p:spPr>
          <a:xfrm>
            <a:off x="1739425" y="5499725"/>
            <a:ext cx="2529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FF59FC3-7FD2-9245-8DD4-78DE5488845E}"/>
              </a:ext>
            </a:extLst>
          </p:cNvPr>
          <p:cNvSpPr/>
          <p:nvPr/>
        </p:nvSpPr>
        <p:spPr>
          <a:xfrm>
            <a:off x="12908168" y="5499725"/>
            <a:ext cx="2529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A28672-2903-E943-A38F-97434B4BD7FB}"/>
              </a:ext>
            </a:extLst>
          </p:cNvPr>
          <p:cNvSpPr/>
          <p:nvPr/>
        </p:nvSpPr>
        <p:spPr>
          <a:xfrm>
            <a:off x="1739425" y="9595005"/>
            <a:ext cx="2529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B64231-217F-A740-B91F-BEA7E96CE9D2}"/>
              </a:ext>
            </a:extLst>
          </p:cNvPr>
          <p:cNvSpPr/>
          <p:nvPr/>
        </p:nvSpPr>
        <p:spPr>
          <a:xfrm>
            <a:off x="12908168" y="9595005"/>
            <a:ext cx="2529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88A117A-F788-F842-9F7A-FD6B2ACCE603}"/>
              </a:ext>
            </a:extLst>
          </p:cNvPr>
          <p:cNvSpPr txBox="1"/>
          <p:nvPr/>
        </p:nvSpPr>
        <p:spPr>
          <a:xfrm>
            <a:off x="4808676" y="5343351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Strengths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B680C6-B3AF-9D4F-B681-8E7D7D810218}"/>
              </a:ext>
            </a:extLst>
          </p:cNvPr>
          <p:cNvSpPr txBox="1"/>
          <p:nvPr/>
        </p:nvSpPr>
        <p:spPr>
          <a:xfrm>
            <a:off x="4808676" y="6009165"/>
            <a:ext cx="6321779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6300B97-A291-0C43-B0C9-4ACCFD8D0A24}"/>
              </a:ext>
            </a:extLst>
          </p:cNvPr>
          <p:cNvSpPr txBox="1"/>
          <p:nvPr/>
        </p:nvSpPr>
        <p:spPr>
          <a:xfrm>
            <a:off x="15964454" y="5343351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Weakness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8EA987-38FB-A34D-8246-14CF4F21644E}"/>
              </a:ext>
            </a:extLst>
          </p:cNvPr>
          <p:cNvSpPr txBox="1"/>
          <p:nvPr/>
        </p:nvSpPr>
        <p:spPr>
          <a:xfrm>
            <a:off x="15964454" y="6009165"/>
            <a:ext cx="6321779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FAA8F58-A4DA-364A-B168-0417712EC559}"/>
              </a:ext>
            </a:extLst>
          </p:cNvPr>
          <p:cNvSpPr txBox="1"/>
          <p:nvPr/>
        </p:nvSpPr>
        <p:spPr>
          <a:xfrm>
            <a:off x="4808676" y="9414517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Opportunity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57FE77A-8686-E745-987F-72C39EE2C8CF}"/>
              </a:ext>
            </a:extLst>
          </p:cNvPr>
          <p:cNvSpPr txBox="1"/>
          <p:nvPr/>
        </p:nvSpPr>
        <p:spPr>
          <a:xfrm>
            <a:off x="4808676" y="10080331"/>
            <a:ext cx="6321779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2FB937-5D02-C543-A6D9-50F582A60D42}"/>
              </a:ext>
            </a:extLst>
          </p:cNvPr>
          <p:cNvSpPr txBox="1"/>
          <p:nvPr/>
        </p:nvSpPr>
        <p:spPr>
          <a:xfrm>
            <a:off x="15964454" y="9414517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Threats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E1A1F0-76CB-D54A-A687-A2F0AE79CD56}"/>
              </a:ext>
            </a:extLst>
          </p:cNvPr>
          <p:cNvSpPr txBox="1"/>
          <p:nvPr/>
        </p:nvSpPr>
        <p:spPr>
          <a:xfrm>
            <a:off x="15964454" y="10080331"/>
            <a:ext cx="6321779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Marketers must link the price to the real and perceived value of the product. </a:t>
            </a:r>
          </a:p>
        </p:txBody>
      </p:sp>
    </p:spTree>
    <p:extLst>
      <p:ext uri="{BB962C8B-B14F-4D97-AF65-F5344CB8AC3E}">
        <p14:creationId xmlns:p14="http://schemas.microsoft.com/office/powerpoint/2010/main" val="3692650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0AA7067-23AA-744D-B457-B32474D9C6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A10E4D-F912-0642-9C7A-B26D9F2CEB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DF70AD-9239-8048-860D-6A0DE689960C}"/>
              </a:ext>
            </a:extLst>
          </p:cNvPr>
          <p:cNvSpPr/>
          <p:nvPr/>
        </p:nvSpPr>
        <p:spPr>
          <a:xfrm>
            <a:off x="7244766" y="5290457"/>
            <a:ext cx="9689922" cy="313508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D9A24-60EE-774B-8DCA-AE3481BEB4C9}"/>
              </a:ext>
            </a:extLst>
          </p:cNvPr>
          <p:cNvGrpSpPr/>
          <p:nvPr/>
        </p:nvGrpSpPr>
        <p:grpSpPr>
          <a:xfrm>
            <a:off x="8137906" y="5890218"/>
            <a:ext cx="8101838" cy="1882210"/>
            <a:chOff x="8137906" y="1032440"/>
            <a:chExt cx="8101838" cy="18822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D8E95A-D814-374C-B3F1-27E83573A989}"/>
                </a:ext>
              </a:extLst>
            </p:cNvPr>
            <p:cNvGrpSpPr/>
            <p:nvPr/>
          </p:nvGrpSpPr>
          <p:grpSpPr>
            <a:xfrm>
              <a:off x="8137906" y="1032440"/>
              <a:ext cx="8101838" cy="1514912"/>
              <a:chOff x="8137906" y="633855"/>
              <a:chExt cx="8101838" cy="151491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2B646-5D88-EF44-A617-4CAB3721E9C7}"/>
                  </a:ext>
                </a:extLst>
              </p:cNvPr>
              <p:cNvSpPr txBox="1"/>
              <p:nvPr/>
            </p:nvSpPr>
            <p:spPr>
              <a:xfrm>
                <a:off x="8137906" y="1133104"/>
                <a:ext cx="810183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Portfolio Showcase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CDA356-5AF7-B94E-A507-2293DCCFD795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672F1CA-77ED-9742-96EC-259E698B1496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1F46565-9B73-C640-8ABE-51A448626FFB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E81B581-A06C-B04E-A3E6-3A802CD3612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D665125-81D8-3545-B8E9-AEF2CB68FBD3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C830A59-B137-9348-9612-E9B30B627DEC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042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8B6C505-C30A-6440-9F0E-45968B5951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DEVICES SAMPLES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64677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308DF9-B510-C445-9DCD-E21F84475B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C27194-5947-DE4F-BB8D-05B3F8C01FA5}"/>
              </a:ext>
            </a:extLst>
          </p:cNvPr>
          <p:cNvSpPr/>
          <p:nvPr/>
        </p:nvSpPr>
        <p:spPr>
          <a:xfrm>
            <a:off x="1" y="1"/>
            <a:ext cx="11850624" cy="13715999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135EC-09EA-174D-A456-A002A34B1DDD}"/>
              </a:ext>
            </a:extLst>
          </p:cNvPr>
          <p:cNvGrpSpPr/>
          <p:nvPr/>
        </p:nvGrpSpPr>
        <p:grpSpPr>
          <a:xfrm>
            <a:off x="1819643" y="5518505"/>
            <a:ext cx="5980204" cy="2664503"/>
            <a:chOff x="14021070" y="1032440"/>
            <a:chExt cx="5980204" cy="266450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ED81D0-B5C6-FA4D-A41B-39226FCBD9DA}"/>
                </a:ext>
              </a:extLst>
            </p:cNvPr>
            <p:cNvSpPr txBox="1"/>
            <p:nvPr/>
          </p:nvSpPr>
          <p:spPr>
            <a:xfrm>
              <a:off x="14021070" y="1531689"/>
              <a:ext cx="598020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1E4F8A-CBD0-2D40-A76A-743BEB65DB63}"/>
                </a:ext>
              </a:extLst>
            </p:cNvPr>
            <p:cNvSpPr txBox="1"/>
            <p:nvPr/>
          </p:nvSpPr>
          <p:spPr>
            <a:xfrm>
              <a:off x="14039361" y="1032440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C42415-7660-304D-8584-CFD79461B1DB}"/>
                </a:ext>
              </a:extLst>
            </p:cNvPr>
            <p:cNvGrpSpPr/>
            <p:nvPr/>
          </p:nvGrpSpPr>
          <p:grpSpPr>
            <a:xfrm>
              <a:off x="14123980" y="3508265"/>
              <a:ext cx="1454612" cy="188678"/>
              <a:chOff x="10390909" y="2667045"/>
              <a:chExt cx="1922607" cy="24938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5525A8-1CDA-4947-8883-241BDC6397C9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1BCB22-03B3-5F43-AF39-C7E71A175A6A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07FF9E-5094-BA4D-A3F6-12777A7BCA67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4E9A405-B013-5844-A71A-C1D44909F96E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D8A2036-14A2-2E43-843A-C339A7908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56" y="1235570"/>
            <a:ext cx="5636938" cy="112448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C68EBF-A455-FA45-99BE-D085ACEB524E}"/>
              </a:ext>
            </a:extLst>
          </p:cNvPr>
          <p:cNvGrpSpPr/>
          <p:nvPr/>
        </p:nvGrpSpPr>
        <p:grpSpPr>
          <a:xfrm>
            <a:off x="15414808" y="1935286"/>
            <a:ext cx="7143199" cy="9845427"/>
            <a:chOff x="15272142" y="1541863"/>
            <a:chExt cx="7143199" cy="98454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10AC7E-EB7D-BE4C-B841-B76EA0F83275}"/>
                </a:ext>
              </a:extLst>
            </p:cNvPr>
            <p:cNvSpPr/>
            <p:nvPr/>
          </p:nvSpPr>
          <p:spPr>
            <a:xfrm>
              <a:off x="16125537" y="1541863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DE04C1-9C38-404B-8A10-50C419E5DB6D}"/>
                </a:ext>
              </a:extLst>
            </p:cNvPr>
            <p:cNvSpPr/>
            <p:nvPr/>
          </p:nvSpPr>
          <p:spPr>
            <a:xfrm>
              <a:off x="16125537" y="3717356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82BCC-5868-5349-B797-22C6869F0C49}"/>
                </a:ext>
              </a:extLst>
            </p:cNvPr>
            <p:cNvSpPr/>
            <p:nvPr/>
          </p:nvSpPr>
          <p:spPr>
            <a:xfrm>
              <a:off x="16125537" y="5892849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4E85A-5F1D-0B45-9988-FF07EA4A8283}"/>
                </a:ext>
              </a:extLst>
            </p:cNvPr>
            <p:cNvSpPr/>
            <p:nvPr/>
          </p:nvSpPr>
          <p:spPr>
            <a:xfrm>
              <a:off x="16125537" y="8068342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C7F68E8-8595-4F47-9AD1-975FC0A1A3AD}"/>
                </a:ext>
              </a:extLst>
            </p:cNvPr>
            <p:cNvSpPr/>
            <p:nvPr/>
          </p:nvSpPr>
          <p:spPr>
            <a:xfrm>
              <a:off x="15272142" y="1852343"/>
              <a:ext cx="544871" cy="5448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21249F-7DEF-FF4B-9BAC-B6F8CA9C042E}"/>
                </a:ext>
              </a:extLst>
            </p:cNvPr>
            <p:cNvSpPr/>
            <p:nvPr/>
          </p:nvSpPr>
          <p:spPr>
            <a:xfrm>
              <a:off x="15272142" y="4038636"/>
              <a:ext cx="544871" cy="5448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6E333D-0D7A-FC42-84DA-647B8B51D396}"/>
                </a:ext>
              </a:extLst>
            </p:cNvPr>
            <p:cNvSpPr/>
            <p:nvPr/>
          </p:nvSpPr>
          <p:spPr>
            <a:xfrm>
              <a:off x="15272142" y="6192142"/>
              <a:ext cx="544871" cy="5448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04872A-FCFA-1C42-91E5-0EFFF4014D04}"/>
                </a:ext>
              </a:extLst>
            </p:cNvPr>
            <p:cNvSpPr/>
            <p:nvPr/>
          </p:nvSpPr>
          <p:spPr>
            <a:xfrm>
              <a:off x="15272142" y="8367635"/>
              <a:ext cx="544871" cy="54487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5278C3-5FCC-6D48-B065-A72FE649F166}"/>
                </a:ext>
              </a:extLst>
            </p:cNvPr>
            <p:cNvSpPr/>
            <p:nvPr/>
          </p:nvSpPr>
          <p:spPr>
            <a:xfrm>
              <a:off x="16125537" y="10243835"/>
              <a:ext cx="6289804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3CAFA7-BB1E-4C4A-8C9A-DF8B27BE6877}"/>
                </a:ext>
              </a:extLst>
            </p:cNvPr>
            <p:cNvSpPr/>
            <p:nvPr/>
          </p:nvSpPr>
          <p:spPr>
            <a:xfrm>
              <a:off x="15272142" y="10543128"/>
              <a:ext cx="544871" cy="54487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AB0B14-B50D-7248-98A8-A99784DAD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67215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CD97E-6FAF-7245-8320-5BF3FBD43D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E6607C-A2B4-EF46-9E35-92CAC6207FCD}"/>
              </a:ext>
            </a:extLst>
          </p:cNvPr>
          <p:cNvSpPr/>
          <p:nvPr/>
        </p:nvSpPr>
        <p:spPr>
          <a:xfrm>
            <a:off x="0" y="6858000"/>
            <a:ext cx="24377649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D8A2036-14A2-2E43-843A-C339A7908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760" y="1531689"/>
            <a:ext cx="5511726" cy="1099508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620A368-2B0C-0C46-BC31-F7AD82E408A0}"/>
              </a:ext>
            </a:extLst>
          </p:cNvPr>
          <p:cNvGrpSpPr/>
          <p:nvPr/>
        </p:nvGrpSpPr>
        <p:grpSpPr>
          <a:xfrm>
            <a:off x="1670253" y="1032440"/>
            <a:ext cx="9271015" cy="1882210"/>
            <a:chOff x="2313718" y="1032440"/>
            <a:chExt cx="9271015" cy="18822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4C42CE4-71C7-8B4B-B093-22A41B40C450}"/>
                </a:ext>
              </a:extLst>
            </p:cNvPr>
            <p:cNvGrpSpPr/>
            <p:nvPr/>
          </p:nvGrpSpPr>
          <p:grpSpPr>
            <a:xfrm>
              <a:off x="2313718" y="1032440"/>
              <a:ext cx="9271015" cy="1514912"/>
              <a:chOff x="6891110" y="633855"/>
              <a:chExt cx="9271015" cy="151491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CCB7EB-A259-6144-B3E2-C9098ACDD377}"/>
                  </a:ext>
                </a:extLst>
              </p:cNvPr>
              <p:cNvSpPr txBox="1"/>
              <p:nvPr/>
            </p:nvSpPr>
            <p:spPr>
              <a:xfrm>
                <a:off x="6891110" y="1133104"/>
                <a:ext cx="927101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Phone Preview Sample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E3F95D-4258-4447-86FE-51F17F69DCD4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DBC2058-6E7C-F448-93A8-532B9621E059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4629CE-5B4C-1940-AB50-C5314AAE928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9532858-081F-1A40-9ADA-68633A09CE52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3A12E03-0844-784B-BCDA-4A9BB7E58CCE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CB42F14-3745-294A-84E4-01FB47BC048F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16CB85-DF3F-1449-A6D6-B806B2F8A6E1}"/>
              </a:ext>
            </a:extLst>
          </p:cNvPr>
          <p:cNvGrpSpPr/>
          <p:nvPr/>
        </p:nvGrpSpPr>
        <p:grpSpPr>
          <a:xfrm>
            <a:off x="0" y="5804753"/>
            <a:ext cx="8375648" cy="2139624"/>
            <a:chOff x="0" y="10495975"/>
            <a:chExt cx="8375648" cy="2139624"/>
          </a:xfrm>
        </p:grpSpPr>
        <p:sp>
          <p:nvSpPr>
            <p:cNvPr id="46" name="Delay 51">
              <a:extLst>
                <a:ext uri="{FF2B5EF4-FFF2-40B4-BE49-F238E27FC236}">
                  <a16:creationId xmlns:a16="http://schemas.microsoft.com/office/drawing/2014/main" id="{4588B8AC-47E7-3441-8187-E9358D9E4F3C}"/>
                </a:ext>
              </a:extLst>
            </p:cNvPr>
            <p:cNvSpPr/>
            <p:nvPr/>
          </p:nvSpPr>
          <p:spPr>
            <a:xfrm>
              <a:off x="0" y="10495975"/>
              <a:ext cx="8375648" cy="2139624"/>
            </a:xfrm>
            <a:custGeom>
              <a:avLst/>
              <a:gdLst>
                <a:gd name="connsiteX0" fmla="*/ 0 w 1619837"/>
                <a:gd name="connsiteY0" fmla="*/ 0 h 1619837"/>
                <a:gd name="connsiteX1" fmla="*/ 809919 w 1619837"/>
                <a:gd name="connsiteY1" fmla="*/ 0 h 1619837"/>
                <a:gd name="connsiteX2" fmla="*/ 1619838 w 1619837"/>
                <a:gd name="connsiteY2" fmla="*/ 809919 h 1619837"/>
                <a:gd name="connsiteX3" fmla="*/ 809919 w 1619837"/>
                <a:gd name="connsiteY3" fmla="*/ 1619838 h 1619837"/>
                <a:gd name="connsiteX4" fmla="*/ 0 w 1619837"/>
                <a:gd name="connsiteY4" fmla="*/ 1619837 h 1619837"/>
                <a:gd name="connsiteX5" fmla="*/ 0 w 1619837"/>
                <a:gd name="connsiteY5" fmla="*/ 0 h 1619837"/>
                <a:gd name="connsiteX0" fmla="*/ 0 w 6336217"/>
                <a:gd name="connsiteY0" fmla="*/ 0 h 1619838"/>
                <a:gd name="connsiteX1" fmla="*/ 5526298 w 6336217"/>
                <a:gd name="connsiteY1" fmla="*/ 0 h 1619838"/>
                <a:gd name="connsiteX2" fmla="*/ 6336217 w 6336217"/>
                <a:gd name="connsiteY2" fmla="*/ 809919 h 1619838"/>
                <a:gd name="connsiteX3" fmla="*/ 5526298 w 6336217"/>
                <a:gd name="connsiteY3" fmla="*/ 1619838 h 1619838"/>
                <a:gd name="connsiteX4" fmla="*/ 4716379 w 6336217"/>
                <a:gd name="connsiteY4" fmla="*/ 1619837 h 1619838"/>
                <a:gd name="connsiteX5" fmla="*/ 0 w 6336217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50263 h 1619838"/>
                <a:gd name="connsiteX5" fmla="*/ 4708 w 6340925"/>
                <a:gd name="connsiteY5" fmla="*/ 0 h 1619838"/>
                <a:gd name="connsiteX0" fmla="*/ 4708 w 6340925"/>
                <a:gd name="connsiteY0" fmla="*/ 0 h 1629776"/>
                <a:gd name="connsiteX1" fmla="*/ 5531006 w 6340925"/>
                <a:gd name="connsiteY1" fmla="*/ 0 h 1629776"/>
                <a:gd name="connsiteX2" fmla="*/ 6340925 w 6340925"/>
                <a:gd name="connsiteY2" fmla="*/ 809919 h 1629776"/>
                <a:gd name="connsiteX3" fmla="*/ 5531006 w 6340925"/>
                <a:gd name="connsiteY3" fmla="*/ 1619838 h 1629776"/>
                <a:gd name="connsiteX4" fmla="*/ 0 w 6340925"/>
                <a:gd name="connsiteY4" fmla="*/ 1629776 h 1629776"/>
                <a:gd name="connsiteX5" fmla="*/ 4708 w 6340925"/>
                <a:gd name="connsiteY5" fmla="*/ 0 h 1629776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77022 h 1619838"/>
                <a:gd name="connsiteX5" fmla="*/ 4708 w 6340925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618052 h 1619838"/>
                <a:gd name="connsiteX5" fmla="*/ 4708 w 6340925"/>
                <a:gd name="connsiteY5" fmla="*/ 0 h 16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0925" h="1619838">
                  <a:moveTo>
                    <a:pt x="4708" y="0"/>
                  </a:moveTo>
                  <a:lnTo>
                    <a:pt x="5531006" y="0"/>
                  </a:lnTo>
                  <a:cubicBezTo>
                    <a:pt x="5978312" y="0"/>
                    <a:pt x="6340925" y="362613"/>
                    <a:pt x="6340925" y="809919"/>
                  </a:cubicBezTo>
                  <a:cubicBezTo>
                    <a:pt x="6340925" y="1257225"/>
                    <a:pt x="5978312" y="1619838"/>
                    <a:pt x="5531006" y="1619838"/>
                  </a:cubicBezTo>
                  <a:lnTo>
                    <a:pt x="0" y="1618052"/>
                  </a:lnTo>
                  <a:cubicBezTo>
                    <a:pt x="1569" y="1101298"/>
                    <a:pt x="3139" y="516754"/>
                    <a:pt x="4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C622D9-DDAB-F64A-A14E-8DBC46CBD74D}"/>
                </a:ext>
              </a:extLst>
            </p:cNvPr>
            <p:cNvSpPr txBox="1"/>
            <p:nvPr/>
          </p:nvSpPr>
          <p:spPr>
            <a:xfrm>
              <a:off x="1670254" y="11253201"/>
              <a:ext cx="541646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E79D4B1-B04D-0A4D-97FA-CC6ECA8700D1}"/>
              </a:ext>
            </a:extLst>
          </p:cNvPr>
          <p:cNvSpPr txBox="1"/>
          <p:nvPr/>
        </p:nvSpPr>
        <p:spPr>
          <a:xfrm>
            <a:off x="1670254" y="3631608"/>
            <a:ext cx="1325406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770FA50-0234-C846-A8A0-14AFFC2F6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83759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70B04-F7D8-D84C-A46C-D3E843CF8F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F37045A3-B112-EA43-B62D-22EBBC2EA4F1}"/>
              </a:ext>
            </a:extLst>
          </p:cNvPr>
          <p:cNvSpPr/>
          <p:nvPr/>
        </p:nvSpPr>
        <p:spPr>
          <a:xfrm flipH="1">
            <a:off x="5242844" y="4813031"/>
            <a:ext cx="19134805" cy="8902967"/>
          </a:xfrm>
          <a:custGeom>
            <a:avLst/>
            <a:gdLst>
              <a:gd name="connsiteX0" fmla="*/ 0 w 19908982"/>
              <a:gd name="connsiteY0" fmla="*/ 0 h 9247333"/>
              <a:gd name="connsiteX1" fmla="*/ 19908982 w 19908982"/>
              <a:gd name="connsiteY1" fmla="*/ 0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28575 h 9275908"/>
              <a:gd name="connsiteX1" fmla="*/ 9621982 w 19908982"/>
              <a:gd name="connsiteY1" fmla="*/ 0 h 9275908"/>
              <a:gd name="connsiteX2" fmla="*/ 19908982 w 19908982"/>
              <a:gd name="connsiteY2" fmla="*/ 9275908 h 9275908"/>
              <a:gd name="connsiteX3" fmla="*/ 0 w 19908982"/>
              <a:gd name="connsiteY3" fmla="*/ 9275908 h 9275908"/>
              <a:gd name="connsiteX4" fmla="*/ 0 w 19908982"/>
              <a:gd name="connsiteY4" fmla="*/ 28575 h 9275908"/>
              <a:gd name="connsiteX0" fmla="*/ 0 w 19908982"/>
              <a:gd name="connsiteY0" fmla="*/ 28575 h 9275908"/>
              <a:gd name="connsiteX1" fmla="*/ 9650557 w 19908982"/>
              <a:gd name="connsiteY1" fmla="*/ 0 h 9275908"/>
              <a:gd name="connsiteX2" fmla="*/ 19908982 w 19908982"/>
              <a:gd name="connsiteY2" fmla="*/ 9275908 h 9275908"/>
              <a:gd name="connsiteX3" fmla="*/ 0 w 19908982"/>
              <a:gd name="connsiteY3" fmla="*/ 9275908 h 9275908"/>
              <a:gd name="connsiteX4" fmla="*/ 0 w 19908982"/>
              <a:gd name="connsiteY4" fmla="*/ 28575 h 9275908"/>
              <a:gd name="connsiteX0" fmla="*/ 0 w 19908982"/>
              <a:gd name="connsiteY0" fmla="*/ 0 h 9247333"/>
              <a:gd name="connsiteX1" fmla="*/ 9650557 w 19908982"/>
              <a:gd name="connsiteY1" fmla="*/ 0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0 h 9247333"/>
              <a:gd name="connsiteX1" fmla="*/ 9650557 w 19908982"/>
              <a:gd name="connsiteY1" fmla="*/ 0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57150 h 9304483"/>
              <a:gd name="connsiteX1" fmla="*/ 4507057 w 19908982"/>
              <a:gd name="connsiteY1" fmla="*/ 0 h 9304483"/>
              <a:gd name="connsiteX2" fmla="*/ 19908982 w 19908982"/>
              <a:gd name="connsiteY2" fmla="*/ 9304483 h 9304483"/>
              <a:gd name="connsiteX3" fmla="*/ 0 w 19908982"/>
              <a:gd name="connsiteY3" fmla="*/ 9304483 h 9304483"/>
              <a:gd name="connsiteX4" fmla="*/ 0 w 19908982"/>
              <a:gd name="connsiteY4" fmla="*/ 57150 h 9304483"/>
              <a:gd name="connsiteX0" fmla="*/ 0 w 19908982"/>
              <a:gd name="connsiteY0" fmla="*/ 64791 h 9312124"/>
              <a:gd name="connsiteX1" fmla="*/ 4507057 w 19908982"/>
              <a:gd name="connsiteY1" fmla="*/ 7641 h 9312124"/>
              <a:gd name="connsiteX2" fmla="*/ 19908982 w 19908982"/>
              <a:gd name="connsiteY2" fmla="*/ 9312124 h 9312124"/>
              <a:gd name="connsiteX3" fmla="*/ 0 w 19908982"/>
              <a:gd name="connsiteY3" fmla="*/ 9312124 h 9312124"/>
              <a:gd name="connsiteX4" fmla="*/ 0 w 19908982"/>
              <a:gd name="connsiteY4" fmla="*/ 64791 h 9312124"/>
              <a:gd name="connsiteX0" fmla="*/ 0 w 19908982"/>
              <a:gd name="connsiteY0" fmla="*/ 64791 h 9312124"/>
              <a:gd name="connsiteX1" fmla="*/ 5450032 w 19908982"/>
              <a:gd name="connsiteY1" fmla="*/ 7641 h 9312124"/>
              <a:gd name="connsiteX2" fmla="*/ 19908982 w 19908982"/>
              <a:gd name="connsiteY2" fmla="*/ 9312124 h 9312124"/>
              <a:gd name="connsiteX3" fmla="*/ 0 w 19908982"/>
              <a:gd name="connsiteY3" fmla="*/ 9312124 h 9312124"/>
              <a:gd name="connsiteX4" fmla="*/ 0 w 19908982"/>
              <a:gd name="connsiteY4" fmla="*/ 64791 h 9312124"/>
              <a:gd name="connsiteX0" fmla="*/ 0 w 19908982"/>
              <a:gd name="connsiteY0" fmla="*/ 60673 h 9308006"/>
              <a:gd name="connsiteX1" fmla="*/ 5450032 w 19908982"/>
              <a:gd name="connsiteY1" fmla="*/ 3523 h 9308006"/>
              <a:gd name="connsiteX2" fmla="*/ 19908982 w 19908982"/>
              <a:gd name="connsiteY2" fmla="*/ 9308006 h 9308006"/>
              <a:gd name="connsiteX3" fmla="*/ 0 w 19908982"/>
              <a:gd name="connsiteY3" fmla="*/ 9308006 h 9308006"/>
              <a:gd name="connsiteX4" fmla="*/ 0 w 19908982"/>
              <a:gd name="connsiteY4" fmla="*/ 60673 h 9308006"/>
              <a:gd name="connsiteX0" fmla="*/ 0 w 19908982"/>
              <a:gd name="connsiteY0" fmla="*/ 60719 h 9308052"/>
              <a:gd name="connsiteX1" fmla="*/ 5450032 w 19908982"/>
              <a:gd name="connsiteY1" fmla="*/ 3569 h 9308052"/>
              <a:gd name="connsiteX2" fmla="*/ 19908982 w 19908982"/>
              <a:gd name="connsiteY2" fmla="*/ 9308052 h 9308052"/>
              <a:gd name="connsiteX3" fmla="*/ 0 w 19908982"/>
              <a:gd name="connsiteY3" fmla="*/ 9308052 h 9308052"/>
              <a:gd name="connsiteX4" fmla="*/ 0 w 19908982"/>
              <a:gd name="connsiteY4" fmla="*/ 60719 h 9308052"/>
              <a:gd name="connsiteX0" fmla="*/ 0 w 19908982"/>
              <a:gd name="connsiteY0" fmla="*/ 91896 h 9339229"/>
              <a:gd name="connsiteX1" fmla="*/ 5450032 w 19908982"/>
              <a:gd name="connsiteY1" fmla="*/ 34746 h 9339229"/>
              <a:gd name="connsiteX2" fmla="*/ 19908982 w 19908982"/>
              <a:gd name="connsiteY2" fmla="*/ 9339229 h 9339229"/>
              <a:gd name="connsiteX3" fmla="*/ 0 w 19908982"/>
              <a:gd name="connsiteY3" fmla="*/ 9339229 h 9339229"/>
              <a:gd name="connsiteX4" fmla="*/ 0 w 19908982"/>
              <a:gd name="connsiteY4" fmla="*/ 91896 h 9339229"/>
              <a:gd name="connsiteX0" fmla="*/ 0 w 19908982"/>
              <a:gd name="connsiteY0" fmla="*/ 57150 h 9304483"/>
              <a:gd name="connsiteX1" fmla="*/ 5450032 w 19908982"/>
              <a:gd name="connsiteY1" fmla="*/ 0 h 9304483"/>
              <a:gd name="connsiteX2" fmla="*/ 19908982 w 19908982"/>
              <a:gd name="connsiteY2" fmla="*/ 9304483 h 9304483"/>
              <a:gd name="connsiteX3" fmla="*/ 0 w 19908982"/>
              <a:gd name="connsiteY3" fmla="*/ 9304483 h 9304483"/>
              <a:gd name="connsiteX4" fmla="*/ 0 w 19908982"/>
              <a:gd name="connsiteY4" fmla="*/ 57150 h 9304483"/>
              <a:gd name="connsiteX0" fmla="*/ 0 w 19908982"/>
              <a:gd name="connsiteY0" fmla="*/ 57299 h 9304632"/>
              <a:gd name="connsiteX1" fmla="*/ 5450032 w 19908982"/>
              <a:gd name="connsiteY1" fmla="*/ 149 h 9304632"/>
              <a:gd name="connsiteX2" fmla="*/ 19908982 w 19908982"/>
              <a:gd name="connsiteY2" fmla="*/ 9304632 h 9304632"/>
              <a:gd name="connsiteX3" fmla="*/ 0 w 19908982"/>
              <a:gd name="connsiteY3" fmla="*/ 9304632 h 9304632"/>
              <a:gd name="connsiteX4" fmla="*/ 0 w 19908982"/>
              <a:gd name="connsiteY4" fmla="*/ 57299 h 9304632"/>
              <a:gd name="connsiteX0" fmla="*/ 0 w 19908982"/>
              <a:gd name="connsiteY0" fmla="*/ 57150 h 9304483"/>
              <a:gd name="connsiteX1" fmla="*/ 5450032 w 19908982"/>
              <a:gd name="connsiteY1" fmla="*/ 0 h 9304483"/>
              <a:gd name="connsiteX2" fmla="*/ 19908982 w 19908982"/>
              <a:gd name="connsiteY2" fmla="*/ 9304483 h 9304483"/>
              <a:gd name="connsiteX3" fmla="*/ 0 w 19908982"/>
              <a:gd name="connsiteY3" fmla="*/ 9304483 h 9304483"/>
              <a:gd name="connsiteX4" fmla="*/ 0 w 19908982"/>
              <a:gd name="connsiteY4" fmla="*/ 57150 h 9304483"/>
              <a:gd name="connsiteX0" fmla="*/ 0 w 19908982"/>
              <a:gd name="connsiteY0" fmla="*/ 0 h 9247333"/>
              <a:gd name="connsiteX1" fmla="*/ 9011379 w 19908982"/>
              <a:gd name="connsiteY1" fmla="*/ 7018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16728 h 9264061"/>
              <a:gd name="connsiteX1" fmla="*/ 9011379 w 19908982"/>
              <a:gd name="connsiteY1" fmla="*/ 23746 h 9264061"/>
              <a:gd name="connsiteX2" fmla="*/ 19908982 w 19908982"/>
              <a:gd name="connsiteY2" fmla="*/ 9264061 h 9264061"/>
              <a:gd name="connsiteX3" fmla="*/ 0 w 19908982"/>
              <a:gd name="connsiteY3" fmla="*/ 9264061 h 9264061"/>
              <a:gd name="connsiteX4" fmla="*/ 0 w 19908982"/>
              <a:gd name="connsiteY4" fmla="*/ 16728 h 9264061"/>
              <a:gd name="connsiteX0" fmla="*/ 0 w 19908982"/>
              <a:gd name="connsiteY0" fmla="*/ 16728 h 9264061"/>
              <a:gd name="connsiteX1" fmla="*/ 9011379 w 19908982"/>
              <a:gd name="connsiteY1" fmla="*/ 23746 h 9264061"/>
              <a:gd name="connsiteX2" fmla="*/ 19908982 w 19908982"/>
              <a:gd name="connsiteY2" fmla="*/ 9264061 h 9264061"/>
              <a:gd name="connsiteX3" fmla="*/ 0 w 19908982"/>
              <a:gd name="connsiteY3" fmla="*/ 9264061 h 9264061"/>
              <a:gd name="connsiteX4" fmla="*/ 0 w 19908982"/>
              <a:gd name="connsiteY4" fmla="*/ 16728 h 9264061"/>
              <a:gd name="connsiteX0" fmla="*/ 0 w 19908982"/>
              <a:gd name="connsiteY0" fmla="*/ 60078 h 9307411"/>
              <a:gd name="connsiteX1" fmla="*/ 8993795 w 19908982"/>
              <a:gd name="connsiteY1" fmla="*/ 14342 h 9307411"/>
              <a:gd name="connsiteX2" fmla="*/ 19908982 w 19908982"/>
              <a:gd name="connsiteY2" fmla="*/ 9307411 h 9307411"/>
              <a:gd name="connsiteX3" fmla="*/ 0 w 19908982"/>
              <a:gd name="connsiteY3" fmla="*/ 9307411 h 9307411"/>
              <a:gd name="connsiteX4" fmla="*/ 0 w 19908982"/>
              <a:gd name="connsiteY4" fmla="*/ 60078 h 9307411"/>
              <a:gd name="connsiteX0" fmla="*/ 0 w 19908982"/>
              <a:gd name="connsiteY0" fmla="*/ 30064 h 9277397"/>
              <a:gd name="connsiteX1" fmla="*/ 8993795 w 19908982"/>
              <a:gd name="connsiteY1" fmla="*/ 19497 h 9277397"/>
              <a:gd name="connsiteX2" fmla="*/ 19908982 w 19908982"/>
              <a:gd name="connsiteY2" fmla="*/ 9277397 h 9277397"/>
              <a:gd name="connsiteX3" fmla="*/ 0 w 19908982"/>
              <a:gd name="connsiteY3" fmla="*/ 9277397 h 9277397"/>
              <a:gd name="connsiteX4" fmla="*/ 0 w 19908982"/>
              <a:gd name="connsiteY4" fmla="*/ 30064 h 9277397"/>
              <a:gd name="connsiteX0" fmla="*/ 0 w 19908982"/>
              <a:gd name="connsiteY0" fmla="*/ 0 h 9247333"/>
              <a:gd name="connsiteX1" fmla="*/ 8993795 w 19908982"/>
              <a:gd name="connsiteY1" fmla="*/ 45993 h 9247333"/>
              <a:gd name="connsiteX2" fmla="*/ 19908982 w 19908982"/>
              <a:gd name="connsiteY2" fmla="*/ 9247333 h 9247333"/>
              <a:gd name="connsiteX3" fmla="*/ 0 w 19908982"/>
              <a:gd name="connsiteY3" fmla="*/ 9247333 h 9247333"/>
              <a:gd name="connsiteX4" fmla="*/ 0 w 19908982"/>
              <a:gd name="connsiteY4" fmla="*/ 0 h 9247333"/>
              <a:gd name="connsiteX0" fmla="*/ 0 w 19908982"/>
              <a:gd name="connsiteY0" fmla="*/ 22708 h 9270041"/>
              <a:gd name="connsiteX1" fmla="*/ 8984369 w 19908982"/>
              <a:gd name="connsiteY1" fmla="*/ 21567 h 9270041"/>
              <a:gd name="connsiteX2" fmla="*/ 19908982 w 19908982"/>
              <a:gd name="connsiteY2" fmla="*/ 9270041 h 9270041"/>
              <a:gd name="connsiteX3" fmla="*/ 0 w 19908982"/>
              <a:gd name="connsiteY3" fmla="*/ 9270041 h 9270041"/>
              <a:gd name="connsiteX4" fmla="*/ 0 w 19908982"/>
              <a:gd name="connsiteY4" fmla="*/ 22708 h 9270041"/>
              <a:gd name="connsiteX0" fmla="*/ 0 w 19908982"/>
              <a:gd name="connsiteY0" fmla="*/ 15840 h 9263173"/>
              <a:gd name="connsiteX1" fmla="*/ 8984369 w 19908982"/>
              <a:gd name="connsiteY1" fmla="*/ 24125 h 9263173"/>
              <a:gd name="connsiteX2" fmla="*/ 19908982 w 19908982"/>
              <a:gd name="connsiteY2" fmla="*/ 9263173 h 9263173"/>
              <a:gd name="connsiteX3" fmla="*/ 0 w 19908982"/>
              <a:gd name="connsiteY3" fmla="*/ 9263173 h 9263173"/>
              <a:gd name="connsiteX4" fmla="*/ 0 w 19908982"/>
              <a:gd name="connsiteY4" fmla="*/ 15840 h 926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8982" h="9263173">
                <a:moveTo>
                  <a:pt x="0" y="15840"/>
                </a:moveTo>
                <a:cubicBezTo>
                  <a:pt x="3003793" y="18179"/>
                  <a:pt x="181826" y="-26183"/>
                  <a:pt x="8984369" y="24125"/>
                </a:cubicBezTo>
                <a:cubicBezTo>
                  <a:pt x="17786912" y="74433"/>
                  <a:pt x="19511863" y="6059835"/>
                  <a:pt x="19908982" y="9263173"/>
                </a:cubicBezTo>
                <a:lnTo>
                  <a:pt x="0" y="9263173"/>
                </a:lnTo>
                <a:lnTo>
                  <a:pt x="0" y="1584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04">
            <a:extLst>
              <a:ext uri="{FF2B5EF4-FFF2-40B4-BE49-F238E27FC236}">
                <a16:creationId xmlns:a16="http://schemas.microsoft.com/office/drawing/2014/main" id="{708C00A8-7612-4A4F-B462-1975DB009AC6}"/>
              </a:ext>
            </a:extLst>
          </p:cNvPr>
          <p:cNvGrpSpPr>
            <a:grpSpLocks noChangeAspect="1"/>
          </p:cNvGrpSpPr>
          <p:nvPr/>
        </p:nvGrpSpPr>
        <p:grpSpPr>
          <a:xfrm>
            <a:off x="15708575" y="1380499"/>
            <a:ext cx="7394958" cy="10955002"/>
            <a:chOff x="0" y="0"/>
            <a:chExt cx="6591305" cy="9765731"/>
          </a:xfrm>
        </p:grpSpPr>
        <p:grpSp>
          <p:nvGrpSpPr>
            <p:cNvPr id="22" name="Group 1102">
              <a:extLst>
                <a:ext uri="{FF2B5EF4-FFF2-40B4-BE49-F238E27FC236}">
                  <a16:creationId xmlns:a16="http://schemas.microsoft.com/office/drawing/2014/main" id="{4923262F-4C31-7C4F-A6DE-64189FA54C47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24" name="Mini-iPad-B&amp;W-Mockup.png">
                <a:extLst>
                  <a:ext uri="{FF2B5EF4-FFF2-40B4-BE49-F238E27FC236}">
                    <a16:creationId xmlns:a16="http://schemas.microsoft.com/office/drawing/2014/main" id="{28B4C61A-B3A6-0E4A-8C18-93056DBB8803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" name="Shape 1101">
                <a:extLst>
                  <a:ext uri="{FF2B5EF4-FFF2-40B4-BE49-F238E27FC236}">
                    <a16:creationId xmlns:a16="http://schemas.microsoft.com/office/drawing/2014/main" id="{29838631-D87E-7048-B745-4000F141AC5C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23" name="placeholder.png">
              <a:extLst>
                <a:ext uri="{FF2B5EF4-FFF2-40B4-BE49-F238E27FC236}">
                  <a16:creationId xmlns:a16="http://schemas.microsoft.com/office/drawing/2014/main" id="{23412C85-0FCC-6E45-9513-7E2C94115658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C96F0A-2699-4544-8BF4-CC9849CB8F6E}"/>
              </a:ext>
            </a:extLst>
          </p:cNvPr>
          <p:cNvGrpSpPr/>
          <p:nvPr/>
        </p:nvGrpSpPr>
        <p:grpSpPr>
          <a:xfrm>
            <a:off x="1670253" y="1032440"/>
            <a:ext cx="9271015" cy="1882210"/>
            <a:chOff x="2313718" y="1032440"/>
            <a:chExt cx="9271015" cy="18822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D27814-7D35-9B46-9131-9CC2C9C9EC2A}"/>
                </a:ext>
              </a:extLst>
            </p:cNvPr>
            <p:cNvGrpSpPr/>
            <p:nvPr/>
          </p:nvGrpSpPr>
          <p:grpSpPr>
            <a:xfrm>
              <a:off x="2313718" y="1032440"/>
              <a:ext cx="9271015" cy="1514912"/>
              <a:chOff x="6891110" y="633855"/>
              <a:chExt cx="9271015" cy="151491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378875-C444-FB45-BC88-C3EC3CB30D28}"/>
                  </a:ext>
                </a:extLst>
              </p:cNvPr>
              <p:cNvSpPr txBox="1"/>
              <p:nvPr/>
            </p:nvSpPr>
            <p:spPr>
              <a:xfrm>
                <a:off x="6891110" y="1133104"/>
                <a:ext cx="927101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Tablet Preview Sample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9B670BA-B755-364B-9F10-7A44216B7A28}"/>
                  </a:ext>
                </a:extLst>
              </p:cNvPr>
              <p:cNvSpPr txBox="1"/>
              <p:nvPr/>
            </p:nvSpPr>
            <p:spPr>
              <a:xfrm>
                <a:off x="6909402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A22ED8-AD6E-0648-8B71-EC9CF14D0773}"/>
                </a:ext>
              </a:extLst>
            </p:cNvPr>
            <p:cNvGrpSpPr/>
            <p:nvPr/>
          </p:nvGrpSpPr>
          <p:grpSpPr>
            <a:xfrm>
              <a:off x="2416629" y="2725972"/>
              <a:ext cx="1454612" cy="188678"/>
              <a:chOff x="10390909" y="2667045"/>
              <a:chExt cx="1922607" cy="24938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617BB10-44F7-434D-940B-E2EB24CD65BE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83C2482-7AE3-004C-BFE6-7567259A0386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8004C08-CD62-C340-B64E-51C446D68F9E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E5D4D7A-56D6-E347-8E62-B2FB2C8720C8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1DE5AC-7585-F242-A969-CC469FC9FD9B}"/>
              </a:ext>
            </a:extLst>
          </p:cNvPr>
          <p:cNvSpPr txBox="1"/>
          <p:nvPr/>
        </p:nvSpPr>
        <p:spPr>
          <a:xfrm>
            <a:off x="1670254" y="3408030"/>
            <a:ext cx="9271014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future; it is the here and now! It is essential to optimize your website for Google’s specific mobile search algorithm.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884BCB-C980-0640-A4D0-08FA490C926D}"/>
              </a:ext>
            </a:extLst>
          </p:cNvPr>
          <p:cNvGrpSpPr/>
          <p:nvPr/>
        </p:nvGrpSpPr>
        <p:grpSpPr>
          <a:xfrm>
            <a:off x="0" y="10543936"/>
            <a:ext cx="8375648" cy="2139624"/>
            <a:chOff x="0" y="10495975"/>
            <a:chExt cx="8375648" cy="2139624"/>
          </a:xfrm>
        </p:grpSpPr>
        <p:sp>
          <p:nvSpPr>
            <p:cNvPr id="55" name="Delay 51">
              <a:extLst>
                <a:ext uri="{FF2B5EF4-FFF2-40B4-BE49-F238E27FC236}">
                  <a16:creationId xmlns:a16="http://schemas.microsoft.com/office/drawing/2014/main" id="{6190B09B-0AA6-5247-9093-2EB6DB68DC48}"/>
                </a:ext>
              </a:extLst>
            </p:cNvPr>
            <p:cNvSpPr/>
            <p:nvPr/>
          </p:nvSpPr>
          <p:spPr>
            <a:xfrm>
              <a:off x="0" y="10495975"/>
              <a:ext cx="8375648" cy="2139624"/>
            </a:xfrm>
            <a:custGeom>
              <a:avLst/>
              <a:gdLst>
                <a:gd name="connsiteX0" fmla="*/ 0 w 1619837"/>
                <a:gd name="connsiteY0" fmla="*/ 0 h 1619837"/>
                <a:gd name="connsiteX1" fmla="*/ 809919 w 1619837"/>
                <a:gd name="connsiteY1" fmla="*/ 0 h 1619837"/>
                <a:gd name="connsiteX2" fmla="*/ 1619838 w 1619837"/>
                <a:gd name="connsiteY2" fmla="*/ 809919 h 1619837"/>
                <a:gd name="connsiteX3" fmla="*/ 809919 w 1619837"/>
                <a:gd name="connsiteY3" fmla="*/ 1619838 h 1619837"/>
                <a:gd name="connsiteX4" fmla="*/ 0 w 1619837"/>
                <a:gd name="connsiteY4" fmla="*/ 1619837 h 1619837"/>
                <a:gd name="connsiteX5" fmla="*/ 0 w 1619837"/>
                <a:gd name="connsiteY5" fmla="*/ 0 h 1619837"/>
                <a:gd name="connsiteX0" fmla="*/ 0 w 6336217"/>
                <a:gd name="connsiteY0" fmla="*/ 0 h 1619838"/>
                <a:gd name="connsiteX1" fmla="*/ 5526298 w 6336217"/>
                <a:gd name="connsiteY1" fmla="*/ 0 h 1619838"/>
                <a:gd name="connsiteX2" fmla="*/ 6336217 w 6336217"/>
                <a:gd name="connsiteY2" fmla="*/ 809919 h 1619838"/>
                <a:gd name="connsiteX3" fmla="*/ 5526298 w 6336217"/>
                <a:gd name="connsiteY3" fmla="*/ 1619838 h 1619838"/>
                <a:gd name="connsiteX4" fmla="*/ 4716379 w 6336217"/>
                <a:gd name="connsiteY4" fmla="*/ 1619837 h 1619838"/>
                <a:gd name="connsiteX5" fmla="*/ 0 w 6336217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50263 h 1619838"/>
                <a:gd name="connsiteX5" fmla="*/ 4708 w 6340925"/>
                <a:gd name="connsiteY5" fmla="*/ 0 h 1619838"/>
                <a:gd name="connsiteX0" fmla="*/ 4708 w 6340925"/>
                <a:gd name="connsiteY0" fmla="*/ 0 h 1629776"/>
                <a:gd name="connsiteX1" fmla="*/ 5531006 w 6340925"/>
                <a:gd name="connsiteY1" fmla="*/ 0 h 1629776"/>
                <a:gd name="connsiteX2" fmla="*/ 6340925 w 6340925"/>
                <a:gd name="connsiteY2" fmla="*/ 809919 h 1629776"/>
                <a:gd name="connsiteX3" fmla="*/ 5531006 w 6340925"/>
                <a:gd name="connsiteY3" fmla="*/ 1619838 h 1629776"/>
                <a:gd name="connsiteX4" fmla="*/ 0 w 6340925"/>
                <a:gd name="connsiteY4" fmla="*/ 1629776 h 1629776"/>
                <a:gd name="connsiteX5" fmla="*/ 4708 w 6340925"/>
                <a:gd name="connsiteY5" fmla="*/ 0 h 1629776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577022 h 1619838"/>
                <a:gd name="connsiteX5" fmla="*/ 4708 w 6340925"/>
                <a:gd name="connsiteY5" fmla="*/ 0 h 1619838"/>
                <a:gd name="connsiteX0" fmla="*/ 4708 w 6340925"/>
                <a:gd name="connsiteY0" fmla="*/ 0 h 1619838"/>
                <a:gd name="connsiteX1" fmla="*/ 5531006 w 6340925"/>
                <a:gd name="connsiteY1" fmla="*/ 0 h 1619838"/>
                <a:gd name="connsiteX2" fmla="*/ 6340925 w 6340925"/>
                <a:gd name="connsiteY2" fmla="*/ 809919 h 1619838"/>
                <a:gd name="connsiteX3" fmla="*/ 5531006 w 6340925"/>
                <a:gd name="connsiteY3" fmla="*/ 1619838 h 1619838"/>
                <a:gd name="connsiteX4" fmla="*/ 0 w 6340925"/>
                <a:gd name="connsiteY4" fmla="*/ 1618052 h 1619838"/>
                <a:gd name="connsiteX5" fmla="*/ 4708 w 6340925"/>
                <a:gd name="connsiteY5" fmla="*/ 0 h 161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0925" h="1619838">
                  <a:moveTo>
                    <a:pt x="4708" y="0"/>
                  </a:moveTo>
                  <a:lnTo>
                    <a:pt x="5531006" y="0"/>
                  </a:lnTo>
                  <a:cubicBezTo>
                    <a:pt x="5978312" y="0"/>
                    <a:pt x="6340925" y="362613"/>
                    <a:pt x="6340925" y="809919"/>
                  </a:cubicBezTo>
                  <a:cubicBezTo>
                    <a:pt x="6340925" y="1257225"/>
                    <a:pt x="5978312" y="1619838"/>
                    <a:pt x="5531006" y="1619838"/>
                  </a:cubicBezTo>
                  <a:lnTo>
                    <a:pt x="0" y="1618052"/>
                  </a:lnTo>
                  <a:cubicBezTo>
                    <a:pt x="1569" y="1101298"/>
                    <a:pt x="3139" y="516754"/>
                    <a:pt x="4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92EFE-A8A7-3845-86A7-2FE8F5ED10AD}"/>
                </a:ext>
              </a:extLst>
            </p:cNvPr>
            <p:cNvSpPr txBox="1"/>
            <p:nvPr/>
          </p:nvSpPr>
          <p:spPr>
            <a:xfrm>
              <a:off x="1670254" y="11253201"/>
              <a:ext cx="5416461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07280BC-8D57-C945-B922-2C5A1AFA66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6500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6891110" y="1032440"/>
            <a:ext cx="10595430" cy="1514912"/>
            <a:chOff x="6891110" y="633855"/>
            <a:chExt cx="1059543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891110" y="1133104"/>
              <a:ext cx="105954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104">
            <a:extLst>
              <a:ext uri="{FF2B5EF4-FFF2-40B4-BE49-F238E27FC236}">
                <a16:creationId xmlns:a16="http://schemas.microsoft.com/office/drawing/2014/main" id="{0353BC93-D4DD-D14D-92AC-F9AEA1E996EB}"/>
              </a:ext>
            </a:extLst>
          </p:cNvPr>
          <p:cNvGrpSpPr>
            <a:grpSpLocks noChangeAspect="1"/>
          </p:cNvGrpSpPr>
          <p:nvPr/>
        </p:nvGrpSpPr>
        <p:grpSpPr>
          <a:xfrm>
            <a:off x="8405527" y="3982321"/>
            <a:ext cx="7566596" cy="11209268"/>
            <a:chOff x="0" y="0"/>
            <a:chExt cx="6591305" cy="9765731"/>
          </a:xfrm>
        </p:grpSpPr>
        <p:grpSp>
          <p:nvGrpSpPr>
            <p:cNvPr id="35" name="Group 1102">
              <a:extLst>
                <a:ext uri="{FF2B5EF4-FFF2-40B4-BE49-F238E27FC236}">
                  <a16:creationId xmlns:a16="http://schemas.microsoft.com/office/drawing/2014/main" id="{311BFAE6-7E46-8F4F-8786-A825B2915E2D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42" name="Mini-iPad-B&amp;W-Mockup.png">
                <a:extLst>
                  <a:ext uri="{FF2B5EF4-FFF2-40B4-BE49-F238E27FC236}">
                    <a16:creationId xmlns:a16="http://schemas.microsoft.com/office/drawing/2014/main" id="{F081C7E9-20F9-D64E-9153-CB7FD060BB0A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" name="Shape 1101">
                <a:extLst>
                  <a:ext uri="{FF2B5EF4-FFF2-40B4-BE49-F238E27FC236}">
                    <a16:creationId xmlns:a16="http://schemas.microsoft.com/office/drawing/2014/main" id="{8ABA4E41-6C5B-9349-888B-56085297275D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41" name="placeholder.png">
              <a:extLst>
                <a:ext uri="{FF2B5EF4-FFF2-40B4-BE49-F238E27FC236}">
                  <a16:creationId xmlns:a16="http://schemas.microsoft.com/office/drawing/2014/main" id="{55E83436-030C-E44A-AD80-93FAF8C582CC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4CA76-BC3D-2946-A7F0-17E9CD42642D}"/>
              </a:ext>
            </a:extLst>
          </p:cNvPr>
          <p:cNvGrpSpPr/>
          <p:nvPr/>
        </p:nvGrpSpPr>
        <p:grpSpPr>
          <a:xfrm>
            <a:off x="16627144" y="4698005"/>
            <a:ext cx="6802766" cy="5919278"/>
            <a:chOff x="16352824" y="4698005"/>
            <a:chExt cx="6802766" cy="591927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F54D39-1220-804D-AB53-45878FC980DA}"/>
                </a:ext>
              </a:extLst>
            </p:cNvPr>
            <p:cNvGrpSpPr/>
            <p:nvPr/>
          </p:nvGrpSpPr>
          <p:grpSpPr>
            <a:xfrm>
              <a:off x="18403527" y="4698005"/>
              <a:ext cx="4752063" cy="2435770"/>
              <a:chOff x="4466629" y="4650546"/>
              <a:chExt cx="4752063" cy="243577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161AF1-7F29-4B48-B8AB-87D200E747BB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4236533" cy="1694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65CDDAD-6999-8A46-A648-624965026677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sp>
          <p:nvSpPr>
            <p:cNvPr id="46" name="Shape 64">
              <a:extLst>
                <a:ext uri="{FF2B5EF4-FFF2-40B4-BE49-F238E27FC236}">
                  <a16:creationId xmlns:a16="http://schemas.microsoft.com/office/drawing/2014/main" id="{487FB27A-9C27-EE4E-9D30-A61D009CA511}"/>
                </a:ext>
              </a:extLst>
            </p:cNvPr>
            <p:cNvSpPr/>
            <p:nvPr/>
          </p:nvSpPr>
          <p:spPr>
            <a:xfrm>
              <a:off x="16352824" y="5048127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8A8BFAC-A78C-8B48-8A4E-B10009FAF14A}"/>
                </a:ext>
              </a:extLst>
            </p:cNvPr>
            <p:cNvGrpSpPr/>
            <p:nvPr/>
          </p:nvGrpSpPr>
          <p:grpSpPr>
            <a:xfrm>
              <a:off x="16757704" y="5371759"/>
              <a:ext cx="897468" cy="1059966"/>
              <a:chOff x="10356648" y="2255652"/>
              <a:chExt cx="909656" cy="1074364"/>
            </a:xfrm>
            <a:solidFill>
              <a:schemeClr val="bg1"/>
            </a:solidFill>
          </p:grpSpPr>
          <p:sp>
            <p:nvSpPr>
              <p:cNvPr id="63" name="Freeform 45">
                <a:extLst>
                  <a:ext uri="{FF2B5EF4-FFF2-40B4-BE49-F238E27FC236}">
                    <a16:creationId xmlns:a16="http://schemas.microsoft.com/office/drawing/2014/main" id="{DE9DE833-B5D5-0C45-857C-6E67235EA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6648" y="2255652"/>
                <a:ext cx="505365" cy="692534"/>
              </a:xfrm>
              <a:custGeom>
                <a:avLst/>
                <a:gdLst>
                  <a:gd name="T0" fmla="*/ 161454 w 596"/>
                  <a:gd name="T1" fmla="*/ 121650 h 816"/>
                  <a:gd name="T2" fmla="*/ 161454 w 596"/>
                  <a:gd name="T3" fmla="*/ 121650 h 816"/>
                  <a:gd name="T4" fmla="*/ 146351 w 596"/>
                  <a:gd name="T5" fmla="*/ 134966 h 816"/>
                  <a:gd name="T6" fmla="*/ 132687 w 596"/>
                  <a:gd name="T7" fmla="*/ 244739 h 816"/>
                  <a:gd name="T8" fmla="*/ 132687 w 596"/>
                  <a:gd name="T9" fmla="*/ 244739 h 816"/>
                  <a:gd name="T10" fmla="*/ 106797 w 596"/>
                  <a:gd name="T11" fmla="*/ 266694 h 816"/>
                  <a:gd name="T12" fmla="*/ 106797 w 596"/>
                  <a:gd name="T13" fmla="*/ 266694 h 816"/>
                  <a:gd name="T14" fmla="*/ 81266 w 596"/>
                  <a:gd name="T15" fmla="*/ 244739 h 816"/>
                  <a:gd name="T16" fmla="*/ 67602 w 596"/>
                  <a:gd name="T17" fmla="*/ 134966 h 816"/>
                  <a:gd name="T18" fmla="*/ 67602 w 596"/>
                  <a:gd name="T19" fmla="*/ 134966 h 816"/>
                  <a:gd name="T20" fmla="*/ 52499 w 596"/>
                  <a:gd name="T21" fmla="*/ 121650 h 816"/>
                  <a:gd name="T22" fmla="*/ 32003 w 596"/>
                  <a:gd name="T23" fmla="*/ 121650 h 816"/>
                  <a:gd name="T24" fmla="*/ 106797 w 596"/>
                  <a:gd name="T25" fmla="*/ 33112 h 816"/>
                  <a:gd name="T26" fmla="*/ 182310 w 596"/>
                  <a:gd name="T27" fmla="*/ 121650 h 816"/>
                  <a:gd name="T28" fmla="*/ 161454 w 596"/>
                  <a:gd name="T29" fmla="*/ 121650 h 816"/>
                  <a:gd name="T30" fmla="*/ 210358 w 596"/>
                  <a:gd name="T31" fmla="*/ 134966 h 816"/>
                  <a:gd name="T32" fmla="*/ 210358 w 596"/>
                  <a:gd name="T33" fmla="*/ 134966 h 816"/>
                  <a:gd name="T34" fmla="*/ 206402 w 596"/>
                  <a:gd name="T35" fmla="*/ 109773 h 816"/>
                  <a:gd name="T36" fmla="*/ 118663 w 596"/>
                  <a:gd name="T37" fmla="*/ 5399 h 816"/>
                  <a:gd name="T38" fmla="*/ 118663 w 596"/>
                  <a:gd name="T39" fmla="*/ 5399 h 816"/>
                  <a:gd name="T40" fmla="*/ 106797 w 596"/>
                  <a:gd name="T41" fmla="*/ 0 h 816"/>
                  <a:gd name="T42" fmla="*/ 106797 w 596"/>
                  <a:gd name="T43" fmla="*/ 0 h 816"/>
                  <a:gd name="T44" fmla="*/ 95290 w 596"/>
                  <a:gd name="T45" fmla="*/ 5399 h 816"/>
                  <a:gd name="T46" fmla="*/ 6832 w 596"/>
                  <a:gd name="T47" fmla="*/ 109773 h 816"/>
                  <a:gd name="T48" fmla="*/ 6832 w 596"/>
                  <a:gd name="T49" fmla="*/ 109773 h 816"/>
                  <a:gd name="T50" fmla="*/ 3596 w 596"/>
                  <a:gd name="T51" fmla="*/ 134966 h 816"/>
                  <a:gd name="T52" fmla="*/ 3596 w 596"/>
                  <a:gd name="T53" fmla="*/ 134966 h 816"/>
                  <a:gd name="T54" fmla="*/ 24811 w 596"/>
                  <a:gd name="T55" fmla="*/ 148643 h 816"/>
                  <a:gd name="T56" fmla="*/ 42431 w 596"/>
                  <a:gd name="T57" fmla="*/ 148643 h 816"/>
                  <a:gd name="T58" fmla="*/ 55017 w 596"/>
                  <a:gd name="T59" fmla="*/ 247978 h 816"/>
                  <a:gd name="T60" fmla="*/ 55017 w 596"/>
                  <a:gd name="T61" fmla="*/ 247978 h 816"/>
                  <a:gd name="T62" fmla="*/ 106797 w 596"/>
                  <a:gd name="T63" fmla="*/ 293327 h 816"/>
                  <a:gd name="T64" fmla="*/ 106797 w 596"/>
                  <a:gd name="T65" fmla="*/ 293327 h 816"/>
                  <a:gd name="T66" fmla="*/ 158937 w 596"/>
                  <a:gd name="T67" fmla="*/ 247978 h 816"/>
                  <a:gd name="T68" fmla="*/ 171522 w 596"/>
                  <a:gd name="T69" fmla="*/ 148643 h 816"/>
                  <a:gd name="T70" fmla="*/ 188423 w 596"/>
                  <a:gd name="T71" fmla="*/ 148643 h 816"/>
                  <a:gd name="T72" fmla="*/ 188423 w 596"/>
                  <a:gd name="T73" fmla="*/ 148643 h 816"/>
                  <a:gd name="T74" fmla="*/ 210358 w 596"/>
                  <a:gd name="T75" fmla="*/ 134966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449" y="338"/>
                    </a:moveTo>
                    <a:lnTo>
                      <a:pt x="449" y="338"/>
                    </a:lnTo>
                    <a:cubicBezTo>
                      <a:pt x="426" y="338"/>
                      <a:pt x="409" y="354"/>
                      <a:pt x="407" y="375"/>
                    </a:cubicBezTo>
                    <a:lnTo>
                      <a:pt x="369" y="680"/>
                    </a:lnTo>
                    <a:cubicBezTo>
                      <a:pt x="364" y="714"/>
                      <a:pt x="333" y="741"/>
                      <a:pt x="297" y="741"/>
                    </a:cubicBezTo>
                    <a:cubicBezTo>
                      <a:pt x="262" y="741"/>
                      <a:pt x="231" y="714"/>
                      <a:pt x="226" y="680"/>
                    </a:cubicBezTo>
                    <a:lnTo>
                      <a:pt x="188" y="375"/>
                    </a:lnTo>
                    <a:cubicBezTo>
                      <a:pt x="185" y="354"/>
                      <a:pt x="167" y="338"/>
                      <a:pt x="146" y="338"/>
                    </a:cubicBezTo>
                    <a:lnTo>
                      <a:pt x="89" y="338"/>
                    </a:lnTo>
                    <a:lnTo>
                      <a:pt x="297" y="92"/>
                    </a:lnTo>
                    <a:lnTo>
                      <a:pt x="507" y="338"/>
                    </a:lnTo>
                    <a:lnTo>
                      <a:pt x="449" y="338"/>
                    </a:lnTo>
                    <a:close/>
                    <a:moveTo>
                      <a:pt x="585" y="375"/>
                    </a:moveTo>
                    <a:lnTo>
                      <a:pt x="585" y="375"/>
                    </a:lnTo>
                    <a:cubicBezTo>
                      <a:pt x="595" y="351"/>
                      <a:pt x="592" y="324"/>
                      <a:pt x="574" y="305"/>
                    </a:cubicBezTo>
                    <a:lnTo>
                      <a:pt x="330" y="15"/>
                    </a:lnTo>
                    <a:cubicBezTo>
                      <a:pt x="321" y="5"/>
                      <a:pt x="309" y="0"/>
                      <a:pt x="297" y="0"/>
                    </a:cubicBezTo>
                    <a:cubicBezTo>
                      <a:pt x="284" y="0"/>
                      <a:pt x="274" y="5"/>
                      <a:pt x="265" y="15"/>
                    </a:cubicBezTo>
                    <a:lnTo>
                      <a:pt x="19" y="305"/>
                    </a:lnTo>
                    <a:cubicBezTo>
                      <a:pt x="3" y="324"/>
                      <a:pt x="0" y="351"/>
                      <a:pt x="10" y="375"/>
                    </a:cubicBezTo>
                    <a:cubicBezTo>
                      <a:pt x="20" y="398"/>
                      <a:pt x="44" y="413"/>
                      <a:pt x="69" y="413"/>
                    </a:cubicBezTo>
                    <a:lnTo>
                      <a:pt x="118" y="413"/>
                    </a:lnTo>
                    <a:lnTo>
                      <a:pt x="153" y="689"/>
                    </a:lnTo>
                    <a:cubicBezTo>
                      <a:pt x="161" y="759"/>
                      <a:pt x="223" y="815"/>
                      <a:pt x="297" y="815"/>
                    </a:cubicBezTo>
                    <a:cubicBezTo>
                      <a:pt x="372" y="815"/>
                      <a:pt x="434" y="759"/>
                      <a:pt x="442" y="689"/>
                    </a:cubicBezTo>
                    <a:lnTo>
                      <a:pt x="477" y="413"/>
                    </a:lnTo>
                    <a:lnTo>
                      <a:pt x="524" y="413"/>
                    </a:lnTo>
                    <a:cubicBezTo>
                      <a:pt x="551" y="413"/>
                      <a:pt x="573" y="398"/>
                      <a:pt x="585" y="37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DBBFD0B6-6F62-D64F-89C9-84089E972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0939" y="2637482"/>
                <a:ext cx="505365" cy="692534"/>
              </a:xfrm>
              <a:custGeom>
                <a:avLst/>
                <a:gdLst>
                  <a:gd name="T0" fmla="*/ 107157 w 596"/>
                  <a:gd name="T1" fmla="*/ 259855 h 816"/>
                  <a:gd name="T2" fmla="*/ 32003 w 596"/>
                  <a:gd name="T3" fmla="*/ 171677 h 816"/>
                  <a:gd name="T4" fmla="*/ 52859 w 596"/>
                  <a:gd name="T5" fmla="*/ 171677 h 816"/>
                  <a:gd name="T6" fmla="*/ 52859 w 596"/>
                  <a:gd name="T7" fmla="*/ 171677 h 816"/>
                  <a:gd name="T8" fmla="*/ 67602 w 596"/>
                  <a:gd name="T9" fmla="*/ 158361 h 816"/>
                  <a:gd name="T10" fmla="*/ 81626 w 596"/>
                  <a:gd name="T11" fmla="*/ 48948 h 816"/>
                  <a:gd name="T12" fmla="*/ 81626 w 596"/>
                  <a:gd name="T13" fmla="*/ 48948 h 816"/>
                  <a:gd name="T14" fmla="*/ 107157 w 596"/>
                  <a:gd name="T15" fmla="*/ 26633 h 816"/>
                  <a:gd name="T16" fmla="*/ 107157 w 596"/>
                  <a:gd name="T17" fmla="*/ 26633 h 816"/>
                  <a:gd name="T18" fmla="*/ 132687 w 596"/>
                  <a:gd name="T19" fmla="*/ 48948 h 816"/>
                  <a:gd name="T20" fmla="*/ 145992 w 596"/>
                  <a:gd name="T21" fmla="*/ 158361 h 816"/>
                  <a:gd name="T22" fmla="*/ 145992 w 596"/>
                  <a:gd name="T23" fmla="*/ 158361 h 816"/>
                  <a:gd name="T24" fmla="*/ 161094 w 596"/>
                  <a:gd name="T25" fmla="*/ 171677 h 816"/>
                  <a:gd name="T26" fmla="*/ 181591 w 596"/>
                  <a:gd name="T27" fmla="*/ 171677 h 816"/>
                  <a:gd name="T28" fmla="*/ 107157 w 596"/>
                  <a:gd name="T29" fmla="*/ 259855 h 816"/>
                  <a:gd name="T30" fmla="*/ 210358 w 596"/>
                  <a:gd name="T31" fmla="*/ 158361 h 816"/>
                  <a:gd name="T32" fmla="*/ 210358 w 596"/>
                  <a:gd name="T33" fmla="*/ 158361 h 816"/>
                  <a:gd name="T34" fmla="*/ 188782 w 596"/>
                  <a:gd name="T35" fmla="*/ 145044 h 816"/>
                  <a:gd name="T36" fmla="*/ 171522 w 596"/>
                  <a:gd name="T37" fmla="*/ 145044 h 816"/>
                  <a:gd name="T38" fmla="*/ 158577 w 596"/>
                  <a:gd name="T39" fmla="*/ 45709 h 816"/>
                  <a:gd name="T40" fmla="*/ 158577 w 596"/>
                  <a:gd name="T41" fmla="*/ 45709 h 816"/>
                  <a:gd name="T42" fmla="*/ 107157 w 596"/>
                  <a:gd name="T43" fmla="*/ 0 h 816"/>
                  <a:gd name="T44" fmla="*/ 107157 w 596"/>
                  <a:gd name="T45" fmla="*/ 0 h 816"/>
                  <a:gd name="T46" fmla="*/ 54657 w 596"/>
                  <a:gd name="T47" fmla="*/ 45709 h 816"/>
                  <a:gd name="T48" fmla="*/ 42791 w 596"/>
                  <a:gd name="T49" fmla="*/ 145044 h 816"/>
                  <a:gd name="T50" fmla="*/ 25171 w 596"/>
                  <a:gd name="T51" fmla="*/ 145044 h 816"/>
                  <a:gd name="T52" fmla="*/ 25171 w 596"/>
                  <a:gd name="T53" fmla="*/ 145044 h 816"/>
                  <a:gd name="T54" fmla="*/ 3596 w 596"/>
                  <a:gd name="T55" fmla="*/ 158361 h 816"/>
                  <a:gd name="T56" fmla="*/ 3596 w 596"/>
                  <a:gd name="T57" fmla="*/ 158361 h 816"/>
                  <a:gd name="T58" fmla="*/ 6832 w 596"/>
                  <a:gd name="T59" fmla="*/ 183194 h 816"/>
                  <a:gd name="T60" fmla="*/ 95290 w 596"/>
                  <a:gd name="T61" fmla="*/ 287569 h 816"/>
                  <a:gd name="T62" fmla="*/ 95290 w 596"/>
                  <a:gd name="T63" fmla="*/ 287569 h 816"/>
                  <a:gd name="T64" fmla="*/ 107157 w 596"/>
                  <a:gd name="T65" fmla="*/ 293327 h 816"/>
                  <a:gd name="T66" fmla="*/ 107157 w 596"/>
                  <a:gd name="T67" fmla="*/ 293327 h 816"/>
                  <a:gd name="T68" fmla="*/ 118304 w 596"/>
                  <a:gd name="T69" fmla="*/ 287569 h 816"/>
                  <a:gd name="T70" fmla="*/ 206762 w 596"/>
                  <a:gd name="T71" fmla="*/ 183194 h 816"/>
                  <a:gd name="T72" fmla="*/ 206762 w 596"/>
                  <a:gd name="T73" fmla="*/ 183194 h 816"/>
                  <a:gd name="T74" fmla="*/ 210358 w 596"/>
                  <a:gd name="T75" fmla="*/ 158361 h 8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596" h="816">
                    <a:moveTo>
                      <a:pt x="298" y="722"/>
                    </a:moveTo>
                    <a:lnTo>
                      <a:pt x="89" y="477"/>
                    </a:lnTo>
                    <a:lnTo>
                      <a:pt x="147" y="477"/>
                    </a:lnTo>
                    <a:cubicBezTo>
                      <a:pt x="167" y="477"/>
                      <a:pt x="185" y="460"/>
                      <a:pt x="188" y="440"/>
                    </a:cubicBezTo>
                    <a:lnTo>
                      <a:pt x="227" y="136"/>
                    </a:lnTo>
                    <a:cubicBezTo>
                      <a:pt x="231" y="100"/>
                      <a:pt x="261" y="74"/>
                      <a:pt x="298" y="74"/>
                    </a:cubicBezTo>
                    <a:cubicBezTo>
                      <a:pt x="334" y="74"/>
                      <a:pt x="364" y="100"/>
                      <a:pt x="369" y="136"/>
                    </a:cubicBezTo>
                    <a:lnTo>
                      <a:pt x="406" y="440"/>
                    </a:lnTo>
                    <a:cubicBezTo>
                      <a:pt x="408" y="460"/>
                      <a:pt x="427" y="477"/>
                      <a:pt x="448" y="477"/>
                    </a:cubicBezTo>
                    <a:lnTo>
                      <a:pt x="505" y="477"/>
                    </a:lnTo>
                    <a:lnTo>
                      <a:pt x="298" y="722"/>
                    </a:lnTo>
                    <a:close/>
                    <a:moveTo>
                      <a:pt x="585" y="440"/>
                    </a:moveTo>
                    <a:lnTo>
                      <a:pt x="585" y="440"/>
                    </a:lnTo>
                    <a:cubicBezTo>
                      <a:pt x="573" y="417"/>
                      <a:pt x="551" y="403"/>
                      <a:pt x="525" y="403"/>
                    </a:cubicBezTo>
                    <a:lnTo>
                      <a:pt x="477" y="403"/>
                    </a:lnTo>
                    <a:lnTo>
                      <a:pt x="441" y="127"/>
                    </a:lnTo>
                    <a:cubicBezTo>
                      <a:pt x="432" y="54"/>
                      <a:pt x="370" y="0"/>
                      <a:pt x="298" y="0"/>
                    </a:cubicBezTo>
                    <a:cubicBezTo>
                      <a:pt x="224" y="0"/>
                      <a:pt x="162" y="54"/>
                      <a:pt x="152" y="127"/>
                    </a:cubicBezTo>
                    <a:lnTo>
                      <a:pt x="119" y="403"/>
                    </a:lnTo>
                    <a:lnTo>
                      <a:pt x="70" y="403"/>
                    </a:lnTo>
                    <a:cubicBezTo>
                      <a:pt x="45" y="403"/>
                      <a:pt x="21" y="417"/>
                      <a:pt x="10" y="440"/>
                    </a:cubicBezTo>
                    <a:cubicBezTo>
                      <a:pt x="0" y="464"/>
                      <a:pt x="3" y="490"/>
                      <a:pt x="19" y="509"/>
                    </a:cubicBezTo>
                    <a:lnTo>
                      <a:pt x="265" y="799"/>
                    </a:lnTo>
                    <a:cubicBezTo>
                      <a:pt x="273" y="810"/>
                      <a:pt x="285" y="815"/>
                      <a:pt x="298" y="815"/>
                    </a:cubicBezTo>
                    <a:cubicBezTo>
                      <a:pt x="310" y="815"/>
                      <a:pt x="322" y="810"/>
                      <a:pt x="329" y="799"/>
                    </a:cubicBezTo>
                    <a:lnTo>
                      <a:pt x="575" y="509"/>
                    </a:lnTo>
                    <a:cubicBezTo>
                      <a:pt x="591" y="490"/>
                      <a:pt x="595" y="464"/>
                      <a:pt x="585" y="44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6F78F3-EF29-DC43-B2D4-342D27B2D913}"/>
                </a:ext>
              </a:extLst>
            </p:cNvPr>
            <p:cNvGrpSpPr/>
            <p:nvPr/>
          </p:nvGrpSpPr>
          <p:grpSpPr>
            <a:xfrm>
              <a:off x="18403527" y="8181513"/>
              <a:ext cx="4752063" cy="2435770"/>
              <a:chOff x="4466629" y="4650546"/>
              <a:chExt cx="4752063" cy="243577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F8C145F-6468-3C49-B5FE-69E9DBA793B4}"/>
                  </a:ext>
                </a:extLst>
              </p:cNvPr>
              <p:cNvSpPr/>
              <p:nvPr/>
            </p:nvSpPr>
            <p:spPr>
              <a:xfrm>
                <a:off x="4466629" y="5391428"/>
                <a:ext cx="4236533" cy="1694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BD8224F-FC9D-1347-A938-23B96464CC03}"/>
                  </a:ext>
                </a:extLst>
              </p:cNvPr>
              <p:cNvSpPr/>
              <p:nvPr/>
            </p:nvSpPr>
            <p:spPr>
              <a:xfrm>
                <a:off x="4466630" y="4650546"/>
                <a:ext cx="475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</p:grpSp>
        <p:sp>
          <p:nvSpPr>
            <p:cNvPr id="51" name="Shape 64">
              <a:extLst>
                <a:ext uri="{FF2B5EF4-FFF2-40B4-BE49-F238E27FC236}">
                  <a16:creationId xmlns:a16="http://schemas.microsoft.com/office/drawing/2014/main" id="{F1E8FCD4-6565-4D40-ADC4-6BBD2CA339D2}"/>
                </a:ext>
              </a:extLst>
            </p:cNvPr>
            <p:cNvSpPr/>
            <p:nvPr/>
          </p:nvSpPr>
          <p:spPr>
            <a:xfrm>
              <a:off x="16352824" y="8544259"/>
              <a:ext cx="1707229" cy="1707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2EB7EF-5836-F444-9E24-FD5205454CFE}"/>
                </a:ext>
              </a:extLst>
            </p:cNvPr>
            <p:cNvGrpSpPr/>
            <p:nvPr/>
          </p:nvGrpSpPr>
          <p:grpSpPr>
            <a:xfrm>
              <a:off x="16813105" y="8926982"/>
              <a:ext cx="786668" cy="941784"/>
              <a:chOff x="13830554" y="8780454"/>
              <a:chExt cx="797352" cy="954577"/>
            </a:xfrm>
            <a:solidFill>
              <a:schemeClr val="bg1"/>
            </a:solidFill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D3D6F05-AEDE-924E-BB1D-72325447D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7726" y="9072442"/>
                <a:ext cx="445470" cy="348140"/>
              </a:xfrm>
              <a:custGeom>
                <a:avLst/>
                <a:gdLst>
                  <a:gd name="T0" fmla="*/ 73046 w 525"/>
                  <a:gd name="T1" fmla="*/ 102017 h 411"/>
                  <a:gd name="T2" fmla="*/ 21950 w 525"/>
                  <a:gd name="T3" fmla="*/ 53523 h 411"/>
                  <a:gd name="T4" fmla="*/ 0 w 525"/>
                  <a:gd name="T5" fmla="*/ 76513 h 411"/>
                  <a:gd name="T6" fmla="*/ 75205 w 525"/>
                  <a:gd name="T7" fmla="*/ 147279 h 411"/>
                  <a:gd name="T8" fmla="*/ 188553 w 525"/>
                  <a:gd name="T9" fmla="*/ 20835 h 411"/>
                  <a:gd name="T10" fmla="*/ 165164 w 525"/>
                  <a:gd name="T11" fmla="*/ 0 h 411"/>
                  <a:gd name="T12" fmla="*/ 73046 w 525"/>
                  <a:gd name="T13" fmla="*/ 102017 h 4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25" h="411">
                    <a:moveTo>
                      <a:pt x="203" y="284"/>
                    </a:moveTo>
                    <a:lnTo>
                      <a:pt x="61" y="149"/>
                    </a:lnTo>
                    <a:lnTo>
                      <a:pt x="0" y="213"/>
                    </a:lnTo>
                    <a:lnTo>
                      <a:pt x="209" y="410"/>
                    </a:lnTo>
                    <a:lnTo>
                      <a:pt x="524" y="58"/>
                    </a:lnTo>
                    <a:lnTo>
                      <a:pt x="459" y="0"/>
                    </a:lnTo>
                    <a:lnTo>
                      <a:pt x="203" y="28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0532085F-FFFE-C947-BC51-495F4025E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0554" y="8780454"/>
                <a:ext cx="797352" cy="954577"/>
              </a:xfrm>
              <a:custGeom>
                <a:avLst/>
                <a:gdLst>
                  <a:gd name="T0" fmla="*/ 305797 w 941"/>
                  <a:gd name="T1" fmla="*/ 193591 h 1125"/>
                  <a:gd name="T2" fmla="*/ 305797 w 941"/>
                  <a:gd name="T3" fmla="*/ 193591 h 1125"/>
                  <a:gd name="T4" fmla="*/ 235726 w 941"/>
                  <a:gd name="T5" fmla="*/ 325290 h 1125"/>
                  <a:gd name="T6" fmla="*/ 235726 w 941"/>
                  <a:gd name="T7" fmla="*/ 325290 h 1125"/>
                  <a:gd name="T8" fmla="*/ 168530 w 941"/>
                  <a:gd name="T9" fmla="*/ 369909 h 1125"/>
                  <a:gd name="T10" fmla="*/ 168530 w 941"/>
                  <a:gd name="T11" fmla="*/ 369909 h 1125"/>
                  <a:gd name="T12" fmla="*/ 31262 w 941"/>
                  <a:gd name="T13" fmla="*/ 193591 h 1125"/>
                  <a:gd name="T14" fmla="*/ 31262 w 941"/>
                  <a:gd name="T15" fmla="*/ 98235 h 1125"/>
                  <a:gd name="T16" fmla="*/ 31262 w 941"/>
                  <a:gd name="T17" fmla="*/ 98235 h 1125"/>
                  <a:gd name="T18" fmla="*/ 44558 w 941"/>
                  <a:gd name="T19" fmla="*/ 82402 h 1125"/>
                  <a:gd name="T20" fmla="*/ 44558 w 941"/>
                  <a:gd name="T21" fmla="*/ 82402 h 1125"/>
                  <a:gd name="T22" fmla="*/ 147688 w 941"/>
                  <a:gd name="T23" fmla="*/ 38502 h 1125"/>
                  <a:gd name="T24" fmla="*/ 147688 w 941"/>
                  <a:gd name="T25" fmla="*/ 38502 h 1125"/>
                  <a:gd name="T26" fmla="*/ 168530 w 941"/>
                  <a:gd name="T27" fmla="*/ 31306 h 1125"/>
                  <a:gd name="T28" fmla="*/ 168530 w 941"/>
                  <a:gd name="T29" fmla="*/ 31306 h 1125"/>
                  <a:gd name="T30" fmla="*/ 190090 w 941"/>
                  <a:gd name="T31" fmla="*/ 38502 h 1125"/>
                  <a:gd name="T32" fmla="*/ 190090 w 941"/>
                  <a:gd name="T33" fmla="*/ 38502 h 1125"/>
                  <a:gd name="T34" fmla="*/ 293221 w 941"/>
                  <a:gd name="T35" fmla="*/ 82402 h 1125"/>
                  <a:gd name="T36" fmla="*/ 293221 w 941"/>
                  <a:gd name="T37" fmla="*/ 82402 h 1125"/>
                  <a:gd name="T38" fmla="*/ 305797 w 941"/>
                  <a:gd name="T39" fmla="*/ 98235 h 1125"/>
                  <a:gd name="T40" fmla="*/ 305797 w 941"/>
                  <a:gd name="T41" fmla="*/ 193591 h 1125"/>
                  <a:gd name="T42" fmla="*/ 298251 w 941"/>
                  <a:gd name="T43" fmla="*/ 51816 h 1125"/>
                  <a:gd name="T44" fmla="*/ 298251 w 941"/>
                  <a:gd name="T45" fmla="*/ 51816 h 1125"/>
                  <a:gd name="T46" fmla="*/ 207339 w 941"/>
                  <a:gd name="T47" fmla="*/ 11875 h 1125"/>
                  <a:gd name="T48" fmla="*/ 207339 w 941"/>
                  <a:gd name="T49" fmla="*/ 11875 h 1125"/>
                  <a:gd name="T50" fmla="*/ 168530 w 941"/>
                  <a:gd name="T51" fmla="*/ 0 h 1125"/>
                  <a:gd name="T52" fmla="*/ 168530 w 941"/>
                  <a:gd name="T53" fmla="*/ 0 h 1125"/>
                  <a:gd name="T54" fmla="*/ 129721 w 941"/>
                  <a:gd name="T55" fmla="*/ 11875 h 1125"/>
                  <a:gd name="T56" fmla="*/ 129721 w 941"/>
                  <a:gd name="T57" fmla="*/ 11875 h 1125"/>
                  <a:gd name="T58" fmla="*/ 38809 w 941"/>
                  <a:gd name="T59" fmla="*/ 51816 h 1125"/>
                  <a:gd name="T60" fmla="*/ 38809 w 941"/>
                  <a:gd name="T61" fmla="*/ 51816 h 1125"/>
                  <a:gd name="T62" fmla="*/ 0 w 941"/>
                  <a:gd name="T63" fmla="*/ 98235 h 1125"/>
                  <a:gd name="T64" fmla="*/ 0 w 941"/>
                  <a:gd name="T65" fmla="*/ 193591 h 1125"/>
                  <a:gd name="T66" fmla="*/ 0 w 941"/>
                  <a:gd name="T67" fmla="*/ 193591 h 1125"/>
                  <a:gd name="T68" fmla="*/ 26232 w 941"/>
                  <a:gd name="T69" fmla="*/ 285348 h 1125"/>
                  <a:gd name="T70" fmla="*/ 26232 w 941"/>
                  <a:gd name="T71" fmla="*/ 285348 h 1125"/>
                  <a:gd name="T72" fmla="*/ 81929 w 941"/>
                  <a:gd name="T73" fmla="*/ 349758 h 1125"/>
                  <a:gd name="T74" fmla="*/ 81929 w 941"/>
                  <a:gd name="T75" fmla="*/ 349758 h 1125"/>
                  <a:gd name="T76" fmla="*/ 162421 w 941"/>
                  <a:gd name="T77" fmla="*/ 401934 h 1125"/>
                  <a:gd name="T78" fmla="*/ 168530 w 941"/>
                  <a:gd name="T79" fmla="*/ 404453 h 1125"/>
                  <a:gd name="T80" fmla="*/ 174998 w 941"/>
                  <a:gd name="T81" fmla="*/ 401934 h 1125"/>
                  <a:gd name="T82" fmla="*/ 174998 w 941"/>
                  <a:gd name="T83" fmla="*/ 401934 h 1125"/>
                  <a:gd name="T84" fmla="*/ 255490 w 941"/>
                  <a:gd name="T85" fmla="*/ 349758 h 1125"/>
                  <a:gd name="T86" fmla="*/ 255490 w 941"/>
                  <a:gd name="T87" fmla="*/ 349758 h 1125"/>
                  <a:gd name="T88" fmla="*/ 311188 w 941"/>
                  <a:gd name="T89" fmla="*/ 285348 h 1125"/>
                  <a:gd name="T90" fmla="*/ 311188 w 941"/>
                  <a:gd name="T91" fmla="*/ 285348 h 1125"/>
                  <a:gd name="T92" fmla="*/ 337779 w 941"/>
                  <a:gd name="T93" fmla="*/ 193591 h 1125"/>
                  <a:gd name="T94" fmla="*/ 337779 w 941"/>
                  <a:gd name="T95" fmla="*/ 98235 h 1125"/>
                  <a:gd name="T96" fmla="*/ 337779 w 941"/>
                  <a:gd name="T97" fmla="*/ 98235 h 1125"/>
                  <a:gd name="T98" fmla="*/ 298251 w 941"/>
                  <a:gd name="T99" fmla="*/ 51816 h 112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941" h="1125">
                    <a:moveTo>
                      <a:pt x="851" y="538"/>
                    </a:moveTo>
                    <a:lnTo>
                      <a:pt x="851" y="538"/>
                    </a:lnTo>
                    <a:cubicBezTo>
                      <a:pt x="851" y="670"/>
                      <a:pt x="786" y="793"/>
                      <a:pt x="656" y="904"/>
                    </a:cubicBezTo>
                    <a:cubicBezTo>
                      <a:pt x="581" y="969"/>
                      <a:pt x="504" y="1010"/>
                      <a:pt x="469" y="1028"/>
                    </a:cubicBezTo>
                    <a:cubicBezTo>
                      <a:pt x="392" y="988"/>
                      <a:pt x="87" y="816"/>
                      <a:pt x="87" y="538"/>
                    </a:cubicBezTo>
                    <a:lnTo>
                      <a:pt x="87" y="273"/>
                    </a:lnTo>
                    <a:cubicBezTo>
                      <a:pt x="87" y="252"/>
                      <a:pt x="102" y="234"/>
                      <a:pt x="124" y="229"/>
                    </a:cubicBezTo>
                    <a:cubicBezTo>
                      <a:pt x="246" y="208"/>
                      <a:pt x="357" y="143"/>
                      <a:pt x="411" y="107"/>
                    </a:cubicBezTo>
                    <a:cubicBezTo>
                      <a:pt x="428" y="95"/>
                      <a:pt x="448" y="87"/>
                      <a:pt x="469" y="87"/>
                    </a:cubicBezTo>
                    <a:cubicBezTo>
                      <a:pt x="490" y="87"/>
                      <a:pt x="511" y="95"/>
                      <a:pt x="529" y="107"/>
                    </a:cubicBezTo>
                    <a:cubicBezTo>
                      <a:pt x="583" y="143"/>
                      <a:pt x="693" y="208"/>
                      <a:pt x="816" y="229"/>
                    </a:cubicBezTo>
                    <a:cubicBezTo>
                      <a:pt x="837" y="234"/>
                      <a:pt x="851" y="252"/>
                      <a:pt x="851" y="273"/>
                    </a:cubicBezTo>
                    <a:lnTo>
                      <a:pt x="851" y="538"/>
                    </a:lnTo>
                    <a:close/>
                    <a:moveTo>
                      <a:pt x="830" y="144"/>
                    </a:moveTo>
                    <a:lnTo>
                      <a:pt x="830" y="144"/>
                    </a:lnTo>
                    <a:cubicBezTo>
                      <a:pt x="724" y="125"/>
                      <a:pt x="626" y="67"/>
                      <a:pt x="577" y="33"/>
                    </a:cubicBezTo>
                    <a:cubicBezTo>
                      <a:pt x="545" y="12"/>
                      <a:pt x="508" y="0"/>
                      <a:pt x="469" y="0"/>
                    </a:cubicBezTo>
                    <a:cubicBezTo>
                      <a:pt x="431" y="0"/>
                      <a:pt x="394" y="12"/>
                      <a:pt x="361" y="33"/>
                    </a:cubicBezTo>
                    <a:cubicBezTo>
                      <a:pt x="313" y="67"/>
                      <a:pt x="215" y="125"/>
                      <a:pt x="108" y="144"/>
                    </a:cubicBezTo>
                    <a:cubicBezTo>
                      <a:pt x="46" y="154"/>
                      <a:pt x="0" y="209"/>
                      <a:pt x="0" y="273"/>
                    </a:cubicBezTo>
                    <a:lnTo>
                      <a:pt x="0" y="538"/>
                    </a:lnTo>
                    <a:cubicBezTo>
                      <a:pt x="0" y="627"/>
                      <a:pt x="24" y="711"/>
                      <a:pt x="73" y="793"/>
                    </a:cubicBezTo>
                    <a:cubicBezTo>
                      <a:pt x="110" y="856"/>
                      <a:pt x="163" y="915"/>
                      <a:pt x="228" y="972"/>
                    </a:cubicBezTo>
                    <a:cubicBezTo>
                      <a:pt x="338" y="1066"/>
                      <a:pt x="447" y="1115"/>
                      <a:pt x="452" y="1117"/>
                    </a:cubicBezTo>
                    <a:lnTo>
                      <a:pt x="469" y="1124"/>
                    </a:lnTo>
                    <a:lnTo>
                      <a:pt x="487" y="1117"/>
                    </a:lnTo>
                    <a:cubicBezTo>
                      <a:pt x="492" y="1115"/>
                      <a:pt x="601" y="1066"/>
                      <a:pt x="711" y="972"/>
                    </a:cubicBezTo>
                    <a:cubicBezTo>
                      <a:pt x="777" y="915"/>
                      <a:pt x="829" y="856"/>
                      <a:pt x="866" y="793"/>
                    </a:cubicBezTo>
                    <a:cubicBezTo>
                      <a:pt x="915" y="711"/>
                      <a:pt x="940" y="627"/>
                      <a:pt x="940" y="538"/>
                    </a:cubicBezTo>
                    <a:lnTo>
                      <a:pt x="940" y="273"/>
                    </a:lnTo>
                    <a:cubicBezTo>
                      <a:pt x="940" y="209"/>
                      <a:pt x="894" y="154"/>
                      <a:pt x="830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Shape 64">
            <a:extLst>
              <a:ext uri="{FF2B5EF4-FFF2-40B4-BE49-F238E27FC236}">
                <a16:creationId xmlns:a16="http://schemas.microsoft.com/office/drawing/2014/main" id="{CFC80571-BDE6-0E49-87E2-39C33C3FA9AE}"/>
              </a:ext>
            </a:extLst>
          </p:cNvPr>
          <p:cNvSpPr/>
          <p:nvPr/>
        </p:nvSpPr>
        <p:spPr>
          <a:xfrm>
            <a:off x="6038717" y="5048127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B2BAC-B956-914B-BCE9-309420EF37A0}"/>
              </a:ext>
            </a:extLst>
          </p:cNvPr>
          <p:cNvGrpSpPr/>
          <p:nvPr/>
        </p:nvGrpSpPr>
        <p:grpSpPr>
          <a:xfrm>
            <a:off x="985956" y="4698005"/>
            <a:ext cx="4752062" cy="5919278"/>
            <a:chOff x="1574039" y="4698005"/>
            <a:chExt cx="4752062" cy="591927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2122D97-1552-9B4A-8344-31704A170EDF}"/>
                </a:ext>
              </a:extLst>
            </p:cNvPr>
            <p:cNvSpPr/>
            <p:nvPr/>
          </p:nvSpPr>
          <p:spPr>
            <a:xfrm>
              <a:off x="2066247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3786BA5-1AD8-A34B-AAB4-3AE13E6F3CFD}"/>
                </a:ext>
              </a:extLst>
            </p:cNvPr>
            <p:cNvSpPr/>
            <p:nvPr/>
          </p:nvSpPr>
          <p:spPr>
            <a:xfrm>
              <a:off x="1574039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6AA0C33-5ABE-9940-B58D-A2C101BBA474}"/>
                </a:ext>
              </a:extLst>
            </p:cNvPr>
            <p:cNvSpPr/>
            <p:nvPr/>
          </p:nvSpPr>
          <p:spPr>
            <a:xfrm>
              <a:off x="2066247" y="8922395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B53FFD-E0BD-E642-A871-4D081604EE89}"/>
                </a:ext>
              </a:extLst>
            </p:cNvPr>
            <p:cNvSpPr/>
            <p:nvPr/>
          </p:nvSpPr>
          <p:spPr>
            <a:xfrm>
              <a:off x="1574039" y="8181513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sp>
        <p:nvSpPr>
          <p:cNvPr id="72" name="Shape 64">
            <a:extLst>
              <a:ext uri="{FF2B5EF4-FFF2-40B4-BE49-F238E27FC236}">
                <a16:creationId xmlns:a16="http://schemas.microsoft.com/office/drawing/2014/main" id="{CED02BE8-431F-FD4E-A4DC-2F0BFC594393}"/>
              </a:ext>
            </a:extLst>
          </p:cNvPr>
          <p:cNvSpPr/>
          <p:nvPr/>
        </p:nvSpPr>
        <p:spPr>
          <a:xfrm>
            <a:off x="6038717" y="8544259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9692345C-E483-264A-8233-2467875D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283" y="8926007"/>
            <a:ext cx="921280" cy="924514"/>
          </a:xfrm>
          <a:custGeom>
            <a:avLst/>
            <a:gdLst>
              <a:gd name="T0" fmla="*/ 93149 w 1258"/>
              <a:gd name="T1" fmla="*/ 285253 h 1259"/>
              <a:gd name="T2" fmla="*/ 125157 w 1258"/>
              <a:gd name="T3" fmla="*/ 285253 h 1259"/>
              <a:gd name="T4" fmla="*/ 125157 w 1258"/>
              <a:gd name="T5" fmla="*/ 426978 h 1259"/>
              <a:gd name="T6" fmla="*/ 93149 w 1258"/>
              <a:gd name="T7" fmla="*/ 426978 h 1259"/>
              <a:gd name="T8" fmla="*/ 93149 w 1258"/>
              <a:gd name="T9" fmla="*/ 285253 h 1259"/>
              <a:gd name="T10" fmla="*/ 210394 w 1258"/>
              <a:gd name="T11" fmla="*/ 206637 h 1259"/>
              <a:gd name="T12" fmla="*/ 242762 w 1258"/>
              <a:gd name="T13" fmla="*/ 206637 h 1259"/>
              <a:gd name="T14" fmla="*/ 242762 w 1258"/>
              <a:gd name="T15" fmla="*/ 426978 h 1259"/>
              <a:gd name="T16" fmla="*/ 210394 w 1258"/>
              <a:gd name="T17" fmla="*/ 426978 h 1259"/>
              <a:gd name="T18" fmla="*/ 210394 w 1258"/>
              <a:gd name="T19" fmla="*/ 206637 h 1259"/>
              <a:gd name="T20" fmla="*/ 299227 w 1258"/>
              <a:gd name="T21" fmla="*/ 101696 h 1259"/>
              <a:gd name="T22" fmla="*/ 344543 w 1258"/>
              <a:gd name="T23" fmla="*/ 43275 h 1259"/>
              <a:gd name="T24" fmla="*/ 389139 w 1258"/>
              <a:gd name="T25" fmla="*/ 101696 h 1259"/>
              <a:gd name="T26" fmla="*/ 360367 w 1258"/>
              <a:gd name="T27" fmla="*/ 101696 h 1259"/>
              <a:gd name="T28" fmla="*/ 360367 w 1258"/>
              <a:gd name="T29" fmla="*/ 426978 h 1259"/>
              <a:gd name="T30" fmla="*/ 327999 w 1258"/>
              <a:gd name="T31" fmla="*/ 426978 h 1259"/>
              <a:gd name="T32" fmla="*/ 327999 w 1258"/>
              <a:gd name="T33" fmla="*/ 101696 h 1259"/>
              <a:gd name="T34" fmla="*/ 299227 w 1258"/>
              <a:gd name="T35" fmla="*/ 101696 h 1259"/>
              <a:gd name="T36" fmla="*/ 386981 w 1258"/>
              <a:gd name="T37" fmla="*/ 426978 h 1259"/>
              <a:gd name="T38" fmla="*/ 386981 w 1258"/>
              <a:gd name="T39" fmla="*/ 128382 h 1259"/>
              <a:gd name="T40" fmla="*/ 443086 w 1258"/>
              <a:gd name="T41" fmla="*/ 128382 h 1259"/>
              <a:gd name="T42" fmla="*/ 344543 w 1258"/>
              <a:gd name="T43" fmla="*/ 0 h 1259"/>
              <a:gd name="T44" fmla="*/ 245280 w 1258"/>
              <a:gd name="T45" fmla="*/ 128382 h 1259"/>
              <a:gd name="T46" fmla="*/ 302104 w 1258"/>
              <a:gd name="T47" fmla="*/ 128382 h 1259"/>
              <a:gd name="T48" fmla="*/ 302104 w 1258"/>
              <a:gd name="T49" fmla="*/ 426978 h 1259"/>
              <a:gd name="T50" fmla="*/ 269376 w 1258"/>
              <a:gd name="T51" fmla="*/ 426978 h 1259"/>
              <a:gd name="T52" fmla="*/ 269376 w 1258"/>
              <a:gd name="T53" fmla="*/ 179951 h 1259"/>
              <a:gd name="T54" fmla="*/ 184140 w 1258"/>
              <a:gd name="T55" fmla="*/ 179951 h 1259"/>
              <a:gd name="T56" fmla="*/ 184140 w 1258"/>
              <a:gd name="T57" fmla="*/ 426978 h 1259"/>
              <a:gd name="T58" fmla="*/ 151771 w 1258"/>
              <a:gd name="T59" fmla="*/ 426978 h 1259"/>
              <a:gd name="T60" fmla="*/ 151771 w 1258"/>
              <a:gd name="T61" fmla="*/ 258567 h 1259"/>
              <a:gd name="T62" fmla="*/ 66535 w 1258"/>
              <a:gd name="T63" fmla="*/ 258567 h 1259"/>
              <a:gd name="T64" fmla="*/ 66535 w 1258"/>
              <a:gd name="T65" fmla="*/ 426978 h 1259"/>
              <a:gd name="T66" fmla="*/ 0 w 1258"/>
              <a:gd name="T67" fmla="*/ 426978 h 1259"/>
              <a:gd name="T68" fmla="*/ 0 w 1258"/>
              <a:gd name="T69" fmla="*/ 453664 h 1259"/>
              <a:gd name="T70" fmla="*/ 452077 w 1258"/>
              <a:gd name="T71" fmla="*/ 453664 h 1259"/>
              <a:gd name="T72" fmla="*/ 452077 w 1258"/>
              <a:gd name="T73" fmla="*/ 426978 h 1259"/>
              <a:gd name="T74" fmla="*/ 386981 w 1258"/>
              <a:gd name="T75" fmla="*/ 426978 h 12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58" h="1259">
                <a:moveTo>
                  <a:pt x="259" y="791"/>
                </a:moveTo>
                <a:lnTo>
                  <a:pt x="348" y="791"/>
                </a:lnTo>
                <a:lnTo>
                  <a:pt x="348" y="1184"/>
                </a:lnTo>
                <a:lnTo>
                  <a:pt x="259" y="1184"/>
                </a:lnTo>
                <a:lnTo>
                  <a:pt x="259" y="791"/>
                </a:lnTo>
                <a:close/>
                <a:moveTo>
                  <a:pt x="585" y="573"/>
                </a:moveTo>
                <a:lnTo>
                  <a:pt x="675" y="573"/>
                </a:lnTo>
                <a:lnTo>
                  <a:pt x="675" y="1184"/>
                </a:lnTo>
                <a:lnTo>
                  <a:pt x="585" y="1184"/>
                </a:lnTo>
                <a:lnTo>
                  <a:pt x="585" y="573"/>
                </a:lnTo>
                <a:close/>
                <a:moveTo>
                  <a:pt x="832" y="282"/>
                </a:moveTo>
                <a:lnTo>
                  <a:pt x="958" y="120"/>
                </a:lnTo>
                <a:lnTo>
                  <a:pt x="1082" y="282"/>
                </a:lnTo>
                <a:lnTo>
                  <a:pt x="1002" y="282"/>
                </a:lnTo>
                <a:lnTo>
                  <a:pt x="1002" y="1184"/>
                </a:lnTo>
                <a:lnTo>
                  <a:pt x="912" y="1184"/>
                </a:lnTo>
                <a:lnTo>
                  <a:pt x="912" y="282"/>
                </a:lnTo>
                <a:lnTo>
                  <a:pt x="832" y="282"/>
                </a:lnTo>
                <a:close/>
                <a:moveTo>
                  <a:pt x="1076" y="1184"/>
                </a:moveTo>
                <a:lnTo>
                  <a:pt x="1076" y="356"/>
                </a:lnTo>
                <a:lnTo>
                  <a:pt x="1232" y="356"/>
                </a:lnTo>
                <a:lnTo>
                  <a:pt x="958" y="0"/>
                </a:lnTo>
                <a:lnTo>
                  <a:pt x="682" y="356"/>
                </a:lnTo>
                <a:lnTo>
                  <a:pt x="840" y="356"/>
                </a:lnTo>
                <a:lnTo>
                  <a:pt x="840" y="1184"/>
                </a:lnTo>
                <a:lnTo>
                  <a:pt x="749" y="1184"/>
                </a:lnTo>
                <a:lnTo>
                  <a:pt x="749" y="499"/>
                </a:lnTo>
                <a:lnTo>
                  <a:pt x="512" y="499"/>
                </a:lnTo>
                <a:lnTo>
                  <a:pt x="512" y="1184"/>
                </a:lnTo>
                <a:lnTo>
                  <a:pt x="422" y="1184"/>
                </a:lnTo>
                <a:lnTo>
                  <a:pt x="422" y="717"/>
                </a:lnTo>
                <a:lnTo>
                  <a:pt x="185" y="717"/>
                </a:lnTo>
                <a:lnTo>
                  <a:pt x="185" y="1184"/>
                </a:lnTo>
                <a:lnTo>
                  <a:pt x="0" y="1184"/>
                </a:lnTo>
                <a:lnTo>
                  <a:pt x="0" y="1258"/>
                </a:lnTo>
                <a:lnTo>
                  <a:pt x="1257" y="1258"/>
                </a:lnTo>
                <a:lnTo>
                  <a:pt x="1257" y="1184"/>
                </a:lnTo>
                <a:lnTo>
                  <a:pt x="1076" y="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EE95EA0-593A-EC43-BEA8-EB5FBAA26707}"/>
              </a:ext>
            </a:extLst>
          </p:cNvPr>
          <p:cNvGrpSpPr/>
          <p:nvPr/>
        </p:nvGrpSpPr>
        <p:grpSpPr>
          <a:xfrm>
            <a:off x="6569283" y="5465637"/>
            <a:ext cx="643280" cy="843698"/>
            <a:chOff x="10521359" y="6609263"/>
            <a:chExt cx="744944" cy="977037"/>
          </a:xfrm>
          <a:solidFill>
            <a:schemeClr val="bg1"/>
          </a:solidFill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8562B6C-FA1C-4843-B885-5808963FE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7407" y="6729053"/>
              <a:ext cx="512849" cy="516594"/>
            </a:xfrm>
            <a:custGeom>
              <a:avLst/>
              <a:gdLst>
                <a:gd name="T0" fmla="*/ 143915 w 606"/>
                <a:gd name="T1" fmla="*/ 186286 h 608"/>
                <a:gd name="T2" fmla="*/ 178009 w 606"/>
                <a:gd name="T3" fmla="*/ 157820 h 608"/>
                <a:gd name="T4" fmla="*/ 168678 w 606"/>
                <a:gd name="T5" fmla="*/ 169351 h 608"/>
                <a:gd name="T6" fmla="*/ 143915 w 606"/>
                <a:gd name="T7" fmla="*/ 186286 h 608"/>
                <a:gd name="T8" fmla="*/ 64959 w 606"/>
                <a:gd name="T9" fmla="*/ 157820 h 608"/>
                <a:gd name="T10" fmla="*/ 73572 w 606"/>
                <a:gd name="T11" fmla="*/ 186646 h 608"/>
                <a:gd name="T12" fmla="*/ 48809 w 606"/>
                <a:gd name="T13" fmla="*/ 169351 h 608"/>
                <a:gd name="T14" fmla="*/ 39119 w 606"/>
                <a:gd name="T15" fmla="*/ 157820 h 608"/>
                <a:gd name="T16" fmla="*/ 73572 w 606"/>
                <a:gd name="T17" fmla="*/ 32069 h 608"/>
                <a:gd name="T18" fmla="*/ 39119 w 606"/>
                <a:gd name="T19" fmla="*/ 60894 h 608"/>
                <a:gd name="T20" fmla="*/ 48809 w 606"/>
                <a:gd name="T21" fmla="*/ 49004 h 608"/>
                <a:gd name="T22" fmla="*/ 73572 w 606"/>
                <a:gd name="T23" fmla="*/ 32069 h 608"/>
                <a:gd name="T24" fmla="*/ 178009 w 606"/>
                <a:gd name="T25" fmla="*/ 60894 h 608"/>
                <a:gd name="T26" fmla="*/ 152528 w 606"/>
                <a:gd name="T27" fmla="*/ 60894 h 608"/>
                <a:gd name="T28" fmla="*/ 143915 w 606"/>
                <a:gd name="T29" fmla="*/ 32069 h 608"/>
                <a:gd name="T30" fmla="*/ 168678 w 606"/>
                <a:gd name="T31" fmla="*/ 49004 h 608"/>
                <a:gd name="T32" fmla="*/ 155758 w 606"/>
                <a:gd name="T33" fmla="*/ 84675 h 608"/>
                <a:gd name="T34" fmla="*/ 189853 w 606"/>
                <a:gd name="T35" fmla="*/ 84675 h 608"/>
                <a:gd name="T36" fmla="*/ 155758 w 606"/>
                <a:gd name="T37" fmla="*/ 133319 h 608"/>
                <a:gd name="T38" fmla="*/ 157194 w 606"/>
                <a:gd name="T39" fmla="*/ 109538 h 608"/>
                <a:gd name="T40" fmla="*/ 155758 w 606"/>
                <a:gd name="T41" fmla="*/ 84675 h 608"/>
                <a:gd name="T42" fmla="*/ 108385 w 606"/>
                <a:gd name="T43" fmla="*/ 24141 h 608"/>
                <a:gd name="T44" fmla="*/ 122740 w 606"/>
                <a:gd name="T45" fmla="*/ 44680 h 608"/>
                <a:gd name="T46" fmla="*/ 89722 w 606"/>
                <a:gd name="T47" fmla="*/ 60894 h 608"/>
                <a:gd name="T48" fmla="*/ 94029 w 606"/>
                <a:gd name="T49" fmla="*/ 44680 h 608"/>
                <a:gd name="T50" fmla="*/ 108385 w 606"/>
                <a:gd name="T51" fmla="*/ 24141 h 608"/>
                <a:gd name="T52" fmla="*/ 61011 w 606"/>
                <a:gd name="T53" fmla="*/ 84675 h 608"/>
                <a:gd name="T54" fmla="*/ 59935 w 606"/>
                <a:gd name="T55" fmla="*/ 109538 h 608"/>
                <a:gd name="T56" fmla="*/ 61011 w 606"/>
                <a:gd name="T57" fmla="*/ 133319 h 608"/>
                <a:gd name="T58" fmla="*/ 27634 w 606"/>
                <a:gd name="T59" fmla="*/ 133319 h 608"/>
                <a:gd name="T60" fmla="*/ 85416 w 606"/>
                <a:gd name="T61" fmla="*/ 133319 h 608"/>
                <a:gd name="T62" fmla="*/ 84339 w 606"/>
                <a:gd name="T63" fmla="*/ 109538 h 608"/>
                <a:gd name="T64" fmla="*/ 85416 w 606"/>
                <a:gd name="T65" fmla="*/ 84675 h 608"/>
                <a:gd name="T66" fmla="*/ 132071 w 606"/>
                <a:gd name="T67" fmla="*/ 84675 h 608"/>
                <a:gd name="T68" fmla="*/ 132789 w 606"/>
                <a:gd name="T69" fmla="*/ 109538 h 608"/>
                <a:gd name="T70" fmla="*/ 85416 w 606"/>
                <a:gd name="T71" fmla="*/ 133319 h 608"/>
                <a:gd name="T72" fmla="*/ 108385 w 606"/>
                <a:gd name="T73" fmla="*/ 194213 h 608"/>
                <a:gd name="T74" fmla="*/ 94029 w 606"/>
                <a:gd name="T75" fmla="*/ 173675 h 608"/>
                <a:gd name="T76" fmla="*/ 127765 w 606"/>
                <a:gd name="T77" fmla="*/ 157820 h 608"/>
                <a:gd name="T78" fmla="*/ 122740 w 606"/>
                <a:gd name="T79" fmla="*/ 173675 h 608"/>
                <a:gd name="T80" fmla="*/ 108385 w 606"/>
                <a:gd name="T81" fmla="*/ 194213 h 608"/>
                <a:gd name="T82" fmla="*/ 108385 w 606"/>
                <a:gd name="T83" fmla="*/ 0 h 608"/>
                <a:gd name="T84" fmla="*/ 0 w 606"/>
                <a:gd name="T85" fmla="*/ 109538 h 608"/>
                <a:gd name="T86" fmla="*/ 108385 w 606"/>
                <a:gd name="T87" fmla="*/ 218715 h 608"/>
                <a:gd name="T88" fmla="*/ 217128 w 606"/>
                <a:gd name="T89" fmla="*/ 109538 h 60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06" h="608">
                  <a:moveTo>
                    <a:pt x="401" y="517"/>
                  </a:moveTo>
                  <a:lnTo>
                    <a:pt x="401" y="517"/>
                  </a:lnTo>
                  <a:cubicBezTo>
                    <a:pt x="412" y="491"/>
                    <a:pt x="419" y="465"/>
                    <a:pt x="425" y="438"/>
                  </a:cubicBezTo>
                  <a:lnTo>
                    <a:pt x="496" y="438"/>
                  </a:lnTo>
                  <a:cubicBezTo>
                    <a:pt x="489" y="449"/>
                    <a:pt x="480" y="459"/>
                    <a:pt x="470" y="470"/>
                  </a:cubicBezTo>
                  <a:cubicBezTo>
                    <a:pt x="450" y="490"/>
                    <a:pt x="426" y="506"/>
                    <a:pt x="401" y="517"/>
                  </a:cubicBezTo>
                  <a:close/>
                  <a:moveTo>
                    <a:pt x="109" y="438"/>
                  </a:moveTo>
                  <a:lnTo>
                    <a:pt x="181" y="438"/>
                  </a:lnTo>
                  <a:cubicBezTo>
                    <a:pt x="186" y="465"/>
                    <a:pt x="194" y="491"/>
                    <a:pt x="205" y="518"/>
                  </a:cubicBezTo>
                  <a:cubicBezTo>
                    <a:pt x="179" y="506"/>
                    <a:pt x="156" y="490"/>
                    <a:pt x="136" y="470"/>
                  </a:cubicBezTo>
                  <a:cubicBezTo>
                    <a:pt x="126" y="461"/>
                    <a:pt x="117" y="449"/>
                    <a:pt x="109" y="438"/>
                  </a:cubicBezTo>
                  <a:lnTo>
                    <a:pt x="205" y="89"/>
                  </a:lnTo>
                  <a:cubicBezTo>
                    <a:pt x="194" y="114"/>
                    <a:pt x="186" y="141"/>
                    <a:pt x="181" y="169"/>
                  </a:cubicBezTo>
                  <a:lnTo>
                    <a:pt x="109" y="169"/>
                  </a:lnTo>
                  <a:cubicBezTo>
                    <a:pt x="117" y="157"/>
                    <a:pt x="126" y="147"/>
                    <a:pt x="136" y="136"/>
                  </a:cubicBezTo>
                  <a:cubicBezTo>
                    <a:pt x="156" y="116"/>
                    <a:pt x="179" y="99"/>
                    <a:pt x="205" y="89"/>
                  </a:cubicBezTo>
                  <a:lnTo>
                    <a:pt x="109" y="438"/>
                  </a:ln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19" y="141"/>
                    <a:pt x="412" y="114"/>
                    <a:pt x="401" y="89"/>
                  </a:cubicBezTo>
                  <a:cubicBezTo>
                    <a:pt x="426" y="99"/>
                    <a:pt x="450" y="116"/>
                    <a:pt x="470" y="136"/>
                  </a:cubicBezTo>
                  <a:cubicBezTo>
                    <a:pt x="480" y="147"/>
                    <a:pt x="489" y="157"/>
                    <a:pt x="496" y="169"/>
                  </a:cubicBezTo>
                  <a:close/>
                  <a:moveTo>
                    <a:pt x="434" y="235"/>
                  </a:moveTo>
                  <a:lnTo>
                    <a:pt x="529" y="235"/>
                  </a:lnTo>
                  <a:cubicBezTo>
                    <a:pt x="542" y="280"/>
                    <a:pt x="542" y="327"/>
                    <a:pt x="529" y="370"/>
                  </a:cubicBezTo>
                  <a:lnTo>
                    <a:pt x="434" y="370"/>
                  </a:lnTo>
                  <a:cubicBezTo>
                    <a:pt x="437" y="348"/>
                    <a:pt x="438" y="326"/>
                    <a:pt x="438" y="304"/>
                  </a:cubicBezTo>
                  <a:cubicBezTo>
                    <a:pt x="438" y="280"/>
                    <a:pt x="437" y="258"/>
                    <a:pt x="434" y="235"/>
                  </a:cubicBezTo>
                  <a:close/>
                  <a:moveTo>
                    <a:pt x="302" y="67"/>
                  </a:moveTo>
                  <a:lnTo>
                    <a:pt x="302" y="67"/>
                  </a:lnTo>
                  <a:cubicBezTo>
                    <a:pt x="308" y="67"/>
                    <a:pt x="326" y="77"/>
                    <a:pt x="342" y="124"/>
                  </a:cubicBezTo>
                  <a:cubicBezTo>
                    <a:pt x="348" y="137"/>
                    <a:pt x="352" y="153"/>
                    <a:pt x="356" y="169"/>
                  </a:cubicBezTo>
                  <a:lnTo>
                    <a:pt x="250" y="169"/>
                  </a:lnTo>
                  <a:cubicBezTo>
                    <a:pt x="254" y="153"/>
                    <a:pt x="258" y="137"/>
                    <a:pt x="262" y="124"/>
                  </a:cubicBezTo>
                  <a:cubicBezTo>
                    <a:pt x="280" y="77"/>
                    <a:pt x="298" y="67"/>
                    <a:pt x="302" y="67"/>
                  </a:cubicBezTo>
                  <a:close/>
                  <a:moveTo>
                    <a:pt x="77" y="235"/>
                  </a:moveTo>
                  <a:lnTo>
                    <a:pt x="170" y="235"/>
                  </a:lnTo>
                  <a:cubicBezTo>
                    <a:pt x="169" y="258"/>
                    <a:pt x="167" y="280"/>
                    <a:pt x="167" y="304"/>
                  </a:cubicBezTo>
                  <a:cubicBezTo>
                    <a:pt x="167" y="326"/>
                    <a:pt x="169" y="348"/>
                    <a:pt x="170" y="370"/>
                  </a:cubicBezTo>
                  <a:lnTo>
                    <a:pt x="77" y="370"/>
                  </a:lnTo>
                  <a:cubicBezTo>
                    <a:pt x="64" y="327"/>
                    <a:pt x="64" y="280"/>
                    <a:pt x="77" y="235"/>
                  </a:cubicBezTo>
                  <a:close/>
                  <a:moveTo>
                    <a:pt x="238" y="370"/>
                  </a:moveTo>
                  <a:lnTo>
                    <a:pt x="238" y="370"/>
                  </a:lnTo>
                  <a:cubicBezTo>
                    <a:pt x="237" y="349"/>
                    <a:pt x="235" y="326"/>
                    <a:pt x="235" y="304"/>
                  </a:cubicBezTo>
                  <a:cubicBezTo>
                    <a:pt x="235" y="280"/>
                    <a:pt x="237" y="258"/>
                    <a:pt x="238" y="235"/>
                  </a:cubicBezTo>
                  <a:lnTo>
                    <a:pt x="368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6"/>
                    <a:pt x="369" y="349"/>
                    <a:pt x="368" y="370"/>
                  </a:cubicBezTo>
                  <a:lnTo>
                    <a:pt x="238" y="370"/>
                  </a:lnTo>
                  <a:close/>
                  <a:moveTo>
                    <a:pt x="302" y="539"/>
                  </a:moveTo>
                  <a:lnTo>
                    <a:pt x="302" y="539"/>
                  </a:lnTo>
                  <a:cubicBezTo>
                    <a:pt x="298" y="539"/>
                    <a:pt x="280" y="529"/>
                    <a:pt x="262" y="482"/>
                  </a:cubicBezTo>
                  <a:cubicBezTo>
                    <a:pt x="258" y="468"/>
                    <a:pt x="254" y="453"/>
                    <a:pt x="250" y="438"/>
                  </a:cubicBezTo>
                  <a:lnTo>
                    <a:pt x="356" y="438"/>
                  </a:lnTo>
                  <a:cubicBezTo>
                    <a:pt x="352" y="453"/>
                    <a:pt x="348" y="468"/>
                    <a:pt x="342" y="482"/>
                  </a:cubicBezTo>
                  <a:cubicBezTo>
                    <a:pt x="326" y="529"/>
                    <a:pt x="308" y="539"/>
                    <a:pt x="302" y="539"/>
                  </a:cubicBezTo>
                  <a:close/>
                  <a:moveTo>
                    <a:pt x="302" y="0"/>
                  </a:moveTo>
                  <a:lnTo>
                    <a:pt x="302" y="0"/>
                  </a:lnTo>
                  <a:cubicBezTo>
                    <a:pt x="136" y="0"/>
                    <a:pt x="0" y="135"/>
                    <a:pt x="0" y="304"/>
                  </a:cubicBezTo>
                  <a:cubicBezTo>
                    <a:pt x="0" y="471"/>
                    <a:pt x="135" y="607"/>
                    <a:pt x="302" y="607"/>
                  </a:cubicBezTo>
                  <a:cubicBezTo>
                    <a:pt x="470" y="607"/>
                    <a:pt x="605" y="473"/>
                    <a:pt x="605" y="304"/>
                  </a:cubicBezTo>
                  <a:cubicBezTo>
                    <a:pt x="605" y="135"/>
                    <a:pt x="471" y="0"/>
                    <a:pt x="3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6596D30-10BC-A740-84A1-02CD1AE70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359" y="6609263"/>
              <a:ext cx="744944" cy="977037"/>
            </a:xfrm>
            <a:custGeom>
              <a:avLst/>
              <a:gdLst>
                <a:gd name="T0" fmla="*/ 265597 w 879"/>
                <a:gd name="T1" fmla="*/ 237381 h 1152"/>
                <a:gd name="T2" fmla="*/ 157417 w 879"/>
                <a:gd name="T3" fmla="*/ 381968 h 1152"/>
                <a:gd name="T4" fmla="*/ 157417 w 879"/>
                <a:gd name="T5" fmla="*/ 381968 h 1152"/>
                <a:gd name="T6" fmla="*/ 52113 w 879"/>
                <a:gd name="T7" fmla="*/ 239899 h 1152"/>
                <a:gd name="T8" fmla="*/ 52113 w 879"/>
                <a:gd name="T9" fmla="*/ 239899 h 1152"/>
                <a:gd name="T10" fmla="*/ 24439 w 879"/>
                <a:gd name="T11" fmla="*/ 158973 h 1152"/>
                <a:gd name="T12" fmla="*/ 24439 w 879"/>
                <a:gd name="T13" fmla="*/ 158973 h 1152"/>
                <a:gd name="T14" fmla="*/ 157417 w 879"/>
                <a:gd name="T15" fmla="*/ 24457 h 1152"/>
                <a:gd name="T16" fmla="*/ 157417 w 879"/>
                <a:gd name="T17" fmla="*/ 24457 h 1152"/>
                <a:gd name="T18" fmla="*/ 291114 w 879"/>
                <a:gd name="T19" fmla="*/ 158973 h 1152"/>
                <a:gd name="T20" fmla="*/ 291114 w 879"/>
                <a:gd name="T21" fmla="*/ 158973 h 1152"/>
                <a:gd name="T22" fmla="*/ 265597 w 879"/>
                <a:gd name="T23" fmla="*/ 237381 h 1152"/>
                <a:gd name="T24" fmla="*/ 157417 w 879"/>
                <a:gd name="T25" fmla="*/ 0 h 1152"/>
                <a:gd name="T26" fmla="*/ 157417 w 879"/>
                <a:gd name="T27" fmla="*/ 0 h 1152"/>
                <a:gd name="T28" fmla="*/ 0 w 879"/>
                <a:gd name="T29" fmla="*/ 158973 h 1152"/>
                <a:gd name="T30" fmla="*/ 0 w 879"/>
                <a:gd name="T31" fmla="*/ 158973 h 1152"/>
                <a:gd name="T32" fmla="*/ 32705 w 879"/>
                <a:gd name="T33" fmla="*/ 254645 h 1152"/>
                <a:gd name="T34" fmla="*/ 133338 w 879"/>
                <a:gd name="T35" fmla="*/ 389881 h 1152"/>
                <a:gd name="T36" fmla="*/ 60379 w 879"/>
                <a:gd name="T37" fmla="*/ 389881 h 1152"/>
                <a:gd name="T38" fmla="*/ 60379 w 879"/>
                <a:gd name="T39" fmla="*/ 389881 h 1152"/>
                <a:gd name="T40" fmla="*/ 48878 w 879"/>
                <a:gd name="T41" fmla="*/ 402109 h 1152"/>
                <a:gd name="T42" fmla="*/ 48878 w 879"/>
                <a:gd name="T43" fmla="*/ 402109 h 1152"/>
                <a:gd name="T44" fmla="*/ 60379 w 879"/>
                <a:gd name="T45" fmla="*/ 413978 h 1152"/>
                <a:gd name="T46" fmla="*/ 254815 w 879"/>
                <a:gd name="T47" fmla="*/ 413978 h 1152"/>
                <a:gd name="T48" fmla="*/ 254815 w 879"/>
                <a:gd name="T49" fmla="*/ 413978 h 1152"/>
                <a:gd name="T50" fmla="*/ 266316 w 879"/>
                <a:gd name="T51" fmla="*/ 402109 h 1152"/>
                <a:gd name="T52" fmla="*/ 266316 w 879"/>
                <a:gd name="T53" fmla="*/ 402109 h 1152"/>
                <a:gd name="T54" fmla="*/ 254815 w 879"/>
                <a:gd name="T55" fmla="*/ 389881 h 1152"/>
                <a:gd name="T56" fmla="*/ 181857 w 879"/>
                <a:gd name="T57" fmla="*/ 389881 h 1152"/>
                <a:gd name="T58" fmla="*/ 285005 w 879"/>
                <a:gd name="T59" fmla="*/ 251408 h 1152"/>
                <a:gd name="T60" fmla="*/ 285005 w 879"/>
                <a:gd name="T61" fmla="*/ 251408 h 1152"/>
                <a:gd name="T62" fmla="*/ 285005 w 879"/>
                <a:gd name="T63" fmla="*/ 251408 h 1152"/>
                <a:gd name="T64" fmla="*/ 285005 w 879"/>
                <a:gd name="T65" fmla="*/ 251408 h 1152"/>
                <a:gd name="T66" fmla="*/ 315554 w 879"/>
                <a:gd name="T67" fmla="*/ 158973 h 1152"/>
                <a:gd name="T68" fmla="*/ 315554 w 879"/>
                <a:gd name="T69" fmla="*/ 158973 h 1152"/>
                <a:gd name="T70" fmla="*/ 157417 w 879"/>
                <a:gd name="T71" fmla="*/ 0 h 11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79" h="1152">
                  <a:moveTo>
                    <a:pt x="739" y="660"/>
                  </a:moveTo>
                  <a:lnTo>
                    <a:pt x="438" y="1062"/>
                  </a:lnTo>
                  <a:cubicBezTo>
                    <a:pt x="438" y="1060"/>
                    <a:pt x="145" y="668"/>
                    <a:pt x="145" y="667"/>
                  </a:cubicBezTo>
                  <a:cubicBezTo>
                    <a:pt x="94" y="601"/>
                    <a:pt x="68" y="523"/>
                    <a:pt x="68" y="442"/>
                  </a:cubicBezTo>
                  <a:cubicBezTo>
                    <a:pt x="68" y="236"/>
                    <a:pt x="234" y="68"/>
                    <a:pt x="438" y="68"/>
                  </a:cubicBezTo>
                  <a:cubicBezTo>
                    <a:pt x="644" y="68"/>
                    <a:pt x="810" y="236"/>
                    <a:pt x="810" y="442"/>
                  </a:cubicBezTo>
                  <a:cubicBezTo>
                    <a:pt x="810" y="520"/>
                    <a:pt x="785" y="596"/>
                    <a:pt x="739" y="660"/>
                  </a:cubicBezTo>
                  <a:close/>
                  <a:moveTo>
                    <a:pt x="438" y="0"/>
                  </a:moveTo>
                  <a:lnTo>
                    <a:pt x="438" y="0"/>
                  </a:lnTo>
                  <a:cubicBezTo>
                    <a:pt x="196" y="0"/>
                    <a:pt x="0" y="198"/>
                    <a:pt x="0" y="442"/>
                  </a:cubicBezTo>
                  <a:cubicBezTo>
                    <a:pt x="0" y="539"/>
                    <a:pt x="32" y="631"/>
                    <a:pt x="91" y="708"/>
                  </a:cubicBezTo>
                  <a:lnTo>
                    <a:pt x="371" y="1084"/>
                  </a:lnTo>
                  <a:lnTo>
                    <a:pt x="168" y="1084"/>
                  </a:lnTo>
                  <a:cubicBezTo>
                    <a:pt x="151" y="1084"/>
                    <a:pt x="136" y="1099"/>
                    <a:pt x="136" y="1118"/>
                  </a:cubicBezTo>
                  <a:cubicBezTo>
                    <a:pt x="136" y="1136"/>
                    <a:pt x="151" y="1151"/>
                    <a:pt x="168" y="1151"/>
                  </a:cubicBezTo>
                  <a:lnTo>
                    <a:pt x="709" y="1151"/>
                  </a:lnTo>
                  <a:cubicBezTo>
                    <a:pt x="727" y="1151"/>
                    <a:pt x="741" y="1136"/>
                    <a:pt x="741" y="1118"/>
                  </a:cubicBezTo>
                  <a:cubicBezTo>
                    <a:pt x="741" y="1099"/>
                    <a:pt x="727" y="1084"/>
                    <a:pt x="709" y="1084"/>
                  </a:cubicBezTo>
                  <a:lnTo>
                    <a:pt x="506" y="1084"/>
                  </a:lnTo>
                  <a:lnTo>
                    <a:pt x="793" y="699"/>
                  </a:lnTo>
                  <a:cubicBezTo>
                    <a:pt x="849" y="624"/>
                    <a:pt x="878" y="535"/>
                    <a:pt x="878" y="442"/>
                  </a:cubicBezTo>
                  <a:cubicBezTo>
                    <a:pt x="878" y="198"/>
                    <a:pt x="681" y="0"/>
                    <a:pt x="4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5EB35D-9937-2B4E-B462-EA8EB92C6F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50644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BE1FEAF-D848-0B4F-8155-A15FFBDB2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-2763378" y="3685359"/>
            <a:ext cx="14422230" cy="91868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6891110" y="1032440"/>
            <a:ext cx="10595430" cy="1882210"/>
            <a:chOff x="6891110" y="1032440"/>
            <a:chExt cx="1059543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6891110" y="1032440"/>
              <a:ext cx="10595430" cy="1514912"/>
              <a:chOff x="6891110" y="633855"/>
              <a:chExt cx="1059543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6891110" y="1133104"/>
                <a:ext cx="1059543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Laptop Preview Sample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976973-85D0-D545-A1B0-49871410FAC5}"/>
              </a:ext>
            </a:extLst>
          </p:cNvPr>
          <p:cNvGrpSpPr/>
          <p:nvPr/>
        </p:nvGrpSpPr>
        <p:grpSpPr>
          <a:xfrm>
            <a:off x="13274056" y="5105937"/>
            <a:ext cx="8802305" cy="5349820"/>
            <a:chOff x="13274056" y="4965260"/>
            <a:chExt cx="8802305" cy="53498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602EC2-CA18-CF41-B82F-3846F86A9AF5}"/>
                </a:ext>
              </a:extLst>
            </p:cNvPr>
            <p:cNvGrpSpPr/>
            <p:nvPr/>
          </p:nvGrpSpPr>
          <p:grpSpPr>
            <a:xfrm>
              <a:off x="13274056" y="8278798"/>
              <a:ext cx="8802305" cy="2036282"/>
              <a:chOff x="13274056" y="8714072"/>
              <a:chExt cx="8802305" cy="203628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F1AEA3-DBF1-DC43-BBBD-13F57FAF310A}"/>
                  </a:ext>
                </a:extLst>
              </p:cNvPr>
              <p:cNvSpPr txBox="1"/>
              <p:nvPr/>
            </p:nvSpPr>
            <p:spPr>
              <a:xfrm>
                <a:off x="15754582" y="8849740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D2554E-AB3E-8049-BEF5-F8CD9220F3B6}"/>
                  </a:ext>
                </a:extLst>
              </p:cNvPr>
              <p:cNvSpPr txBox="1"/>
              <p:nvPr/>
            </p:nvSpPr>
            <p:spPr>
              <a:xfrm>
                <a:off x="15754582" y="9515554"/>
                <a:ext cx="6321779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 of the product. 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CAFFF58-B0A9-224E-85E5-34DB9D167D83}"/>
                  </a:ext>
                </a:extLst>
              </p:cNvPr>
              <p:cNvGrpSpPr/>
              <p:nvPr/>
            </p:nvGrpSpPr>
            <p:grpSpPr>
              <a:xfrm>
                <a:off x="13274056" y="8714072"/>
                <a:ext cx="2036282" cy="2036282"/>
                <a:chOff x="13031321" y="8471337"/>
                <a:chExt cx="2521752" cy="252175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B965016-7C89-EF4F-BFB9-CA559D4DACD9}"/>
                    </a:ext>
                  </a:extLst>
                </p:cNvPr>
                <p:cNvSpPr/>
                <p:nvPr/>
              </p:nvSpPr>
              <p:spPr>
                <a:xfrm>
                  <a:off x="13031321" y="8471337"/>
                  <a:ext cx="2521752" cy="252175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C86C59A6-B16D-E242-9B98-0853E0ACD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10283" y="9113119"/>
                  <a:ext cx="1261080" cy="1265506"/>
                </a:xfrm>
                <a:custGeom>
                  <a:avLst/>
                  <a:gdLst>
                    <a:gd name="T0" fmla="*/ 93149 w 1258"/>
                    <a:gd name="T1" fmla="*/ 285253 h 1259"/>
                    <a:gd name="T2" fmla="*/ 125157 w 1258"/>
                    <a:gd name="T3" fmla="*/ 285253 h 1259"/>
                    <a:gd name="T4" fmla="*/ 125157 w 1258"/>
                    <a:gd name="T5" fmla="*/ 426978 h 1259"/>
                    <a:gd name="T6" fmla="*/ 93149 w 1258"/>
                    <a:gd name="T7" fmla="*/ 426978 h 1259"/>
                    <a:gd name="T8" fmla="*/ 93149 w 1258"/>
                    <a:gd name="T9" fmla="*/ 285253 h 1259"/>
                    <a:gd name="T10" fmla="*/ 210394 w 1258"/>
                    <a:gd name="T11" fmla="*/ 206637 h 1259"/>
                    <a:gd name="T12" fmla="*/ 242762 w 1258"/>
                    <a:gd name="T13" fmla="*/ 206637 h 1259"/>
                    <a:gd name="T14" fmla="*/ 242762 w 1258"/>
                    <a:gd name="T15" fmla="*/ 426978 h 1259"/>
                    <a:gd name="T16" fmla="*/ 210394 w 1258"/>
                    <a:gd name="T17" fmla="*/ 426978 h 1259"/>
                    <a:gd name="T18" fmla="*/ 210394 w 1258"/>
                    <a:gd name="T19" fmla="*/ 206637 h 1259"/>
                    <a:gd name="T20" fmla="*/ 299227 w 1258"/>
                    <a:gd name="T21" fmla="*/ 101696 h 1259"/>
                    <a:gd name="T22" fmla="*/ 344543 w 1258"/>
                    <a:gd name="T23" fmla="*/ 43275 h 1259"/>
                    <a:gd name="T24" fmla="*/ 389139 w 1258"/>
                    <a:gd name="T25" fmla="*/ 101696 h 1259"/>
                    <a:gd name="T26" fmla="*/ 360367 w 1258"/>
                    <a:gd name="T27" fmla="*/ 101696 h 1259"/>
                    <a:gd name="T28" fmla="*/ 360367 w 1258"/>
                    <a:gd name="T29" fmla="*/ 426978 h 1259"/>
                    <a:gd name="T30" fmla="*/ 327999 w 1258"/>
                    <a:gd name="T31" fmla="*/ 426978 h 1259"/>
                    <a:gd name="T32" fmla="*/ 327999 w 1258"/>
                    <a:gd name="T33" fmla="*/ 101696 h 1259"/>
                    <a:gd name="T34" fmla="*/ 299227 w 1258"/>
                    <a:gd name="T35" fmla="*/ 101696 h 1259"/>
                    <a:gd name="T36" fmla="*/ 386981 w 1258"/>
                    <a:gd name="T37" fmla="*/ 426978 h 1259"/>
                    <a:gd name="T38" fmla="*/ 386981 w 1258"/>
                    <a:gd name="T39" fmla="*/ 128382 h 1259"/>
                    <a:gd name="T40" fmla="*/ 443086 w 1258"/>
                    <a:gd name="T41" fmla="*/ 128382 h 1259"/>
                    <a:gd name="T42" fmla="*/ 344543 w 1258"/>
                    <a:gd name="T43" fmla="*/ 0 h 1259"/>
                    <a:gd name="T44" fmla="*/ 245280 w 1258"/>
                    <a:gd name="T45" fmla="*/ 128382 h 1259"/>
                    <a:gd name="T46" fmla="*/ 302104 w 1258"/>
                    <a:gd name="T47" fmla="*/ 128382 h 1259"/>
                    <a:gd name="T48" fmla="*/ 302104 w 1258"/>
                    <a:gd name="T49" fmla="*/ 426978 h 1259"/>
                    <a:gd name="T50" fmla="*/ 269376 w 1258"/>
                    <a:gd name="T51" fmla="*/ 426978 h 1259"/>
                    <a:gd name="T52" fmla="*/ 269376 w 1258"/>
                    <a:gd name="T53" fmla="*/ 179951 h 1259"/>
                    <a:gd name="T54" fmla="*/ 184140 w 1258"/>
                    <a:gd name="T55" fmla="*/ 179951 h 1259"/>
                    <a:gd name="T56" fmla="*/ 184140 w 1258"/>
                    <a:gd name="T57" fmla="*/ 426978 h 1259"/>
                    <a:gd name="T58" fmla="*/ 151771 w 1258"/>
                    <a:gd name="T59" fmla="*/ 426978 h 1259"/>
                    <a:gd name="T60" fmla="*/ 151771 w 1258"/>
                    <a:gd name="T61" fmla="*/ 258567 h 1259"/>
                    <a:gd name="T62" fmla="*/ 66535 w 1258"/>
                    <a:gd name="T63" fmla="*/ 258567 h 1259"/>
                    <a:gd name="T64" fmla="*/ 66535 w 1258"/>
                    <a:gd name="T65" fmla="*/ 426978 h 1259"/>
                    <a:gd name="T66" fmla="*/ 0 w 1258"/>
                    <a:gd name="T67" fmla="*/ 426978 h 1259"/>
                    <a:gd name="T68" fmla="*/ 0 w 1258"/>
                    <a:gd name="T69" fmla="*/ 453664 h 1259"/>
                    <a:gd name="T70" fmla="*/ 452077 w 1258"/>
                    <a:gd name="T71" fmla="*/ 453664 h 1259"/>
                    <a:gd name="T72" fmla="*/ 452077 w 1258"/>
                    <a:gd name="T73" fmla="*/ 426978 h 1259"/>
                    <a:gd name="T74" fmla="*/ 386981 w 1258"/>
                    <a:gd name="T75" fmla="*/ 426978 h 125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1258" h="1259">
                      <a:moveTo>
                        <a:pt x="259" y="791"/>
                      </a:moveTo>
                      <a:lnTo>
                        <a:pt x="348" y="791"/>
                      </a:lnTo>
                      <a:lnTo>
                        <a:pt x="348" y="1184"/>
                      </a:lnTo>
                      <a:lnTo>
                        <a:pt x="259" y="1184"/>
                      </a:lnTo>
                      <a:lnTo>
                        <a:pt x="259" y="791"/>
                      </a:lnTo>
                      <a:close/>
                      <a:moveTo>
                        <a:pt x="585" y="573"/>
                      </a:moveTo>
                      <a:lnTo>
                        <a:pt x="675" y="573"/>
                      </a:lnTo>
                      <a:lnTo>
                        <a:pt x="675" y="1184"/>
                      </a:lnTo>
                      <a:lnTo>
                        <a:pt x="585" y="1184"/>
                      </a:lnTo>
                      <a:lnTo>
                        <a:pt x="585" y="573"/>
                      </a:lnTo>
                      <a:close/>
                      <a:moveTo>
                        <a:pt x="832" y="282"/>
                      </a:moveTo>
                      <a:lnTo>
                        <a:pt x="958" y="120"/>
                      </a:lnTo>
                      <a:lnTo>
                        <a:pt x="1082" y="282"/>
                      </a:lnTo>
                      <a:lnTo>
                        <a:pt x="1002" y="282"/>
                      </a:lnTo>
                      <a:lnTo>
                        <a:pt x="1002" y="1184"/>
                      </a:lnTo>
                      <a:lnTo>
                        <a:pt x="912" y="1184"/>
                      </a:lnTo>
                      <a:lnTo>
                        <a:pt x="912" y="282"/>
                      </a:lnTo>
                      <a:lnTo>
                        <a:pt x="832" y="282"/>
                      </a:lnTo>
                      <a:close/>
                      <a:moveTo>
                        <a:pt x="1076" y="1184"/>
                      </a:moveTo>
                      <a:lnTo>
                        <a:pt x="1076" y="356"/>
                      </a:lnTo>
                      <a:lnTo>
                        <a:pt x="1232" y="356"/>
                      </a:lnTo>
                      <a:lnTo>
                        <a:pt x="958" y="0"/>
                      </a:lnTo>
                      <a:lnTo>
                        <a:pt x="682" y="356"/>
                      </a:lnTo>
                      <a:lnTo>
                        <a:pt x="840" y="356"/>
                      </a:lnTo>
                      <a:lnTo>
                        <a:pt x="840" y="1184"/>
                      </a:lnTo>
                      <a:lnTo>
                        <a:pt x="749" y="1184"/>
                      </a:lnTo>
                      <a:lnTo>
                        <a:pt x="749" y="499"/>
                      </a:lnTo>
                      <a:lnTo>
                        <a:pt x="512" y="499"/>
                      </a:lnTo>
                      <a:lnTo>
                        <a:pt x="512" y="1184"/>
                      </a:lnTo>
                      <a:lnTo>
                        <a:pt x="422" y="1184"/>
                      </a:lnTo>
                      <a:lnTo>
                        <a:pt x="422" y="717"/>
                      </a:lnTo>
                      <a:lnTo>
                        <a:pt x="185" y="717"/>
                      </a:lnTo>
                      <a:lnTo>
                        <a:pt x="185" y="1184"/>
                      </a:lnTo>
                      <a:lnTo>
                        <a:pt x="0" y="1184"/>
                      </a:lnTo>
                      <a:lnTo>
                        <a:pt x="0" y="1258"/>
                      </a:lnTo>
                      <a:lnTo>
                        <a:pt x="1257" y="1258"/>
                      </a:lnTo>
                      <a:lnTo>
                        <a:pt x="1257" y="1184"/>
                      </a:lnTo>
                      <a:lnTo>
                        <a:pt x="1076" y="1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8E3836-9660-AD4C-AE55-3F1E860C8880}"/>
                </a:ext>
              </a:extLst>
            </p:cNvPr>
            <p:cNvGrpSpPr/>
            <p:nvPr/>
          </p:nvGrpSpPr>
          <p:grpSpPr>
            <a:xfrm>
              <a:off x="13274056" y="4965260"/>
              <a:ext cx="8802305" cy="2036282"/>
              <a:chOff x="13274056" y="4676357"/>
              <a:chExt cx="8802305" cy="203628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6168BEE-A2FA-B349-8BF6-CC4D65A5B654}"/>
                  </a:ext>
                </a:extLst>
              </p:cNvPr>
              <p:cNvSpPr txBox="1"/>
              <p:nvPr/>
            </p:nvSpPr>
            <p:spPr>
              <a:xfrm>
                <a:off x="15754582" y="4778574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AAA500C-F6C6-4947-BF80-16908CFB5752}"/>
                  </a:ext>
                </a:extLst>
              </p:cNvPr>
              <p:cNvSpPr txBox="1"/>
              <p:nvPr/>
            </p:nvSpPr>
            <p:spPr>
              <a:xfrm>
                <a:off x="15754582" y="5444388"/>
                <a:ext cx="6321779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Marketers must link the price to the real and perceived value of the product. 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0B84D5A-7E1F-0F4C-8F2F-70160B6A8A2C}"/>
                  </a:ext>
                </a:extLst>
              </p:cNvPr>
              <p:cNvGrpSpPr/>
              <p:nvPr/>
            </p:nvGrpSpPr>
            <p:grpSpPr>
              <a:xfrm>
                <a:off x="13274056" y="4676357"/>
                <a:ext cx="2036282" cy="2036282"/>
                <a:chOff x="13031321" y="4433622"/>
                <a:chExt cx="2521752" cy="2521752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D68BB07-2592-9F4A-84DE-46DD98214A70}"/>
                    </a:ext>
                  </a:extLst>
                </p:cNvPr>
                <p:cNvSpPr/>
                <p:nvPr/>
              </p:nvSpPr>
              <p:spPr>
                <a:xfrm>
                  <a:off x="13031321" y="4433622"/>
                  <a:ext cx="2521752" cy="252175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0646CDB-7D04-EE41-9A8E-07DF78DE16E6}"/>
                    </a:ext>
                  </a:extLst>
                </p:cNvPr>
                <p:cNvGrpSpPr/>
                <p:nvPr/>
              </p:nvGrpSpPr>
              <p:grpSpPr>
                <a:xfrm>
                  <a:off x="13900319" y="5129940"/>
                  <a:ext cx="881010" cy="1155494"/>
                  <a:chOff x="10521359" y="6609263"/>
                  <a:chExt cx="744944" cy="977037"/>
                </a:xfrm>
                <a:solidFill>
                  <a:schemeClr val="bg1"/>
                </a:solidFill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74B7A152-27FA-E047-B748-CEFC8FAA2D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37407" y="6729053"/>
                    <a:ext cx="512849" cy="516594"/>
                  </a:xfrm>
                  <a:custGeom>
                    <a:avLst/>
                    <a:gdLst>
                      <a:gd name="T0" fmla="*/ 143915 w 606"/>
                      <a:gd name="T1" fmla="*/ 186286 h 608"/>
                      <a:gd name="T2" fmla="*/ 178009 w 606"/>
                      <a:gd name="T3" fmla="*/ 157820 h 608"/>
                      <a:gd name="T4" fmla="*/ 168678 w 606"/>
                      <a:gd name="T5" fmla="*/ 169351 h 608"/>
                      <a:gd name="T6" fmla="*/ 143915 w 606"/>
                      <a:gd name="T7" fmla="*/ 186286 h 608"/>
                      <a:gd name="T8" fmla="*/ 64959 w 606"/>
                      <a:gd name="T9" fmla="*/ 157820 h 608"/>
                      <a:gd name="T10" fmla="*/ 73572 w 606"/>
                      <a:gd name="T11" fmla="*/ 186646 h 608"/>
                      <a:gd name="T12" fmla="*/ 48809 w 606"/>
                      <a:gd name="T13" fmla="*/ 169351 h 608"/>
                      <a:gd name="T14" fmla="*/ 39119 w 606"/>
                      <a:gd name="T15" fmla="*/ 157820 h 608"/>
                      <a:gd name="T16" fmla="*/ 73572 w 606"/>
                      <a:gd name="T17" fmla="*/ 32069 h 608"/>
                      <a:gd name="T18" fmla="*/ 39119 w 606"/>
                      <a:gd name="T19" fmla="*/ 60894 h 608"/>
                      <a:gd name="T20" fmla="*/ 48809 w 606"/>
                      <a:gd name="T21" fmla="*/ 49004 h 608"/>
                      <a:gd name="T22" fmla="*/ 73572 w 606"/>
                      <a:gd name="T23" fmla="*/ 32069 h 608"/>
                      <a:gd name="T24" fmla="*/ 178009 w 606"/>
                      <a:gd name="T25" fmla="*/ 60894 h 608"/>
                      <a:gd name="T26" fmla="*/ 152528 w 606"/>
                      <a:gd name="T27" fmla="*/ 60894 h 608"/>
                      <a:gd name="T28" fmla="*/ 143915 w 606"/>
                      <a:gd name="T29" fmla="*/ 32069 h 608"/>
                      <a:gd name="T30" fmla="*/ 168678 w 606"/>
                      <a:gd name="T31" fmla="*/ 49004 h 608"/>
                      <a:gd name="T32" fmla="*/ 155758 w 606"/>
                      <a:gd name="T33" fmla="*/ 84675 h 608"/>
                      <a:gd name="T34" fmla="*/ 189853 w 606"/>
                      <a:gd name="T35" fmla="*/ 84675 h 608"/>
                      <a:gd name="T36" fmla="*/ 155758 w 606"/>
                      <a:gd name="T37" fmla="*/ 133319 h 608"/>
                      <a:gd name="T38" fmla="*/ 157194 w 606"/>
                      <a:gd name="T39" fmla="*/ 109538 h 608"/>
                      <a:gd name="T40" fmla="*/ 155758 w 606"/>
                      <a:gd name="T41" fmla="*/ 84675 h 608"/>
                      <a:gd name="T42" fmla="*/ 108385 w 606"/>
                      <a:gd name="T43" fmla="*/ 24141 h 608"/>
                      <a:gd name="T44" fmla="*/ 122740 w 606"/>
                      <a:gd name="T45" fmla="*/ 44680 h 608"/>
                      <a:gd name="T46" fmla="*/ 89722 w 606"/>
                      <a:gd name="T47" fmla="*/ 60894 h 608"/>
                      <a:gd name="T48" fmla="*/ 94029 w 606"/>
                      <a:gd name="T49" fmla="*/ 44680 h 608"/>
                      <a:gd name="T50" fmla="*/ 108385 w 606"/>
                      <a:gd name="T51" fmla="*/ 24141 h 608"/>
                      <a:gd name="T52" fmla="*/ 61011 w 606"/>
                      <a:gd name="T53" fmla="*/ 84675 h 608"/>
                      <a:gd name="T54" fmla="*/ 59935 w 606"/>
                      <a:gd name="T55" fmla="*/ 109538 h 608"/>
                      <a:gd name="T56" fmla="*/ 61011 w 606"/>
                      <a:gd name="T57" fmla="*/ 133319 h 608"/>
                      <a:gd name="T58" fmla="*/ 27634 w 606"/>
                      <a:gd name="T59" fmla="*/ 133319 h 608"/>
                      <a:gd name="T60" fmla="*/ 85416 w 606"/>
                      <a:gd name="T61" fmla="*/ 133319 h 608"/>
                      <a:gd name="T62" fmla="*/ 84339 w 606"/>
                      <a:gd name="T63" fmla="*/ 109538 h 608"/>
                      <a:gd name="T64" fmla="*/ 85416 w 606"/>
                      <a:gd name="T65" fmla="*/ 84675 h 608"/>
                      <a:gd name="T66" fmla="*/ 132071 w 606"/>
                      <a:gd name="T67" fmla="*/ 84675 h 608"/>
                      <a:gd name="T68" fmla="*/ 132789 w 606"/>
                      <a:gd name="T69" fmla="*/ 109538 h 608"/>
                      <a:gd name="T70" fmla="*/ 85416 w 606"/>
                      <a:gd name="T71" fmla="*/ 133319 h 608"/>
                      <a:gd name="T72" fmla="*/ 108385 w 606"/>
                      <a:gd name="T73" fmla="*/ 194213 h 608"/>
                      <a:gd name="T74" fmla="*/ 94029 w 606"/>
                      <a:gd name="T75" fmla="*/ 173675 h 608"/>
                      <a:gd name="T76" fmla="*/ 127765 w 606"/>
                      <a:gd name="T77" fmla="*/ 157820 h 608"/>
                      <a:gd name="T78" fmla="*/ 122740 w 606"/>
                      <a:gd name="T79" fmla="*/ 173675 h 608"/>
                      <a:gd name="T80" fmla="*/ 108385 w 606"/>
                      <a:gd name="T81" fmla="*/ 194213 h 608"/>
                      <a:gd name="T82" fmla="*/ 108385 w 606"/>
                      <a:gd name="T83" fmla="*/ 0 h 608"/>
                      <a:gd name="T84" fmla="*/ 0 w 606"/>
                      <a:gd name="T85" fmla="*/ 109538 h 608"/>
                      <a:gd name="T86" fmla="*/ 108385 w 606"/>
                      <a:gd name="T87" fmla="*/ 218715 h 608"/>
                      <a:gd name="T88" fmla="*/ 217128 w 606"/>
                      <a:gd name="T89" fmla="*/ 109538 h 60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606" h="608">
                        <a:moveTo>
                          <a:pt x="401" y="517"/>
                        </a:moveTo>
                        <a:lnTo>
                          <a:pt x="401" y="517"/>
                        </a:lnTo>
                        <a:cubicBezTo>
                          <a:pt x="412" y="491"/>
                          <a:pt x="419" y="465"/>
                          <a:pt x="425" y="438"/>
                        </a:cubicBezTo>
                        <a:lnTo>
                          <a:pt x="496" y="438"/>
                        </a:lnTo>
                        <a:cubicBezTo>
                          <a:pt x="489" y="449"/>
                          <a:pt x="480" y="459"/>
                          <a:pt x="470" y="470"/>
                        </a:cubicBezTo>
                        <a:cubicBezTo>
                          <a:pt x="450" y="490"/>
                          <a:pt x="426" y="506"/>
                          <a:pt x="401" y="517"/>
                        </a:cubicBezTo>
                        <a:close/>
                        <a:moveTo>
                          <a:pt x="109" y="438"/>
                        </a:moveTo>
                        <a:lnTo>
                          <a:pt x="181" y="438"/>
                        </a:lnTo>
                        <a:cubicBezTo>
                          <a:pt x="186" y="465"/>
                          <a:pt x="194" y="491"/>
                          <a:pt x="205" y="518"/>
                        </a:cubicBezTo>
                        <a:cubicBezTo>
                          <a:pt x="179" y="506"/>
                          <a:pt x="156" y="490"/>
                          <a:pt x="136" y="470"/>
                        </a:cubicBezTo>
                        <a:cubicBezTo>
                          <a:pt x="126" y="461"/>
                          <a:pt x="117" y="449"/>
                          <a:pt x="109" y="438"/>
                        </a:cubicBezTo>
                        <a:lnTo>
                          <a:pt x="205" y="89"/>
                        </a:lnTo>
                        <a:cubicBezTo>
                          <a:pt x="194" y="114"/>
                          <a:pt x="186" y="141"/>
                          <a:pt x="181" y="169"/>
                        </a:cubicBezTo>
                        <a:lnTo>
                          <a:pt x="109" y="169"/>
                        </a:lnTo>
                        <a:cubicBezTo>
                          <a:pt x="117" y="157"/>
                          <a:pt x="126" y="147"/>
                          <a:pt x="136" y="136"/>
                        </a:cubicBezTo>
                        <a:cubicBezTo>
                          <a:pt x="156" y="116"/>
                          <a:pt x="179" y="99"/>
                          <a:pt x="205" y="89"/>
                        </a:cubicBezTo>
                        <a:lnTo>
                          <a:pt x="109" y="438"/>
                        </a:lnTo>
                        <a:close/>
                        <a:moveTo>
                          <a:pt x="496" y="169"/>
                        </a:moveTo>
                        <a:lnTo>
                          <a:pt x="425" y="169"/>
                        </a:lnTo>
                        <a:cubicBezTo>
                          <a:pt x="419" y="141"/>
                          <a:pt x="412" y="114"/>
                          <a:pt x="401" y="89"/>
                        </a:cubicBezTo>
                        <a:cubicBezTo>
                          <a:pt x="426" y="99"/>
                          <a:pt x="450" y="116"/>
                          <a:pt x="470" y="136"/>
                        </a:cubicBezTo>
                        <a:cubicBezTo>
                          <a:pt x="480" y="147"/>
                          <a:pt x="489" y="157"/>
                          <a:pt x="496" y="169"/>
                        </a:cubicBezTo>
                        <a:close/>
                        <a:moveTo>
                          <a:pt x="434" y="235"/>
                        </a:moveTo>
                        <a:lnTo>
                          <a:pt x="529" y="235"/>
                        </a:lnTo>
                        <a:cubicBezTo>
                          <a:pt x="542" y="280"/>
                          <a:pt x="542" y="327"/>
                          <a:pt x="529" y="370"/>
                        </a:cubicBezTo>
                        <a:lnTo>
                          <a:pt x="434" y="370"/>
                        </a:lnTo>
                        <a:cubicBezTo>
                          <a:pt x="437" y="348"/>
                          <a:pt x="438" y="326"/>
                          <a:pt x="438" y="304"/>
                        </a:cubicBezTo>
                        <a:cubicBezTo>
                          <a:pt x="438" y="280"/>
                          <a:pt x="437" y="258"/>
                          <a:pt x="434" y="235"/>
                        </a:cubicBezTo>
                        <a:close/>
                        <a:moveTo>
                          <a:pt x="302" y="67"/>
                        </a:moveTo>
                        <a:lnTo>
                          <a:pt x="302" y="67"/>
                        </a:lnTo>
                        <a:cubicBezTo>
                          <a:pt x="308" y="67"/>
                          <a:pt x="326" y="77"/>
                          <a:pt x="342" y="124"/>
                        </a:cubicBezTo>
                        <a:cubicBezTo>
                          <a:pt x="348" y="137"/>
                          <a:pt x="352" y="153"/>
                          <a:pt x="356" y="169"/>
                        </a:cubicBezTo>
                        <a:lnTo>
                          <a:pt x="250" y="169"/>
                        </a:lnTo>
                        <a:cubicBezTo>
                          <a:pt x="254" y="153"/>
                          <a:pt x="258" y="137"/>
                          <a:pt x="262" y="124"/>
                        </a:cubicBezTo>
                        <a:cubicBezTo>
                          <a:pt x="280" y="77"/>
                          <a:pt x="298" y="67"/>
                          <a:pt x="302" y="67"/>
                        </a:cubicBezTo>
                        <a:close/>
                        <a:moveTo>
                          <a:pt x="77" y="235"/>
                        </a:moveTo>
                        <a:lnTo>
                          <a:pt x="170" y="235"/>
                        </a:lnTo>
                        <a:cubicBezTo>
                          <a:pt x="169" y="258"/>
                          <a:pt x="167" y="280"/>
                          <a:pt x="167" y="304"/>
                        </a:cubicBezTo>
                        <a:cubicBezTo>
                          <a:pt x="167" y="326"/>
                          <a:pt x="169" y="348"/>
                          <a:pt x="170" y="370"/>
                        </a:cubicBezTo>
                        <a:lnTo>
                          <a:pt x="77" y="370"/>
                        </a:lnTo>
                        <a:cubicBezTo>
                          <a:pt x="64" y="327"/>
                          <a:pt x="64" y="280"/>
                          <a:pt x="77" y="235"/>
                        </a:cubicBezTo>
                        <a:close/>
                        <a:moveTo>
                          <a:pt x="238" y="370"/>
                        </a:moveTo>
                        <a:lnTo>
                          <a:pt x="238" y="370"/>
                        </a:lnTo>
                        <a:cubicBezTo>
                          <a:pt x="237" y="349"/>
                          <a:pt x="235" y="326"/>
                          <a:pt x="235" y="304"/>
                        </a:cubicBezTo>
                        <a:cubicBezTo>
                          <a:pt x="235" y="280"/>
                          <a:pt x="237" y="258"/>
                          <a:pt x="238" y="235"/>
                        </a:cubicBezTo>
                        <a:lnTo>
                          <a:pt x="368" y="235"/>
                        </a:lnTo>
                        <a:cubicBezTo>
                          <a:pt x="369" y="258"/>
                          <a:pt x="370" y="280"/>
                          <a:pt x="370" y="304"/>
                        </a:cubicBezTo>
                        <a:cubicBezTo>
                          <a:pt x="370" y="326"/>
                          <a:pt x="369" y="349"/>
                          <a:pt x="368" y="370"/>
                        </a:cubicBezTo>
                        <a:lnTo>
                          <a:pt x="238" y="370"/>
                        </a:lnTo>
                        <a:close/>
                        <a:moveTo>
                          <a:pt x="302" y="539"/>
                        </a:moveTo>
                        <a:lnTo>
                          <a:pt x="302" y="539"/>
                        </a:lnTo>
                        <a:cubicBezTo>
                          <a:pt x="298" y="539"/>
                          <a:pt x="280" y="529"/>
                          <a:pt x="262" y="482"/>
                        </a:cubicBezTo>
                        <a:cubicBezTo>
                          <a:pt x="258" y="468"/>
                          <a:pt x="254" y="453"/>
                          <a:pt x="250" y="438"/>
                        </a:cubicBezTo>
                        <a:lnTo>
                          <a:pt x="356" y="438"/>
                        </a:lnTo>
                        <a:cubicBezTo>
                          <a:pt x="352" y="453"/>
                          <a:pt x="348" y="468"/>
                          <a:pt x="342" y="482"/>
                        </a:cubicBezTo>
                        <a:cubicBezTo>
                          <a:pt x="326" y="529"/>
                          <a:pt x="308" y="539"/>
                          <a:pt x="302" y="539"/>
                        </a:cubicBezTo>
                        <a:close/>
                        <a:moveTo>
                          <a:pt x="302" y="0"/>
                        </a:moveTo>
                        <a:lnTo>
                          <a:pt x="302" y="0"/>
                        </a:lnTo>
                        <a:cubicBezTo>
                          <a:pt x="136" y="0"/>
                          <a:pt x="0" y="135"/>
                          <a:pt x="0" y="304"/>
                        </a:cubicBezTo>
                        <a:cubicBezTo>
                          <a:pt x="0" y="471"/>
                          <a:pt x="135" y="607"/>
                          <a:pt x="302" y="607"/>
                        </a:cubicBezTo>
                        <a:cubicBezTo>
                          <a:pt x="470" y="607"/>
                          <a:pt x="605" y="473"/>
                          <a:pt x="605" y="304"/>
                        </a:cubicBezTo>
                        <a:cubicBezTo>
                          <a:pt x="605" y="135"/>
                          <a:pt x="471" y="0"/>
                          <a:pt x="30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FF595835-5F63-C045-9E62-08957A5C1D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21359" y="6609263"/>
                    <a:ext cx="744944" cy="977037"/>
                  </a:xfrm>
                  <a:custGeom>
                    <a:avLst/>
                    <a:gdLst>
                      <a:gd name="T0" fmla="*/ 265597 w 879"/>
                      <a:gd name="T1" fmla="*/ 237381 h 1152"/>
                      <a:gd name="T2" fmla="*/ 157417 w 879"/>
                      <a:gd name="T3" fmla="*/ 381968 h 1152"/>
                      <a:gd name="T4" fmla="*/ 157417 w 879"/>
                      <a:gd name="T5" fmla="*/ 381968 h 1152"/>
                      <a:gd name="T6" fmla="*/ 52113 w 879"/>
                      <a:gd name="T7" fmla="*/ 239899 h 1152"/>
                      <a:gd name="T8" fmla="*/ 52113 w 879"/>
                      <a:gd name="T9" fmla="*/ 239899 h 1152"/>
                      <a:gd name="T10" fmla="*/ 24439 w 879"/>
                      <a:gd name="T11" fmla="*/ 158973 h 1152"/>
                      <a:gd name="T12" fmla="*/ 24439 w 879"/>
                      <a:gd name="T13" fmla="*/ 158973 h 1152"/>
                      <a:gd name="T14" fmla="*/ 157417 w 879"/>
                      <a:gd name="T15" fmla="*/ 24457 h 1152"/>
                      <a:gd name="T16" fmla="*/ 157417 w 879"/>
                      <a:gd name="T17" fmla="*/ 24457 h 1152"/>
                      <a:gd name="T18" fmla="*/ 291114 w 879"/>
                      <a:gd name="T19" fmla="*/ 158973 h 1152"/>
                      <a:gd name="T20" fmla="*/ 291114 w 879"/>
                      <a:gd name="T21" fmla="*/ 158973 h 1152"/>
                      <a:gd name="T22" fmla="*/ 265597 w 879"/>
                      <a:gd name="T23" fmla="*/ 237381 h 1152"/>
                      <a:gd name="T24" fmla="*/ 157417 w 879"/>
                      <a:gd name="T25" fmla="*/ 0 h 1152"/>
                      <a:gd name="T26" fmla="*/ 157417 w 879"/>
                      <a:gd name="T27" fmla="*/ 0 h 1152"/>
                      <a:gd name="T28" fmla="*/ 0 w 879"/>
                      <a:gd name="T29" fmla="*/ 158973 h 1152"/>
                      <a:gd name="T30" fmla="*/ 0 w 879"/>
                      <a:gd name="T31" fmla="*/ 158973 h 1152"/>
                      <a:gd name="T32" fmla="*/ 32705 w 879"/>
                      <a:gd name="T33" fmla="*/ 254645 h 1152"/>
                      <a:gd name="T34" fmla="*/ 133338 w 879"/>
                      <a:gd name="T35" fmla="*/ 389881 h 1152"/>
                      <a:gd name="T36" fmla="*/ 60379 w 879"/>
                      <a:gd name="T37" fmla="*/ 389881 h 1152"/>
                      <a:gd name="T38" fmla="*/ 60379 w 879"/>
                      <a:gd name="T39" fmla="*/ 389881 h 1152"/>
                      <a:gd name="T40" fmla="*/ 48878 w 879"/>
                      <a:gd name="T41" fmla="*/ 402109 h 1152"/>
                      <a:gd name="T42" fmla="*/ 48878 w 879"/>
                      <a:gd name="T43" fmla="*/ 402109 h 1152"/>
                      <a:gd name="T44" fmla="*/ 60379 w 879"/>
                      <a:gd name="T45" fmla="*/ 413978 h 1152"/>
                      <a:gd name="T46" fmla="*/ 254815 w 879"/>
                      <a:gd name="T47" fmla="*/ 413978 h 1152"/>
                      <a:gd name="T48" fmla="*/ 254815 w 879"/>
                      <a:gd name="T49" fmla="*/ 413978 h 1152"/>
                      <a:gd name="T50" fmla="*/ 266316 w 879"/>
                      <a:gd name="T51" fmla="*/ 402109 h 1152"/>
                      <a:gd name="T52" fmla="*/ 266316 w 879"/>
                      <a:gd name="T53" fmla="*/ 402109 h 1152"/>
                      <a:gd name="T54" fmla="*/ 254815 w 879"/>
                      <a:gd name="T55" fmla="*/ 389881 h 1152"/>
                      <a:gd name="T56" fmla="*/ 181857 w 879"/>
                      <a:gd name="T57" fmla="*/ 389881 h 1152"/>
                      <a:gd name="T58" fmla="*/ 285005 w 879"/>
                      <a:gd name="T59" fmla="*/ 251408 h 1152"/>
                      <a:gd name="T60" fmla="*/ 285005 w 879"/>
                      <a:gd name="T61" fmla="*/ 251408 h 1152"/>
                      <a:gd name="T62" fmla="*/ 285005 w 879"/>
                      <a:gd name="T63" fmla="*/ 251408 h 1152"/>
                      <a:gd name="T64" fmla="*/ 285005 w 879"/>
                      <a:gd name="T65" fmla="*/ 251408 h 1152"/>
                      <a:gd name="T66" fmla="*/ 315554 w 879"/>
                      <a:gd name="T67" fmla="*/ 158973 h 1152"/>
                      <a:gd name="T68" fmla="*/ 315554 w 879"/>
                      <a:gd name="T69" fmla="*/ 158973 h 1152"/>
                      <a:gd name="T70" fmla="*/ 157417 w 879"/>
                      <a:gd name="T71" fmla="*/ 0 h 115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879" h="1152">
                        <a:moveTo>
                          <a:pt x="739" y="660"/>
                        </a:moveTo>
                        <a:lnTo>
                          <a:pt x="438" y="1062"/>
                        </a:lnTo>
                        <a:cubicBezTo>
                          <a:pt x="438" y="1060"/>
                          <a:pt x="145" y="668"/>
                          <a:pt x="145" y="667"/>
                        </a:cubicBezTo>
                        <a:cubicBezTo>
                          <a:pt x="94" y="601"/>
                          <a:pt x="68" y="523"/>
                          <a:pt x="68" y="442"/>
                        </a:cubicBezTo>
                        <a:cubicBezTo>
                          <a:pt x="68" y="236"/>
                          <a:pt x="234" y="68"/>
                          <a:pt x="438" y="68"/>
                        </a:cubicBezTo>
                        <a:cubicBezTo>
                          <a:pt x="644" y="68"/>
                          <a:pt x="810" y="236"/>
                          <a:pt x="810" y="442"/>
                        </a:cubicBezTo>
                        <a:cubicBezTo>
                          <a:pt x="810" y="520"/>
                          <a:pt x="785" y="596"/>
                          <a:pt x="739" y="660"/>
                        </a:cubicBezTo>
                        <a:close/>
                        <a:moveTo>
                          <a:pt x="438" y="0"/>
                        </a:moveTo>
                        <a:lnTo>
                          <a:pt x="438" y="0"/>
                        </a:lnTo>
                        <a:cubicBezTo>
                          <a:pt x="196" y="0"/>
                          <a:pt x="0" y="198"/>
                          <a:pt x="0" y="442"/>
                        </a:cubicBezTo>
                        <a:cubicBezTo>
                          <a:pt x="0" y="539"/>
                          <a:pt x="32" y="631"/>
                          <a:pt x="91" y="708"/>
                        </a:cubicBezTo>
                        <a:lnTo>
                          <a:pt x="371" y="1084"/>
                        </a:lnTo>
                        <a:lnTo>
                          <a:pt x="168" y="1084"/>
                        </a:lnTo>
                        <a:cubicBezTo>
                          <a:pt x="151" y="1084"/>
                          <a:pt x="136" y="1099"/>
                          <a:pt x="136" y="1118"/>
                        </a:cubicBezTo>
                        <a:cubicBezTo>
                          <a:pt x="136" y="1136"/>
                          <a:pt x="151" y="1151"/>
                          <a:pt x="168" y="1151"/>
                        </a:cubicBezTo>
                        <a:lnTo>
                          <a:pt x="709" y="1151"/>
                        </a:lnTo>
                        <a:cubicBezTo>
                          <a:pt x="727" y="1151"/>
                          <a:pt x="741" y="1136"/>
                          <a:pt x="741" y="1118"/>
                        </a:cubicBezTo>
                        <a:cubicBezTo>
                          <a:pt x="741" y="1099"/>
                          <a:pt x="727" y="1084"/>
                          <a:pt x="709" y="1084"/>
                        </a:cubicBezTo>
                        <a:lnTo>
                          <a:pt x="506" y="1084"/>
                        </a:lnTo>
                        <a:lnTo>
                          <a:pt x="793" y="699"/>
                        </a:lnTo>
                        <a:cubicBezTo>
                          <a:pt x="849" y="624"/>
                          <a:pt x="878" y="535"/>
                          <a:pt x="878" y="442"/>
                        </a:cubicBezTo>
                        <a:cubicBezTo>
                          <a:pt x="878" y="198"/>
                          <a:pt x="681" y="0"/>
                          <a:pt x="43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220C5CC-E80D-2343-B39C-ABF7534B94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87700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77EFD0E-85DD-BF43-91E1-5016E149D2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DIAGRAM PROCESS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9097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Social Network Four Diagram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CCC5CEA2-35E1-A04B-A03D-964678EC97D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964570" y="5554786"/>
            <a:ext cx="618180" cy="966855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243852" tIns="121926" rIns="243852" bIns="121926" anchor="ctr"/>
          <a:lstStyle/>
          <a:p>
            <a:endParaRPr lang="en-US" dirty="0">
              <a:latin typeface="Roboto Light"/>
            </a:endParaRPr>
          </a:p>
        </p:txBody>
      </p:sp>
      <p:sp>
        <p:nvSpPr>
          <p:cNvPr id="30" name="Freeform 1">
            <a:extLst>
              <a:ext uri="{FF2B5EF4-FFF2-40B4-BE49-F238E27FC236}">
                <a16:creationId xmlns:a16="http://schemas.microsoft.com/office/drawing/2014/main" id="{776EDAB7-F6AF-FB4E-9714-6BE7DDE7713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642306" y="5554786"/>
            <a:ext cx="618180" cy="966855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243852" tIns="121926" rIns="243852" bIns="121926" anchor="ctr"/>
          <a:lstStyle/>
          <a:p>
            <a:endParaRPr lang="en-US" dirty="0">
              <a:latin typeface="Roboto Light"/>
            </a:endParaRPr>
          </a:p>
        </p:txBody>
      </p:sp>
      <p:sp>
        <p:nvSpPr>
          <p:cNvPr id="31" name="Freeform 1">
            <a:extLst>
              <a:ext uri="{FF2B5EF4-FFF2-40B4-BE49-F238E27FC236}">
                <a16:creationId xmlns:a16="http://schemas.microsoft.com/office/drawing/2014/main" id="{F21D660A-6143-524C-A12C-2788F48C022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127772" y="5554788"/>
            <a:ext cx="618180" cy="966855"/>
          </a:xfrm>
          <a:custGeom>
            <a:avLst/>
            <a:gdLst>
              <a:gd name="T0" fmla="*/ 5999 w 6375"/>
              <a:gd name="T1" fmla="*/ 8218 h 9969"/>
              <a:gd name="T2" fmla="*/ 5999 w 6375"/>
              <a:gd name="T3" fmla="*/ 8218 h 9969"/>
              <a:gd name="T4" fmla="*/ 2750 w 6375"/>
              <a:gd name="T5" fmla="*/ 4969 h 9969"/>
              <a:gd name="T6" fmla="*/ 5999 w 6375"/>
              <a:gd name="T7" fmla="*/ 1750 h 9969"/>
              <a:gd name="T8" fmla="*/ 5999 w 6375"/>
              <a:gd name="T9" fmla="*/ 375 h 9969"/>
              <a:gd name="T10" fmla="*/ 4624 w 6375"/>
              <a:gd name="T11" fmla="*/ 375 h 9969"/>
              <a:gd name="T12" fmla="*/ 0 w 6375"/>
              <a:gd name="T13" fmla="*/ 4969 h 9969"/>
              <a:gd name="T14" fmla="*/ 4624 w 6375"/>
              <a:gd name="T15" fmla="*/ 9593 h 9969"/>
              <a:gd name="T16" fmla="*/ 5999 w 6375"/>
              <a:gd name="T17" fmla="*/ 9593 h 9969"/>
              <a:gd name="T18" fmla="*/ 6280 w 6375"/>
              <a:gd name="T19" fmla="*/ 8905 h 9969"/>
              <a:gd name="T20" fmla="*/ 5999 w 6375"/>
              <a:gd name="T21" fmla="*/ 8218 h 9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75" h="9969">
                <a:moveTo>
                  <a:pt x="5999" y="8218"/>
                </a:moveTo>
                <a:lnTo>
                  <a:pt x="5999" y="8218"/>
                </a:lnTo>
                <a:cubicBezTo>
                  <a:pt x="2750" y="4969"/>
                  <a:pt x="2750" y="4969"/>
                  <a:pt x="2750" y="4969"/>
                </a:cubicBezTo>
                <a:cubicBezTo>
                  <a:pt x="5999" y="1750"/>
                  <a:pt x="5999" y="1750"/>
                  <a:pt x="5999" y="1750"/>
                </a:cubicBezTo>
                <a:cubicBezTo>
                  <a:pt x="6374" y="1375"/>
                  <a:pt x="6374" y="750"/>
                  <a:pt x="5999" y="375"/>
                </a:cubicBezTo>
                <a:cubicBezTo>
                  <a:pt x="5624" y="0"/>
                  <a:pt x="4999" y="0"/>
                  <a:pt x="4624" y="375"/>
                </a:cubicBezTo>
                <a:cubicBezTo>
                  <a:pt x="0" y="4969"/>
                  <a:pt x="0" y="4969"/>
                  <a:pt x="0" y="4969"/>
                </a:cubicBezTo>
                <a:cubicBezTo>
                  <a:pt x="4624" y="9593"/>
                  <a:pt x="4624" y="9593"/>
                  <a:pt x="4624" y="9593"/>
                </a:cubicBezTo>
                <a:cubicBezTo>
                  <a:pt x="4999" y="9968"/>
                  <a:pt x="5624" y="9968"/>
                  <a:pt x="5999" y="9593"/>
                </a:cubicBezTo>
                <a:cubicBezTo>
                  <a:pt x="6186" y="9405"/>
                  <a:pt x="6280" y="9155"/>
                  <a:pt x="6280" y="8905"/>
                </a:cubicBezTo>
                <a:cubicBezTo>
                  <a:pt x="6280" y="8655"/>
                  <a:pt x="6186" y="8405"/>
                  <a:pt x="5999" y="821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243852" tIns="121926" rIns="243852" bIns="121926" anchor="ctr"/>
          <a:lstStyle/>
          <a:p>
            <a:endParaRPr lang="en-US" dirty="0">
              <a:latin typeface="Roboto Ligh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5B73BB-D093-3E47-8D6A-2255D75DF47B}"/>
              </a:ext>
            </a:extLst>
          </p:cNvPr>
          <p:cNvSpPr/>
          <p:nvPr/>
        </p:nvSpPr>
        <p:spPr>
          <a:xfrm>
            <a:off x="1905757" y="3942675"/>
            <a:ext cx="4283812" cy="42849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6A459B-E0C9-4246-B504-7562D6C9BD1B}"/>
              </a:ext>
            </a:extLst>
          </p:cNvPr>
          <p:cNvSpPr/>
          <p:nvPr/>
        </p:nvSpPr>
        <p:spPr>
          <a:xfrm>
            <a:off x="8218065" y="4768219"/>
            <a:ext cx="2539325" cy="2539986"/>
          </a:xfrm>
          <a:prstGeom prst="ellipse">
            <a:avLst/>
          </a:prstGeom>
          <a:solidFill>
            <a:schemeClr val="accent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F934E4-63D5-844B-9A10-6202B6983699}"/>
              </a:ext>
            </a:extLst>
          </p:cNvPr>
          <p:cNvSpPr/>
          <p:nvPr/>
        </p:nvSpPr>
        <p:spPr>
          <a:xfrm>
            <a:off x="12927726" y="3908336"/>
            <a:ext cx="4283812" cy="428492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46F548-BA74-0A4D-A038-13C93D690E07}"/>
              </a:ext>
            </a:extLst>
          </p:cNvPr>
          <p:cNvGrpSpPr/>
          <p:nvPr/>
        </p:nvGrpSpPr>
        <p:grpSpPr>
          <a:xfrm>
            <a:off x="4078821" y="8324681"/>
            <a:ext cx="11074058" cy="1229568"/>
            <a:chOff x="4078821" y="8324680"/>
            <a:chExt cx="11074058" cy="221631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FF828EB-5211-A345-8EFD-A4271F925C2F}"/>
                </a:ext>
              </a:extLst>
            </p:cNvPr>
            <p:cNvCxnSpPr/>
            <p:nvPr/>
          </p:nvCxnSpPr>
          <p:spPr>
            <a:xfrm>
              <a:off x="4078821" y="8355454"/>
              <a:ext cx="0" cy="218554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6BA0BB1-2C1D-9C47-AC31-E67292A31CAE}"/>
                </a:ext>
              </a:extLst>
            </p:cNvPr>
            <p:cNvCxnSpPr/>
            <p:nvPr/>
          </p:nvCxnSpPr>
          <p:spPr>
            <a:xfrm>
              <a:off x="15152879" y="8324680"/>
              <a:ext cx="0" cy="218554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532422D7-37CC-CB43-94A8-7F202C28DD42}"/>
              </a:ext>
            </a:extLst>
          </p:cNvPr>
          <p:cNvSpPr/>
          <p:nvPr/>
        </p:nvSpPr>
        <p:spPr>
          <a:xfrm>
            <a:off x="19431849" y="4768219"/>
            <a:ext cx="2539325" cy="2539986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FA4ADA-8899-7A44-8A72-B8E4B713A606}"/>
              </a:ext>
            </a:extLst>
          </p:cNvPr>
          <p:cNvGrpSpPr/>
          <p:nvPr/>
        </p:nvGrpSpPr>
        <p:grpSpPr>
          <a:xfrm>
            <a:off x="9456903" y="7457416"/>
            <a:ext cx="11286239" cy="1155118"/>
            <a:chOff x="9456903" y="7457415"/>
            <a:chExt cx="11286239" cy="127341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47D436-6D2E-A744-A6B7-15CE4B34C9FE}"/>
                </a:ext>
              </a:extLst>
            </p:cNvPr>
            <p:cNvCxnSpPr/>
            <p:nvPr/>
          </p:nvCxnSpPr>
          <p:spPr>
            <a:xfrm>
              <a:off x="9456903" y="7457415"/>
              <a:ext cx="0" cy="12734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962E68-D37A-894D-A9A2-44FE7E7021BF}"/>
                </a:ext>
              </a:extLst>
            </p:cNvPr>
            <p:cNvCxnSpPr/>
            <p:nvPr/>
          </p:nvCxnSpPr>
          <p:spPr>
            <a:xfrm>
              <a:off x="20743142" y="7457415"/>
              <a:ext cx="0" cy="12734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B4434EEC-CA2A-6148-8BB0-29F6A11D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218" y="5478211"/>
            <a:ext cx="1201370" cy="1086294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en-US" dirty="0"/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08573EC-2B49-304A-B96F-43BC7952A07A}"/>
              </a:ext>
            </a:extLst>
          </p:cNvPr>
          <p:cNvGrpSpPr/>
          <p:nvPr/>
        </p:nvGrpSpPr>
        <p:grpSpPr>
          <a:xfrm>
            <a:off x="3061945" y="5105326"/>
            <a:ext cx="1787042" cy="1752674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7753844F-2B45-6145-90ED-3A4F0D6E0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6FDCAD-DA70-6E44-AFD0-FADCB556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C2500D5-F421-C346-9423-AE8BDC7CC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1413220-D2C3-DD48-A8B9-D372F7FA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F17572-281A-E546-AA61-3CC81F947451}"/>
              </a:ext>
            </a:extLst>
          </p:cNvPr>
          <p:cNvGrpSpPr/>
          <p:nvPr/>
        </p:nvGrpSpPr>
        <p:grpSpPr>
          <a:xfrm>
            <a:off x="20067157" y="5374817"/>
            <a:ext cx="1351970" cy="1351966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83B940C-5143-724F-9682-1A0F1BCC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2EF6F119-7977-3B43-9207-D30D6BD5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3FD8FEE-67CC-9F40-BDDA-4EFB91D5771F}"/>
              </a:ext>
            </a:extLst>
          </p:cNvPr>
          <p:cNvGrpSpPr/>
          <p:nvPr/>
        </p:nvGrpSpPr>
        <p:grpSpPr>
          <a:xfrm>
            <a:off x="14172674" y="5188185"/>
            <a:ext cx="1793916" cy="1793908"/>
            <a:chOff x="13763172" y="6605521"/>
            <a:chExt cx="977037" cy="977035"/>
          </a:xfrm>
          <a:solidFill>
            <a:schemeClr val="bg1"/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7494815-F9E4-7A45-98B6-61FC4D2E1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172" y="6605521"/>
              <a:ext cx="977037" cy="977035"/>
            </a:xfrm>
            <a:custGeom>
              <a:avLst/>
              <a:gdLst>
                <a:gd name="T0" fmla="*/ 389859 w 1151"/>
                <a:gd name="T1" fmla="*/ 353500 h 1151"/>
                <a:gd name="T2" fmla="*/ 389859 w 1151"/>
                <a:gd name="T3" fmla="*/ 353500 h 1151"/>
                <a:gd name="T4" fmla="*/ 353861 w 1151"/>
                <a:gd name="T5" fmla="*/ 390218 h 1151"/>
                <a:gd name="T6" fmla="*/ 60477 w 1151"/>
                <a:gd name="T7" fmla="*/ 390218 h 1151"/>
                <a:gd name="T8" fmla="*/ 60477 w 1151"/>
                <a:gd name="T9" fmla="*/ 390218 h 1151"/>
                <a:gd name="T10" fmla="*/ 24119 w 1151"/>
                <a:gd name="T11" fmla="*/ 353500 h 1151"/>
                <a:gd name="T12" fmla="*/ 24119 w 1151"/>
                <a:gd name="T13" fmla="*/ 60837 h 1151"/>
                <a:gd name="T14" fmla="*/ 24119 w 1151"/>
                <a:gd name="T15" fmla="*/ 60837 h 1151"/>
                <a:gd name="T16" fmla="*/ 60477 w 1151"/>
                <a:gd name="T17" fmla="*/ 24119 h 1151"/>
                <a:gd name="T18" fmla="*/ 353861 w 1151"/>
                <a:gd name="T19" fmla="*/ 24119 h 1151"/>
                <a:gd name="T20" fmla="*/ 353861 w 1151"/>
                <a:gd name="T21" fmla="*/ 24119 h 1151"/>
                <a:gd name="T22" fmla="*/ 389859 w 1151"/>
                <a:gd name="T23" fmla="*/ 60837 h 1151"/>
                <a:gd name="T24" fmla="*/ 389859 w 1151"/>
                <a:gd name="T25" fmla="*/ 353500 h 1151"/>
                <a:gd name="T26" fmla="*/ 353861 w 1151"/>
                <a:gd name="T27" fmla="*/ 0 h 1151"/>
                <a:gd name="T28" fmla="*/ 60477 w 1151"/>
                <a:gd name="T29" fmla="*/ 0 h 1151"/>
                <a:gd name="T30" fmla="*/ 60477 w 1151"/>
                <a:gd name="T31" fmla="*/ 0 h 1151"/>
                <a:gd name="T32" fmla="*/ 0 w 1151"/>
                <a:gd name="T33" fmla="*/ 60837 h 1151"/>
                <a:gd name="T34" fmla="*/ 0 w 1151"/>
                <a:gd name="T35" fmla="*/ 353500 h 1151"/>
                <a:gd name="T36" fmla="*/ 0 w 1151"/>
                <a:gd name="T37" fmla="*/ 353500 h 1151"/>
                <a:gd name="T38" fmla="*/ 60477 w 1151"/>
                <a:gd name="T39" fmla="*/ 413977 h 1151"/>
                <a:gd name="T40" fmla="*/ 353861 w 1151"/>
                <a:gd name="T41" fmla="*/ 413977 h 1151"/>
                <a:gd name="T42" fmla="*/ 353861 w 1151"/>
                <a:gd name="T43" fmla="*/ 413977 h 1151"/>
                <a:gd name="T44" fmla="*/ 413978 w 1151"/>
                <a:gd name="T45" fmla="*/ 353500 h 1151"/>
                <a:gd name="T46" fmla="*/ 413978 w 1151"/>
                <a:gd name="T47" fmla="*/ 60837 h 1151"/>
                <a:gd name="T48" fmla="*/ 413978 w 1151"/>
                <a:gd name="T49" fmla="*/ 60837 h 1151"/>
                <a:gd name="T50" fmla="*/ 353861 w 1151"/>
                <a:gd name="T51" fmla="*/ 0 h 11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51" h="1151">
                  <a:moveTo>
                    <a:pt x="1083" y="982"/>
                  </a:moveTo>
                  <a:lnTo>
                    <a:pt x="1083" y="982"/>
                  </a:lnTo>
                  <a:cubicBezTo>
                    <a:pt x="1083" y="1038"/>
                    <a:pt x="1037" y="1084"/>
                    <a:pt x="983" y="1084"/>
                  </a:cubicBezTo>
                  <a:lnTo>
                    <a:pt x="168" y="1084"/>
                  </a:lnTo>
                  <a:cubicBezTo>
                    <a:pt x="112" y="1084"/>
                    <a:pt x="67" y="1038"/>
                    <a:pt x="67" y="982"/>
                  </a:cubicBezTo>
                  <a:lnTo>
                    <a:pt x="67" y="169"/>
                  </a:lnTo>
                  <a:cubicBezTo>
                    <a:pt x="67" y="112"/>
                    <a:pt x="112" y="67"/>
                    <a:pt x="168" y="67"/>
                  </a:cubicBezTo>
                  <a:lnTo>
                    <a:pt x="983" y="67"/>
                  </a:lnTo>
                  <a:cubicBezTo>
                    <a:pt x="1037" y="67"/>
                    <a:pt x="1083" y="112"/>
                    <a:pt x="1083" y="169"/>
                  </a:cubicBezTo>
                  <a:lnTo>
                    <a:pt x="1083" y="982"/>
                  </a:lnTo>
                  <a:close/>
                  <a:moveTo>
                    <a:pt x="983" y="0"/>
                  </a:moveTo>
                  <a:lnTo>
                    <a:pt x="168" y="0"/>
                  </a:lnTo>
                  <a:cubicBezTo>
                    <a:pt x="75" y="0"/>
                    <a:pt x="0" y="75"/>
                    <a:pt x="0" y="169"/>
                  </a:cubicBezTo>
                  <a:lnTo>
                    <a:pt x="0" y="982"/>
                  </a:lnTo>
                  <a:cubicBezTo>
                    <a:pt x="0" y="1075"/>
                    <a:pt x="75" y="1150"/>
                    <a:pt x="168" y="1150"/>
                  </a:cubicBezTo>
                  <a:lnTo>
                    <a:pt x="983" y="1150"/>
                  </a:lnTo>
                  <a:cubicBezTo>
                    <a:pt x="1074" y="1150"/>
                    <a:pt x="1150" y="1075"/>
                    <a:pt x="1150" y="982"/>
                  </a:cubicBezTo>
                  <a:lnTo>
                    <a:pt x="1150" y="169"/>
                  </a:lnTo>
                  <a:cubicBezTo>
                    <a:pt x="1150" y="75"/>
                    <a:pt x="1074" y="0"/>
                    <a:pt x="9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9234FB0-EC28-6549-8527-5C6C8B51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6949917"/>
              <a:ext cx="516594" cy="520336"/>
            </a:xfrm>
            <a:custGeom>
              <a:avLst/>
              <a:gdLst>
                <a:gd name="T0" fmla="*/ 193217 w 610"/>
                <a:gd name="T1" fmla="*/ 185269 h 611"/>
                <a:gd name="T2" fmla="*/ 193217 w 610"/>
                <a:gd name="T3" fmla="*/ 185269 h 611"/>
                <a:gd name="T4" fmla="*/ 180647 w 610"/>
                <a:gd name="T5" fmla="*/ 195743 h 611"/>
                <a:gd name="T6" fmla="*/ 180647 w 610"/>
                <a:gd name="T7" fmla="*/ 195743 h 611"/>
                <a:gd name="T8" fmla="*/ 169155 w 610"/>
                <a:gd name="T9" fmla="*/ 182741 h 611"/>
                <a:gd name="T10" fmla="*/ 169155 w 610"/>
                <a:gd name="T11" fmla="*/ 182741 h 611"/>
                <a:gd name="T12" fmla="*/ 167359 w 610"/>
                <a:gd name="T13" fmla="*/ 149877 h 611"/>
                <a:gd name="T14" fmla="*/ 167359 w 610"/>
                <a:gd name="T15" fmla="*/ 149877 h 611"/>
                <a:gd name="T16" fmla="*/ 133959 w 610"/>
                <a:gd name="T17" fmla="*/ 85231 h 611"/>
                <a:gd name="T18" fmla="*/ 133959 w 610"/>
                <a:gd name="T19" fmla="*/ 85231 h 611"/>
                <a:gd name="T20" fmla="*/ 69673 w 610"/>
                <a:gd name="T21" fmla="*/ 51283 h 611"/>
                <a:gd name="T22" fmla="*/ 69673 w 610"/>
                <a:gd name="T23" fmla="*/ 51283 h 611"/>
                <a:gd name="T24" fmla="*/ 48484 w 610"/>
                <a:gd name="T25" fmla="*/ 49839 h 611"/>
                <a:gd name="T26" fmla="*/ 48484 w 610"/>
                <a:gd name="T27" fmla="*/ 49839 h 611"/>
                <a:gd name="T28" fmla="*/ 37350 w 610"/>
                <a:gd name="T29" fmla="*/ 50200 h 611"/>
                <a:gd name="T30" fmla="*/ 37350 w 610"/>
                <a:gd name="T31" fmla="*/ 50200 h 611"/>
                <a:gd name="T32" fmla="*/ 24062 w 610"/>
                <a:gd name="T33" fmla="*/ 38282 h 611"/>
                <a:gd name="T34" fmla="*/ 24062 w 610"/>
                <a:gd name="T35" fmla="*/ 38282 h 611"/>
                <a:gd name="T36" fmla="*/ 35196 w 610"/>
                <a:gd name="T37" fmla="*/ 25642 h 611"/>
                <a:gd name="T38" fmla="*/ 35196 w 610"/>
                <a:gd name="T39" fmla="*/ 25642 h 611"/>
                <a:gd name="T40" fmla="*/ 82961 w 610"/>
                <a:gd name="T41" fmla="*/ 29614 h 611"/>
                <a:gd name="T42" fmla="*/ 82961 w 610"/>
                <a:gd name="T43" fmla="*/ 29614 h 611"/>
                <a:gd name="T44" fmla="*/ 189985 w 610"/>
                <a:gd name="T45" fmla="*/ 136514 h 611"/>
                <a:gd name="T46" fmla="*/ 189985 w 610"/>
                <a:gd name="T47" fmla="*/ 136514 h 611"/>
                <a:gd name="T48" fmla="*/ 193217 w 610"/>
                <a:gd name="T49" fmla="*/ 185269 h 611"/>
                <a:gd name="T50" fmla="*/ 168795 w 610"/>
                <a:gd name="T51" fmla="*/ 50922 h 611"/>
                <a:gd name="T52" fmla="*/ 168795 w 610"/>
                <a:gd name="T53" fmla="*/ 50922 h 611"/>
                <a:gd name="T54" fmla="*/ 88348 w 610"/>
                <a:gd name="T55" fmla="*/ 5417 h 611"/>
                <a:gd name="T56" fmla="*/ 88348 w 610"/>
                <a:gd name="T57" fmla="*/ 5417 h 611"/>
                <a:gd name="T58" fmla="*/ 33041 w 610"/>
                <a:gd name="T59" fmla="*/ 1806 h 611"/>
                <a:gd name="T60" fmla="*/ 33041 w 610"/>
                <a:gd name="T61" fmla="*/ 1806 h 611"/>
                <a:gd name="T62" fmla="*/ 0 w 610"/>
                <a:gd name="T63" fmla="*/ 38282 h 611"/>
                <a:gd name="T64" fmla="*/ 0 w 610"/>
                <a:gd name="T65" fmla="*/ 38282 h 611"/>
                <a:gd name="T66" fmla="*/ 39505 w 610"/>
                <a:gd name="T67" fmla="*/ 74397 h 611"/>
                <a:gd name="T68" fmla="*/ 39505 w 610"/>
                <a:gd name="T69" fmla="*/ 74397 h 611"/>
                <a:gd name="T70" fmla="*/ 66082 w 610"/>
                <a:gd name="T71" fmla="*/ 75480 h 611"/>
                <a:gd name="T72" fmla="*/ 66082 w 610"/>
                <a:gd name="T73" fmla="*/ 75480 h 611"/>
                <a:gd name="T74" fmla="*/ 143656 w 610"/>
                <a:gd name="T75" fmla="*/ 154211 h 611"/>
                <a:gd name="T76" fmla="*/ 143656 w 610"/>
                <a:gd name="T77" fmla="*/ 154211 h 611"/>
                <a:gd name="T78" fmla="*/ 144733 w 610"/>
                <a:gd name="T79" fmla="*/ 180213 h 611"/>
                <a:gd name="T80" fmla="*/ 144733 w 610"/>
                <a:gd name="T81" fmla="*/ 180213 h 611"/>
                <a:gd name="T82" fmla="*/ 180647 w 610"/>
                <a:gd name="T83" fmla="*/ 220301 h 611"/>
                <a:gd name="T84" fmla="*/ 180647 w 610"/>
                <a:gd name="T85" fmla="*/ 220301 h 611"/>
                <a:gd name="T86" fmla="*/ 216920 w 610"/>
                <a:gd name="T87" fmla="*/ 187075 h 611"/>
                <a:gd name="T88" fmla="*/ 216920 w 610"/>
                <a:gd name="T89" fmla="*/ 187075 h 611"/>
                <a:gd name="T90" fmla="*/ 213329 w 610"/>
                <a:gd name="T91" fmla="*/ 131097 h 611"/>
                <a:gd name="T92" fmla="*/ 213329 w 610"/>
                <a:gd name="T93" fmla="*/ 131097 h 611"/>
                <a:gd name="T94" fmla="*/ 168795 w 610"/>
                <a:gd name="T95" fmla="*/ 50922 h 6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0" h="611">
                  <a:moveTo>
                    <a:pt x="538" y="513"/>
                  </a:moveTo>
                  <a:lnTo>
                    <a:pt x="538" y="513"/>
                  </a:lnTo>
                  <a:cubicBezTo>
                    <a:pt x="536" y="529"/>
                    <a:pt x="522" y="542"/>
                    <a:pt x="503" y="542"/>
                  </a:cubicBezTo>
                  <a:cubicBezTo>
                    <a:pt x="485" y="542"/>
                    <a:pt x="468" y="526"/>
                    <a:pt x="471" y="506"/>
                  </a:cubicBezTo>
                  <a:cubicBezTo>
                    <a:pt x="473" y="476"/>
                    <a:pt x="473" y="444"/>
                    <a:pt x="466" y="415"/>
                  </a:cubicBezTo>
                  <a:cubicBezTo>
                    <a:pt x="454" y="348"/>
                    <a:pt x="422" y="286"/>
                    <a:pt x="373" y="236"/>
                  </a:cubicBezTo>
                  <a:cubicBezTo>
                    <a:pt x="323" y="187"/>
                    <a:pt x="262" y="154"/>
                    <a:pt x="194" y="142"/>
                  </a:cubicBezTo>
                  <a:cubicBezTo>
                    <a:pt x="175" y="139"/>
                    <a:pt x="154" y="138"/>
                    <a:pt x="135" y="138"/>
                  </a:cubicBezTo>
                  <a:cubicBezTo>
                    <a:pt x="124" y="138"/>
                    <a:pt x="114" y="138"/>
                    <a:pt x="104" y="139"/>
                  </a:cubicBezTo>
                  <a:cubicBezTo>
                    <a:pt x="83" y="141"/>
                    <a:pt x="67" y="126"/>
                    <a:pt x="67" y="106"/>
                  </a:cubicBezTo>
                  <a:cubicBezTo>
                    <a:pt x="67" y="89"/>
                    <a:pt x="80" y="73"/>
                    <a:pt x="98" y="71"/>
                  </a:cubicBezTo>
                  <a:cubicBezTo>
                    <a:pt x="141" y="69"/>
                    <a:pt x="187" y="71"/>
                    <a:pt x="231" y="82"/>
                  </a:cubicBezTo>
                  <a:cubicBezTo>
                    <a:pt x="378" y="115"/>
                    <a:pt x="495" y="231"/>
                    <a:pt x="529" y="378"/>
                  </a:cubicBezTo>
                  <a:cubicBezTo>
                    <a:pt x="538" y="424"/>
                    <a:pt x="542" y="468"/>
                    <a:pt x="538" y="513"/>
                  </a:cubicBezTo>
                  <a:close/>
                  <a:moveTo>
                    <a:pt x="470" y="141"/>
                  </a:moveTo>
                  <a:lnTo>
                    <a:pt x="470" y="141"/>
                  </a:lnTo>
                  <a:cubicBezTo>
                    <a:pt x="408" y="78"/>
                    <a:pt x="331" y="34"/>
                    <a:pt x="246" y="15"/>
                  </a:cubicBezTo>
                  <a:cubicBezTo>
                    <a:pt x="194" y="3"/>
                    <a:pt x="142" y="0"/>
                    <a:pt x="92" y="5"/>
                  </a:cubicBezTo>
                  <a:cubicBezTo>
                    <a:pt x="40" y="9"/>
                    <a:pt x="0" y="53"/>
                    <a:pt x="0" y="106"/>
                  </a:cubicBezTo>
                  <a:cubicBezTo>
                    <a:pt x="0" y="164"/>
                    <a:pt x="51" y="212"/>
                    <a:pt x="110" y="206"/>
                  </a:cubicBezTo>
                  <a:cubicBezTo>
                    <a:pt x="133" y="204"/>
                    <a:pt x="159" y="204"/>
                    <a:pt x="184" y="209"/>
                  </a:cubicBezTo>
                  <a:cubicBezTo>
                    <a:pt x="292" y="228"/>
                    <a:pt x="381" y="317"/>
                    <a:pt x="400" y="427"/>
                  </a:cubicBezTo>
                  <a:cubicBezTo>
                    <a:pt x="404" y="451"/>
                    <a:pt x="406" y="476"/>
                    <a:pt x="403" y="499"/>
                  </a:cubicBezTo>
                  <a:cubicBezTo>
                    <a:pt x="399" y="558"/>
                    <a:pt x="445" y="610"/>
                    <a:pt x="503" y="610"/>
                  </a:cubicBezTo>
                  <a:cubicBezTo>
                    <a:pt x="555" y="610"/>
                    <a:pt x="600" y="569"/>
                    <a:pt x="604" y="518"/>
                  </a:cubicBezTo>
                  <a:cubicBezTo>
                    <a:pt x="609" y="467"/>
                    <a:pt x="606" y="415"/>
                    <a:pt x="594" y="363"/>
                  </a:cubicBezTo>
                  <a:cubicBezTo>
                    <a:pt x="575" y="280"/>
                    <a:pt x="531" y="203"/>
                    <a:pt x="470" y="1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19E0AF6-95FD-6A4D-96E3-882A77C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6721566"/>
              <a:ext cx="744942" cy="744944"/>
            </a:xfrm>
            <a:custGeom>
              <a:avLst/>
              <a:gdLst>
                <a:gd name="T0" fmla="*/ 290754 w 879"/>
                <a:gd name="T1" fmla="*/ 279254 h 879"/>
                <a:gd name="T2" fmla="*/ 290754 w 879"/>
                <a:gd name="T3" fmla="*/ 279254 h 879"/>
                <a:gd name="T4" fmla="*/ 278534 w 879"/>
                <a:gd name="T5" fmla="*/ 291114 h 879"/>
                <a:gd name="T6" fmla="*/ 278534 w 879"/>
                <a:gd name="T7" fmla="*/ 291114 h 879"/>
                <a:gd name="T8" fmla="*/ 266315 w 879"/>
                <a:gd name="T9" fmla="*/ 278176 h 879"/>
                <a:gd name="T10" fmla="*/ 266315 w 879"/>
                <a:gd name="T11" fmla="*/ 278176 h 879"/>
                <a:gd name="T12" fmla="*/ 263440 w 879"/>
                <a:gd name="T13" fmla="*/ 228938 h 879"/>
                <a:gd name="T14" fmla="*/ 263440 w 879"/>
                <a:gd name="T15" fmla="*/ 228938 h 879"/>
                <a:gd name="T16" fmla="*/ 202701 w 879"/>
                <a:gd name="T17" fmla="*/ 112852 h 879"/>
                <a:gd name="T18" fmla="*/ 202701 w 879"/>
                <a:gd name="T19" fmla="*/ 112852 h 879"/>
                <a:gd name="T20" fmla="*/ 86975 w 879"/>
                <a:gd name="T21" fmla="*/ 52472 h 879"/>
                <a:gd name="T22" fmla="*/ 86975 w 879"/>
                <a:gd name="T23" fmla="*/ 52472 h 879"/>
                <a:gd name="T24" fmla="*/ 48519 w 879"/>
                <a:gd name="T25" fmla="*/ 48878 h 879"/>
                <a:gd name="T26" fmla="*/ 48519 w 879"/>
                <a:gd name="T27" fmla="*/ 48878 h 879"/>
                <a:gd name="T28" fmla="*/ 37018 w 879"/>
                <a:gd name="T29" fmla="*/ 48878 h 879"/>
                <a:gd name="T30" fmla="*/ 37018 w 879"/>
                <a:gd name="T31" fmla="*/ 48878 h 879"/>
                <a:gd name="T32" fmla="*/ 24080 w 879"/>
                <a:gd name="T33" fmla="*/ 37378 h 879"/>
                <a:gd name="T34" fmla="*/ 24080 w 879"/>
                <a:gd name="T35" fmla="*/ 37378 h 879"/>
                <a:gd name="T36" fmla="*/ 35581 w 879"/>
                <a:gd name="T37" fmla="*/ 25158 h 879"/>
                <a:gd name="T38" fmla="*/ 35581 w 879"/>
                <a:gd name="T39" fmla="*/ 25158 h 879"/>
                <a:gd name="T40" fmla="*/ 82302 w 879"/>
                <a:gd name="T41" fmla="*/ 26596 h 879"/>
                <a:gd name="T42" fmla="*/ 82302 w 879"/>
                <a:gd name="T43" fmla="*/ 26596 h 879"/>
                <a:gd name="T44" fmla="*/ 288598 w 879"/>
                <a:gd name="T45" fmla="*/ 233251 h 879"/>
                <a:gd name="T46" fmla="*/ 288598 w 879"/>
                <a:gd name="T47" fmla="*/ 233251 h 879"/>
                <a:gd name="T48" fmla="*/ 290754 w 879"/>
                <a:gd name="T49" fmla="*/ 279254 h 879"/>
                <a:gd name="T50" fmla="*/ 236844 w 879"/>
                <a:gd name="T51" fmla="*/ 78349 h 879"/>
                <a:gd name="T52" fmla="*/ 236844 w 879"/>
                <a:gd name="T53" fmla="*/ 78349 h 879"/>
                <a:gd name="T54" fmla="*/ 85178 w 879"/>
                <a:gd name="T55" fmla="*/ 2875 h 879"/>
                <a:gd name="T56" fmla="*/ 85178 w 879"/>
                <a:gd name="T57" fmla="*/ 2875 h 879"/>
                <a:gd name="T58" fmla="*/ 34502 w 879"/>
                <a:gd name="T59" fmla="*/ 359 h 879"/>
                <a:gd name="T60" fmla="*/ 34502 w 879"/>
                <a:gd name="T61" fmla="*/ 359 h 879"/>
                <a:gd name="T62" fmla="*/ 0 w 879"/>
                <a:gd name="T63" fmla="*/ 37378 h 879"/>
                <a:gd name="T64" fmla="*/ 0 w 879"/>
                <a:gd name="T65" fmla="*/ 37378 h 879"/>
                <a:gd name="T66" fmla="*/ 37737 w 879"/>
                <a:gd name="T67" fmla="*/ 73318 h 879"/>
                <a:gd name="T68" fmla="*/ 37737 w 879"/>
                <a:gd name="T69" fmla="*/ 73318 h 879"/>
                <a:gd name="T70" fmla="*/ 82662 w 879"/>
                <a:gd name="T71" fmla="*/ 76193 h 879"/>
                <a:gd name="T72" fmla="*/ 82662 w 879"/>
                <a:gd name="T73" fmla="*/ 76193 h 879"/>
                <a:gd name="T74" fmla="*/ 239360 w 879"/>
                <a:gd name="T75" fmla="*/ 232532 h 879"/>
                <a:gd name="T76" fmla="*/ 239360 w 879"/>
                <a:gd name="T77" fmla="*/ 232532 h 879"/>
                <a:gd name="T78" fmla="*/ 242235 w 879"/>
                <a:gd name="T79" fmla="*/ 277457 h 879"/>
                <a:gd name="T80" fmla="*/ 242235 w 879"/>
                <a:gd name="T81" fmla="*/ 277457 h 879"/>
                <a:gd name="T82" fmla="*/ 278534 w 879"/>
                <a:gd name="T83" fmla="*/ 315554 h 879"/>
                <a:gd name="T84" fmla="*/ 278534 w 879"/>
                <a:gd name="T85" fmla="*/ 315554 h 879"/>
                <a:gd name="T86" fmla="*/ 314834 w 879"/>
                <a:gd name="T87" fmla="*/ 280692 h 879"/>
                <a:gd name="T88" fmla="*/ 314834 w 879"/>
                <a:gd name="T89" fmla="*/ 280692 h 879"/>
                <a:gd name="T90" fmla="*/ 312318 w 879"/>
                <a:gd name="T91" fmla="*/ 230016 h 879"/>
                <a:gd name="T92" fmla="*/ 312318 w 879"/>
                <a:gd name="T93" fmla="*/ 230016 h 879"/>
                <a:gd name="T94" fmla="*/ 236844 w 879"/>
                <a:gd name="T95" fmla="*/ 78349 h 8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79" h="879">
                  <a:moveTo>
                    <a:pt x="809" y="777"/>
                  </a:moveTo>
                  <a:lnTo>
                    <a:pt x="809" y="777"/>
                  </a:lnTo>
                  <a:cubicBezTo>
                    <a:pt x="807" y="795"/>
                    <a:pt x="792" y="810"/>
                    <a:pt x="775" y="810"/>
                  </a:cubicBezTo>
                  <a:cubicBezTo>
                    <a:pt x="755" y="810"/>
                    <a:pt x="739" y="794"/>
                    <a:pt x="741" y="774"/>
                  </a:cubicBezTo>
                  <a:cubicBezTo>
                    <a:pt x="743" y="729"/>
                    <a:pt x="741" y="683"/>
                    <a:pt x="733" y="637"/>
                  </a:cubicBezTo>
                  <a:cubicBezTo>
                    <a:pt x="711" y="514"/>
                    <a:pt x="653" y="403"/>
                    <a:pt x="564" y="314"/>
                  </a:cubicBezTo>
                  <a:cubicBezTo>
                    <a:pt x="474" y="224"/>
                    <a:pt x="363" y="166"/>
                    <a:pt x="242" y="146"/>
                  </a:cubicBezTo>
                  <a:cubicBezTo>
                    <a:pt x="206" y="139"/>
                    <a:pt x="170" y="136"/>
                    <a:pt x="135" y="136"/>
                  </a:cubicBezTo>
                  <a:cubicBezTo>
                    <a:pt x="123" y="136"/>
                    <a:pt x="112" y="136"/>
                    <a:pt x="103" y="136"/>
                  </a:cubicBezTo>
                  <a:cubicBezTo>
                    <a:pt x="83" y="138"/>
                    <a:pt x="67" y="123"/>
                    <a:pt x="67" y="104"/>
                  </a:cubicBezTo>
                  <a:cubicBezTo>
                    <a:pt x="67" y="85"/>
                    <a:pt x="82" y="70"/>
                    <a:pt x="99" y="70"/>
                  </a:cubicBezTo>
                  <a:cubicBezTo>
                    <a:pt x="142" y="66"/>
                    <a:pt x="185" y="68"/>
                    <a:pt x="229" y="74"/>
                  </a:cubicBezTo>
                  <a:cubicBezTo>
                    <a:pt x="522" y="114"/>
                    <a:pt x="763" y="355"/>
                    <a:pt x="803" y="649"/>
                  </a:cubicBezTo>
                  <a:cubicBezTo>
                    <a:pt x="809" y="692"/>
                    <a:pt x="810" y="735"/>
                    <a:pt x="809" y="777"/>
                  </a:cubicBezTo>
                  <a:close/>
                  <a:moveTo>
                    <a:pt x="659" y="218"/>
                  </a:moveTo>
                  <a:lnTo>
                    <a:pt x="659" y="218"/>
                  </a:lnTo>
                  <a:cubicBezTo>
                    <a:pt x="545" y="104"/>
                    <a:pt x="396" y="29"/>
                    <a:pt x="237" y="8"/>
                  </a:cubicBezTo>
                  <a:cubicBezTo>
                    <a:pt x="191" y="1"/>
                    <a:pt x="144" y="0"/>
                    <a:pt x="96" y="1"/>
                  </a:cubicBezTo>
                  <a:cubicBezTo>
                    <a:pt x="42" y="4"/>
                    <a:pt x="0" y="49"/>
                    <a:pt x="0" y="104"/>
                  </a:cubicBezTo>
                  <a:cubicBezTo>
                    <a:pt x="0" y="162"/>
                    <a:pt x="47" y="207"/>
                    <a:pt x="105" y="204"/>
                  </a:cubicBezTo>
                  <a:cubicBezTo>
                    <a:pt x="147" y="201"/>
                    <a:pt x="188" y="204"/>
                    <a:pt x="230" y="212"/>
                  </a:cubicBezTo>
                  <a:cubicBezTo>
                    <a:pt x="449" y="249"/>
                    <a:pt x="628" y="428"/>
                    <a:pt x="666" y="647"/>
                  </a:cubicBezTo>
                  <a:cubicBezTo>
                    <a:pt x="673" y="688"/>
                    <a:pt x="676" y="730"/>
                    <a:pt x="674" y="772"/>
                  </a:cubicBezTo>
                  <a:cubicBezTo>
                    <a:pt x="671" y="829"/>
                    <a:pt x="715" y="878"/>
                    <a:pt x="775" y="878"/>
                  </a:cubicBezTo>
                  <a:cubicBezTo>
                    <a:pt x="828" y="878"/>
                    <a:pt x="872" y="835"/>
                    <a:pt x="876" y="781"/>
                  </a:cubicBezTo>
                  <a:cubicBezTo>
                    <a:pt x="878" y="735"/>
                    <a:pt x="876" y="687"/>
                    <a:pt x="869" y="640"/>
                  </a:cubicBezTo>
                  <a:cubicBezTo>
                    <a:pt x="848" y="483"/>
                    <a:pt x="773" y="333"/>
                    <a:pt x="659" y="2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DA82807-7357-E14B-8FE4-80A8542E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9220" y="7238160"/>
              <a:ext cx="228348" cy="232093"/>
            </a:xfrm>
            <a:custGeom>
              <a:avLst/>
              <a:gdLst>
                <a:gd name="T0" fmla="*/ 48240 w 271"/>
                <a:gd name="T1" fmla="*/ 73457 h 272"/>
                <a:gd name="T2" fmla="*/ 48240 w 271"/>
                <a:gd name="T3" fmla="*/ 73457 h 272"/>
                <a:gd name="T4" fmla="*/ 23941 w 271"/>
                <a:gd name="T5" fmla="*/ 49574 h 272"/>
                <a:gd name="T6" fmla="*/ 23941 w 271"/>
                <a:gd name="T7" fmla="*/ 49574 h 272"/>
                <a:gd name="T8" fmla="*/ 48240 w 271"/>
                <a:gd name="T9" fmla="*/ 24606 h 272"/>
                <a:gd name="T10" fmla="*/ 48240 w 271"/>
                <a:gd name="T11" fmla="*/ 24606 h 272"/>
                <a:gd name="T12" fmla="*/ 71824 w 271"/>
                <a:gd name="T13" fmla="*/ 49574 h 272"/>
                <a:gd name="T14" fmla="*/ 71824 w 271"/>
                <a:gd name="T15" fmla="*/ 49574 h 272"/>
                <a:gd name="T16" fmla="*/ 48240 w 271"/>
                <a:gd name="T17" fmla="*/ 73457 h 272"/>
                <a:gd name="T18" fmla="*/ 48240 w 271"/>
                <a:gd name="T19" fmla="*/ 0 h 272"/>
                <a:gd name="T20" fmla="*/ 48240 w 271"/>
                <a:gd name="T21" fmla="*/ 0 h 272"/>
                <a:gd name="T22" fmla="*/ 0 w 271"/>
                <a:gd name="T23" fmla="*/ 49574 h 272"/>
                <a:gd name="T24" fmla="*/ 0 w 271"/>
                <a:gd name="T25" fmla="*/ 49574 h 272"/>
                <a:gd name="T26" fmla="*/ 48240 w 271"/>
                <a:gd name="T27" fmla="*/ 98063 h 272"/>
                <a:gd name="T28" fmla="*/ 48240 w 271"/>
                <a:gd name="T29" fmla="*/ 98063 h 272"/>
                <a:gd name="T30" fmla="*/ 96480 w 271"/>
                <a:gd name="T31" fmla="*/ 49574 h 272"/>
                <a:gd name="T32" fmla="*/ 96480 w 271"/>
                <a:gd name="T33" fmla="*/ 49574 h 272"/>
                <a:gd name="T34" fmla="*/ 48240 w 271"/>
                <a:gd name="T35" fmla="*/ 0 h 2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2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7"/>
                  </a:cubicBezTo>
                  <a:cubicBezTo>
                    <a:pt x="67" y="98"/>
                    <a:pt x="98" y="68"/>
                    <a:pt x="135" y="68"/>
                  </a:cubicBezTo>
                  <a:cubicBezTo>
                    <a:pt x="172" y="68"/>
                    <a:pt x="201" y="98"/>
                    <a:pt x="201" y="137"/>
                  </a:cubicBezTo>
                  <a:cubicBezTo>
                    <a:pt x="201" y="174"/>
                    <a:pt x="172" y="203"/>
                    <a:pt x="135" y="203"/>
                  </a:cubicBezTo>
                  <a:close/>
                  <a:moveTo>
                    <a:pt x="135" y="0"/>
                  </a:moveTo>
                  <a:lnTo>
                    <a:pt x="135" y="0"/>
                  </a:lnTo>
                  <a:cubicBezTo>
                    <a:pt x="61" y="0"/>
                    <a:pt x="0" y="61"/>
                    <a:pt x="0" y="137"/>
                  </a:cubicBezTo>
                  <a:cubicBezTo>
                    <a:pt x="0" y="211"/>
                    <a:pt x="61" y="271"/>
                    <a:pt x="135" y="271"/>
                  </a:cubicBezTo>
                  <a:cubicBezTo>
                    <a:pt x="209" y="271"/>
                    <a:pt x="270" y="211"/>
                    <a:pt x="270" y="137"/>
                  </a:cubicBezTo>
                  <a:cubicBezTo>
                    <a:pt x="270" y="61"/>
                    <a:pt x="209" y="0"/>
                    <a:pt x="13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F6B0E3-D16F-C042-88F5-D9CE9310A8EB}"/>
              </a:ext>
            </a:extLst>
          </p:cNvPr>
          <p:cNvGrpSpPr/>
          <p:nvPr/>
        </p:nvGrpSpPr>
        <p:grpSpPr>
          <a:xfrm>
            <a:off x="1702790" y="10165833"/>
            <a:ext cx="4752062" cy="2435770"/>
            <a:chOff x="17907682" y="4698005"/>
            <a:chExt cx="4752062" cy="243577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BB92978-25FD-494F-8602-4FB050AE63CD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F21C39-FEBA-F241-81FA-4A12355570AB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9B69820-43BA-024D-9A0D-1EE839CD1BE4}"/>
              </a:ext>
            </a:extLst>
          </p:cNvPr>
          <p:cNvGrpSpPr/>
          <p:nvPr/>
        </p:nvGrpSpPr>
        <p:grpSpPr>
          <a:xfrm>
            <a:off x="7080872" y="9271113"/>
            <a:ext cx="4752062" cy="2435770"/>
            <a:chOff x="17907682" y="4698005"/>
            <a:chExt cx="4752062" cy="243577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4D82DB-B4C4-7548-A0FB-BA3A686F9D4D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998070E-7B1A-1042-9400-0FD92F27185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8110379-DAFE-9240-B913-1BAA0BF2B8D2}"/>
              </a:ext>
            </a:extLst>
          </p:cNvPr>
          <p:cNvGrpSpPr/>
          <p:nvPr/>
        </p:nvGrpSpPr>
        <p:grpSpPr>
          <a:xfrm>
            <a:off x="12779780" y="10165833"/>
            <a:ext cx="4752062" cy="2435770"/>
            <a:chOff x="17907682" y="4698005"/>
            <a:chExt cx="4752062" cy="24357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E1E165-8551-D84E-A0B7-7F29CCEF9B49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C06CF7-B578-814E-912E-C4F94B24DC0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614F6E0-B261-F54D-B172-BF3C14E30EB9}"/>
              </a:ext>
            </a:extLst>
          </p:cNvPr>
          <p:cNvGrpSpPr/>
          <p:nvPr/>
        </p:nvGrpSpPr>
        <p:grpSpPr>
          <a:xfrm>
            <a:off x="18325480" y="9271113"/>
            <a:ext cx="4752062" cy="2435770"/>
            <a:chOff x="17907682" y="4698005"/>
            <a:chExt cx="4752062" cy="243577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095F42C-499D-D94C-9EA6-50971AB8EB77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94552D-7A12-414E-B8AF-B3F19EE0673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58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Cycle Diagram Four Elements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Delay 50">
            <a:extLst>
              <a:ext uri="{FF2B5EF4-FFF2-40B4-BE49-F238E27FC236}">
                <a16:creationId xmlns:a16="http://schemas.microsoft.com/office/drawing/2014/main" id="{7FCEEA2F-9BB5-6B44-9483-BD8229C202F6}"/>
              </a:ext>
            </a:extLst>
          </p:cNvPr>
          <p:cNvSpPr/>
          <p:nvPr/>
        </p:nvSpPr>
        <p:spPr>
          <a:xfrm rot="5400000">
            <a:off x="5839308" y="5914078"/>
            <a:ext cx="3171360" cy="317136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1877452A-EEF9-C742-A8FD-782805BF7C1F}"/>
              </a:ext>
            </a:extLst>
          </p:cNvPr>
          <p:cNvSpPr/>
          <p:nvPr/>
        </p:nvSpPr>
        <p:spPr>
          <a:xfrm rot="16200000">
            <a:off x="9016985" y="4098120"/>
            <a:ext cx="3171360" cy="317136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elay 52">
            <a:extLst>
              <a:ext uri="{FF2B5EF4-FFF2-40B4-BE49-F238E27FC236}">
                <a16:creationId xmlns:a16="http://schemas.microsoft.com/office/drawing/2014/main" id="{A01B805C-1D4B-5F4E-B2D8-4E60B5B3098C}"/>
              </a:ext>
            </a:extLst>
          </p:cNvPr>
          <p:cNvSpPr/>
          <p:nvPr/>
        </p:nvSpPr>
        <p:spPr>
          <a:xfrm rot="5400000">
            <a:off x="12194662" y="5914078"/>
            <a:ext cx="3171360" cy="317136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elay 53">
            <a:extLst>
              <a:ext uri="{FF2B5EF4-FFF2-40B4-BE49-F238E27FC236}">
                <a16:creationId xmlns:a16="http://schemas.microsoft.com/office/drawing/2014/main" id="{E2F1708E-F001-9A48-B647-A47EF58FF4F1}"/>
              </a:ext>
            </a:extLst>
          </p:cNvPr>
          <p:cNvSpPr/>
          <p:nvPr/>
        </p:nvSpPr>
        <p:spPr>
          <a:xfrm rot="16200000">
            <a:off x="15366022" y="4098120"/>
            <a:ext cx="3171360" cy="317136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FA31D7-DB0A-6F45-913A-0DDB8EA2151F}"/>
              </a:ext>
            </a:extLst>
          </p:cNvPr>
          <p:cNvGrpSpPr/>
          <p:nvPr/>
        </p:nvGrpSpPr>
        <p:grpSpPr>
          <a:xfrm>
            <a:off x="16234145" y="5137564"/>
            <a:ext cx="1435114" cy="1092472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9F6654CF-94AC-2E45-8119-E463A245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B3A6290-03E0-2D4E-8C02-1B079F56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0573AEE9-3A06-A146-90E3-3CD6C1E5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ED4E8FD8-B914-F646-9FE5-DF437BE3C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7A19914-C0FA-D546-8E80-1C67D585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C1C346E5-ED01-8A4E-A78F-D83555DB3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5074ED13-5025-7246-B810-33A6498C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8B6500F-B50D-FF49-8B08-6742758D402D}"/>
              </a:ext>
            </a:extLst>
          </p:cNvPr>
          <p:cNvGrpSpPr/>
          <p:nvPr/>
        </p:nvGrpSpPr>
        <p:grpSpPr>
          <a:xfrm>
            <a:off x="6801911" y="6872353"/>
            <a:ext cx="1246154" cy="1254807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B99B6DA7-1F00-B345-A248-5AF364C5B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E585D111-38B1-A647-AE16-411FAC3E2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AFB62B77-D197-E94D-B15D-95BAD254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942E4556-32A9-E847-AB80-F81D4B73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BC925F9A-7F7A-1242-A5E2-D5937399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3EB60019-CB74-7E40-A202-E77792B8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1CC2332-0D53-5845-97F5-F754739FC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48FF26E4-5C05-B24D-B74F-5ABFA8CBE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DD7C52DF-6048-E14C-B6E8-A499D5DCE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9E2FD1E6-63E7-F540-AFEC-D5891A024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664EB44-98B8-6F46-8F1A-5B53328A75C4}"/>
              </a:ext>
            </a:extLst>
          </p:cNvPr>
          <p:cNvGrpSpPr/>
          <p:nvPr/>
        </p:nvGrpSpPr>
        <p:grpSpPr>
          <a:xfrm>
            <a:off x="9995189" y="5088005"/>
            <a:ext cx="1214952" cy="1191590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E3EB9E9-D9BA-8A49-8AFC-152467ED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B75FF08-1854-6545-9BA8-897A2E2DC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60DE499-8865-134F-822D-E5785749D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AD2DF11-2A5E-E74D-BE69-82E189E6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6A04ABD-0F82-6A4A-A3E6-AFEDF181B495}"/>
              </a:ext>
            </a:extLst>
          </p:cNvPr>
          <p:cNvGrpSpPr/>
          <p:nvPr/>
        </p:nvGrpSpPr>
        <p:grpSpPr>
          <a:xfrm>
            <a:off x="13261088" y="6817539"/>
            <a:ext cx="1038508" cy="1243283"/>
            <a:chOff x="13830554" y="8780454"/>
            <a:chExt cx="797352" cy="954577"/>
          </a:xfrm>
          <a:solidFill>
            <a:schemeClr val="bg1"/>
          </a:solidFill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7C82B9C-E0F6-774B-B737-44FCEB8B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726" y="9072442"/>
              <a:ext cx="445470" cy="348140"/>
            </a:xfrm>
            <a:custGeom>
              <a:avLst/>
              <a:gdLst>
                <a:gd name="T0" fmla="*/ 73046 w 525"/>
                <a:gd name="T1" fmla="*/ 102017 h 411"/>
                <a:gd name="T2" fmla="*/ 21950 w 525"/>
                <a:gd name="T3" fmla="*/ 53523 h 411"/>
                <a:gd name="T4" fmla="*/ 0 w 525"/>
                <a:gd name="T5" fmla="*/ 76513 h 411"/>
                <a:gd name="T6" fmla="*/ 75205 w 525"/>
                <a:gd name="T7" fmla="*/ 147279 h 411"/>
                <a:gd name="T8" fmla="*/ 188553 w 525"/>
                <a:gd name="T9" fmla="*/ 20835 h 411"/>
                <a:gd name="T10" fmla="*/ 165164 w 525"/>
                <a:gd name="T11" fmla="*/ 0 h 411"/>
                <a:gd name="T12" fmla="*/ 73046 w 525"/>
                <a:gd name="T13" fmla="*/ 102017 h 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411">
                  <a:moveTo>
                    <a:pt x="203" y="284"/>
                  </a:moveTo>
                  <a:lnTo>
                    <a:pt x="61" y="149"/>
                  </a:lnTo>
                  <a:lnTo>
                    <a:pt x="0" y="213"/>
                  </a:lnTo>
                  <a:lnTo>
                    <a:pt x="209" y="410"/>
                  </a:lnTo>
                  <a:lnTo>
                    <a:pt x="524" y="58"/>
                  </a:lnTo>
                  <a:lnTo>
                    <a:pt x="459" y="0"/>
                  </a:lnTo>
                  <a:lnTo>
                    <a:pt x="203" y="2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17AE75F-7863-BF49-A591-FEBC78D22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54" y="8780454"/>
              <a:ext cx="797352" cy="954577"/>
            </a:xfrm>
            <a:custGeom>
              <a:avLst/>
              <a:gdLst>
                <a:gd name="T0" fmla="*/ 305797 w 941"/>
                <a:gd name="T1" fmla="*/ 193591 h 1125"/>
                <a:gd name="T2" fmla="*/ 305797 w 941"/>
                <a:gd name="T3" fmla="*/ 193591 h 1125"/>
                <a:gd name="T4" fmla="*/ 235726 w 941"/>
                <a:gd name="T5" fmla="*/ 325290 h 1125"/>
                <a:gd name="T6" fmla="*/ 235726 w 941"/>
                <a:gd name="T7" fmla="*/ 325290 h 1125"/>
                <a:gd name="T8" fmla="*/ 168530 w 941"/>
                <a:gd name="T9" fmla="*/ 369909 h 1125"/>
                <a:gd name="T10" fmla="*/ 168530 w 941"/>
                <a:gd name="T11" fmla="*/ 369909 h 1125"/>
                <a:gd name="T12" fmla="*/ 31262 w 941"/>
                <a:gd name="T13" fmla="*/ 193591 h 1125"/>
                <a:gd name="T14" fmla="*/ 31262 w 941"/>
                <a:gd name="T15" fmla="*/ 98235 h 1125"/>
                <a:gd name="T16" fmla="*/ 31262 w 941"/>
                <a:gd name="T17" fmla="*/ 98235 h 1125"/>
                <a:gd name="T18" fmla="*/ 44558 w 941"/>
                <a:gd name="T19" fmla="*/ 82402 h 1125"/>
                <a:gd name="T20" fmla="*/ 44558 w 941"/>
                <a:gd name="T21" fmla="*/ 82402 h 1125"/>
                <a:gd name="T22" fmla="*/ 147688 w 941"/>
                <a:gd name="T23" fmla="*/ 38502 h 1125"/>
                <a:gd name="T24" fmla="*/ 147688 w 941"/>
                <a:gd name="T25" fmla="*/ 38502 h 1125"/>
                <a:gd name="T26" fmla="*/ 168530 w 941"/>
                <a:gd name="T27" fmla="*/ 31306 h 1125"/>
                <a:gd name="T28" fmla="*/ 168530 w 941"/>
                <a:gd name="T29" fmla="*/ 31306 h 1125"/>
                <a:gd name="T30" fmla="*/ 190090 w 941"/>
                <a:gd name="T31" fmla="*/ 38502 h 1125"/>
                <a:gd name="T32" fmla="*/ 190090 w 941"/>
                <a:gd name="T33" fmla="*/ 38502 h 1125"/>
                <a:gd name="T34" fmla="*/ 293221 w 941"/>
                <a:gd name="T35" fmla="*/ 82402 h 1125"/>
                <a:gd name="T36" fmla="*/ 293221 w 941"/>
                <a:gd name="T37" fmla="*/ 82402 h 1125"/>
                <a:gd name="T38" fmla="*/ 305797 w 941"/>
                <a:gd name="T39" fmla="*/ 98235 h 1125"/>
                <a:gd name="T40" fmla="*/ 305797 w 941"/>
                <a:gd name="T41" fmla="*/ 193591 h 1125"/>
                <a:gd name="T42" fmla="*/ 298251 w 941"/>
                <a:gd name="T43" fmla="*/ 51816 h 1125"/>
                <a:gd name="T44" fmla="*/ 298251 w 941"/>
                <a:gd name="T45" fmla="*/ 51816 h 1125"/>
                <a:gd name="T46" fmla="*/ 207339 w 941"/>
                <a:gd name="T47" fmla="*/ 11875 h 1125"/>
                <a:gd name="T48" fmla="*/ 207339 w 941"/>
                <a:gd name="T49" fmla="*/ 11875 h 1125"/>
                <a:gd name="T50" fmla="*/ 168530 w 941"/>
                <a:gd name="T51" fmla="*/ 0 h 1125"/>
                <a:gd name="T52" fmla="*/ 168530 w 941"/>
                <a:gd name="T53" fmla="*/ 0 h 1125"/>
                <a:gd name="T54" fmla="*/ 129721 w 941"/>
                <a:gd name="T55" fmla="*/ 11875 h 1125"/>
                <a:gd name="T56" fmla="*/ 129721 w 941"/>
                <a:gd name="T57" fmla="*/ 11875 h 1125"/>
                <a:gd name="T58" fmla="*/ 38809 w 941"/>
                <a:gd name="T59" fmla="*/ 51816 h 1125"/>
                <a:gd name="T60" fmla="*/ 38809 w 941"/>
                <a:gd name="T61" fmla="*/ 51816 h 1125"/>
                <a:gd name="T62" fmla="*/ 0 w 941"/>
                <a:gd name="T63" fmla="*/ 98235 h 1125"/>
                <a:gd name="T64" fmla="*/ 0 w 941"/>
                <a:gd name="T65" fmla="*/ 193591 h 1125"/>
                <a:gd name="T66" fmla="*/ 0 w 941"/>
                <a:gd name="T67" fmla="*/ 193591 h 1125"/>
                <a:gd name="T68" fmla="*/ 26232 w 941"/>
                <a:gd name="T69" fmla="*/ 285348 h 1125"/>
                <a:gd name="T70" fmla="*/ 26232 w 941"/>
                <a:gd name="T71" fmla="*/ 285348 h 1125"/>
                <a:gd name="T72" fmla="*/ 81929 w 941"/>
                <a:gd name="T73" fmla="*/ 349758 h 1125"/>
                <a:gd name="T74" fmla="*/ 81929 w 941"/>
                <a:gd name="T75" fmla="*/ 349758 h 1125"/>
                <a:gd name="T76" fmla="*/ 162421 w 941"/>
                <a:gd name="T77" fmla="*/ 401934 h 1125"/>
                <a:gd name="T78" fmla="*/ 168530 w 941"/>
                <a:gd name="T79" fmla="*/ 404453 h 1125"/>
                <a:gd name="T80" fmla="*/ 174998 w 941"/>
                <a:gd name="T81" fmla="*/ 401934 h 1125"/>
                <a:gd name="T82" fmla="*/ 174998 w 941"/>
                <a:gd name="T83" fmla="*/ 401934 h 1125"/>
                <a:gd name="T84" fmla="*/ 255490 w 941"/>
                <a:gd name="T85" fmla="*/ 349758 h 1125"/>
                <a:gd name="T86" fmla="*/ 255490 w 941"/>
                <a:gd name="T87" fmla="*/ 349758 h 1125"/>
                <a:gd name="T88" fmla="*/ 311188 w 941"/>
                <a:gd name="T89" fmla="*/ 285348 h 1125"/>
                <a:gd name="T90" fmla="*/ 311188 w 941"/>
                <a:gd name="T91" fmla="*/ 285348 h 1125"/>
                <a:gd name="T92" fmla="*/ 337779 w 941"/>
                <a:gd name="T93" fmla="*/ 193591 h 1125"/>
                <a:gd name="T94" fmla="*/ 337779 w 941"/>
                <a:gd name="T95" fmla="*/ 98235 h 1125"/>
                <a:gd name="T96" fmla="*/ 337779 w 941"/>
                <a:gd name="T97" fmla="*/ 98235 h 1125"/>
                <a:gd name="T98" fmla="*/ 298251 w 941"/>
                <a:gd name="T99" fmla="*/ 51816 h 1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1" h="1125">
                  <a:moveTo>
                    <a:pt x="851" y="538"/>
                  </a:moveTo>
                  <a:lnTo>
                    <a:pt x="851" y="538"/>
                  </a:lnTo>
                  <a:cubicBezTo>
                    <a:pt x="851" y="670"/>
                    <a:pt x="786" y="793"/>
                    <a:pt x="656" y="904"/>
                  </a:cubicBezTo>
                  <a:cubicBezTo>
                    <a:pt x="581" y="969"/>
                    <a:pt x="504" y="1010"/>
                    <a:pt x="469" y="1028"/>
                  </a:cubicBezTo>
                  <a:cubicBezTo>
                    <a:pt x="392" y="988"/>
                    <a:pt x="87" y="816"/>
                    <a:pt x="87" y="538"/>
                  </a:cubicBezTo>
                  <a:lnTo>
                    <a:pt x="87" y="273"/>
                  </a:lnTo>
                  <a:cubicBezTo>
                    <a:pt x="87" y="252"/>
                    <a:pt x="102" y="234"/>
                    <a:pt x="124" y="229"/>
                  </a:cubicBezTo>
                  <a:cubicBezTo>
                    <a:pt x="246" y="208"/>
                    <a:pt x="357" y="143"/>
                    <a:pt x="411" y="107"/>
                  </a:cubicBezTo>
                  <a:cubicBezTo>
                    <a:pt x="428" y="95"/>
                    <a:pt x="448" y="87"/>
                    <a:pt x="469" y="87"/>
                  </a:cubicBezTo>
                  <a:cubicBezTo>
                    <a:pt x="490" y="87"/>
                    <a:pt x="511" y="95"/>
                    <a:pt x="529" y="107"/>
                  </a:cubicBezTo>
                  <a:cubicBezTo>
                    <a:pt x="583" y="143"/>
                    <a:pt x="693" y="208"/>
                    <a:pt x="816" y="229"/>
                  </a:cubicBezTo>
                  <a:cubicBezTo>
                    <a:pt x="837" y="234"/>
                    <a:pt x="851" y="252"/>
                    <a:pt x="851" y="273"/>
                  </a:cubicBezTo>
                  <a:lnTo>
                    <a:pt x="851" y="538"/>
                  </a:lnTo>
                  <a:close/>
                  <a:moveTo>
                    <a:pt x="830" y="144"/>
                  </a:moveTo>
                  <a:lnTo>
                    <a:pt x="830" y="144"/>
                  </a:lnTo>
                  <a:cubicBezTo>
                    <a:pt x="724" y="125"/>
                    <a:pt x="626" y="67"/>
                    <a:pt x="577" y="33"/>
                  </a:cubicBezTo>
                  <a:cubicBezTo>
                    <a:pt x="545" y="12"/>
                    <a:pt x="508" y="0"/>
                    <a:pt x="469" y="0"/>
                  </a:cubicBezTo>
                  <a:cubicBezTo>
                    <a:pt x="431" y="0"/>
                    <a:pt x="394" y="12"/>
                    <a:pt x="361" y="33"/>
                  </a:cubicBezTo>
                  <a:cubicBezTo>
                    <a:pt x="313" y="67"/>
                    <a:pt x="215" y="125"/>
                    <a:pt x="108" y="144"/>
                  </a:cubicBezTo>
                  <a:cubicBezTo>
                    <a:pt x="46" y="154"/>
                    <a:pt x="0" y="209"/>
                    <a:pt x="0" y="273"/>
                  </a:cubicBezTo>
                  <a:lnTo>
                    <a:pt x="0" y="538"/>
                  </a:lnTo>
                  <a:cubicBezTo>
                    <a:pt x="0" y="627"/>
                    <a:pt x="24" y="711"/>
                    <a:pt x="73" y="793"/>
                  </a:cubicBezTo>
                  <a:cubicBezTo>
                    <a:pt x="110" y="856"/>
                    <a:pt x="163" y="915"/>
                    <a:pt x="228" y="972"/>
                  </a:cubicBezTo>
                  <a:cubicBezTo>
                    <a:pt x="338" y="1066"/>
                    <a:pt x="447" y="1115"/>
                    <a:pt x="452" y="1117"/>
                  </a:cubicBezTo>
                  <a:lnTo>
                    <a:pt x="469" y="1124"/>
                  </a:lnTo>
                  <a:lnTo>
                    <a:pt x="487" y="1117"/>
                  </a:lnTo>
                  <a:cubicBezTo>
                    <a:pt x="492" y="1115"/>
                    <a:pt x="601" y="1066"/>
                    <a:pt x="711" y="972"/>
                  </a:cubicBezTo>
                  <a:cubicBezTo>
                    <a:pt x="777" y="915"/>
                    <a:pt x="829" y="856"/>
                    <a:pt x="866" y="793"/>
                  </a:cubicBezTo>
                  <a:cubicBezTo>
                    <a:pt x="915" y="711"/>
                    <a:pt x="940" y="627"/>
                    <a:pt x="940" y="538"/>
                  </a:cubicBezTo>
                  <a:lnTo>
                    <a:pt x="940" y="273"/>
                  </a:lnTo>
                  <a:cubicBezTo>
                    <a:pt x="940" y="209"/>
                    <a:pt x="894" y="154"/>
                    <a:pt x="830" y="1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978F97-EF57-C44D-8648-D4F8BEBAC328}"/>
              </a:ext>
            </a:extLst>
          </p:cNvPr>
          <p:cNvGrpSpPr/>
          <p:nvPr/>
        </p:nvGrpSpPr>
        <p:grpSpPr>
          <a:xfrm>
            <a:off x="1905868" y="10165833"/>
            <a:ext cx="4752062" cy="2435770"/>
            <a:chOff x="17907682" y="4698005"/>
            <a:chExt cx="4752062" cy="243577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BC9059-B84B-5448-9484-88F815B4EC2D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46DFE8-C9F0-BE4E-BED4-C15C2B38C723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E6413A-A0CF-4449-83D0-0050ABA91B9A}"/>
              </a:ext>
            </a:extLst>
          </p:cNvPr>
          <p:cNvGrpSpPr/>
          <p:nvPr/>
        </p:nvGrpSpPr>
        <p:grpSpPr>
          <a:xfrm>
            <a:off x="7004989" y="10165833"/>
            <a:ext cx="4752062" cy="2435770"/>
            <a:chOff x="17907682" y="4698005"/>
            <a:chExt cx="4752062" cy="243577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F3C9FC-9055-6241-81A0-8C7DE8A56917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42D185-9AC2-3A49-BC59-06EDC0C2420B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D5CAB2B-92B4-3E4B-8693-EB43E34888D3}"/>
              </a:ext>
            </a:extLst>
          </p:cNvPr>
          <p:cNvGrpSpPr/>
          <p:nvPr/>
        </p:nvGrpSpPr>
        <p:grpSpPr>
          <a:xfrm>
            <a:off x="12361874" y="10165833"/>
            <a:ext cx="4752062" cy="2435770"/>
            <a:chOff x="17907682" y="4698005"/>
            <a:chExt cx="4752062" cy="243577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7160C62-1FB8-6243-9016-DEEC76650911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8A15BF8-7327-AA4A-8511-68C0B119CC5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9B164D-1469-624C-951F-8A75BDD546BA}"/>
              </a:ext>
            </a:extLst>
          </p:cNvPr>
          <p:cNvGrpSpPr/>
          <p:nvPr/>
        </p:nvGrpSpPr>
        <p:grpSpPr>
          <a:xfrm>
            <a:off x="17718759" y="10165833"/>
            <a:ext cx="4752062" cy="2435770"/>
            <a:chOff x="17907682" y="4698005"/>
            <a:chExt cx="4752062" cy="243577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DFC969-13BC-E54B-A02D-837A46602D30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ADEB09-831E-5242-BD2A-6BA00542E68A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1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AF9A26-01F1-894C-A850-25ABF1C38D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543BD9-DB97-FD4C-B111-78DFC75F77FA}"/>
              </a:ext>
            </a:extLst>
          </p:cNvPr>
          <p:cNvGrpSpPr/>
          <p:nvPr/>
        </p:nvGrpSpPr>
        <p:grpSpPr>
          <a:xfrm>
            <a:off x="1399917" y="10281487"/>
            <a:ext cx="7900026" cy="2402073"/>
            <a:chOff x="1746250" y="2083432"/>
            <a:chExt cx="7900026" cy="24020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27030B-698F-4346-B55F-DAB28772EE8B}"/>
                </a:ext>
              </a:extLst>
            </p:cNvPr>
            <p:cNvSpPr txBox="1"/>
            <p:nvPr/>
          </p:nvSpPr>
          <p:spPr>
            <a:xfrm>
              <a:off x="1746250" y="2870832"/>
              <a:ext cx="790002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5F1BFF-9488-2B45-BAAF-17E514192318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4CA55-590B-CD4C-A1ED-5D15A060A4D4}"/>
              </a:ext>
            </a:extLst>
          </p:cNvPr>
          <p:cNvSpPr/>
          <p:nvPr/>
        </p:nvSpPr>
        <p:spPr>
          <a:xfrm>
            <a:off x="1399917" y="1032439"/>
            <a:ext cx="10061602" cy="847250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9EB239-3D23-2D42-AD67-D965FE2E74E2}"/>
              </a:ext>
            </a:extLst>
          </p:cNvPr>
          <p:cNvGrpSpPr/>
          <p:nvPr/>
        </p:nvGrpSpPr>
        <p:grpSpPr>
          <a:xfrm>
            <a:off x="2232029" y="3877849"/>
            <a:ext cx="6719466" cy="2789148"/>
            <a:chOff x="2543581" y="3158534"/>
            <a:chExt cx="6719466" cy="27891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632EFC-3986-7843-B982-D0333DE44555}"/>
                </a:ext>
              </a:extLst>
            </p:cNvPr>
            <p:cNvGrpSpPr/>
            <p:nvPr/>
          </p:nvGrpSpPr>
          <p:grpSpPr>
            <a:xfrm>
              <a:off x="2543581" y="3158534"/>
              <a:ext cx="6719466" cy="2438241"/>
              <a:chOff x="8301688" y="-273083"/>
              <a:chExt cx="6719466" cy="243824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181EE0-179F-0E41-BABB-045E0933F9DD}"/>
                  </a:ext>
                </a:extLst>
              </p:cNvPr>
              <p:cNvSpPr txBox="1"/>
              <p:nvPr/>
            </p:nvSpPr>
            <p:spPr>
              <a:xfrm>
                <a:off x="8301688" y="226166"/>
                <a:ext cx="6719466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Our Objectives As Company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D95F8A-FA9B-2E4B-BE18-EA9CB4E41C1D}"/>
                  </a:ext>
                </a:extLst>
              </p:cNvPr>
              <p:cNvSpPr txBox="1"/>
              <p:nvPr/>
            </p:nvSpPr>
            <p:spPr>
              <a:xfrm>
                <a:off x="8323313" y="-273083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2E04E5-76D7-F241-B9D0-B5BB95904E01}"/>
                </a:ext>
              </a:extLst>
            </p:cNvPr>
            <p:cNvGrpSpPr/>
            <p:nvPr/>
          </p:nvGrpSpPr>
          <p:grpSpPr>
            <a:xfrm>
              <a:off x="2672492" y="5759004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E59E4F-E56D-CD4F-B6C4-0E069831B127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4B93D8-BA19-114F-A21C-7FAF4BAE721E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4DBA42F-56F8-3949-B664-7EF6AC624A46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F451D1A-AA40-054D-913C-DDDE53D8B542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818518-D01E-9E47-9C01-BC75AE88FC2E}"/>
              </a:ext>
            </a:extLst>
          </p:cNvPr>
          <p:cNvGrpSpPr/>
          <p:nvPr/>
        </p:nvGrpSpPr>
        <p:grpSpPr>
          <a:xfrm>
            <a:off x="12416065" y="10799223"/>
            <a:ext cx="3796888" cy="1884337"/>
            <a:chOff x="4041958" y="4650546"/>
            <a:chExt cx="3796888" cy="18843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A5E413-3A19-5B45-AADA-A51979931A6E}"/>
                </a:ext>
              </a:extLst>
            </p:cNvPr>
            <p:cNvSpPr/>
            <p:nvPr/>
          </p:nvSpPr>
          <p:spPr>
            <a:xfrm>
              <a:off x="4041958" y="5391428"/>
              <a:ext cx="379688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D3106B6-70A8-7A4A-B128-3B03B11124E4}"/>
                </a:ext>
              </a:extLst>
            </p:cNvPr>
            <p:cNvSpPr/>
            <p:nvPr/>
          </p:nvSpPr>
          <p:spPr>
            <a:xfrm>
              <a:off x="4041958" y="4650546"/>
              <a:ext cx="3796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sp>
        <p:nvSpPr>
          <p:cNvPr id="55" name="Shape 64">
            <a:extLst>
              <a:ext uri="{FF2B5EF4-FFF2-40B4-BE49-F238E27FC236}">
                <a16:creationId xmlns:a16="http://schemas.microsoft.com/office/drawing/2014/main" id="{CB516E6A-42FF-5F4A-AB48-227135C28570}"/>
              </a:ext>
            </a:extLst>
          </p:cNvPr>
          <p:cNvSpPr/>
          <p:nvPr/>
        </p:nvSpPr>
        <p:spPr>
          <a:xfrm>
            <a:off x="10415171" y="10905505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BAF9EF0-2FAC-A74A-B187-F652A8BA9C45}"/>
              </a:ext>
            </a:extLst>
          </p:cNvPr>
          <p:cNvGrpSpPr/>
          <p:nvPr/>
        </p:nvGrpSpPr>
        <p:grpSpPr>
          <a:xfrm>
            <a:off x="18897768" y="10799223"/>
            <a:ext cx="3796888" cy="1884337"/>
            <a:chOff x="4041958" y="4650546"/>
            <a:chExt cx="3796888" cy="188433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74344A-FC8A-8448-8914-68816D81BF09}"/>
                </a:ext>
              </a:extLst>
            </p:cNvPr>
            <p:cNvSpPr/>
            <p:nvPr/>
          </p:nvSpPr>
          <p:spPr>
            <a:xfrm>
              <a:off x="4041958" y="5391428"/>
              <a:ext cx="3796888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D7D04CB-DA7B-754D-85C9-B300BC45CDD9}"/>
                </a:ext>
              </a:extLst>
            </p:cNvPr>
            <p:cNvSpPr/>
            <p:nvPr/>
          </p:nvSpPr>
          <p:spPr>
            <a:xfrm>
              <a:off x="4041958" y="4650546"/>
              <a:ext cx="3796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sp>
        <p:nvSpPr>
          <p:cNvPr id="64" name="Shape 64">
            <a:extLst>
              <a:ext uri="{FF2B5EF4-FFF2-40B4-BE49-F238E27FC236}">
                <a16:creationId xmlns:a16="http://schemas.microsoft.com/office/drawing/2014/main" id="{E93978D2-77A7-B54F-93C5-19BBE053F381}"/>
              </a:ext>
            </a:extLst>
          </p:cNvPr>
          <p:cNvSpPr/>
          <p:nvPr/>
        </p:nvSpPr>
        <p:spPr>
          <a:xfrm>
            <a:off x="16896874" y="10905505"/>
            <a:ext cx="1707229" cy="170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endParaRPr sz="10000" cap="all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71FD65-4E7F-7D4B-BE90-CF2E6505A09B}"/>
              </a:ext>
            </a:extLst>
          </p:cNvPr>
          <p:cNvGrpSpPr/>
          <p:nvPr/>
        </p:nvGrpSpPr>
        <p:grpSpPr>
          <a:xfrm>
            <a:off x="10839638" y="11358226"/>
            <a:ext cx="884435" cy="826085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5E70340-E7D6-394D-AC4B-29A7605FB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40436785-E8FB-CB47-8A36-1A12906C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66FF10-8274-EF48-A62A-DFADFD280F6C}"/>
              </a:ext>
            </a:extLst>
          </p:cNvPr>
          <p:cNvGrpSpPr/>
          <p:nvPr/>
        </p:nvGrpSpPr>
        <p:grpSpPr>
          <a:xfrm>
            <a:off x="17262403" y="11255544"/>
            <a:ext cx="976170" cy="976170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005F3F7-8FD3-B541-BC79-BF3E4A31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099FDE8-C991-3242-8F53-099A1E4B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32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Four Departments Analytics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540B442-967B-E349-89E8-0A98D859524E}"/>
              </a:ext>
            </a:extLst>
          </p:cNvPr>
          <p:cNvSpPr/>
          <p:nvPr/>
        </p:nvSpPr>
        <p:spPr>
          <a:xfrm>
            <a:off x="2069365" y="5034814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BA3CF95-A953-3748-8999-E6C2C6CF994B}"/>
              </a:ext>
            </a:extLst>
          </p:cNvPr>
          <p:cNvSpPr/>
          <p:nvPr/>
        </p:nvSpPr>
        <p:spPr>
          <a:xfrm>
            <a:off x="6959885" y="5034814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FB1E55A-4588-BF41-A97C-2194845D601F}"/>
              </a:ext>
            </a:extLst>
          </p:cNvPr>
          <p:cNvSpPr/>
          <p:nvPr/>
        </p:nvSpPr>
        <p:spPr>
          <a:xfrm>
            <a:off x="11850405" y="5034814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222423A-C849-154D-A496-8BBE639ACCE3}"/>
              </a:ext>
            </a:extLst>
          </p:cNvPr>
          <p:cNvSpPr/>
          <p:nvPr/>
        </p:nvSpPr>
        <p:spPr>
          <a:xfrm>
            <a:off x="16756707" y="5034814"/>
            <a:ext cx="5523430" cy="2811377"/>
          </a:xfrm>
          <a:prstGeom prst="roundRect">
            <a:avLst>
              <a:gd name="adj" fmla="val 50000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0BA49B-3666-D247-A9AE-AE2CD1A64836}"/>
              </a:ext>
            </a:extLst>
          </p:cNvPr>
          <p:cNvSpPr txBox="1"/>
          <p:nvPr/>
        </p:nvSpPr>
        <p:spPr>
          <a:xfrm>
            <a:off x="4023360" y="5864801"/>
            <a:ext cx="1615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C1288C-C966-C046-A0CB-ED8777216829}"/>
              </a:ext>
            </a:extLst>
          </p:cNvPr>
          <p:cNvSpPr txBox="1"/>
          <p:nvPr/>
        </p:nvSpPr>
        <p:spPr>
          <a:xfrm>
            <a:off x="8587782" y="5864801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B02230-6760-554F-A4CF-C1F4CD1D033D}"/>
              </a:ext>
            </a:extLst>
          </p:cNvPr>
          <p:cNvSpPr txBox="1"/>
          <p:nvPr/>
        </p:nvSpPr>
        <p:spPr>
          <a:xfrm>
            <a:off x="13462520" y="5864801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BD13B8-9F6C-7747-B68E-4E6EB4126083}"/>
              </a:ext>
            </a:extLst>
          </p:cNvPr>
          <p:cNvSpPr txBox="1"/>
          <p:nvPr/>
        </p:nvSpPr>
        <p:spPr>
          <a:xfrm>
            <a:off x="18384604" y="5864801"/>
            <a:ext cx="2283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E2A4200-AD35-EE4F-BADB-0ED8F7B86DD9}"/>
              </a:ext>
            </a:extLst>
          </p:cNvPr>
          <p:cNvGrpSpPr/>
          <p:nvPr/>
        </p:nvGrpSpPr>
        <p:grpSpPr>
          <a:xfrm>
            <a:off x="2455049" y="8554258"/>
            <a:ext cx="4752062" cy="2435770"/>
            <a:chOff x="17907682" y="4698005"/>
            <a:chExt cx="4752062" cy="243577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A23E016-2CFA-AA4E-AF16-44DCC3D06424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DD38FB-596A-FA43-A932-45E6D30D7695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139FDE-8465-CD4A-B3AD-BA429CA36610}"/>
              </a:ext>
            </a:extLst>
          </p:cNvPr>
          <p:cNvGrpSpPr/>
          <p:nvPr/>
        </p:nvGrpSpPr>
        <p:grpSpPr>
          <a:xfrm>
            <a:off x="7266092" y="8554258"/>
            <a:ext cx="4752062" cy="2435770"/>
            <a:chOff x="17907682" y="4698005"/>
            <a:chExt cx="4752062" cy="243577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94AA626-C475-D44E-B841-4203E3B47BA5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A7B60DF-B2EC-F64B-B37C-1B1A45A6DE76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DAFCA6-8DE7-FF46-8747-4FB80ABF72C7}"/>
              </a:ext>
            </a:extLst>
          </p:cNvPr>
          <p:cNvGrpSpPr/>
          <p:nvPr/>
        </p:nvGrpSpPr>
        <p:grpSpPr>
          <a:xfrm>
            <a:off x="12228198" y="8554258"/>
            <a:ext cx="4752062" cy="2435770"/>
            <a:chOff x="17907682" y="4698005"/>
            <a:chExt cx="4752062" cy="24357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38F31C-3D34-DE40-AE15-D6D09D1A179B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E441189-5CBF-A647-A3C1-AB1E15B7BF53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9D9EA5-1196-484A-88AF-2F246CE82089}"/>
              </a:ext>
            </a:extLst>
          </p:cNvPr>
          <p:cNvGrpSpPr/>
          <p:nvPr/>
        </p:nvGrpSpPr>
        <p:grpSpPr>
          <a:xfrm>
            <a:off x="17096468" y="8554258"/>
            <a:ext cx="4752062" cy="2435770"/>
            <a:chOff x="17907682" y="4698005"/>
            <a:chExt cx="4752062" cy="243577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CC9656C-4C9A-7B48-818F-EF96DB364595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99904A-69E4-6D46-A493-E8618AC54924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660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Four Departments Analytics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70B0A0-481D-5849-BD28-22C1F5FDE03D}"/>
              </a:ext>
            </a:extLst>
          </p:cNvPr>
          <p:cNvGrpSpPr/>
          <p:nvPr/>
        </p:nvGrpSpPr>
        <p:grpSpPr>
          <a:xfrm>
            <a:off x="13617770" y="4441476"/>
            <a:ext cx="7766567" cy="7606146"/>
            <a:chOff x="8530496" y="5043055"/>
            <a:chExt cx="7766567" cy="760614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76D752-F81A-9B4E-807F-3FB5E58F8E70}"/>
                </a:ext>
              </a:extLst>
            </p:cNvPr>
            <p:cNvSpPr/>
            <p:nvPr/>
          </p:nvSpPr>
          <p:spPr>
            <a:xfrm>
              <a:off x="8530496" y="5043055"/>
              <a:ext cx="5070764" cy="507076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857DBF-5727-6B43-9D5B-8823E6003EF1}"/>
                </a:ext>
              </a:extLst>
            </p:cNvPr>
            <p:cNvSpPr/>
            <p:nvPr/>
          </p:nvSpPr>
          <p:spPr>
            <a:xfrm>
              <a:off x="11226299" y="5043055"/>
              <a:ext cx="5070764" cy="507076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D8680-1A8D-D74F-9B98-044A135B6C05}"/>
                </a:ext>
              </a:extLst>
            </p:cNvPr>
            <p:cNvSpPr/>
            <p:nvPr/>
          </p:nvSpPr>
          <p:spPr>
            <a:xfrm>
              <a:off x="8530496" y="7578437"/>
              <a:ext cx="5070764" cy="5070764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73927B-3B4E-BB43-85DD-35A2479D99D0}"/>
                </a:ext>
              </a:extLst>
            </p:cNvPr>
            <p:cNvSpPr/>
            <p:nvPr/>
          </p:nvSpPr>
          <p:spPr>
            <a:xfrm>
              <a:off x="11226299" y="7578437"/>
              <a:ext cx="5070764" cy="5070764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F20A8BA-9FB7-6542-89EC-B65E476DD95F}"/>
              </a:ext>
            </a:extLst>
          </p:cNvPr>
          <p:cNvSpPr txBox="1"/>
          <p:nvPr/>
        </p:nvSpPr>
        <p:spPr>
          <a:xfrm>
            <a:off x="14461175" y="5425996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0CCFB-A3CC-0D48-BE9C-FD64CF27F760}"/>
              </a:ext>
            </a:extLst>
          </p:cNvPr>
          <p:cNvSpPr txBox="1"/>
          <p:nvPr/>
        </p:nvSpPr>
        <p:spPr>
          <a:xfrm>
            <a:off x="19019362" y="5425996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571157-A7BE-A649-AECE-4E8F4456FFFA}"/>
              </a:ext>
            </a:extLst>
          </p:cNvPr>
          <p:cNvSpPr txBox="1"/>
          <p:nvPr/>
        </p:nvSpPr>
        <p:spPr>
          <a:xfrm>
            <a:off x="14461175" y="978142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0802B8-0684-F54F-A4E9-8BF358240184}"/>
              </a:ext>
            </a:extLst>
          </p:cNvPr>
          <p:cNvSpPr txBox="1"/>
          <p:nvPr/>
        </p:nvSpPr>
        <p:spPr>
          <a:xfrm>
            <a:off x="19019362" y="9781427"/>
            <a:ext cx="152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038ADE-7DF1-4D4E-ADEB-1EB3E5C58055}"/>
              </a:ext>
            </a:extLst>
          </p:cNvPr>
          <p:cNvGrpSpPr/>
          <p:nvPr/>
        </p:nvGrpSpPr>
        <p:grpSpPr>
          <a:xfrm>
            <a:off x="1768925" y="4947485"/>
            <a:ext cx="10724428" cy="6518540"/>
            <a:chOff x="1768925" y="4947485"/>
            <a:chExt cx="10724428" cy="65185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88DA7F-7683-3043-8EBC-800B0845E465}"/>
                </a:ext>
              </a:extLst>
            </p:cNvPr>
            <p:cNvGrpSpPr/>
            <p:nvPr/>
          </p:nvGrpSpPr>
          <p:grpSpPr>
            <a:xfrm>
              <a:off x="1768925" y="4947485"/>
              <a:ext cx="10724428" cy="1216114"/>
              <a:chOff x="1768925" y="4947485"/>
              <a:chExt cx="10724428" cy="1216114"/>
            </a:xfrm>
          </p:grpSpPr>
          <p:sp>
            <p:nvSpPr>
              <p:cNvPr id="53" name="Subtitle 2">
                <a:extLst>
                  <a:ext uri="{FF2B5EF4-FFF2-40B4-BE49-F238E27FC236}">
                    <a16:creationId xmlns:a16="http://schemas.microsoft.com/office/drawing/2014/main" id="{F2F9B903-2B2C-8741-905B-BA4E2A453D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B4A82CF-6EDD-664C-8B78-57D05BA40949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1D93408-E1A6-3740-8656-602760B15E5F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15352B8D-096B-3041-A912-345B1D494D0D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25BC8BB-F428-3C4E-80BD-CCD56A53F8E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FCA0DC8-F0EC-3C43-B13B-D7B773D7F3E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97A9340-D608-F840-910E-02E66058F869}"/>
                </a:ext>
              </a:extLst>
            </p:cNvPr>
            <p:cNvGrpSpPr/>
            <p:nvPr/>
          </p:nvGrpSpPr>
          <p:grpSpPr>
            <a:xfrm>
              <a:off x="1768925" y="6699999"/>
              <a:ext cx="10724428" cy="1260998"/>
              <a:chOff x="1768925" y="4947485"/>
              <a:chExt cx="10724428" cy="1260998"/>
            </a:xfrm>
          </p:grpSpPr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5D0CC058-5F54-4040-8011-7408364B5C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30DCA2A-201D-194D-996A-9A7FB9ABD8F2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617B18A4-9F0A-514F-880C-4A76228F0825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FEF41-4681-AA45-94ED-E52BE35D955B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8ED77E9-1527-6A40-8038-2721478BEC4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817A6CE6-35B6-174F-9C27-545C31BE1C6E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BF44368-215A-A744-B33F-7408AD52BFB3}"/>
                </a:ext>
              </a:extLst>
            </p:cNvPr>
            <p:cNvGrpSpPr/>
            <p:nvPr/>
          </p:nvGrpSpPr>
          <p:grpSpPr>
            <a:xfrm>
              <a:off x="1768925" y="8452513"/>
              <a:ext cx="10724428" cy="1260998"/>
              <a:chOff x="1768925" y="4947485"/>
              <a:chExt cx="10724428" cy="1260998"/>
            </a:xfrm>
          </p:grpSpPr>
          <p:sp>
            <p:nvSpPr>
              <p:cNvPr id="99" name="Subtitle 2">
                <a:extLst>
                  <a:ext uri="{FF2B5EF4-FFF2-40B4-BE49-F238E27FC236}">
                    <a16:creationId xmlns:a16="http://schemas.microsoft.com/office/drawing/2014/main" id="{C7AA532F-6289-1A44-A097-BB7A8102F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FFFFC5F-C6E0-0A4F-9D1A-47EACB59BE0E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793795C6-BF14-0B4D-A5D2-443D118DBB46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8C4F029C-3FC5-5945-90CC-6BDD1DBF62D2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DFB9BCBB-F754-CC4A-938C-0881DD24D0E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52B69A8D-485B-4F48-9CE3-E1E14661BA4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BA0B26-A157-4744-9967-4F83D2C270F6}"/>
                </a:ext>
              </a:extLst>
            </p:cNvPr>
            <p:cNvGrpSpPr/>
            <p:nvPr/>
          </p:nvGrpSpPr>
          <p:grpSpPr>
            <a:xfrm>
              <a:off x="1768925" y="10205027"/>
              <a:ext cx="10724428" cy="1260998"/>
              <a:chOff x="1768925" y="4947485"/>
              <a:chExt cx="10724428" cy="1260998"/>
            </a:xfrm>
          </p:grpSpPr>
          <p:sp>
            <p:nvSpPr>
              <p:cNvPr id="106" name="Subtitle 2">
                <a:extLst>
                  <a:ext uri="{FF2B5EF4-FFF2-40B4-BE49-F238E27FC236}">
                    <a16:creationId xmlns:a16="http://schemas.microsoft.com/office/drawing/2014/main" id="{6167BCA9-3745-054E-A3FD-C620FF310C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FD4398E-CF1A-1944-8E5E-31B1730496E2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AA1CAE1E-6A2E-3E48-8E01-CADA81FB5621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23EDEF9-C08B-2A44-BA69-3C00A1B53D81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C0EACC52-DC1C-A648-A66A-C474155ADE7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372EBE26-6EFF-864E-97FB-0740B3015DD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54018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Four Elements Diagram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F759806-1BC0-3247-BCB8-7AD2A04CECE7}"/>
              </a:ext>
            </a:extLst>
          </p:cNvPr>
          <p:cNvGrpSpPr/>
          <p:nvPr/>
        </p:nvGrpSpPr>
        <p:grpSpPr>
          <a:xfrm>
            <a:off x="2483655" y="4013279"/>
            <a:ext cx="19438946" cy="5689442"/>
            <a:chOff x="4005540" y="4013279"/>
            <a:chExt cx="19438946" cy="5689442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9FAF1BE1-BD7B-FB42-8FFF-5A99FCB205E9}"/>
                </a:ext>
              </a:extLst>
            </p:cNvPr>
            <p:cNvSpPr/>
            <p:nvPr/>
          </p:nvSpPr>
          <p:spPr>
            <a:xfrm rot="16200000">
              <a:off x="3813397" y="4205422"/>
              <a:ext cx="3657600" cy="3273314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DF1B2B0D-2D08-8244-A395-706E75579DB4}"/>
                </a:ext>
              </a:extLst>
            </p:cNvPr>
            <p:cNvSpPr/>
            <p:nvPr/>
          </p:nvSpPr>
          <p:spPr>
            <a:xfrm rot="16200000">
              <a:off x="7854805" y="6237264"/>
              <a:ext cx="3657600" cy="327331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BE36999A-D52B-C345-AF92-3D2CE5B000CA}"/>
                </a:ext>
              </a:extLst>
            </p:cNvPr>
            <p:cNvSpPr/>
            <p:nvPr/>
          </p:nvSpPr>
          <p:spPr>
            <a:xfrm rot="16200000">
              <a:off x="11896213" y="4205422"/>
              <a:ext cx="3657600" cy="3273314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EEC0D27A-3ACE-844D-8D1E-3A26DC0A55E8}"/>
                </a:ext>
              </a:extLst>
            </p:cNvPr>
            <p:cNvSpPr/>
            <p:nvPr/>
          </p:nvSpPr>
          <p:spPr>
            <a:xfrm rot="16200000">
              <a:off x="15937621" y="6237264"/>
              <a:ext cx="3657600" cy="3273314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497E8824-E86E-1445-BC23-B23036E2643D}"/>
                </a:ext>
              </a:extLst>
            </p:cNvPr>
            <p:cNvSpPr/>
            <p:nvPr/>
          </p:nvSpPr>
          <p:spPr>
            <a:xfrm rot="16200000">
              <a:off x="19979029" y="4205422"/>
              <a:ext cx="3657600" cy="3273314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 Light" charset="0"/>
              </a:endParaRPr>
            </a:p>
          </p:txBody>
        </p:sp>
        <p:sp>
          <p:nvSpPr>
            <p:cNvPr id="58" name="Freeform 3">
              <a:extLst>
                <a:ext uri="{FF2B5EF4-FFF2-40B4-BE49-F238E27FC236}">
                  <a16:creationId xmlns:a16="http://schemas.microsoft.com/office/drawing/2014/main" id="{A0141919-F973-3644-BC38-C648B4DE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5532" y="5269332"/>
              <a:ext cx="1078109" cy="1074366"/>
            </a:xfrm>
            <a:custGeom>
              <a:avLst/>
              <a:gdLst>
                <a:gd name="T0" fmla="*/ 327396 w 1268"/>
                <a:gd name="T1" fmla="*/ 183756 h 1267"/>
                <a:gd name="T2" fmla="*/ 333165 w 1268"/>
                <a:gd name="T3" fmla="*/ 189509 h 1267"/>
                <a:gd name="T4" fmla="*/ 327396 w 1268"/>
                <a:gd name="T5" fmla="*/ 226188 h 1267"/>
                <a:gd name="T6" fmla="*/ 293502 w 1268"/>
                <a:gd name="T7" fmla="*/ 224390 h 1267"/>
                <a:gd name="T8" fmla="*/ 292060 w 1268"/>
                <a:gd name="T9" fmla="*/ 189509 h 1267"/>
                <a:gd name="T10" fmla="*/ 293502 w 1268"/>
                <a:gd name="T11" fmla="*/ 185194 h 1267"/>
                <a:gd name="T12" fmla="*/ 395543 w 1268"/>
                <a:gd name="T13" fmla="*/ 289478 h 1267"/>
                <a:gd name="T14" fmla="*/ 194707 w 1268"/>
                <a:gd name="T15" fmla="*/ 204972 h 1267"/>
                <a:gd name="T16" fmla="*/ 267541 w 1268"/>
                <a:gd name="T17" fmla="*/ 177283 h 1267"/>
                <a:gd name="T18" fmla="*/ 264657 w 1268"/>
                <a:gd name="T19" fmla="*/ 220435 h 1267"/>
                <a:gd name="T20" fmla="*/ 274392 w 1268"/>
                <a:gd name="T21" fmla="*/ 243449 h 1267"/>
                <a:gd name="T22" fmla="*/ 327396 w 1268"/>
                <a:gd name="T23" fmla="*/ 252799 h 1267"/>
                <a:gd name="T24" fmla="*/ 359847 w 1268"/>
                <a:gd name="T25" fmla="*/ 189509 h 1267"/>
                <a:gd name="T26" fmla="*/ 327396 w 1268"/>
                <a:gd name="T27" fmla="*/ 157145 h 1267"/>
                <a:gd name="T28" fmla="*/ 286651 w 1268"/>
                <a:gd name="T29" fmla="*/ 158584 h 1267"/>
                <a:gd name="T30" fmla="*/ 312252 w 1268"/>
                <a:gd name="T31" fmla="*/ 85225 h 1267"/>
                <a:gd name="T32" fmla="*/ 395543 w 1268"/>
                <a:gd name="T33" fmla="*/ 120466 h 1267"/>
                <a:gd name="T34" fmla="*/ 429797 w 1268"/>
                <a:gd name="T35" fmla="*/ 204972 h 1267"/>
                <a:gd name="T36" fmla="*/ 109252 w 1268"/>
                <a:gd name="T37" fmla="*/ 426126 h 1267"/>
                <a:gd name="T38" fmla="*/ 95550 w 1268"/>
                <a:gd name="T39" fmla="*/ 426126 h 1267"/>
                <a:gd name="T40" fmla="*/ 204081 w 1268"/>
                <a:gd name="T41" fmla="*/ 301345 h 1267"/>
                <a:gd name="T42" fmla="*/ 210572 w 1268"/>
                <a:gd name="T43" fmla="*/ 308896 h 1267"/>
                <a:gd name="T44" fmla="*/ 170909 w 1268"/>
                <a:gd name="T45" fmla="*/ 69403 h 1267"/>
                <a:gd name="T46" fmla="*/ 137016 w 1268"/>
                <a:gd name="T47" fmla="*/ 66886 h 1267"/>
                <a:gd name="T48" fmla="*/ 135574 w 1268"/>
                <a:gd name="T49" fmla="*/ 32364 h 1267"/>
                <a:gd name="T50" fmla="*/ 170909 w 1268"/>
                <a:gd name="T51" fmla="*/ 26610 h 1267"/>
                <a:gd name="T52" fmla="*/ 174875 w 1268"/>
                <a:gd name="T53" fmla="*/ 28408 h 1267"/>
                <a:gd name="T54" fmla="*/ 176678 w 1268"/>
                <a:gd name="T55" fmla="*/ 62570 h 1267"/>
                <a:gd name="T56" fmla="*/ 170909 w 1268"/>
                <a:gd name="T57" fmla="*/ 69403 h 1267"/>
                <a:gd name="T58" fmla="*/ 32451 w 1268"/>
                <a:gd name="T59" fmla="*/ 179440 h 1267"/>
                <a:gd name="T60" fmla="*/ 26682 w 1268"/>
                <a:gd name="T61" fmla="*/ 142761 h 1267"/>
                <a:gd name="T62" fmla="*/ 32451 w 1268"/>
                <a:gd name="T63" fmla="*/ 137008 h 1267"/>
                <a:gd name="T64" fmla="*/ 66344 w 1268"/>
                <a:gd name="T65" fmla="*/ 138446 h 1267"/>
                <a:gd name="T66" fmla="*/ 68147 w 1268"/>
                <a:gd name="T67" fmla="*/ 173687 h 1267"/>
                <a:gd name="T68" fmla="*/ 414653 w 1268"/>
                <a:gd name="T69" fmla="*/ 101767 h 1267"/>
                <a:gd name="T70" fmla="*/ 312252 w 1268"/>
                <a:gd name="T71" fmla="*/ 58255 h 1267"/>
                <a:gd name="T72" fmla="*/ 202279 w 1268"/>
                <a:gd name="T73" fmla="*/ 72999 h 1267"/>
                <a:gd name="T74" fmla="*/ 203360 w 1268"/>
                <a:gd name="T75" fmla="*/ 32364 h 1267"/>
                <a:gd name="T76" fmla="*/ 141343 w 1268"/>
                <a:gd name="T77" fmla="*/ 0 h 1267"/>
                <a:gd name="T78" fmla="*/ 108170 w 1268"/>
                <a:gd name="T79" fmla="*/ 62570 h 1267"/>
                <a:gd name="T80" fmla="*/ 75359 w 1268"/>
                <a:gd name="T81" fmla="*/ 112914 h 1267"/>
                <a:gd name="T82" fmla="*/ 32451 w 1268"/>
                <a:gd name="T83" fmla="*/ 110397 h 1267"/>
                <a:gd name="T84" fmla="*/ 0 w 1268"/>
                <a:gd name="T85" fmla="*/ 142761 h 1267"/>
                <a:gd name="T86" fmla="*/ 9375 w 1268"/>
                <a:gd name="T87" fmla="*/ 196701 h 1267"/>
                <a:gd name="T88" fmla="*/ 62378 w 1268"/>
                <a:gd name="T89" fmla="*/ 206051 h 1267"/>
                <a:gd name="T90" fmla="*/ 94829 w 1268"/>
                <a:gd name="T91" fmla="*/ 142761 h 1267"/>
                <a:gd name="T92" fmla="*/ 131247 w 1268"/>
                <a:gd name="T93" fmla="*/ 94215 h 1267"/>
                <a:gd name="T94" fmla="*/ 170909 w 1268"/>
                <a:gd name="T95" fmla="*/ 96013 h 1267"/>
                <a:gd name="T96" fmla="*/ 201557 w 1268"/>
                <a:gd name="T97" fmla="*/ 110757 h 1267"/>
                <a:gd name="T98" fmla="*/ 168025 w 1268"/>
                <a:gd name="T99" fmla="*/ 204972 h 1267"/>
                <a:gd name="T100" fmla="*/ 76440 w 1268"/>
                <a:gd name="T101" fmla="*/ 392683 h 1267"/>
                <a:gd name="T102" fmla="*/ 76801 w 1268"/>
                <a:gd name="T103" fmla="*/ 444465 h 1267"/>
                <a:gd name="T104" fmla="*/ 102401 w 1268"/>
                <a:gd name="T105" fmla="*/ 455253 h 1267"/>
                <a:gd name="T106" fmla="*/ 239778 w 1268"/>
                <a:gd name="T107" fmla="*/ 331191 h 1267"/>
                <a:gd name="T108" fmla="*/ 414653 w 1268"/>
                <a:gd name="T109" fmla="*/ 308177 h 1267"/>
                <a:gd name="T110" fmla="*/ 456839 w 1268"/>
                <a:gd name="T111" fmla="*/ 204972 h 12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267">
                  <a:moveTo>
                    <a:pt x="826" y="511"/>
                  </a:moveTo>
                  <a:lnTo>
                    <a:pt x="908" y="511"/>
                  </a:lnTo>
                  <a:cubicBezTo>
                    <a:pt x="913" y="511"/>
                    <a:pt x="918" y="514"/>
                    <a:pt x="920" y="515"/>
                  </a:cubicBezTo>
                  <a:cubicBezTo>
                    <a:pt x="921" y="516"/>
                    <a:pt x="924" y="521"/>
                    <a:pt x="924" y="527"/>
                  </a:cubicBezTo>
                  <a:lnTo>
                    <a:pt x="924" y="613"/>
                  </a:lnTo>
                  <a:cubicBezTo>
                    <a:pt x="924" y="622"/>
                    <a:pt x="916" y="629"/>
                    <a:pt x="908" y="629"/>
                  </a:cubicBezTo>
                  <a:lnTo>
                    <a:pt x="826" y="629"/>
                  </a:lnTo>
                  <a:cubicBezTo>
                    <a:pt x="820" y="629"/>
                    <a:pt x="815" y="626"/>
                    <a:pt x="814" y="624"/>
                  </a:cubicBezTo>
                  <a:cubicBezTo>
                    <a:pt x="813" y="622"/>
                    <a:pt x="810" y="619"/>
                    <a:pt x="810" y="613"/>
                  </a:cubicBezTo>
                  <a:lnTo>
                    <a:pt x="810" y="527"/>
                  </a:lnTo>
                  <a:cubicBezTo>
                    <a:pt x="810" y="521"/>
                    <a:pt x="813" y="516"/>
                    <a:pt x="814" y="515"/>
                  </a:cubicBezTo>
                  <a:cubicBezTo>
                    <a:pt x="815" y="514"/>
                    <a:pt x="820" y="511"/>
                    <a:pt x="826" y="511"/>
                  </a:cubicBezTo>
                  <a:close/>
                  <a:moveTo>
                    <a:pt x="1097" y="805"/>
                  </a:moveTo>
                  <a:lnTo>
                    <a:pt x="1097" y="805"/>
                  </a:lnTo>
                  <a:cubicBezTo>
                    <a:pt x="1035" y="868"/>
                    <a:pt x="953" y="902"/>
                    <a:pt x="866" y="902"/>
                  </a:cubicBezTo>
                  <a:cubicBezTo>
                    <a:pt x="687" y="902"/>
                    <a:pt x="540" y="754"/>
                    <a:pt x="540" y="570"/>
                  </a:cubicBezTo>
                  <a:cubicBezTo>
                    <a:pt x="540" y="491"/>
                    <a:pt x="567" y="419"/>
                    <a:pt x="612" y="361"/>
                  </a:cubicBezTo>
                  <a:lnTo>
                    <a:pt x="742" y="493"/>
                  </a:lnTo>
                  <a:cubicBezTo>
                    <a:pt x="737" y="503"/>
                    <a:pt x="734" y="515"/>
                    <a:pt x="734" y="527"/>
                  </a:cubicBezTo>
                  <a:lnTo>
                    <a:pt x="734" y="613"/>
                  </a:lnTo>
                  <a:cubicBezTo>
                    <a:pt x="734" y="637"/>
                    <a:pt x="745" y="659"/>
                    <a:pt x="761" y="677"/>
                  </a:cubicBezTo>
                  <a:cubicBezTo>
                    <a:pt x="779" y="694"/>
                    <a:pt x="801" y="703"/>
                    <a:pt x="826" y="703"/>
                  </a:cubicBezTo>
                  <a:lnTo>
                    <a:pt x="908" y="703"/>
                  </a:lnTo>
                  <a:cubicBezTo>
                    <a:pt x="958" y="703"/>
                    <a:pt x="998" y="662"/>
                    <a:pt x="998" y="613"/>
                  </a:cubicBezTo>
                  <a:lnTo>
                    <a:pt x="998" y="527"/>
                  </a:lnTo>
                  <a:cubicBezTo>
                    <a:pt x="998" y="503"/>
                    <a:pt x="989" y="479"/>
                    <a:pt x="971" y="463"/>
                  </a:cubicBezTo>
                  <a:cubicBezTo>
                    <a:pt x="955" y="446"/>
                    <a:pt x="931" y="437"/>
                    <a:pt x="908" y="437"/>
                  </a:cubicBezTo>
                  <a:lnTo>
                    <a:pt x="826" y="437"/>
                  </a:lnTo>
                  <a:cubicBezTo>
                    <a:pt x="815" y="437"/>
                    <a:pt x="806" y="438"/>
                    <a:pt x="795" y="441"/>
                  </a:cubicBezTo>
                  <a:lnTo>
                    <a:pt x="665" y="308"/>
                  </a:lnTo>
                  <a:cubicBezTo>
                    <a:pt x="721" y="263"/>
                    <a:pt x="790" y="237"/>
                    <a:pt x="866" y="237"/>
                  </a:cubicBezTo>
                  <a:cubicBezTo>
                    <a:pt x="952" y="237"/>
                    <a:pt x="1034" y="271"/>
                    <a:pt x="1094" y="333"/>
                  </a:cubicBezTo>
                  <a:lnTo>
                    <a:pt x="1097" y="335"/>
                  </a:lnTo>
                  <a:cubicBezTo>
                    <a:pt x="1157" y="397"/>
                    <a:pt x="1192" y="481"/>
                    <a:pt x="1192" y="570"/>
                  </a:cubicBezTo>
                  <a:cubicBezTo>
                    <a:pt x="1192" y="659"/>
                    <a:pt x="1157" y="742"/>
                    <a:pt x="1097" y="805"/>
                  </a:cubicBezTo>
                  <a:close/>
                  <a:moveTo>
                    <a:pt x="303" y="1185"/>
                  </a:moveTo>
                  <a:lnTo>
                    <a:pt x="303" y="1185"/>
                  </a:lnTo>
                  <a:cubicBezTo>
                    <a:pt x="298" y="1189"/>
                    <a:pt x="291" y="1192"/>
                    <a:pt x="284" y="1192"/>
                  </a:cubicBezTo>
                  <a:cubicBezTo>
                    <a:pt x="277" y="1192"/>
                    <a:pt x="269" y="1189"/>
                    <a:pt x="265" y="1185"/>
                  </a:cubicBezTo>
                  <a:cubicBezTo>
                    <a:pt x="253" y="1173"/>
                    <a:pt x="253" y="1155"/>
                    <a:pt x="265" y="1143"/>
                  </a:cubicBezTo>
                  <a:lnTo>
                    <a:pt x="566" y="838"/>
                  </a:lnTo>
                  <a:cubicBezTo>
                    <a:pt x="571" y="845"/>
                    <a:pt x="579" y="853"/>
                    <a:pt x="584" y="859"/>
                  </a:cubicBezTo>
                  <a:cubicBezTo>
                    <a:pt x="592" y="866"/>
                    <a:pt x="598" y="872"/>
                    <a:pt x="604" y="878"/>
                  </a:cubicBezTo>
                  <a:lnTo>
                    <a:pt x="303" y="1185"/>
                  </a:lnTo>
                  <a:close/>
                  <a:moveTo>
                    <a:pt x="474" y="193"/>
                  </a:moveTo>
                  <a:lnTo>
                    <a:pt x="392" y="193"/>
                  </a:lnTo>
                  <a:cubicBezTo>
                    <a:pt x="386" y="193"/>
                    <a:pt x="382" y="188"/>
                    <a:pt x="380" y="186"/>
                  </a:cubicBezTo>
                  <a:cubicBezTo>
                    <a:pt x="379" y="185"/>
                    <a:pt x="376" y="181"/>
                    <a:pt x="376" y="174"/>
                  </a:cubicBezTo>
                  <a:lnTo>
                    <a:pt x="376" y="90"/>
                  </a:lnTo>
                  <a:cubicBezTo>
                    <a:pt x="376" y="81"/>
                    <a:pt x="383" y="74"/>
                    <a:pt x="392" y="74"/>
                  </a:cubicBezTo>
                  <a:lnTo>
                    <a:pt x="474" y="74"/>
                  </a:lnTo>
                  <a:cubicBezTo>
                    <a:pt x="478" y="74"/>
                    <a:pt x="482" y="76"/>
                    <a:pt x="485" y="79"/>
                  </a:cubicBezTo>
                  <a:cubicBezTo>
                    <a:pt x="489" y="81"/>
                    <a:pt x="490" y="86"/>
                    <a:pt x="490" y="90"/>
                  </a:cubicBezTo>
                  <a:lnTo>
                    <a:pt x="490" y="174"/>
                  </a:lnTo>
                  <a:cubicBezTo>
                    <a:pt x="490" y="181"/>
                    <a:pt x="487" y="185"/>
                    <a:pt x="485" y="186"/>
                  </a:cubicBezTo>
                  <a:cubicBezTo>
                    <a:pt x="484" y="188"/>
                    <a:pt x="479" y="193"/>
                    <a:pt x="474" y="193"/>
                  </a:cubicBezTo>
                  <a:close/>
                  <a:moveTo>
                    <a:pt x="173" y="499"/>
                  </a:moveTo>
                  <a:lnTo>
                    <a:pt x="90" y="499"/>
                  </a:lnTo>
                  <a:cubicBezTo>
                    <a:pt x="81" y="499"/>
                    <a:pt x="74" y="491"/>
                    <a:pt x="74" y="483"/>
                  </a:cubicBezTo>
                  <a:lnTo>
                    <a:pt x="74" y="397"/>
                  </a:lnTo>
                  <a:cubicBezTo>
                    <a:pt x="74" y="391"/>
                    <a:pt x="76" y="388"/>
                    <a:pt x="78" y="385"/>
                  </a:cubicBezTo>
                  <a:cubicBezTo>
                    <a:pt x="81" y="384"/>
                    <a:pt x="84" y="381"/>
                    <a:pt x="90" y="381"/>
                  </a:cubicBezTo>
                  <a:lnTo>
                    <a:pt x="173" y="381"/>
                  </a:lnTo>
                  <a:cubicBezTo>
                    <a:pt x="179" y="381"/>
                    <a:pt x="182" y="384"/>
                    <a:pt x="184" y="385"/>
                  </a:cubicBezTo>
                  <a:cubicBezTo>
                    <a:pt x="186" y="388"/>
                    <a:pt x="189" y="391"/>
                    <a:pt x="189" y="397"/>
                  </a:cubicBezTo>
                  <a:lnTo>
                    <a:pt x="189" y="483"/>
                  </a:lnTo>
                  <a:cubicBezTo>
                    <a:pt x="189" y="491"/>
                    <a:pt x="182" y="499"/>
                    <a:pt x="173" y="499"/>
                  </a:cubicBezTo>
                  <a:close/>
                  <a:moveTo>
                    <a:pt x="1150" y="283"/>
                  </a:moveTo>
                  <a:lnTo>
                    <a:pt x="1150" y="283"/>
                  </a:lnTo>
                  <a:cubicBezTo>
                    <a:pt x="1073" y="206"/>
                    <a:pt x="973" y="162"/>
                    <a:pt x="866" y="162"/>
                  </a:cubicBezTo>
                  <a:cubicBezTo>
                    <a:pt x="770" y="162"/>
                    <a:pt x="681" y="198"/>
                    <a:pt x="612" y="256"/>
                  </a:cubicBezTo>
                  <a:lnTo>
                    <a:pt x="561" y="203"/>
                  </a:lnTo>
                  <a:cubicBezTo>
                    <a:pt x="563" y="194"/>
                    <a:pt x="564" y="185"/>
                    <a:pt x="564" y="174"/>
                  </a:cubicBezTo>
                  <a:lnTo>
                    <a:pt x="564" y="90"/>
                  </a:lnTo>
                  <a:cubicBezTo>
                    <a:pt x="564" y="40"/>
                    <a:pt x="524" y="0"/>
                    <a:pt x="474" y="0"/>
                  </a:cubicBezTo>
                  <a:lnTo>
                    <a:pt x="392" y="0"/>
                  </a:lnTo>
                  <a:cubicBezTo>
                    <a:pt x="342" y="0"/>
                    <a:pt x="300" y="40"/>
                    <a:pt x="300" y="90"/>
                  </a:cubicBezTo>
                  <a:lnTo>
                    <a:pt x="300" y="174"/>
                  </a:lnTo>
                  <a:cubicBezTo>
                    <a:pt x="300" y="188"/>
                    <a:pt x="303" y="200"/>
                    <a:pt x="309" y="211"/>
                  </a:cubicBezTo>
                  <a:lnTo>
                    <a:pt x="209" y="314"/>
                  </a:lnTo>
                  <a:cubicBezTo>
                    <a:pt x="197" y="309"/>
                    <a:pt x="185" y="307"/>
                    <a:pt x="173" y="307"/>
                  </a:cubicBezTo>
                  <a:lnTo>
                    <a:pt x="90" y="307"/>
                  </a:lnTo>
                  <a:cubicBezTo>
                    <a:pt x="66" y="307"/>
                    <a:pt x="43" y="315"/>
                    <a:pt x="26" y="333"/>
                  </a:cubicBezTo>
                  <a:cubicBezTo>
                    <a:pt x="9" y="351"/>
                    <a:pt x="0" y="373"/>
                    <a:pt x="0" y="397"/>
                  </a:cubicBezTo>
                  <a:lnTo>
                    <a:pt x="0" y="483"/>
                  </a:lnTo>
                  <a:cubicBezTo>
                    <a:pt x="0" y="508"/>
                    <a:pt x="10" y="530"/>
                    <a:pt x="26" y="547"/>
                  </a:cubicBezTo>
                  <a:cubicBezTo>
                    <a:pt x="43" y="563"/>
                    <a:pt x="65" y="573"/>
                    <a:pt x="90" y="573"/>
                  </a:cubicBezTo>
                  <a:lnTo>
                    <a:pt x="173" y="573"/>
                  </a:lnTo>
                  <a:cubicBezTo>
                    <a:pt x="222" y="573"/>
                    <a:pt x="263" y="533"/>
                    <a:pt x="263" y="483"/>
                  </a:cubicBezTo>
                  <a:lnTo>
                    <a:pt x="263" y="397"/>
                  </a:lnTo>
                  <a:cubicBezTo>
                    <a:pt x="263" y="388"/>
                    <a:pt x="262" y="377"/>
                    <a:pt x="259" y="369"/>
                  </a:cubicBezTo>
                  <a:lnTo>
                    <a:pt x="364" y="262"/>
                  </a:lnTo>
                  <a:cubicBezTo>
                    <a:pt x="373" y="265"/>
                    <a:pt x="382" y="267"/>
                    <a:pt x="392" y="267"/>
                  </a:cubicBezTo>
                  <a:lnTo>
                    <a:pt x="474" y="267"/>
                  </a:lnTo>
                  <a:cubicBezTo>
                    <a:pt x="487" y="267"/>
                    <a:pt x="499" y="263"/>
                    <a:pt x="510" y="258"/>
                  </a:cubicBezTo>
                  <a:lnTo>
                    <a:pt x="559" y="308"/>
                  </a:lnTo>
                  <a:cubicBezTo>
                    <a:pt x="502" y="379"/>
                    <a:pt x="466" y="471"/>
                    <a:pt x="466" y="570"/>
                  </a:cubicBezTo>
                  <a:cubicBezTo>
                    <a:pt x="466" y="645"/>
                    <a:pt x="485" y="717"/>
                    <a:pt x="521" y="777"/>
                  </a:cubicBezTo>
                  <a:lnTo>
                    <a:pt x="212" y="1092"/>
                  </a:lnTo>
                  <a:cubicBezTo>
                    <a:pt x="173" y="1131"/>
                    <a:pt x="173" y="1197"/>
                    <a:pt x="212" y="1236"/>
                  </a:cubicBezTo>
                  <a:cubicBezTo>
                    <a:pt x="212" y="1236"/>
                    <a:pt x="212" y="1236"/>
                    <a:pt x="213" y="1236"/>
                  </a:cubicBezTo>
                  <a:cubicBezTo>
                    <a:pt x="230" y="1256"/>
                    <a:pt x="257" y="1266"/>
                    <a:pt x="284" y="1266"/>
                  </a:cubicBezTo>
                  <a:cubicBezTo>
                    <a:pt x="311" y="1266"/>
                    <a:pt x="336" y="1256"/>
                    <a:pt x="355" y="1236"/>
                  </a:cubicBezTo>
                  <a:lnTo>
                    <a:pt x="665" y="921"/>
                  </a:lnTo>
                  <a:cubicBezTo>
                    <a:pt x="724" y="957"/>
                    <a:pt x="794" y="975"/>
                    <a:pt x="866" y="975"/>
                  </a:cubicBezTo>
                  <a:cubicBezTo>
                    <a:pt x="973" y="975"/>
                    <a:pt x="1073" y="934"/>
                    <a:pt x="1150" y="857"/>
                  </a:cubicBezTo>
                  <a:cubicBezTo>
                    <a:pt x="1226" y="780"/>
                    <a:pt x="1267" y="678"/>
                    <a:pt x="1267" y="570"/>
                  </a:cubicBezTo>
                  <a:cubicBezTo>
                    <a:pt x="1267" y="462"/>
                    <a:pt x="1226" y="360"/>
                    <a:pt x="1150" y="2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3F911C9-4B50-8743-95D1-2429F6786DFC}"/>
                </a:ext>
              </a:extLst>
            </p:cNvPr>
            <p:cNvGrpSpPr/>
            <p:nvPr/>
          </p:nvGrpSpPr>
          <p:grpSpPr>
            <a:xfrm>
              <a:off x="21266903" y="5359175"/>
              <a:ext cx="1081851" cy="823555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E30299BA-9143-174F-AB2C-991A10A3B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17">
                <a:extLst>
                  <a:ext uri="{FF2B5EF4-FFF2-40B4-BE49-F238E27FC236}">
                    <a16:creationId xmlns:a16="http://schemas.microsoft.com/office/drawing/2014/main" id="{2AED2E67-3469-4D4E-A690-1B951B972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0EA7280B-C34C-CF45-AF23-CA75EB3F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2AED5DEC-80F4-8E40-845B-880A2DBF8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id="{8386C16F-57D3-7E49-A7BE-0C6487C2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21">
                <a:extLst>
                  <a:ext uri="{FF2B5EF4-FFF2-40B4-BE49-F238E27FC236}">
                    <a16:creationId xmlns:a16="http://schemas.microsoft.com/office/drawing/2014/main" id="{F6737D61-BFF7-BA46-B9CE-6F9FC5296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2">
                <a:extLst>
                  <a:ext uri="{FF2B5EF4-FFF2-40B4-BE49-F238E27FC236}">
                    <a16:creationId xmlns:a16="http://schemas.microsoft.com/office/drawing/2014/main" id="{6AA41662-39E2-BB4F-ACC1-493BC09E5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7142AB-6C88-9941-92B4-F97D82FBB14F}"/>
                </a:ext>
              </a:extLst>
            </p:cNvPr>
            <p:cNvGrpSpPr/>
            <p:nvPr/>
          </p:nvGrpSpPr>
          <p:grpSpPr>
            <a:xfrm>
              <a:off x="5103142" y="5303024"/>
              <a:ext cx="1078109" cy="1078108"/>
              <a:chOff x="5123329" y="2255652"/>
              <a:chExt cx="1078109" cy="1078108"/>
            </a:xfrm>
            <a:solidFill>
              <a:schemeClr val="bg1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F9F27F8-1EE0-4048-90CA-8B3A77073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988" y="2446566"/>
                <a:ext cx="688792" cy="688792"/>
              </a:xfrm>
              <a:custGeom>
                <a:avLst/>
                <a:gdLst>
                  <a:gd name="T0" fmla="*/ 206484 w 812"/>
                  <a:gd name="T1" fmla="*/ 78781 h 812"/>
                  <a:gd name="T2" fmla="*/ 197132 w 812"/>
                  <a:gd name="T3" fmla="*/ 47125 h 812"/>
                  <a:gd name="T4" fmla="*/ 191736 w 812"/>
                  <a:gd name="T5" fmla="*/ 35613 h 812"/>
                  <a:gd name="T6" fmla="*/ 244616 w 812"/>
                  <a:gd name="T7" fmla="*/ 78781 h 812"/>
                  <a:gd name="T8" fmla="*/ 191736 w 812"/>
                  <a:gd name="T9" fmla="*/ 255767 h 812"/>
                  <a:gd name="T10" fmla="*/ 197132 w 812"/>
                  <a:gd name="T11" fmla="*/ 244616 h 812"/>
                  <a:gd name="T12" fmla="*/ 244975 w 812"/>
                  <a:gd name="T13" fmla="*/ 212240 h 812"/>
                  <a:gd name="T14" fmla="*/ 191736 w 812"/>
                  <a:gd name="T15" fmla="*/ 255767 h 812"/>
                  <a:gd name="T16" fmla="*/ 84896 w 812"/>
                  <a:gd name="T17" fmla="*/ 212240 h 812"/>
                  <a:gd name="T18" fmla="*/ 94968 w 812"/>
                  <a:gd name="T19" fmla="*/ 244616 h 812"/>
                  <a:gd name="T20" fmla="*/ 100005 w 812"/>
                  <a:gd name="T21" fmla="*/ 255767 h 812"/>
                  <a:gd name="T22" fmla="*/ 46405 w 812"/>
                  <a:gd name="T23" fmla="*/ 212240 h 812"/>
                  <a:gd name="T24" fmla="*/ 100005 w 812"/>
                  <a:gd name="T25" fmla="*/ 35613 h 812"/>
                  <a:gd name="T26" fmla="*/ 94968 w 812"/>
                  <a:gd name="T27" fmla="*/ 47125 h 812"/>
                  <a:gd name="T28" fmla="*/ 47484 w 812"/>
                  <a:gd name="T29" fmla="*/ 78781 h 812"/>
                  <a:gd name="T30" fmla="*/ 100005 w 812"/>
                  <a:gd name="T31" fmla="*/ 35613 h 812"/>
                  <a:gd name="T32" fmla="*/ 26620 w 812"/>
                  <a:gd name="T33" fmla="*/ 146050 h 812"/>
                  <a:gd name="T34" fmla="*/ 79860 w 812"/>
                  <a:gd name="T35" fmla="*/ 105401 h 812"/>
                  <a:gd name="T36" fmla="*/ 77701 w 812"/>
                  <a:gd name="T37" fmla="*/ 146050 h 812"/>
                  <a:gd name="T38" fmla="*/ 79860 w 812"/>
                  <a:gd name="T39" fmla="*/ 185260 h 812"/>
                  <a:gd name="T40" fmla="*/ 33095 w 812"/>
                  <a:gd name="T41" fmla="*/ 185260 h 812"/>
                  <a:gd name="T42" fmla="*/ 100005 w 812"/>
                  <a:gd name="T43" fmla="*/ 35613 h 812"/>
                  <a:gd name="T44" fmla="*/ 146050 w 812"/>
                  <a:gd name="T45" fmla="*/ 264761 h 812"/>
                  <a:gd name="T46" fmla="*/ 179505 w 812"/>
                  <a:gd name="T47" fmla="*/ 212240 h 812"/>
                  <a:gd name="T48" fmla="*/ 146050 w 812"/>
                  <a:gd name="T49" fmla="*/ 264761 h 812"/>
                  <a:gd name="T50" fmla="*/ 187059 w 812"/>
                  <a:gd name="T51" fmla="*/ 146050 h 812"/>
                  <a:gd name="T52" fmla="*/ 107199 w 812"/>
                  <a:gd name="T53" fmla="*/ 185260 h 812"/>
                  <a:gd name="T54" fmla="*/ 104321 w 812"/>
                  <a:gd name="T55" fmla="*/ 146050 h 812"/>
                  <a:gd name="T56" fmla="*/ 107199 w 812"/>
                  <a:gd name="T57" fmla="*/ 105401 h 812"/>
                  <a:gd name="T58" fmla="*/ 184181 w 812"/>
                  <a:gd name="T59" fmla="*/ 105401 h 812"/>
                  <a:gd name="T60" fmla="*/ 265120 w 812"/>
                  <a:gd name="T61" fmla="*/ 146050 h 812"/>
                  <a:gd name="T62" fmla="*/ 258285 w 812"/>
                  <a:gd name="T63" fmla="*/ 185260 h 812"/>
                  <a:gd name="T64" fmla="*/ 211521 w 812"/>
                  <a:gd name="T65" fmla="*/ 185260 h 812"/>
                  <a:gd name="T66" fmla="*/ 214039 w 812"/>
                  <a:gd name="T67" fmla="*/ 146050 h 812"/>
                  <a:gd name="T68" fmla="*/ 257926 w 812"/>
                  <a:gd name="T69" fmla="*/ 105401 h 812"/>
                  <a:gd name="T70" fmla="*/ 265120 w 812"/>
                  <a:gd name="T71" fmla="*/ 146050 h 812"/>
                  <a:gd name="T72" fmla="*/ 112595 w 812"/>
                  <a:gd name="T73" fmla="*/ 78781 h 812"/>
                  <a:gd name="T74" fmla="*/ 146050 w 812"/>
                  <a:gd name="T75" fmla="*/ 26620 h 812"/>
                  <a:gd name="T76" fmla="*/ 179505 w 812"/>
                  <a:gd name="T77" fmla="*/ 78781 h 812"/>
                  <a:gd name="T78" fmla="*/ 12950 w 812"/>
                  <a:gd name="T79" fmla="*/ 85616 h 812"/>
                  <a:gd name="T80" fmla="*/ 12231 w 812"/>
                  <a:gd name="T81" fmla="*/ 87414 h 812"/>
                  <a:gd name="T82" fmla="*/ 0 w 812"/>
                  <a:gd name="T83" fmla="*/ 146050 h 812"/>
                  <a:gd name="T84" fmla="*/ 146050 w 812"/>
                  <a:gd name="T85" fmla="*/ 291740 h 812"/>
                  <a:gd name="T86" fmla="*/ 291740 w 812"/>
                  <a:gd name="T87" fmla="*/ 146050 h 812"/>
                  <a:gd name="T88" fmla="*/ 279509 w 812"/>
                  <a:gd name="T89" fmla="*/ 87414 h 812"/>
                  <a:gd name="T90" fmla="*/ 278430 w 812"/>
                  <a:gd name="T91" fmla="*/ 85616 h 812"/>
                  <a:gd name="T92" fmla="*/ 146050 w 812"/>
                  <a:gd name="T93" fmla="*/ 0 h 81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812" h="812">
                    <a:moveTo>
                      <a:pt x="680" y="219"/>
                    </a:moveTo>
                    <a:lnTo>
                      <a:pt x="574" y="219"/>
                    </a:lnTo>
                    <a:cubicBezTo>
                      <a:pt x="567" y="187"/>
                      <a:pt x="558" y="157"/>
                      <a:pt x="548" y="131"/>
                    </a:cubicBezTo>
                    <a:cubicBezTo>
                      <a:pt x="542" y="120"/>
                      <a:pt x="537" y="110"/>
                      <a:pt x="533" y="99"/>
                    </a:cubicBezTo>
                    <a:cubicBezTo>
                      <a:pt x="592" y="124"/>
                      <a:pt x="643" y="166"/>
                      <a:pt x="680" y="219"/>
                    </a:cubicBezTo>
                    <a:close/>
                    <a:moveTo>
                      <a:pt x="533" y="711"/>
                    </a:moveTo>
                    <a:lnTo>
                      <a:pt x="533" y="711"/>
                    </a:lnTo>
                    <a:cubicBezTo>
                      <a:pt x="537" y="702"/>
                      <a:pt x="542" y="692"/>
                      <a:pt x="548" y="680"/>
                    </a:cubicBezTo>
                    <a:cubicBezTo>
                      <a:pt x="558" y="653"/>
                      <a:pt x="569" y="622"/>
                      <a:pt x="576" y="590"/>
                    </a:cubicBezTo>
                    <a:lnTo>
                      <a:pt x="681" y="590"/>
                    </a:lnTo>
                    <a:cubicBezTo>
                      <a:pt x="646" y="643"/>
                      <a:pt x="594" y="685"/>
                      <a:pt x="533" y="711"/>
                    </a:cubicBezTo>
                    <a:close/>
                    <a:moveTo>
                      <a:pt x="129" y="590"/>
                    </a:moveTo>
                    <a:lnTo>
                      <a:pt x="236" y="590"/>
                    </a:lnTo>
                    <a:cubicBezTo>
                      <a:pt x="243" y="622"/>
                      <a:pt x="252" y="653"/>
                      <a:pt x="264" y="680"/>
                    </a:cubicBezTo>
                    <a:cubicBezTo>
                      <a:pt x="268" y="692"/>
                      <a:pt x="273" y="702"/>
                      <a:pt x="278" y="711"/>
                    </a:cubicBezTo>
                    <a:cubicBezTo>
                      <a:pt x="217" y="685"/>
                      <a:pt x="166" y="643"/>
                      <a:pt x="129" y="590"/>
                    </a:cubicBezTo>
                    <a:close/>
                    <a:moveTo>
                      <a:pt x="278" y="99"/>
                    </a:moveTo>
                    <a:lnTo>
                      <a:pt x="278" y="99"/>
                    </a:lnTo>
                    <a:cubicBezTo>
                      <a:pt x="273" y="110"/>
                      <a:pt x="268" y="120"/>
                      <a:pt x="264" y="131"/>
                    </a:cubicBezTo>
                    <a:cubicBezTo>
                      <a:pt x="252" y="157"/>
                      <a:pt x="243" y="187"/>
                      <a:pt x="236" y="219"/>
                    </a:cubicBezTo>
                    <a:lnTo>
                      <a:pt x="132" y="219"/>
                    </a:lnTo>
                    <a:cubicBezTo>
                      <a:pt x="167" y="166"/>
                      <a:pt x="217" y="124"/>
                      <a:pt x="278" y="99"/>
                    </a:cubicBezTo>
                    <a:lnTo>
                      <a:pt x="74" y="406"/>
                    </a:lnTo>
                    <a:cubicBezTo>
                      <a:pt x="74" y="366"/>
                      <a:pt x="82" y="329"/>
                      <a:pt x="93" y="293"/>
                    </a:cubicBezTo>
                    <a:lnTo>
                      <a:pt x="222" y="293"/>
                    </a:lnTo>
                    <a:cubicBezTo>
                      <a:pt x="217" y="329"/>
                      <a:pt x="216" y="367"/>
                      <a:pt x="216" y="406"/>
                    </a:cubicBezTo>
                    <a:cubicBezTo>
                      <a:pt x="216" y="443"/>
                      <a:pt x="217" y="480"/>
                      <a:pt x="222" y="515"/>
                    </a:cubicBezTo>
                    <a:lnTo>
                      <a:pt x="92" y="515"/>
                    </a:lnTo>
                    <a:cubicBezTo>
                      <a:pt x="80" y="480"/>
                      <a:pt x="74" y="444"/>
                      <a:pt x="74" y="406"/>
                    </a:cubicBezTo>
                    <a:lnTo>
                      <a:pt x="278" y="99"/>
                    </a:lnTo>
                    <a:close/>
                    <a:moveTo>
                      <a:pt x="406" y="736"/>
                    </a:moveTo>
                    <a:lnTo>
                      <a:pt x="406" y="736"/>
                    </a:lnTo>
                    <a:cubicBezTo>
                      <a:pt x="375" y="736"/>
                      <a:pt x="336" y="683"/>
                      <a:pt x="311" y="590"/>
                    </a:cubicBezTo>
                    <a:lnTo>
                      <a:pt x="499" y="590"/>
                    </a:lnTo>
                    <a:cubicBezTo>
                      <a:pt x="476" y="683"/>
                      <a:pt x="435" y="736"/>
                      <a:pt x="406" y="736"/>
                    </a:cubicBezTo>
                    <a:close/>
                    <a:moveTo>
                      <a:pt x="520" y="406"/>
                    </a:moveTo>
                    <a:lnTo>
                      <a:pt x="520" y="406"/>
                    </a:lnTo>
                    <a:cubicBezTo>
                      <a:pt x="520" y="444"/>
                      <a:pt x="518" y="481"/>
                      <a:pt x="514" y="515"/>
                    </a:cubicBezTo>
                    <a:lnTo>
                      <a:pt x="298" y="515"/>
                    </a:lnTo>
                    <a:cubicBezTo>
                      <a:pt x="293" y="481"/>
                      <a:pt x="290" y="444"/>
                      <a:pt x="290" y="406"/>
                    </a:cubicBezTo>
                    <a:cubicBezTo>
                      <a:pt x="290" y="364"/>
                      <a:pt x="293" y="327"/>
                      <a:pt x="298" y="293"/>
                    </a:cubicBezTo>
                    <a:lnTo>
                      <a:pt x="512" y="293"/>
                    </a:lnTo>
                    <a:cubicBezTo>
                      <a:pt x="518" y="327"/>
                      <a:pt x="520" y="364"/>
                      <a:pt x="520" y="406"/>
                    </a:cubicBezTo>
                    <a:close/>
                    <a:moveTo>
                      <a:pt x="737" y="406"/>
                    </a:moveTo>
                    <a:lnTo>
                      <a:pt x="737" y="406"/>
                    </a:lnTo>
                    <a:cubicBezTo>
                      <a:pt x="737" y="444"/>
                      <a:pt x="730" y="480"/>
                      <a:pt x="718" y="515"/>
                    </a:cubicBezTo>
                    <a:lnTo>
                      <a:pt x="588" y="515"/>
                    </a:lnTo>
                    <a:cubicBezTo>
                      <a:pt x="592" y="480"/>
                      <a:pt x="595" y="443"/>
                      <a:pt x="595" y="406"/>
                    </a:cubicBezTo>
                    <a:cubicBezTo>
                      <a:pt x="595" y="367"/>
                      <a:pt x="592" y="329"/>
                      <a:pt x="588" y="293"/>
                    </a:cubicBezTo>
                    <a:lnTo>
                      <a:pt x="717" y="293"/>
                    </a:lnTo>
                    <a:cubicBezTo>
                      <a:pt x="730" y="329"/>
                      <a:pt x="737" y="366"/>
                      <a:pt x="737" y="406"/>
                    </a:cubicBezTo>
                    <a:close/>
                    <a:moveTo>
                      <a:pt x="499" y="219"/>
                    </a:moveTo>
                    <a:lnTo>
                      <a:pt x="313" y="219"/>
                    </a:lnTo>
                    <a:cubicBezTo>
                      <a:pt x="336" y="127"/>
                      <a:pt x="375" y="74"/>
                      <a:pt x="406" y="74"/>
                    </a:cubicBezTo>
                    <a:cubicBezTo>
                      <a:pt x="435" y="74"/>
                      <a:pt x="474" y="127"/>
                      <a:pt x="499" y="219"/>
                    </a:cubicBezTo>
                    <a:close/>
                    <a:moveTo>
                      <a:pt x="36" y="238"/>
                    </a:moveTo>
                    <a:lnTo>
                      <a:pt x="36" y="238"/>
                    </a:lnTo>
                    <a:cubicBezTo>
                      <a:pt x="34" y="240"/>
                      <a:pt x="34" y="241"/>
                      <a:pt x="34" y="243"/>
                    </a:cubicBezTo>
                    <a:cubicBezTo>
                      <a:pt x="12" y="293"/>
                      <a:pt x="0" y="348"/>
                      <a:pt x="0" y="406"/>
                    </a:cubicBezTo>
                    <a:cubicBezTo>
                      <a:pt x="0" y="629"/>
                      <a:pt x="182" y="811"/>
                      <a:pt x="406" y="811"/>
                    </a:cubicBezTo>
                    <a:cubicBezTo>
                      <a:pt x="630" y="811"/>
                      <a:pt x="811" y="629"/>
                      <a:pt x="811" y="406"/>
                    </a:cubicBezTo>
                    <a:cubicBezTo>
                      <a:pt x="811" y="348"/>
                      <a:pt x="800" y="293"/>
                      <a:pt x="777" y="243"/>
                    </a:cubicBezTo>
                    <a:cubicBezTo>
                      <a:pt x="776" y="241"/>
                      <a:pt x="776" y="240"/>
                      <a:pt x="774" y="238"/>
                    </a:cubicBezTo>
                    <a:cubicBezTo>
                      <a:pt x="711" y="98"/>
                      <a:pt x="570" y="0"/>
                      <a:pt x="406" y="0"/>
                    </a:cubicBezTo>
                    <a:cubicBezTo>
                      <a:pt x="241" y="0"/>
                      <a:pt x="99" y="98"/>
                      <a:pt x="3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3869857-3AA8-8E4D-946A-F9B68E7B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904" y="2364210"/>
                <a:ext cx="692534" cy="969550"/>
              </a:xfrm>
              <a:custGeom>
                <a:avLst/>
                <a:gdLst>
                  <a:gd name="T0" fmla="*/ 204571 w 814"/>
                  <a:gd name="T1" fmla="*/ 26666 h 1141"/>
                  <a:gd name="T2" fmla="*/ 239207 w 814"/>
                  <a:gd name="T3" fmla="*/ 26666 h 1141"/>
                  <a:gd name="T4" fmla="*/ 239207 w 814"/>
                  <a:gd name="T5" fmla="*/ 61620 h 1141"/>
                  <a:gd name="T6" fmla="*/ 204571 w 814"/>
                  <a:gd name="T7" fmla="*/ 61620 h 1141"/>
                  <a:gd name="T8" fmla="*/ 204571 w 814"/>
                  <a:gd name="T9" fmla="*/ 26666 h 1141"/>
                  <a:gd name="T10" fmla="*/ 265545 w 814"/>
                  <a:gd name="T11" fmla="*/ 73152 h 1141"/>
                  <a:gd name="T12" fmla="*/ 265545 w 814"/>
                  <a:gd name="T13" fmla="*/ 73152 h 1141"/>
                  <a:gd name="T14" fmla="*/ 265906 w 814"/>
                  <a:gd name="T15" fmla="*/ 67386 h 1141"/>
                  <a:gd name="T16" fmla="*/ 265906 w 814"/>
                  <a:gd name="T17" fmla="*/ 20900 h 1141"/>
                  <a:gd name="T18" fmla="*/ 265906 w 814"/>
                  <a:gd name="T19" fmla="*/ 20900 h 1141"/>
                  <a:gd name="T20" fmla="*/ 245340 w 814"/>
                  <a:gd name="T21" fmla="*/ 0 h 1141"/>
                  <a:gd name="T22" fmla="*/ 198437 w 814"/>
                  <a:gd name="T23" fmla="*/ 0 h 1141"/>
                  <a:gd name="T24" fmla="*/ 198437 w 814"/>
                  <a:gd name="T25" fmla="*/ 0 h 1141"/>
                  <a:gd name="T26" fmla="*/ 177872 w 814"/>
                  <a:gd name="T27" fmla="*/ 20900 h 1141"/>
                  <a:gd name="T28" fmla="*/ 177872 w 814"/>
                  <a:gd name="T29" fmla="*/ 67386 h 1141"/>
                  <a:gd name="T30" fmla="*/ 177872 w 814"/>
                  <a:gd name="T31" fmla="*/ 67386 h 1141"/>
                  <a:gd name="T32" fmla="*/ 198437 w 814"/>
                  <a:gd name="T33" fmla="*/ 88287 h 1141"/>
                  <a:gd name="T34" fmla="*/ 242815 w 814"/>
                  <a:gd name="T35" fmla="*/ 88287 h 1141"/>
                  <a:gd name="T36" fmla="*/ 242815 w 814"/>
                  <a:gd name="T37" fmla="*/ 88287 h 1141"/>
                  <a:gd name="T38" fmla="*/ 266267 w 814"/>
                  <a:gd name="T39" fmla="*/ 182699 h 1141"/>
                  <a:gd name="T40" fmla="*/ 266267 w 814"/>
                  <a:gd name="T41" fmla="*/ 182699 h 1141"/>
                  <a:gd name="T42" fmla="*/ 207096 w 814"/>
                  <a:gd name="T43" fmla="*/ 325399 h 1141"/>
                  <a:gd name="T44" fmla="*/ 207096 w 814"/>
                  <a:gd name="T45" fmla="*/ 325399 h 1141"/>
                  <a:gd name="T46" fmla="*/ 64582 w 814"/>
                  <a:gd name="T47" fmla="*/ 383776 h 1141"/>
                  <a:gd name="T48" fmla="*/ 64582 w 814"/>
                  <a:gd name="T49" fmla="*/ 383776 h 1141"/>
                  <a:gd name="T50" fmla="*/ 17679 w 814"/>
                  <a:gd name="T51" fmla="*/ 378371 h 1141"/>
                  <a:gd name="T52" fmla="*/ 17679 w 814"/>
                  <a:gd name="T53" fmla="*/ 378371 h 1141"/>
                  <a:gd name="T54" fmla="*/ 1443 w 814"/>
                  <a:gd name="T55" fmla="*/ 388461 h 1141"/>
                  <a:gd name="T56" fmla="*/ 1443 w 814"/>
                  <a:gd name="T57" fmla="*/ 388461 h 1141"/>
                  <a:gd name="T58" fmla="*/ 10824 w 814"/>
                  <a:gd name="T59" fmla="*/ 404677 h 1141"/>
                  <a:gd name="T60" fmla="*/ 10824 w 814"/>
                  <a:gd name="T61" fmla="*/ 404677 h 1141"/>
                  <a:gd name="T62" fmla="*/ 64582 w 814"/>
                  <a:gd name="T63" fmla="*/ 410803 h 1141"/>
                  <a:gd name="T64" fmla="*/ 64582 w 814"/>
                  <a:gd name="T65" fmla="*/ 410803 h 1141"/>
                  <a:gd name="T66" fmla="*/ 225858 w 814"/>
                  <a:gd name="T67" fmla="*/ 343777 h 1141"/>
                  <a:gd name="T68" fmla="*/ 225858 w 814"/>
                  <a:gd name="T69" fmla="*/ 343777 h 1141"/>
                  <a:gd name="T70" fmla="*/ 293326 w 814"/>
                  <a:gd name="T71" fmla="*/ 182699 h 1141"/>
                  <a:gd name="T72" fmla="*/ 293326 w 814"/>
                  <a:gd name="T73" fmla="*/ 182699 h 1141"/>
                  <a:gd name="T74" fmla="*/ 265545 w 814"/>
                  <a:gd name="T75" fmla="*/ 73152 h 11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14" h="1141">
                    <a:moveTo>
                      <a:pt x="567" y="74"/>
                    </a:moveTo>
                    <a:lnTo>
                      <a:pt x="663" y="74"/>
                    </a:lnTo>
                    <a:lnTo>
                      <a:pt x="663" y="171"/>
                    </a:lnTo>
                    <a:lnTo>
                      <a:pt x="567" y="171"/>
                    </a:lnTo>
                    <a:lnTo>
                      <a:pt x="567" y="74"/>
                    </a:lnTo>
                    <a:close/>
                    <a:moveTo>
                      <a:pt x="736" y="203"/>
                    </a:moveTo>
                    <a:lnTo>
                      <a:pt x="736" y="203"/>
                    </a:lnTo>
                    <a:cubicBezTo>
                      <a:pt x="736" y="197"/>
                      <a:pt x="737" y="193"/>
                      <a:pt x="737" y="187"/>
                    </a:cubicBezTo>
                    <a:lnTo>
                      <a:pt x="737" y="58"/>
                    </a:lnTo>
                    <a:cubicBezTo>
                      <a:pt x="737" y="27"/>
                      <a:pt x="710" y="0"/>
                      <a:pt x="680" y="0"/>
                    </a:cubicBezTo>
                    <a:lnTo>
                      <a:pt x="550" y="0"/>
                    </a:lnTo>
                    <a:cubicBezTo>
                      <a:pt x="519" y="0"/>
                      <a:pt x="493" y="27"/>
                      <a:pt x="493" y="58"/>
                    </a:cubicBezTo>
                    <a:lnTo>
                      <a:pt x="493" y="187"/>
                    </a:lnTo>
                    <a:cubicBezTo>
                      <a:pt x="493" y="220"/>
                      <a:pt x="519" y="245"/>
                      <a:pt x="550" y="245"/>
                    </a:cubicBezTo>
                    <a:lnTo>
                      <a:pt x="673" y="245"/>
                    </a:lnTo>
                    <a:cubicBezTo>
                      <a:pt x="716" y="325"/>
                      <a:pt x="738" y="415"/>
                      <a:pt x="738" y="507"/>
                    </a:cubicBezTo>
                    <a:cubicBezTo>
                      <a:pt x="738" y="656"/>
                      <a:pt x="680" y="795"/>
                      <a:pt x="574" y="903"/>
                    </a:cubicBezTo>
                    <a:cubicBezTo>
                      <a:pt x="469" y="1007"/>
                      <a:pt x="328" y="1065"/>
                      <a:pt x="179" y="1065"/>
                    </a:cubicBezTo>
                    <a:cubicBezTo>
                      <a:pt x="135" y="1065"/>
                      <a:pt x="91" y="1061"/>
                      <a:pt x="49" y="1050"/>
                    </a:cubicBezTo>
                    <a:cubicBezTo>
                      <a:pt x="29" y="1046"/>
                      <a:pt x="9" y="1058"/>
                      <a:pt x="4" y="1078"/>
                    </a:cubicBezTo>
                    <a:cubicBezTo>
                      <a:pt x="0" y="1098"/>
                      <a:pt x="11" y="1119"/>
                      <a:pt x="30" y="1123"/>
                    </a:cubicBezTo>
                    <a:cubicBezTo>
                      <a:pt x="79" y="1135"/>
                      <a:pt x="128" y="1140"/>
                      <a:pt x="179" y="1140"/>
                    </a:cubicBezTo>
                    <a:cubicBezTo>
                      <a:pt x="347" y="1140"/>
                      <a:pt x="507" y="1074"/>
                      <a:pt x="626" y="954"/>
                    </a:cubicBezTo>
                    <a:cubicBezTo>
                      <a:pt x="746" y="834"/>
                      <a:pt x="813" y="676"/>
                      <a:pt x="813" y="507"/>
                    </a:cubicBezTo>
                    <a:cubicBezTo>
                      <a:pt x="813" y="400"/>
                      <a:pt x="786" y="295"/>
                      <a:pt x="736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5B487AAD-211E-8141-BE1F-FA4211029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329" y="2255652"/>
                <a:ext cx="722484" cy="1006982"/>
              </a:xfrm>
              <a:custGeom>
                <a:avLst/>
                <a:gdLst>
                  <a:gd name="T0" fmla="*/ 99972 w 852"/>
                  <a:gd name="T1" fmla="*/ 399312 h 1186"/>
                  <a:gd name="T2" fmla="*/ 66168 w 852"/>
                  <a:gd name="T3" fmla="*/ 399312 h 1186"/>
                  <a:gd name="T4" fmla="*/ 66168 w 852"/>
                  <a:gd name="T5" fmla="*/ 365106 h 1186"/>
                  <a:gd name="T6" fmla="*/ 99972 w 852"/>
                  <a:gd name="T7" fmla="*/ 365106 h 1186"/>
                  <a:gd name="T8" fmla="*/ 99972 w 852"/>
                  <a:gd name="T9" fmla="*/ 399312 h 1186"/>
                  <a:gd name="T10" fmla="*/ 106445 w 852"/>
                  <a:gd name="T11" fmla="*/ 338821 h 1186"/>
                  <a:gd name="T12" fmla="*/ 60055 w 852"/>
                  <a:gd name="T13" fmla="*/ 338821 h 1186"/>
                  <a:gd name="T14" fmla="*/ 60055 w 852"/>
                  <a:gd name="T15" fmla="*/ 338821 h 1186"/>
                  <a:gd name="T16" fmla="*/ 59695 w 852"/>
                  <a:gd name="T17" fmla="*/ 338821 h 1186"/>
                  <a:gd name="T18" fmla="*/ 59695 w 852"/>
                  <a:gd name="T19" fmla="*/ 338821 h 1186"/>
                  <a:gd name="T20" fmla="*/ 26611 w 852"/>
                  <a:gd name="T21" fmla="*/ 228281 h 1186"/>
                  <a:gd name="T22" fmla="*/ 26611 w 852"/>
                  <a:gd name="T23" fmla="*/ 228281 h 1186"/>
                  <a:gd name="T24" fmla="*/ 85587 w 852"/>
                  <a:gd name="T25" fmla="*/ 85695 h 1186"/>
                  <a:gd name="T26" fmla="*/ 85587 w 852"/>
                  <a:gd name="T27" fmla="*/ 85695 h 1186"/>
                  <a:gd name="T28" fmla="*/ 227993 w 852"/>
                  <a:gd name="T29" fmla="*/ 26645 h 1186"/>
                  <a:gd name="T30" fmla="*/ 227993 w 852"/>
                  <a:gd name="T31" fmla="*/ 26645 h 1186"/>
                  <a:gd name="T32" fmla="*/ 286969 w 852"/>
                  <a:gd name="T33" fmla="*/ 35646 h 1186"/>
                  <a:gd name="T34" fmla="*/ 286969 w 852"/>
                  <a:gd name="T35" fmla="*/ 35646 h 1186"/>
                  <a:gd name="T36" fmla="*/ 303511 w 852"/>
                  <a:gd name="T37" fmla="*/ 26645 h 1186"/>
                  <a:gd name="T38" fmla="*/ 303511 w 852"/>
                  <a:gd name="T39" fmla="*/ 26645 h 1186"/>
                  <a:gd name="T40" fmla="*/ 294880 w 852"/>
                  <a:gd name="T41" fmla="*/ 10082 h 1186"/>
                  <a:gd name="T42" fmla="*/ 294880 w 852"/>
                  <a:gd name="T43" fmla="*/ 10082 h 1186"/>
                  <a:gd name="T44" fmla="*/ 227993 w 852"/>
                  <a:gd name="T45" fmla="*/ 0 h 1186"/>
                  <a:gd name="T46" fmla="*/ 227993 w 852"/>
                  <a:gd name="T47" fmla="*/ 0 h 1186"/>
                  <a:gd name="T48" fmla="*/ 66528 w 852"/>
                  <a:gd name="T49" fmla="*/ 66612 h 1186"/>
                  <a:gd name="T50" fmla="*/ 66528 w 852"/>
                  <a:gd name="T51" fmla="*/ 66612 h 1186"/>
                  <a:gd name="T52" fmla="*/ 0 w 852"/>
                  <a:gd name="T53" fmla="*/ 228281 h 1186"/>
                  <a:gd name="T54" fmla="*/ 0 w 852"/>
                  <a:gd name="T55" fmla="*/ 228281 h 1186"/>
                  <a:gd name="T56" fmla="*/ 39557 w 852"/>
                  <a:gd name="T57" fmla="*/ 356104 h 1186"/>
                  <a:gd name="T58" fmla="*/ 39557 w 852"/>
                  <a:gd name="T59" fmla="*/ 356104 h 1186"/>
                  <a:gd name="T60" fmla="*/ 39557 w 852"/>
                  <a:gd name="T61" fmla="*/ 359345 h 1186"/>
                  <a:gd name="T62" fmla="*/ 39557 w 852"/>
                  <a:gd name="T63" fmla="*/ 405793 h 1186"/>
                  <a:gd name="T64" fmla="*/ 39557 w 852"/>
                  <a:gd name="T65" fmla="*/ 405793 h 1186"/>
                  <a:gd name="T66" fmla="*/ 60055 w 852"/>
                  <a:gd name="T67" fmla="*/ 426677 h 1186"/>
                  <a:gd name="T68" fmla="*/ 106445 w 852"/>
                  <a:gd name="T69" fmla="*/ 426677 h 1186"/>
                  <a:gd name="T70" fmla="*/ 106445 w 852"/>
                  <a:gd name="T71" fmla="*/ 426677 h 1186"/>
                  <a:gd name="T72" fmla="*/ 127302 w 852"/>
                  <a:gd name="T73" fmla="*/ 405793 h 1186"/>
                  <a:gd name="T74" fmla="*/ 127302 w 852"/>
                  <a:gd name="T75" fmla="*/ 359345 h 1186"/>
                  <a:gd name="T76" fmla="*/ 127302 w 852"/>
                  <a:gd name="T77" fmla="*/ 359345 h 1186"/>
                  <a:gd name="T78" fmla="*/ 106445 w 852"/>
                  <a:gd name="T79" fmla="*/ 338821 h 118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52" h="1186">
                    <a:moveTo>
                      <a:pt x="278" y="1109"/>
                    </a:moveTo>
                    <a:lnTo>
                      <a:pt x="184" y="1109"/>
                    </a:lnTo>
                    <a:lnTo>
                      <a:pt x="184" y="1014"/>
                    </a:lnTo>
                    <a:lnTo>
                      <a:pt x="278" y="1014"/>
                    </a:lnTo>
                    <a:lnTo>
                      <a:pt x="278" y="1109"/>
                    </a:lnTo>
                    <a:close/>
                    <a:moveTo>
                      <a:pt x="296" y="941"/>
                    </a:moveTo>
                    <a:lnTo>
                      <a:pt x="167" y="941"/>
                    </a:lnTo>
                    <a:cubicBezTo>
                      <a:pt x="166" y="941"/>
                      <a:pt x="166" y="941"/>
                      <a:pt x="166" y="941"/>
                    </a:cubicBezTo>
                    <a:cubicBezTo>
                      <a:pt x="105" y="848"/>
                      <a:pt x="74" y="743"/>
                      <a:pt x="74" y="634"/>
                    </a:cubicBezTo>
                    <a:cubicBezTo>
                      <a:pt x="74" y="485"/>
                      <a:pt x="132" y="343"/>
                      <a:pt x="238" y="238"/>
                    </a:cubicBezTo>
                    <a:cubicBezTo>
                      <a:pt x="343" y="132"/>
                      <a:pt x="484" y="74"/>
                      <a:pt x="634" y="74"/>
                    </a:cubicBezTo>
                    <a:cubicBezTo>
                      <a:pt x="690" y="74"/>
                      <a:pt x="745" y="83"/>
                      <a:pt x="798" y="99"/>
                    </a:cubicBezTo>
                    <a:cubicBezTo>
                      <a:pt x="818" y="105"/>
                      <a:pt x="838" y="93"/>
                      <a:pt x="844" y="74"/>
                    </a:cubicBezTo>
                    <a:cubicBezTo>
                      <a:pt x="851" y="55"/>
                      <a:pt x="839" y="34"/>
                      <a:pt x="820" y="28"/>
                    </a:cubicBezTo>
                    <a:cubicBezTo>
                      <a:pt x="760" y="9"/>
                      <a:pt x="697" y="0"/>
                      <a:pt x="634" y="0"/>
                    </a:cubicBezTo>
                    <a:cubicBezTo>
                      <a:pt x="465" y="0"/>
                      <a:pt x="305" y="65"/>
                      <a:pt x="185" y="185"/>
                    </a:cubicBezTo>
                    <a:cubicBezTo>
                      <a:pt x="65" y="305"/>
                      <a:pt x="0" y="464"/>
                      <a:pt x="0" y="634"/>
                    </a:cubicBezTo>
                    <a:cubicBezTo>
                      <a:pt x="0" y="761"/>
                      <a:pt x="38" y="884"/>
                      <a:pt x="110" y="989"/>
                    </a:cubicBezTo>
                    <a:cubicBezTo>
                      <a:pt x="110" y="992"/>
                      <a:pt x="110" y="995"/>
                      <a:pt x="110" y="998"/>
                    </a:cubicBezTo>
                    <a:lnTo>
                      <a:pt x="110" y="1127"/>
                    </a:lnTo>
                    <a:cubicBezTo>
                      <a:pt x="110" y="1158"/>
                      <a:pt x="135" y="1185"/>
                      <a:pt x="167" y="1185"/>
                    </a:cubicBezTo>
                    <a:lnTo>
                      <a:pt x="296" y="1185"/>
                    </a:lnTo>
                    <a:cubicBezTo>
                      <a:pt x="327" y="1185"/>
                      <a:pt x="354" y="1158"/>
                      <a:pt x="354" y="1127"/>
                    </a:cubicBezTo>
                    <a:lnTo>
                      <a:pt x="354" y="998"/>
                    </a:lnTo>
                    <a:cubicBezTo>
                      <a:pt x="354" y="966"/>
                      <a:pt x="327" y="941"/>
                      <a:pt x="296" y="94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D971451-5470-0644-BE09-5CE70E27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9073" y="7397179"/>
              <a:ext cx="954577" cy="954574"/>
            </a:xfrm>
            <a:custGeom>
              <a:avLst/>
              <a:gdLst>
                <a:gd name="T0" fmla="*/ 201867 w 1125"/>
                <a:gd name="T1" fmla="*/ 202046 h 1126"/>
                <a:gd name="T2" fmla="*/ 201867 w 1125"/>
                <a:gd name="T3" fmla="*/ 202046 h 1126"/>
                <a:gd name="T4" fmla="*/ 116586 w 1125"/>
                <a:gd name="T5" fmla="*/ 116842 h 1126"/>
                <a:gd name="T6" fmla="*/ 116586 w 1125"/>
                <a:gd name="T7" fmla="*/ 116842 h 1126"/>
                <a:gd name="T8" fmla="*/ 201867 w 1125"/>
                <a:gd name="T9" fmla="*/ 31637 h 1126"/>
                <a:gd name="T10" fmla="*/ 201867 w 1125"/>
                <a:gd name="T11" fmla="*/ 31637 h 1126"/>
                <a:gd name="T12" fmla="*/ 287867 w 1125"/>
                <a:gd name="T13" fmla="*/ 116842 h 1126"/>
                <a:gd name="T14" fmla="*/ 287867 w 1125"/>
                <a:gd name="T15" fmla="*/ 116842 h 1126"/>
                <a:gd name="T16" fmla="*/ 201867 w 1125"/>
                <a:gd name="T17" fmla="*/ 202046 h 1126"/>
                <a:gd name="T18" fmla="*/ 201867 w 1125"/>
                <a:gd name="T19" fmla="*/ 359513 h 1126"/>
                <a:gd name="T20" fmla="*/ 188193 w 1125"/>
                <a:gd name="T21" fmla="*/ 345852 h 1126"/>
                <a:gd name="T22" fmla="*/ 201867 w 1125"/>
                <a:gd name="T23" fmla="*/ 289049 h 1126"/>
                <a:gd name="T24" fmla="*/ 216260 w 1125"/>
                <a:gd name="T25" fmla="*/ 345852 h 1126"/>
                <a:gd name="T26" fmla="*/ 201867 w 1125"/>
                <a:gd name="T27" fmla="*/ 359513 h 1126"/>
                <a:gd name="T28" fmla="*/ 345081 w 1125"/>
                <a:gd name="T29" fmla="*/ 261366 h 1126"/>
                <a:gd name="T30" fmla="*/ 345081 w 1125"/>
                <a:gd name="T31" fmla="*/ 261366 h 1126"/>
                <a:gd name="T32" fmla="*/ 268796 w 1125"/>
                <a:gd name="T33" fmla="*/ 213191 h 1126"/>
                <a:gd name="T34" fmla="*/ 268796 w 1125"/>
                <a:gd name="T35" fmla="*/ 213191 h 1126"/>
                <a:gd name="T36" fmla="*/ 319173 w 1125"/>
                <a:gd name="T37" fmla="*/ 116842 h 1126"/>
                <a:gd name="T38" fmla="*/ 319173 w 1125"/>
                <a:gd name="T39" fmla="*/ 116842 h 1126"/>
                <a:gd name="T40" fmla="*/ 201867 w 1125"/>
                <a:gd name="T41" fmla="*/ 0 h 1126"/>
                <a:gd name="T42" fmla="*/ 201867 w 1125"/>
                <a:gd name="T43" fmla="*/ 0 h 1126"/>
                <a:gd name="T44" fmla="*/ 85281 w 1125"/>
                <a:gd name="T45" fmla="*/ 116842 h 1126"/>
                <a:gd name="T46" fmla="*/ 85281 w 1125"/>
                <a:gd name="T47" fmla="*/ 116842 h 1126"/>
                <a:gd name="T48" fmla="*/ 136017 w 1125"/>
                <a:gd name="T49" fmla="*/ 213191 h 1126"/>
                <a:gd name="T50" fmla="*/ 136017 w 1125"/>
                <a:gd name="T51" fmla="*/ 213191 h 1126"/>
                <a:gd name="T52" fmla="*/ 59373 w 1125"/>
                <a:gd name="T53" fmla="*/ 261366 h 1126"/>
                <a:gd name="T54" fmla="*/ 59373 w 1125"/>
                <a:gd name="T55" fmla="*/ 261366 h 1126"/>
                <a:gd name="T56" fmla="*/ 0 w 1125"/>
                <a:gd name="T57" fmla="*/ 404452 h 1126"/>
                <a:gd name="T58" fmla="*/ 31665 w 1125"/>
                <a:gd name="T59" fmla="*/ 404452 h 1126"/>
                <a:gd name="T60" fmla="*/ 31665 w 1125"/>
                <a:gd name="T61" fmla="*/ 404452 h 1126"/>
                <a:gd name="T62" fmla="*/ 183515 w 1125"/>
                <a:gd name="T63" fmla="*/ 234762 h 1126"/>
                <a:gd name="T64" fmla="*/ 152929 w 1125"/>
                <a:gd name="T65" fmla="*/ 355199 h 1126"/>
                <a:gd name="T66" fmla="*/ 201867 w 1125"/>
                <a:gd name="T67" fmla="*/ 404452 h 1126"/>
                <a:gd name="T68" fmla="*/ 251524 w 1125"/>
                <a:gd name="T69" fmla="*/ 355199 h 1126"/>
                <a:gd name="T70" fmla="*/ 221298 w 1125"/>
                <a:gd name="T71" fmla="*/ 234762 h 1126"/>
                <a:gd name="T72" fmla="*/ 221298 w 1125"/>
                <a:gd name="T73" fmla="*/ 234762 h 1126"/>
                <a:gd name="T74" fmla="*/ 373148 w 1125"/>
                <a:gd name="T75" fmla="*/ 404452 h 1126"/>
                <a:gd name="T76" fmla="*/ 404453 w 1125"/>
                <a:gd name="T77" fmla="*/ 404452 h 1126"/>
                <a:gd name="T78" fmla="*/ 404453 w 1125"/>
                <a:gd name="T79" fmla="*/ 404452 h 1126"/>
                <a:gd name="T80" fmla="*/ 345081 w 1125"/>
                <a:gd name="T81" fmla="*/ 261366 h 11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25" h="1126">
                  <a:moveTo>
                    <a:pt x="561" y="562"/>
                  </a:moveTo>
                  <a:lnTo>
                    <a:pt x="561" y="562"/>
                  </a:lnTo>
                  <a:cubicBezTo>
                    <a:pt x="431" y="562"/>
                    <a:pt x="324" y="455"/>
                    <a:pt x="324" y="325"/>
                  </a:cubicBezTo>
                  <a:cubicBezTo>
                    <a:pt x="324" y="195"/>
                    <a:pt x="431" y="88"/>
                    <a:pt x="561" y="88"/>
                  </a:cubicBezTo>
                  <a:cubicBezTo>
                    <a:pt x="693" y="88"/>
                    <a:pt x="800" y="195"/>
                    <a:pt x="800" y="325"/>
                  </a:cubicBezTo>
                  <a:cubicBezTo>
                    <a:pt x="800" y="455"/>
                    <a:pt x="693" y="562"/>
                    <a:pt x="561" y="562"/>
                  </a:cubicBezTo>
                  <a:close/>
                  <a:moveTo>
                    <a:pt x="561" y="1000"/>
                  </a:moveTo>
                  <a:lnTo>
                    <a:pt x="523" y="962"/>
                  </a:lnTo>
                  <a:lnTo>
                    <a:pt x="561" y="804"/>
                  </a:lnTo>
                  <a:lnTo>
                    <a:pt x="601" y="962"/>
                  </a:lnTo>
                  <a:lnTo>
                    <a:pt x="561" y="1000"/>
                  </a:lnTo>
                  <a:close/>
                  <a:moveTo>
                    <a:pt x="959" y="727"/>
                  </a:moveTo>
                  <a:lnTo>
                    <a:pt x="959" y="727"/>
                  </a:lnTo>
                  <a:cubicBezTo>
                    <a:pt x="898" y="666"/>
                    <a:pt x="825" y="620"/>
                    <a:pt x="747" y="593"/>
                  </a:cubicBezTo>
                  <a:cubicBezTo>
                    <a:pt x="831" y="534"/>
                    <a:pt x="887" y="436"/>
                    <a:pt x="887" y="325"/>
                  </a:cubicBezTo>
                  <a:cubicBezTo>
                    <a:pt x="887" y="146"/>
                    <a:pt x="740" y="0"/>
                    <a:pt x="561" y="0"/>
                  </a:cubicBezTo>
                  <a:cubicBezTo>
                    <a:pt x="382" y="0"/>
                    <a:pt x="237" y="146"/>
                    <a:pt x="237" y="325"/>
                  </a:cubicBezTo>
                  <a:cubicBezTo>
                    <a:pt x="237" y="436"/>
                    <a:pt x="293" y="534"/>
                    <a:pt x="378" y="593"/>
                  </a:cubicBezTo>
                  <a:cubicBezTo>
                    <a:pt x="299" y="620"/>
                    <a:pt x="226" y="666"/>
                    <a:pt x="165" y="727"/>
                  </a:cubicBezTo>
                  <a:cubicBezTo>
                    <a:pt x="58" y="833"/>
                    <a:pt x="0" y="974"/>
                    <a:pt x="0" y="1125"/>
                  </a:cubicBezTo>
                  <a:lnTo>
                    <a:pt x="88" y="1125"/>
                  </a:lnTo>
                  <a:cubicBezTo>
                    <a:pt x="88" y="881"/>
                    <a:pt x="272" y="679"/>
                    <a:pt x="510" y="653"/>
                  </a:cubicBezTo>
                  <a:lnTo>
                    <a:pt x="425" y="988"/>
                  </a:lnTo>
                  <a:lnTo>
                    <a:pt x="561" y="1125"/>
                  </a:lnTo>
                  <a:lnTo>
                    <a:pt x="699" y="988"/>
                  </a:lnTo>
                  <a:lnTo>
                    <a:pt x="615" y="653"/>
                  </a:lnTo>
                  <a:cubicBezTo>
                    <a:pt x="852" y="679"/>
                    <a:pt x="1037" y="881"/>
                    <a:pt x="1037" y="1125"/>
                  </a:cubicBezTo>
                  <a:lnTo>
                    <a:pt x="1124" y="1125"/>
                  </a:lnTo>
                  <a:cubicBezTo>
                    <a:pt x="1124" y="974"/>
                    <a:pt x="1065" y="833"/>
                    <a:pt x="959" y="7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F10A8E9-CA35-7C4D-8F17-D0D1A7755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5356" y="7397179"/>
              <a:ext cx="1025701" cy="804837"/>
            </a:xfrm>
            <a:custGeom>
              <a:avLst/>
              <a:gdLst>
                <a:gd name="T0" fmla="*/ 49650 w 1209"/>
                <a:gd name="T1" fmla="*/ 153770 h 950"/>
                <a:gd name="T2" fmla="*/ 105056 w 1209"/>
                <a:gd name="T3" fmla="*/ 153770 h 950"/>
                <a:gd name="T4" fmla="*/ 105056 w 1209"/>
                <a:gd name="T5" fmla="*/ 314007 h 950"/>
                <a:gd name="T6" fmla="*/ 49650 w 1209"/>
                <a:gd name="T7" fmla="*/ 314007 h 950"/>
                <a:gd name="T8" fmla="*/ 49650 w 1209"/>
                <a:gd name="T9" fmla="*/ 153770 h 950"/>
                <a:gd name="T10" fmla="*/ 189604 w 1209"/>
                <a:gd name="T11" fmla="*/ 90537 h 950"/>
                <a:gd name="T12" fmla="*/ 245011 w 1209"/>
                <a:gd name="T13" fmla="*/ 90537 h 950"/>
                <a:gd name="T14" fmla="*/ 245011 w 1209"/>
                <a:gd name="T15" fmla="*/ 314007 h 950"/>
                <a:gd name="T16" fmla="*/ 189604 w 1209"/>
                <a:gd name="T17" fmla="*/ 314007 h 950"/>
                <a:gd name="T18" fmla="*/ 189604 w 1209"/>
                <a:gd name="T19" fmla="*/ 90537 h 950"/>
                <a:gd name="T20" fmla="*/ 329559 w 1209"/>
                <a:gd name="T21" fmla="*/ 26946 h 950"/>
                <a:gd name="T22" fmla="*/ 384965 w 1209"/>
                <a:gd name="T23" fmla="*/ 26946 h 950"/>
                <a:gd name="T24" fmla="*/ 384965 w 1209"/>
                <a:gd name="T25" fmla="*/ 314007 h 950"/>
                <a:gd name="T26" fmla="*/ 329559 w 1209"/>
                <a:gd name="T27" fmla="*/ 314007 h 950"/>
                <a:gd name="T28" fmla="*/ 329559 w 1209"/>
                <a:gd name="T29" fmla="*/ 26946 h 950"/>
                <a:gd name="T30" fmla="*/ 421303 w 1209"/>
                <a:gd name="T31" fmla="*/ 314007 h 950"/>
                <a:gd name="T32" fmla="*/ 412309 w 1209"/>
                <a:gd name="T33" fmla="*/ 314007 h 950"/>
                <a:gd name="T34" fmla="*/ 412309 w 1209"/>
                <a:gd name="T35" fmla="*/ 13652 h 950"/>
                <a:gd name="T36" fmla="*/ 412309 w 1209"/>
                <a:gd name="T37" fmla="*/ 13652 h 950"/>
                <a:gd name="T38" fmla="*/ 398997 w 1209"/>
                <a:gd name="T39" fmla="*/ 0 h 950"/>
                <a:gd name="T40" fmla="*/ 315888 w 1209"/>
                <a:gd name="T41" fmla="*/ 0 h 950"/>
                <a:gd name="T42" fmla="*/ 315888 w 1209"/>
                <a:gd name="T43" fmla="*/ 0 h 950"/>
                <a:gd name="T44" fmla="*/ 302576 w 1209"/>
                <a:gd name="T45" fmla="*/ 13652 h 950"/>
                <a:gd name="T46" fmla="*/ 302576 w 1209"/>
                <a:gd name="T47" fmla="*/ 314007 h 950"/>
                <a:gd name="T48" fmla="*/ 272354 w 1209"/>
                <a:gd name="T49" fmla="*/ 314007 h 950"/>
                <a:gd name="T50" fmla="*/ 272354 w 1209"/>
                <a:gd name="T51" fmla="*/ 76885 h 950"/>
                <a:gd name="T52" fmla="*/ 272354 w 1209"/>
                <a:gd name="T53" fmla="*/ 76885 h 950"/>
                <a:gd name="T54" fmla="*/ 259042 w 1209"/>
                <a:gd name="T55" fmla="*/ 63233 h 950"/>
                <a:gd name="T56" fmla="*/ 175933 w 1209"/>
                <a:gd name="T57" fmla="*/ 63233 h 950"/>
                <a:gd name="T58" fmla="*/ 175933 w 1209"/>
                <a:gd name="T59" fmla="*/ 63233 h 950"/>
                <a:gd name="T60" fmla="*/ 162621 w 1209"/>
                <a:gd name="T61" fmla="*/ 76885 h 950"/>
                <a:gd name="T62" fmla="*/ 162621 w 1209"/>
                <a:gd name="T63" fmla="*/ 314007 h 950"/>
                <a:gd name="T64" fmla="*/ 132040 w 1209"/>
                <a:gd name="T65" fmla="*/ 314007 h 950"/>
                <a:gd name="T66" fmla="*/ 132040 w 1209"/>
                <a:gd name="T67" fmla="*/ 140477 h 950"/>
                <a:gd name="T68" fmla="*/ 132040 w 1209"/>
                <a:gd name="T69" fmla="*/ 140477 h 950"/>
                <a:gd name="T70" fmla="*/ 118728 w 1209"/>
                <a:gd name="T71" fmla="*/ 126465 h 950"/>
                <a:gd name="T72" fmla="*/ 35618 w 1209"/>
                <a:gd name="T73" fmla="*/ 126465 h 950"/>
                <a:gd name="T74" fmla="*/ 35618 w 1209"/>
                <a:gd name="T75" fmla="*/ 126465 h 950"/>
                <a:gd name="T76" fmla="*/ 22306 w 1209"/>
                <a:gd name="T77" fmla="*/ 140477 h 950"/>
                <a:gd name="T78" fmla="*/ 22306 w 1209"/>
                <a:gd name="T79" fmla="*/ 314007 h 950"/>
                <a:gd name="T80" fmla="*/ 13312 w 1209"/>
                <a:gd name="T81" fmla="*/ 314007 h 950"/>
                <a:gd name="T82" fmla="*/ 13312 w 1209"/>
                <a:gd name="T83" fmla="*/ 314007 h 950"/>
                <a:gd name="T84" fmla="*/ 0 w 1209"/>
                <a:gd name="T85" fmla="*/ 327660 h 950"/>
                <a:gd name="T86" fmla="*/ 0 w 1209"/>
                <a:gd name="T87" fmla="*/ 327660 h 950"/>
                <a:gd name="T88" fmla="*/ 13312 w 1209"/>
                <a:gd name="T89" fmla="*/ 340953 h 950"/>
                <a:gd name="T90" fmla="*/ 421303 w 1209"/>
                <a:gd name="T91" fmla="*/ 340953 h 950"/>
                <a:gd name="T92" fmla="*/ 421303 w 1209"/>
                <a:gd name="T93" fmla="*/ 340953 h 950"/>
                <a:gd name="T94" fmla="*/ 434615 w 1209"/>
                <a:gd name="T95" fmla="*/ 327660 h 950"/>
                <a:gd name="T96" fmla="*/ 434615 w 1209"/>
                <a:gd name="T97" fmla="*/ 327660 h 950"/>
                <a:gd name="T98" fmla="*/ 421303 w 1209"/>
                <a:gd name="T99" fmla="*/ 314007 h 9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09" h="950">
                  <a:moveTo>
                    <a:pt x="138" y="428"/>
                  </a:moveTo>
                  <a:lnTo>
                    <a:pt x="292" y="428"/>
                  </a:lnTo>
                  <a:lnTo>
                    <a:pt x="292" y="874"/>
                  </a:lnTo>
                  <a:lnTo>
                    <a:pt x="138" y="874"/>
                  </a:lnTo>
                  <a:lnTo>
                    <a:pt x="138" y="428"/>
                  </a:lnTo>
                  <a:close/>
                  <a:moveTo>
                    <a:pt x="527" y="252"/>
                  </a:moveTo>
                  <a:lnTo>
                    <a:pt x="681" y="252"/>
                  </a:lnTo>
                  <a:lnTo>
                    <a:pt x="681" y="874"/>
                  </a:lnTo>
                  <a:lnTo>
                    <a:pt x="527" y="874"/>
                  </a:lnTo>
                  <a:lnTo>
                    <a:pt x="527" y="252"/>
                  </a:lnTo>
                  <a:close/>
                  <a:moveTo>
                    <a:pt x="916" y="75"/>
                  </a:moveTo>
                  <a:lnTo>
                    <a:pt x="1070" y="75"/>
                  </a:lnTo>
                  <a:lnTo>
                    <a:pt x="1070" y="874"/>
                  </a:lnTo>
                  <a:lnTo>
                    <a:pt x="916" y="874"/>
                  </a:lnTo>
                  <a:lnTo>
                    <a:pt x="916" y="75"/>
                  </a:lnTo>
                  <a:close/>
                  <a:moveTo>
                    <a:pt x="1171" y="874"/>
                  </a:moveTo>
                  <a:lnTo>
                    <a:pt x="1146" y="874"/>
                  </a:lnTo>
                  <a:lnTo>
                    <a:pt x="1146" y="38"/>
                  </a:lnTo>
                  <a:cubicBezTo>
                    <a:pt x="1146" y="16"/>
                    <a:pt x="1130" y="0"/>
                    <a:pt x="1109" y="0"/>
                  </a:cubicBezTo>
                  <a:lnTo>
                    <a:pt x="878" y="0"/>
                  </a:lnTo>
                  <a:cubicBezTo>
                    <a:pt x="858" y="0"/>
                    <a:pt x="841" y="16"/>
                    <a:pt x="841" y="38"/>
                  </a:cubicBezTo>
                  <a:lnTo>
                    <a:pt x="841" y="874"/>
                  </a:lnTo>
                  <a:lnTo>
                    <a:pt x="757" y="874"/>
                  </a:lnTo>
                  <a:lnTo>
                    <a:pt x="757" y="214"/>
                  </a:lnTo>
                  <a:cubicBezTo>
                    <a:pt x="757" y="194"/>
                    <a:pt x="740" y="176"/>
                    <a:pt x="720" y="176"/>
                  </a:cubicBezTo>
                  <a:lnTo>
                    <a:pt x="489" y="176"/>
                  </a:lnTo>
                  <a:cubicBezTo>
                    <a:pt x="468" y="176"/>
                    <a:pt x="452" y="194"/>
                    <a:pt x="452" y="214"/>
                  </a:cubicBezTo>
                  <a:lnTo>
                    <a:pt x="452" y="874"/>
                  </a:lnTo>
                  <a:lnTo>
                    <a:pt x="367" y="874"/>
                  </a:lnTo>
                  <a:lnTo>
                    <a:pt x="367" y="391"/>
                  </a:lnTo>
                  <a:cubicBezTo>
                    <a:pt x="367" y="370"/>
                    <a:pt x="351" y="352"/>
                    <a:pt x="330" y="352"/>
                  </a:cubicBezTo>
                  <a:lnTo>
                    <a:pt x="99" y="352"/>
                  </a:lnTo>
                  <a:cubicBezTo>
                    <a:pt x="78" y="352"/>
                    <a:pt x="62" y="370"/>
                    <a:pt x="62" y="391"/>
                  </a:cubicBezTo>
                  <a:lnTo>
                    <a:pt x="62" y="874"/>
                  </a:lnTo>
                  <a:lnTo>
                    <a:pt x="37" y="874"/>
                  </a:lnTo>
                  <a:cubicBezTo>
                    <a:pt x="16" y="874"/>
                    <a:pt x="0" y="892"/>
                    <a:pt x="0" y="912"/>
                  </a:cubicBezTo>
                  <a:cubicBezTo>
                    <a:pt x="0" y="933"/>
                    <a:pt x="16" y="949"/>
                    <a:pt x="37" y="949"/>
                  </a:cubicBezTo>
                  <a:lnTo>
                    <a:pt x="1171" y="949"/>
                  </a:lnTo>
                  <a:cubicBezTo>
                    <a:pt x="1192" y="949"/>
                    <a:pt x="1208" y="933"/>
                    <a:pt x="1208" y="912"/>
                  </a:cubicBezTo>
                  <a:cubicBezTo>
                    <a:pt x="1208" y="892"/>
                    <a:pt x="1192" y="874"/>
                    <a:pt x="1171" y="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EC9922-89B6-1C4C-B6DB-07070765ADA7}"/>
              </a:ext>
            </a:extLst>
          </p:cNvPr>
          <p:cNvGrpSpPr/>
          <p:nvPr/>
        </p:nvGrpSpPr>
        <p:grpSpPr>
          <a:xfrm>
            <a:off x="1744281" y="7918920"/>
            <a:ext cx="4752062" cy="2435770"/>
            <a:chOff x="17907682" y="4698005"/>
            <a:chExt cx="4752062" cy="243577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CCD25AF-F7E1-2B42-BD38-33B9BF751251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4F3CBB3-EA3C-8941-8F5D-191423E1F3B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DF69A62-C888-AC44-A3E9-D3DB93D2C14B}"/>
              </a:ext>
            </a:extLst>
          </p:cNvPr>
          <p:cNvGrpSpPr/>
          <p:nvPr/>
        </p:nvGrpSpPr>
        <p:grpSpPr>
          <a:xfrm>
            <a:off x="5785689" y="9950762"/>
            <a:ext cx="4752062" cy="2435770"/>
            <a:chOff x="17907682" y="4698005"/>
            <a:chExt cx="4752062" cy="243577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E8A4AE0-1577-2449-936A-D1CFFDB23959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E72327E-5055-0A43-9A8D-10705E4879D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FEB535-4F2E-F74B-9D52-C5C979186549}"/>
              </a:ext>
            </a:extLst>
          </p:cNvPr>
          <p:cNvGrpSpPr/>
          <p:nvPr/>
        </p:nvGrpSpPr>
        <p:grpSpPr>
          <a:xfrm>
            <a:off x="9826670" y="7918920"/>
            <a:ext cx="4752062" cy="2435770"/>
            <a:chOff x="17907682" y="4698005"/>
            <a:chExt cx="4752062" cy="243577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8F536A0-DDE7-4F46-8BA4-E0C12D61C32C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58ACC2-A244-F646-B112-7DCCD8A3E63A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A848876-D0F5-DA48-8F9A-F27E7D90869C}"/>
              </a:ext>
            </a:extLst>
          </p:cNvPr>
          <p:cNvGrpSpPr/>
          <p:nvPr/>
        </p:nvGrpSpPr>
        <p:grpSpPr>
          <a:xfrm>
            <a:off x="13868505" y="9950762"/>
            <a:ext cx="4752062" cy="2435770"/>
            <a:chOff x="17907682" y="4698005"/>
            <a:chExt cx="4752062" cy="243577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D85138-7CE8-6148-830A-D17B22640232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1B7ED3-2BE5-4E46-AF96-BAE5E286095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C3ED41D-A96F-1D40-8FEE-F622D656CA16}"/>
              </a:ext>
            </a:extLst>
          </p:cNvPr>
          <p:cNvGrpSpPr/>
          <p:nvPr/>
        </p:nvGrpSpPr>
        <p:grpSpPr>
          <a:xfrm>
            <a:off x="17909486" y="7918920"/>
            <a:ext cx="4752062" cy="2435770"/>
            <a:chOff x="17907682" y="4698005"/>
            <a:chExt cx="4752062" cy="243577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A7629F-095F-2A4A-9CDE-D5F158B41F74}"/>
                </a:ext>
              </a:extLst>
            </p:cNvPr>
            <p:cNvSpPr/>
            <p:nvPr/>
          </p:nvSpPr>
          <p:spPr>
            <a:xfrm>
              <a:off x="18165446" y="5438887"/>
              <a:ext cx="4236533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F4C61F-D0CB-D142-98BA-F7C3BF43AE4E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6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The Ladder To The Greatness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B56AE42-D618-D144-88BE-4020FCD3525C}"/>
              </a:ext>
            </a:extLst>
          </p:cNvPr>
          <p:cNvSpPr txBox="1"/>
          <p:nvPr/>
        </p:nvSpPr>
        <p:spPr>
          <a:xfrm>
            <a:off x="8059301" y="7434146"/>
            <a:ext cx="1242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77121C-10B7-8F47-B36F-9E65FBFA1B4D}"/>
              </a:ext>
            </a:extLst>
          </p:cNvPr>
          <p:cNvSpPr txBox="1"/>
          <p:nvPr/>
        </p:nvSpPr>
        <p:spPr>
          <a:xfrm>
            <a:off x="11567487" y="5436051"/>
            <a:ext cx="1242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48DA00-A202-444E-AFC8-0C1F4A0B154B}"/>
              </a:ext>
            </a:extLst>
          </p:cNvPr>
          <p:cNvSpPr txBox="1"/>
          <p:nvPr/>
        </p:nvSpPr>
        <p:spPr>
          <a:xfrm>
            <a:off x="11567487" y="9432240"/>
            <a:ext cx="1242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0FF1FF-D0BC-4B42-9F2D-B06D53AB7E93}"/>
              </a:ext>
            </a:extLst>
          </p:cNvPr>
          <p:cNvSpPr txBox="1"/>
          <p:nvPr/>
        </p:nvSpPr>
        <p:spPr>
          <a:xfrm>
            <a:off x="15135480" y="7434146"/>
            <a:ext cx="1242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03" name="Delay 102">
            <a:extLst>
              <a:ext uri="{FF2B5EF4-FFF2-40B4-BE49-F238E27FC236}">
                <a16:creationId xmlns:a16="http://schemas.microsoft.com/office/drawing/2014/main" id="{00E152F0-A006-7A4F-BB84-CC62487F62B9}"/>
              </a:ext>
            </a:extLst>
          </p:cNvPr>
          <p:cNvSpPr/>
          <p:nvPr/>
        </p:nvSpPr>
        <p:spPr>
          <a:xfrm rot="5400000">
            <a:off x="10346554" y="4255502"/>
            <a:ext cx="3684538" cy="3684538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elay 103">
            <a:extLst>
              <a:ext uri="{FF2B5EF4-FFF2-40B4-BE49-F238E27FC236}">
                <a16:creationId xmlns:a16="http://schemas.microsoft.com/office/drawing/2014/main" id="{A36C339B-E244-4149-931A-5A09D510E372}"/>
              </a:ext>
            </a:extLst>
          </p:cNvPr>
          <p:cNvSpPr/>
          <p:nvPr/>
        </p:nvSpPr>
        <p:spPr>
          <a:xfrm rot="16200000">
            <a:off x="10346554" y="8457700"/>
            <a:ext cx="3684538" cy="3684538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elay 104">
            <a:extLst>
              <a:ext uri="{FF2B5EF4-FFF2-40B4-BE49-F238E27FC236}">
                <a16:creationId xmlns:a16="http://schemas.microsoft.com/office/drawing/2014/main" id="{6F6D14E2-22FE-6A42-B0B4-EA50BB73BC1C}"/>
              </a:ext>
            </a:extLst>
          </p:cNvPr>
          <p:cNvSpPr/>
          <p:nvPr/>
        </p:nvSpPr>
        <p:spPr>
          <a:xfrm>
            <a:off x="6720289" y="6401875"/>
            <a:ext cx="3684538" cy="3684538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elay 105">
            <a:extLst>
              <a:ext uri="{FF2B5EF4-FFF2-40B4-BE49-F238E27FC236}">
                <a16:creationId xmlns:a16="http://schemas.microsoft.com/office/drawing/2014/main" id="{646EF3ED-A5F5-F44F-9BE0-09E79AB5ABEE}"/>
              </a:ext>
            </a:extLst>
          </p:cNvPr>
          <p:cNvSpPr/>
          <p:nvPr/>
        </p:nvSpPr>
        <p:spPr>
          <a:xfrm rot="10800000">
            <a:off x="14031091" y="6401875"/>
            <a:ext cx="3684538" cy="3684538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BFB23A-CDCB-CB4B-B7D2-5C1971474942}"/>
              </a:ext>
            </a:extLst>
          </p:cNvPr>
          <p:cNvGrpSpPr/>
          <p:nvPr/>
        </p:nvGrpSpPr>
        <p:grpSpPr>
          <a:xfrm>
            <a:off x="14336038" y="4134287"/>
            <a:ext cx="5440520" cy="1749929"/>
            <a:chOff x="18165446" y="4832413"/>
            <a:chExt cx="5440520" cy="17499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6CB4752-08D0-CA47-BE70-4192BB7F5D66}"/>
                </a:ext>
              </a:extLst>
            </p:cNvPr>
            <p:cNvSpPr/>
            <p:nvPr/>
          </p:nvSpPr>
          <p:spPr>
            <a:xfrm>
              <a:off x="18165446" y="5438887"/>
              <a:ext cx="544052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13B14B2-43B3-2B4B-A779-4B6C82D61948}"/>
                </a:ext>
              </a:extLst>
            </p:cNvPr>
            <p:cNvSpPr/>
            <p:nvPr/>
          </p:nvSpPr>
          <p:spPr>
            <a:xfrm>
              <a:off x="18165446" y="4832413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DB63E52-85C7-8842-BD15-519E4D5D874F}"/>
              </a:ext>
            </a:extLst>
          </p:cNvPr>
          <p:cNvGrpSpPr/>
          <p:nvPr/>
        </p:nvGrpSpPr>
        <p:grpSpPr>
          <a:xfrm>
            <a:off x="18197471" y="6945184"/>
            <a:ext cx="4752062" cy="2301362"/>
            <a:chOff x="18165446" y="4832413"/>
            <a:chExt cx="4752062" cy="23013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56DC695-1664-814D-8AE5-FD29A3CEDF2B}"/>
                </a:ext>
              </a:extLst>
            </p:cNvPr>
            <p:cNvSpPr/>
            <p:nvPr/>
          </p:nvSpPr>
          <p:spPr>
            <a:xfrm>
              <a:off x="18165446" y="5438887"/>
              <a:ext cx="4258492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118A85-B2BC-144D-9607-6FDB921A09F2}"/>
                </a:ext>
              </a:extLst>
            </p:cNvPr>
            <p:cNvSpPr/>
            <p:nvPr/>
          </p:nvSpPr>
          <p:spPr>
            <a:xfrm>
              <a:off x="18165446" y="4832413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2E6C777-EB86-F14E-B23B-9CF3EF07F3EA}"/>
              </a:ext>
            </a:extLst>
          </p:cNvPr>
          <p:cNvGrpSpPr/>
          <p:nvPr/>
        </p:nvGrpSpPr>
        <p:grpSpPr>
          <a:xfrm>
            <a:off x="1921687" y="6945184"/>
            <a:ext cx="4258492" cy="2301362"/>
            <a:chOff x="18165446" y="4832413"/>
            <a:chExt cx="4258492" cy="230136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538EA02-636D-2744-BBE5-64A2F3DE5751}"/>
                </a:ext>
              </a:extLst>
            </p:cNvPr>
            <p:cNvSpPr/>
            <p:nvPr/>
          </p:nvSpPr>
          <p:spPr>
            <a:xfrm>
              <a:off x="18165446" y="5438887"/>
              <a:ext cx="4258492" cy="1694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E0F62D-8A5A-B44D-8FEC-CB742C4F2165}"/>
                </a:ext>
              </a:extLst>
            </p:cNvPr>
            <p:cNvSpPr/>
            <p:nvPr/>
          </p:nvSpPr>
          <p:spPr>
            <a:xfrm>
              <a:off x="18165446" y="4832413"/>
              <a:ext cx="42584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FD2399C-58EA-3542-AA9A-18A81787D764}"/>
              </a:ext>
            </a:extLst>
          </p:cNvPr>
          <p:cNvGrpSpPr/>
          <p:nvPr/>
        </p:nvGrpSpPr>
        <p:grpSpPr>
          <a:xfrm>
            <a:off x="4660410" y="10504122"/>
            <a:ext cx="5440520" cy="1749929"/>
            <a:chOff x="18165446" y="4832413"/>
            <a:chExt cx="5440520" cy="174992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6F5BC4F-67A4-5A4D-8297-D73E6BD0A488}"/>
                </a:ext>
              </a:extLst>
            </p:cNvPr>
            <p:cNvSpPr/>
            <p:nvPr/>
          </p:nvSpPr>
          <p:spPr>
            <a:xfrm>
              <a:off x="18165446" y="5438887"/>
              <a:ext cx="544052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7251B5F-2BAC-1845-9563-2A317532DE92}"/>
                </a:ext>
              </a:extLst>
            </p:cNvPr>
            <p:cNvSpPr/>
            <p:nvPr/>
          </p:nvSpPr>
          <p:spPr>
            <a:xfrm>
              <a:off x="18853904" y="4832413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8ADF5F8-AF6E-114F-B28D-ABFB77D0C17E}"/>
              </a:ext>
            </a:extLst>
          </p:cNvPr>
          <p:cNvGrpSpPr/>
          <p:nvPr/>
        </p:nvGrpSpPr>
        <p:grpSpPr>
          <a:xfrm>
            <a:off x="15165465" y="7508332"/>
            <a:ext cx="1435114" cy="1092472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A5B2A004-7E74-3C41-B291-37172C09F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4D9CF662-C877-3649-B17D-11A5CD0F2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AED55F72-E321-5242-9113-D29485BC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F687DAED-3AA3-0E4E-8667-BA57A91F6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FA1E90C3-3A05-BB4D-9D41-88439A879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8BAB9C0-BB2C-B74C-9751-5850396DD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EEA809E5-1EB2-734B-AA89-C80F9F02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5EF1083-6655-EA4D-9512-84235A98D198}"/>
              </a:ext>
            </a:extLst>
          </p:cNvPr>
          <p:cNvGrpSpPr/>
          <p:nvPr/>
        </p:nvGrpSpPr>
        <p:grpSpPr>
          <a:xfrm>
            <a:off x="7716311" y="7572588"/>
            <a:ext cx="1246154" cy="1254807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598E17C8-82C3-8041-8F61-E44D9EECE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AD833E62-C9FF-9243-A7E4-A9F6DDC2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22F09327-1CD0-684D-BDA2-679B26E4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53ABCF6B-EBF1-7C43-8980-8FFBA2C6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DEF4D9B6-ECD0-B842-9303-FDA5F319D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1C43BCED-9CB9-6E4B-951F-8CC526C1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C5334573-3C1D-D740-B223-4EDB81130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CA2794A8-602A-D34B-9730-0AF2F5A4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368061AE-A078-C045-BE54-A9513DB8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F3588A41-FEC0-2C49-AD55-4A6AEF36F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C347FC-7371-5E4E-9AA5-2D821AE67984}"/>
              </a:ext>
            </a:extLst>
          </p:cNvPr>
          <p:cNvGrpSpPr/>
          <p:nvPr/>
        </p:nvGrpSpPr>
        <p:grpSpPr>
          <a:xfrm>
            <a:off x="11528673" y="5230935"/>
            <a:ext cx="1214952" cy="1191590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E92270B-563B-6E42-9F06-A0A90055B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CD45D9DF-A169-8740-9301-FD03923F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F578C37F-FED6-AA4B-B2CD-7A484781A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576F464-D200-DA42-B66A-D70D4ED0C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C76ACFE-8F22-F446-8EDD-6F11774FD091}"/>
              </a:ext>
            </a:extLst>
          </p:cNvPr>
          <p:cNvGrpSpPr/>
          <p:nvPr/>
        </p:nvGrpSpPr>
        <p:grpSpPr>
          <a:xfrm>
            <a:off x="11642997" y="9678326"/>
            <a:ext cx="1038508" cy="1243283"/>
            <a:chOff x="13830554" y="8780454"/>
            <a:chExt cx="797352" cy="954577"/>
          </a:xfrm>
          <a:solidFill>
            <a:schemeClr val="bg1"/>
          </a:solidFill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53ACA3BB-6A83-514A-B4A4-58001ECA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726" y="9072442"/>
              <a:ext cx="445470" cy="348140"/>
            </a:xfrm>
            <a:custGeom>
              <a:avLst/>
              <a:gdLst>
                <a:gd name="T0" fmla="*/ 73046 w 525"/>
                <a:gd name="T1" fmla="*/ 102017 h 411"/>
                <a:gd name="T2" fmla="*/ 21950 w 525"/>
                <a:gd name="T3" fmla="*/ 53523 h 411"/>
                <a:gd name="T4" fmla="*/ 0 w 525"/>
                <a:gd name="T5" fmla="*/ 76513 h 411"/>
                <a:gd name="T6" fmla="*/ 75205 w 525"/>
                <a:gd name="T7" fmla="*/ 147279 h 411"/>
                <a:gd name="T8" fmla="*/ 188553 w 525"/>
                <a:gd name="T9" fmla="*/ 20835 h 411"/>
                <a:gd name="T10" fmla="*/ 165164 w 525"/>
                <a:gd name="T11" fmla="*/ 0 h 411"/>
                <a:gd name="T12" fmla="*/ 73046 w 525"/>
                <a:gd name="T13" fmla="*/ 102017 h 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411">
                  <a:moveTo>
                    <a:pt x="203" y="284"/>
                  </a:moveTo>
                  <a:lnTo>
                    <a:pt x="61" y="149"/>
                  </a:lnTo>
                  <a:lnTo>
                    <a:pt x="0" y="213"/>
                  </a:lnTo>
                  <a:lnTo>
                    <a:pt x="209" y="410"/>
                  </a:lnTo>
                  <a:lnTo>
                    <a:pt x="524" y="58"/>
                  </a:lnTo>
                  <a:lnTo>
                    <a:pt x="459" y="0"/>
                  </a:lnTo>
                  <a:lnTo>
                    <a:pt x="203" y="2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7FA6CCE-011D-C74C-9316-E19614B77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0554" y="8780454"/>
              <a:ext cx="797352" cy="954577"/>
            </a:xfrm>
            <a:custGeom>
              <a:avLst/>
              <a:gdLst>
                <a:gd name="T0" fmla="*/ 305797 w 941"/>
                <a:gd name="T1" fmla="*/ 193591 h 1125"/>
                <a:gd name="T2" fmla="*/ 305797 w 941"/>
                <a:gd name="T3" fmla="*/ 193591 h 1125"/>
                <a:gd name="T4" fmla="*/ 235726 w 941"/>
                <a:gd name="T5" fmla="*/ 325290 h 1125"/>
                <a:gd name="T6" fmla="*/ 235726 w 941"/>
                <a:gd name="T7" fmla="*/ 325290 h 1125"/>
                <a:gd name="T8" fmla="*/ 168530 w 941"/>
                <a:gd name="T9" fmla="*/ 369909 h 1125"/>
                <a:gd name="T10" fmla="*/ 168530 w 941"/>
                <a:gd name="T11" fmla="*/ 369909 h 1125"/>
                <a:gd name="T12" fmla="*/ 31262 w 941"/>
                <a:gd name="T13" fmla="*/ 193591 h 1125"/>
                <a:gd name="T14" fmla="*/ 31262 w 941"/>
                <a:gd name="T15" fmla="*/ 98235 h 1125"/>
                <a:gd name="T16" fmla="*/ 31262 w 941"/>
                <a:gd name="T17" fmla="*/ 98235 h 1125"/>
                <a:gd name="T18" fmla="*/ 44558 w 941"/>
                <a:gd name="T19" fmla="*/ 82402 h 1125"/>
                <a:gd name="T20" fmla="*/ 44558 w 941"/>
                <a:gd name="T21" fmla="*/ 82402 h 1125"/>
                <a:gd name="T22" fmla="*/ 147688 w 941"/>
                <a:gd name="T23" fmla="*/ 38502 h 1125"/>
                <a:gd name="T24" fmla="*/ 147688 w 941"/>
                <a:gd name="T25" fmla="*/ 38502 h 1125"/>
                <a:gd name="T26" fmla="*/ 168530 w 941"/>
                <a:gd name="T27" fmla="*/ 31306 h 1125"/>
                <a:gd name="T28" fmla="*/ 168530 w 941"/>
                <a:gd name="T29" fmla="*/ 31306 h 1125"/>
                <a:gd name="T30" fmla="*/ 190090 w 941"/>
                <a:gd name="T31" fmla="*/ 38502 h 1125"/>
                <a:gd name="T32" fmla="*/ 190090 w 941"/>
                <a:gd name="T33" fmla="*/ 38502 h 1125"/>
                <a:gd name="T34" fmla="*/ 293221 w 941"/>
                <a:gd name="T35" fmla="*/ 82402 h 1125"/>
                <a:gd name="T36" fmla="*/ 293221 w 941"/>
                <a:gd name="T37" fmla="*/ 82402 h 1125"/>
                <a:gd name="T38" fmla="*/ 305797 w 941"/>
                <a:gd name="T39" fmla="*/ 98235 h 1125"/>
                <a:gd name="T40" fmla="*/ 305797 w 941"/>
                <a:gd name="T41" fmla="*/ 193591 h 1125"/>
                <a:gd name="T42" fmla="*/ 298251 w 941"/>
                <a:gd name="T43" fmla="*/ 51816 h 1125"/>
                <a:gd name="T44" fmla="*/ 298251 w 941"/>
                <a:gd name="T45" fmla="*/ 51816 h 1125"/>
                <a:gd name="T46" fmla="*/ 207339 w 941"/>
                <a:gd name="T47" fmla="*/ 11875 h 1125"/>
                <a:gd name="T48" fmla="*/ 207339 w 941"/>
                <a:gd name="T49" fmla="*/ 11875 h 1125"/>
                <a:gd name="T50" fmla="*/ 168530 w 941"/>
                <a:gd name="T51" fmla="*/ 0 h 1125"/>
                <a:gd name="T52" fmla="*/ 168530 w 941"/>
                <a:gd name="T53" fmla="*/ 0 h 1125"/>
                <a:gd name="T54" fmla="*/ 129721 w 941"/>
                <a:gd name="T55" fmla="*/ 11875 h 1125"/>
                <a:gd name="T56" fmla="*/ 129721 w 941"/>
                <a:gd name="T57" fmla="*/ 11875 h 1125"/>
                <a:gd name="T58" fmla="*/ 38809 w 941"/>
                <a:gd name="T59" fmla="*/ 51816 h 1125"/>
                <a:gd name="T60" fmla="*/ 38809 w 941"/>
                <a:gd name="T61" fmla="*/ 51816 h 1125"/>
                <a:gd name="T62" fmla="*/ 0 w 941"/>
                <a:gd name="T63" fmla="*/ 98235 h 1125"/>
                <a:gd name="T64" fmla="*/ 0 w 941"/>
                <a:gd name="T65" fmla="*/ 193591 h 1125"/>
                <a:gd name="T66" fmla="*/ 0 w 941"/>
                <a:gd name="T67" fmla="*/ 193591 h 1125"/>
                <a:gd name="T68" fmla="*/ 26232 w 941"/>
                <a:gd name="T69" fmla="*/ 285348 h 1125"/>
                <a:gd name="T70" fmla="*/ 26232 w 941"/>
                <a:gd name="T71" fmla="*/ 285348 h 1125"/>
                <a:gd name="T72" fmla="*/ 81929 w 941"/>
                <a:gd name="T73" fmla="*/ 349758 h 1125"/>
                <a:gd name="T74" fmla="*/ 81929 w 941"/>
                <a:gd name="T75" fmla="*/ 349758 h 1125"/>
                <a:gd name="T76" fmla="*/ 162421 w 941"/>
                <a:gd name="T77" fmla="*/ 401934 h 1125"/>
                <a:gd name="T78" fmla="*/ 168530 w 941"/>
                <a:gd name="T79" fmla="*/ 404453 h 1125"/>
                <a:gd name="T80" fmla="*/ 174998 w 941"/>
                <a:gd name="T81" fmla="*/ 401934 h 1125"/>
                <a:gd name="T82" fmla="*/ 174998 w 941"/>
                <a:gd name="T83" fmla="*/ 401934 h 1125"/>
                <a:gd name="T84" fmla="*/ 255490 w 941"/>
                <a:gd name="T85" fmla="*/ 349758 h 1125"/>
                <a:gd name="T86" fmla="*/ 255490 w 941"/>
                <a:gd name="T87" fmla="*/ 349758 h 1125"/>
                <a:gd name="T88" fmla="*/ 311188 w 941"/>
                <a:gd name="T89" fmla="*/ 285348 h 1125"/>
                <a:gd name="T90" fmla="*/ 311188 w 941"/>
                <a:gd name="T91" fmla="*/ 285348 h 1125"/>
                <a:gd name="T92" fmla="*/ 337779 w 941"/>
                <a:gd name="T93" fmla="*/ 193591 h 1125"/>
                <a:gd name="T94" fmla="*/ 337779 w 941"/>
                <a:gd name="T95" fmla="*/ 98235 h 1125"/>
                <a:gd name="T96" fmla="*/ 337779 w 941"/>
                <a:gd name="T97" fmla="*/ 98235 h 1125"/>
                <a:gd name="T98" fmla="*/ 298251 w 941"/>
                <a:gd name="T99" fmla="*/ 51816 h 11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941" h="1125">
                  <a:moveTo>
                    <a:pt x="851" y="538"/>
                  </a:moveTo>
                  <a:lnTo>
                    <a:pt x="851" y="538"/>
                  </a:lnTo>
                  <a:cubicBezTo>
                    <a:pt x="851" y="670"/>
                    <a:pt x="786" y="793"/>
                    <a:pt x="656" y="904"/>
                  </a:cubicBezTo>
                  <a:cubicBezTo>
                    <a:pt x="581" y="969"/>
                    <a:pt x="504" y="1010"/>
                    <a:pt x="469" y="1028"/>
                  </a:cubicBezTo>
                  <a:cubicBezTo>
                    <a:pt x="392" y="988"/>
                    <a:pt x="87" y="816"/>
                    <a:pt x="87" y="538"/>
                  </a:cubicBezTo>
                  <a:lnTo>
                    <a:pt x="87" y="273"/>
                  </a:lnTo>
                  <a:cubicBezTo>
                    <a:pt x="87" y="252"/>
                    <a:pt x="102" y="234"/>
                    <a:pt x="124" y="229"/>
                  </a:cubicBezTo>
                  <a:cubicBezTo>
                    <a:pt x="246" y="208"/>
                    <a:pt x="357" y="143"/>
                    <a:pt x="411" y="107"/>
                  </a:cubicBezTo>
                  <a:cubicBezTo>
                    <a:pt x="428" y="95"/>
                    <a:pt x="448" y="87"/>
                    <a:pt x="469" y="87"/>
                  </a:cubicBezTo>
                  <a:cubicBezTo>
                    <a:pt x="490" y="87"/>
                    <a:pt x="511" y="95"/>
                    <a:pt x="529" y="107"/>
                  </a:cubicBezTo>
                  <a:cubicBezTo>
                    <a:pt x="583" y="143"/>
                    <a:pt x="693" y="208"/>
                    <a:pt x="816" y="229"/>
                  </a:cubicBezTo>
                  <a:cubicBezTo>
                    <a:pt x="837" y="234"/>
                    <a:pt x="851" y="252"/>
                    <a:pt x="851" y="273"/>
                  </a:cubicBezTo>
                  <a:lnTo>
                    <a:pt x="851" y="538"/>
                  </a:lnTo>
                  <a:close/>
                  <a:moveTo>
                    <a:pt x="830" y="144"/>
                  </a:moveTo>
                  <a:lnTo>
                    <a:pt x="830" y="144"/>
                  </a:lnTo>
                  <a:cubicBezTo>
                    <a:pt x="724" y="125"/>
                    <a:pt x="626" y="67"/>
                    <a:pt x="577" y="33"/>
                  </a:cubicBezTo>
                  <a:cubicBezTo>
                    <a:pt x="545" y="12"/>
                    <a:pt x="508" y="0"/>
                    <a:pt x="469" y="0"/>
                  </a:cubicBezTo>
                  <a:cubicBezTo>
                    <a:pt x="431" y="0"/>
                    <a:pt x="394" y="12"/>
                    <a:pt x="361" y="33"/>
                  </a:cubicBezTo>
                  <a:cubicBezTo>
                    <a:pt x="313" y="67"/>
                    <a:pt x="215" y="125"/>
                    <a:pt x="108" y="144"/>
                  </a:cubicBezTo>
                  <a:cubicBezTo>
                    <a:pt x="46" y="154"/>
                    <a:pt x="0" y="209"/>
                    <a:pt x="0" y="273"/>
                  </a:cubicBezTo>
                  <a:lnTo>
                    <a:pt x="0" y="538"/>
                  </a:lnTo>
                  <a:cubicBezTo>
                    <a:pt x="0" y="627"/>
                    <a:pt x="24" y="711"/>
                    <a:pt x="73" y="793"/>
                  </a:cubicBezTo>
                  <a:cubicBezTo>
                    <a:pt x="110" y="856"/>
                    <a:pt x="163" y="915"/>
                    <a:pt x="228" y="972"/>
                  </a:cubicBezTo>
                  <a:cubicBezTo>
                    <a:pt x="338" y="1066"/>
                    <a:pt x="447" y="1115"/>
                    <a:pt x="452" y="1117"/>
                  </a:cubicBezTo>
                  <a:lnTo>
                    <a:pt x="469" y="1124"/>
                  </a:lnTo>
                  <a:lnTo>
                    <a:pt x="487" y="1117"/>
                  </a:lnTo>
                  <a:cubicBezTo>
                    <a:pt x="492" y="1115"/>
                    <a:pt x="601" y="1066"/>
                    <a:pt x="711" y="972"/>
                  </a:cubicBezTo>
                  <a:cubicBezTo>
                    <a:pt x="777" y="915"/>
                    <a:pt x="829" y="856"/>
                    <a:pt x="866" y="793"/>
                  </a:cubicBezTo>
                  <a:cubicBezTo>
                    <a:pt x="915" y="711"/>
                    <a:pt x="940" y="627"/>
                    <a:pt x="940" y="538"/>
                  </a:cubicBezTo>
                  <a:lnTo>
                    <a:pt x="940" y="273"/>
                  </a:lnTo>
                  <a:cubicBezTo>
                    <a:pt x="940" y="209"/>
                    <a:pt x="894" y="154"/>
                    <a:pt x="830" y="1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581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2C33521-5CC1-4C4B-9DD6-F8120804B6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B6D9CE-9A2F-CE4D-8AFD-2A32056F8F48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elay 57">
            <a:extLst>
              <a:ext uri="{FF2B5EF4-FFF2-40B4-BE49-F238E27FC236}">
                <a16:creationId xmlns:a16="http://schemas.microsoft.com/office/drawing/2014/main" id="{25F7AAAD-9EC0-9A40-A555-488724C7D3C3}"/>
              </a:ext>
            </a:extLst>
          </p:cNvPr>
          <p:cNvSpPr/>
          <p:nvPr/>
        </p:nvSpPr>
        <p:spPr>
          <a:xfrm>
            <a:off x="9621" y="1319661"/>
            <a:ext cx="8725917" cy="5863447"/>
          </a:xfrm>
          <a:custGeom>
            <a:avLst/>
            <a:gdLst>
              <a:gd name="connsiteX0" fmla="*/ 0 w 5823690"/>
              <a:gd name="connsiteY0" fmla="*/ 0 h 5823690"/>
              <a:gd name="connsiteX1" fmla="*/ 2911845 w 5823690"/>
              <a:gd name="connsiteY1" fmla="*/ 0 h 5823690"/>
              <a:gd name="connsiteX2" fmla="*/ 5823690 w 5823690"/>
              <a:gd name="connsiteY2" fmla="*/ 2911845 h 5823690"/>
              <a:gd name="connsiteX3" fmla="*/ 2911845 w 5823690"/>
              <a:gd name="connsiteY3" fmla="*/ 5823690 h 5823690"/>
              <a:gd name="connsiteX4" fmla="*/ 0 w 5823690"/>
              <a:gd name="connsiteY4" fmla="*/ 5823690 h 5823690"/>
              <a:gd name="connsiteX5" fmla="*/ 0 w 5823690"/>
              <a:gd name="connsiteY5" fmla="*/ 0 h 5823690"/>
              <a:gd name="connsiteX0" fmla="*/ 2981740 w 8805430"/>
              <a:gd name="connsiteY0" fmla="*/ 0 h 5903203"/>
              <a:gd name="connsiteX1" fmla="*/ 5893585 w 8805430"/>
              <a:gd name="connsiteY1" fmla="*/ 0 h 5903203"/>
              <a:gd name="connsiteX2" fmla="*/ 8805430 w 8805430"/>
              <a:gd name="connsiteY2" fmla="*/ 2911845 h 5903203"/>
              <a:gd name="connsiteX3" fmla="*/ 5893585 w 8805430"/>
              <a:gd name="connsiteY3" fmla="*/ 5823690 h 5903203"/>
              <a:gd name="connsiteX4" fmla="*/ 0 w 8805430"/>
              <a:gd name="connsiteY4" fmla="*/ 5903203 h 5903203"/>
              <a:gd name="connsiteX5" fmla="*/ 2981740 w 8805430"/>
              <a:gd name="connsiteY5" fmla="*/ 0 h 5903203"/>
              <a:gd name="connsiteX0" fmla="*/ 79514 w 8805430"/>
              <a:gd name="connsiteY0" fmla="*/ 0 h 5903203"/>
              <a:gd name="connsiteX1" fmla="*/ 5893585 w 8805430"/>
              <a:gd name="connsiteY1" fmla="*/ 0 h 5903203"/>
              <a:gd name="connsiteX2" fmla="*/ 8805430 w 8805430"/>
              <a:gd name="connsiteY2" fmla="*/ 2911845 h 5903203"/>
              <a:gd name="connsiteX3" fmla="*/ 5893585 w 8805430"/>
              <a:gd name="connsiteY3" fmla="*/ 5823690 h 5903203"/>
              <a:gd name="connsiteX4" fmla="*/ 0 w 8805430"/>
              <a:gd name="connsiteY4" fmla="*/ 5903203 h 5903203"/>
              <a:gd name="connsiteX5" fmla="*/ 79514 w 8805430"/>
              <a:gd name="connsiteY5" fmla="*/ 0 h 5903203"/>
              <a:gd name="connsiteX0" fmla="*/ 1 w 8725917"/>
              <a:gd name="connsiteY0" fmla="*/ 0 h 5863447"/>
              <a:gd name="connsiteX1" fmla="*/ 5814072 w 8725917"/>
              <a:gd name="connsiteY1" fmla="*/ 0 h 5863447"/>
              <a:gd name="connsiteX2" fmla="*/ 8725917 w 8725917"/>
              <a:gd name="connsiteY2" fmla="*/ 2911845 h 5863447"/>
              <a:gd name="connsiteX3" fmla="*/ 5814072 w 8725917"/>
              <a:gd name="connsiteY3" fmla="*/ 5823690 h 5863447"/>
              <a:gd name="connsiteX4" fmla="*/ 0 w 8725917"/>
              <a:gd name="connsiteY4" fmla="*/ 5863447 h 5863447"/>
              <a:gd name="connsiteX5" fmla="*/ 1 w 8725917"/>
              <a:gd name="connsiteY5" fmla="*/ 0 h 586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5917" h="5863447">
                <a:moveTo>
                  <a:pt x="1" y="0"/>
                </a:moveTo>
                <a:lnTo>
                  <a:pt x="5814072" y="0"/>
                </a:lnTo>
                <a:cubicBezTo>
                  <a:pt x="7422240" y="0"/>
                  <a:pt x="8725917" y="1303677"/>
                  <a:pt x="8725917" y="2911845"/>
                </a:cubicBezTo>
                <a:cubicBezTo>
                  <a:pt x="8725917" y="4520013"/>
                  <a:pt x="7422240" y="5823690"/>
                  <a:pt x="5814072" y="5823690"/>
                </a:cubicBezTo>
                <a:lnTo>
                  <a:pt x="0" y="5863447"/>
                </a:lnTo>
                <a:cubicBezTo>
                  <a:pt x="0" y="3908965"/>
                  <a:pt x="1" y="195448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2336CC-DDB3-1645-B3CA-F3581AF4E5AB}"/>
              </a:ext>
            </a:extLst>
          </p:cNvPr>
          <p:cNvGrpSpPr/>
          <p:nvPr/>
        </p:nvGrpSpPr>
        <p:grpSpPr>
          <a:xfrm>
            <a:off x="1652319" y="2992630"/>
            <a:ext cx="5440520" cy="2159118"/>
            <a:chOff x="18165446" y="4423224"/>
            <a:chExt cx="5440520" cy="215911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E7BEA67-A573-2B4A-AE55-A15A720796BC}"/>
                </a:ext>
              </a:extLst>
            </p:cNvPr>
            <p:cNvSpPr/>
            <p:nvPr/>
          </p:nvSpPr>
          <p:spPr>
            <a:xfrm>
              <a:off x="18165446" y="5438887"/>
              <a:ext cx="544052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0F57D20-20E3-0D42-AEB3-CC48D2A8F871}"/>
                </a:ext>
              </a:extLst>
            </p:cNvPr>
            <p:cNvSpPr/>
            <p:nvPr/>
          </p:nvSpPr>
          <p:spPr>
            <a:xfrm>
              <a:off x="18165446" y="4423224"/>
              <a:ext cx="47520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+340</a:t>
              </a:r>
            </a:p>
          </p:txBody>
        </p:sp>
      </p:grpSp>
      <p:sp>
        <p:nvSpPr>
          <p:cNvPr id="66" name="Delay 57">
            <a:extLst>
              <a:ext uri="{FF2B5EF4-FFF2-40B4-BE49-F238E27FC236}">
                <a16:creationId xmlns:a16="http://schemas.microsoft.com/office/drawing/2014/main" id="{CCE43BAF-4356-4E46-8E73-9F2A802F6FF5}"/>
              </a:ext>
            </a:extLst>
          </p:cNvPr>
          <p:cNvSpPr/>
          <p:nvPr/>
        </p:nvSpPr>
        <p:spPr>
          <a:xfrm rot="10800000">
            <a:off x="15661353" y="6475861"/>
            <a:ext cx="8725917" cy="5863447"/>
          </a:xfrm>
          <a:custGeom>
            <a:avLst/>
            <a:gdLst>
              <a:gd name="connsiteX0" fmla="*/ 0 w 5823690"/>
              <a:gd name="connsiteY0" fmla="*/ 0 h 5823690"/>
              <a:gd name="connsiteX1" fmla="*/ 2911845 w 5823690"/>
              <a:gd name="connsiteY1" fmla="*/ 0 h 5823690"/>
              <a:gd name="connsiteX2" fmla="*/ 5823690 w 5823690"/>
              <a:gd name="connsiteY2" fmla="*/ 2911845 h 5823690"/>
              <a:gd name="connsiteX3" fmla="*/ 2911845 w 5823690"/>
              <a:gd name="connsiteY3" fmla="*/ 5823690 h 5823690"/>
              <a:gd name="connsiteX4" fmla="*/ 0 w 5823690"/>
              <a:gd name="connsiteY4" fmla="*/ 5823690 h 5823690"/>
              <a:gd name="connsiteX5" fmla="*/ 0 w 5823690"/>
              <a:gd name="connsiteY5" fmla="*/ 0 h 5823690"/>
              <a:gd name="connsiteX0" fmla="*/ 2981740 w 8805430"/>
              <a:gd name="connsiteY0" fmla="*/ 0 h 5903203"/>
              <a:gd name="connsiteX1" fmla="*/ 5893585 w 8805430"/>
              <a:gd name="connsiteY1" fmla="*/ 0 h 5903203"/>
              <a:gd name="connsiteX2" fmla="*/ 8805430 w 8805430"/>
              <a:gd name="connsiteY2" fmla="*/ 2911845 h 5903203"/>
              <a:gd name="connsiteX3" fmla="*/ 5893585 w 8805430"/>
              <a:gd name="connsiteY3" fmla="*/ 5823690 h 5903203"/>
              <a:gd name="connsiteX4" fmla="*/ 0 w 8805430"/>
              <a:gd name="connsiteY4" fmla="*/ 5903203 h 5903203"/>
              <a:gd name="connsiteX5" fmla="*/ 2981740 w 8805430"/>
              <a:gd name="connsiteY5" fmla="*/ 0 h 5903203"/>
              <a:gd name="connsiteX0" fmla="*/ 79514 w 8805430"/>
              <a:gd name="connsiteY0" fmla="*/ 0 h 5903203"/>
              <a:gd name="connsiteX1" fmla="*/ 5893585 w 8805430"/>
              <a:gd name="connsiteY1" fmla="*/ 0 h 5903203"/>
              <a:gd name="connsiteX2" fmla="*/ 8805430 w 8805430"/>
              <a:gd name="connsiteY2" fmla="*/ 2911845 h 5903203"/>
              <a:gd name="connsiteX3" fmla="*/ 5893585 w 8805430"/>
              <a:gd name="connsiteY3" fmla="*/ 5823690 h 5903203"/>
              <a:gd name="connsiteX4" fmla="*/ 0 w 8805430"/>
              <a:gd name="connsiteY4" fmla="*/ 5903203 h 5903203"/>
              <a:gd name="connsiteX5" fmla="*/ 79514 w 8805430"/>
              <a:gd name="connsiteY5" fmla="*/ 0 h 5903203"/>
              <a:gd name="connsiteX0" fmla="*/ 1 w 8725917"/>
              <a:gd name="connsiteY0" fmla="*/ 0 h 5863447"/>
              <a:gd name="connsiteX1" fmla="*/ 5814072 w 8725917"/>
              <a:gd name="connsiteY1" fmla="*/ 0 h 5863447"/>
              <a:gd name="connsiteX2" fmla="*/ 8725917 w 8725917"/>
              <a:gd name="connsiteY2" fmla="*/ 2911845 h 5863447"/>
              <a:gd name="connsiteX3" fmla="*/ 5814072 w 8725917"/>
              <a:gd name="connsiteY3" fmla="*/ 5823690 h 5863447"/>
              <a:gd name="connsiteX4" fmla="*/ 0 w 8725917"/>
              <a:gd name="connsiteY4" fmla="*/ 5863447 h 5863447"/>
              <a:gd name="connsiteX5" fmla="*/ 1 w 8725917"/>
              <a:gd name="connsiteY5" fmla="*/ 0 h 586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5917" h="5863447">
                <a:moveTo>
                  <a:pt x="1" y="0"/>
                </a:moveTo>
                <a:lnTo>
                  <a:pt x="5814072" y="0"/>
                </a:lnTo>
                <a:cubicBezTo>
                  <a:pt x="7422240" y="0"/>
                  <a:pt x="8725917" y="1303677"/>
                  <a:pt x="8725917" y="2911845"/>
                </a:cubicBezTo>
                <a:cubicBezTo>
                  <a:pt x="8725917" y="4520013"/>
                  <a:pt x="7422240" y="5823690"/>
                  <a:pt x="5814072" y="5823690"/>
                </a:cubicBezTo>
                <a:lnTo>
                  <a:pt x="0" y="5863447"/>
                </a:lnTo>
                <a:cubicBezTo>
                  <a:pt x="0" y="3908965"/>
                  <a:pt x="1" y="1954482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D72561-92EA-2544-ABAA-155D56E0D4C3}"/>
              </a:ext>
            </a:extLst>
          </p:cNvPr>
          <p:cNvGrpSpPr/>
          <p:nvPr/>
        </p:nvGrpSpPr>
        <p:grpSpPr>
          <a:xfrm>
            <a:off x="17304051" y="8328026"/>
            <a:ext cx="5440520" cy="2159118"/>
            <a:chOff x="18165446" y="4423224"/>
            <a:chExt cx="5440520" cy="215911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956A5C-6E53-4449-8D10-392ABE0AFD7F}"/>
                </a:ext>
              </a:extLst>
            </p:cNvPr>
            <p:cNvSpPr/>
            <p:nvPr/>
          </p:nvSpPr>
          <p:spPr>
            <a:xfrm>
              <a:off x="18165446" y="5438887"/>
              <a:ext cx="544052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39CEE8-9B2C-D847-B5A0-938BBE3027F6}"/>
                </a:ext>
              </a:extLst>
            </p:cNvPr>
            <p:cNvSpPr/>
            <p:nvPr/>
          </p:nvSpPr>
          <p:spPr>
            <a:xfrm>
              <a:off x="18165446" y="4423224"/>
              <a:ext cx="47520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+170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177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4D2D043-F1BC-954A-AD31-EFB8C3D73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STATICS &amp; REPORTS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269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 Reports Four Months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F9B1FB8-5498-EF4C-A8E9-515B4111CB74}"/>
              </a:ext>
            </a:extLst>
          </p:cNvPr>
          <p:cNvCxnSpPr>
            <a:cxnSpLocks/>
          </p:cNvCxnSpPr>
          <p:nvPr/>
        </p:nvCxnSpPr>
        <p:spPr>
          <a:xfrm flipV="1">
            <a:off x="4286052" y="8204338"/>
            <a:ext cx="0" cy="10156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2B6BDD-7A65-314F-961D-2B65EF8D5E7A}"/>
              </a:ext>
            </a:extLst>
          </p:cNvPr>
          <p:cNvCxnSpPr>
            <a:cxnSpLocks/>
          </p:cNvCxnSpPr>
          <p:nvPr/>
        </p:nvCxnSpPr>
        <p:spPr>
          <a:xfrm flipV="1">
            <a:off x="9561286" y="6371786"/>
            <a:ext cx="0" cy="10156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0EC41F-8CF8-9E4A-9C71-FB3BC87B26AF}"/>
              </a:ext>
            </a:extLst>
          </p:cNvPr>
          <p:cNvCxnSpPr>
            <a:cxnSpLocks/>
          </p:cNvCxnSpPr>
          <p:nvPr/>
        </p:nvCxnSpPr>
        <p:spPr>
          <a:xfrm flipV="1">
            <a:off x="14824032" y="8788651"/>
            <a:ext cx="0" cy="10156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97030B-0084-8040-A9BD-DC64D426F9FA}"/>
              </a:ext>
            </a:extLst>
          </p:cNvPr>
          <p:cNvCxnSpPr>
            <a:cxnSpLocks/>
          </p:cNvCxnSpPr>
          <p:nvPr/>
        </p:nvCxnSpPr>
        <p:spPr>
          <a:xfrm flipV="1">
            <a:off x="20115746" y="5384234"/>
            <a:ext cx="0" cy="10156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7522796-A12C-2146-BF52-5FBC0BB34176}"/>
              </a:ext>
            </a:extLst>
          </p:cNvPr>
          <p:cNvSpPr/>
          <p:nvPr/>
        </p:nvSpPr>
        <p:spPr>
          <a:xfrm rot="10800000">
            <a:off x="17597635" y="8725988"/>
            <a:ext cx="5040832" cy="50010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EE0B098F-6C79-5D43-809B-FD0464CD9D33}"/>
              </a:ext>
            </a:extLst>
          </p:cNvPr>
          <p:cNvSpPr/>
          <p:nvPr/>
        </p:nvSpPr>
        <p:spPr>
          <a:xfrm rot="6746221">
            <a:off x="17582289" y="6582668"/>
            <a:ext cx="5072107" cy="507210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683C20-2ADA-FA4D-AAEF-EB32A57D6AEA}"/>
              </a:ext>
            </a:extLst>
          </p:cNvPr>
          <p:cNvSpPr/>
          <p:nvPr/>
        </p:nvSpPr>
        <p:spPr>
          <a:xfrm rot="10800000">
            <a:off x="12327218" y="12184310"/>
            <a:ext cx="5040832" cy="1542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99AE969E-0D92-E847-95B5-78C01CD0AEAF}"/>
              </a:ext>
            </a:extLst>
          </p:cNvPr>
          <p:cNvSpPr/>
          <p:nvPr/>
        </p:nvSpPr>
        <p:spPr>
          <a:xfrm rot="6746221">
            <a:off x="12311872" y="10083037"/>
            <a:ext cx="5072107" cy="507210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B31133-D508-104C-A3B6-D78C47A802E4}"/>
              </a:ext>
            </a:extLst>
          </p:cNvPr>
          <p:cNvSpPr/>
          <p:nvPr/>
        </p:nvSpPr>
        <p:spPr>
          <a:xfrm rot="10800000">
            <a:off x="7040871" y="9715500"/>
            <a:ext cx="5040832" cy="4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hord 68">
            <a:extLst>
              <a:ext uri="{FF2B5EF4-FFF2-40B4-BE49-F238E27FC236}">
                <a16:creationId xmlns:a16="http://schemas.microsoft.com/office/drawing/2014/main" id="{21B84E6B-DADC-F64E-A6F7-768021702D6B}"/>
              </a:ext>
            </a:extLst>
          </p:cNvPr>
          <p:cNvSpPr/>
          <p:nvPr/>
        </p:nvSpPr>
        <p:spPr>
          <a:xfrm rot="6746221">
            <a:off x="7025526" y="7573876"/>
            <a:ext cx="5072107" cy="507210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177B1-5D31-1847-921E-3C77D2036C4F}"/>
              </a:ext>
            </a:extLst>
          </p:cNvPr>
          <p:cNvSpPr/>
          <p:nvPr/>
        </p:nvSpPr>
        <p:spPr>
          <a:xfrm rot="10800000">
            <a:off x="1738594" y="11521439"/>
            <a:ext cx="5040832" cy="2205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hord 74">
            <a:extLst>
              <a:ext uri="{FF2B5EF4-FFF2-40B4-BE49-F238E27FC236}">
                <a16:creationId xmlns:a16="http://schemas.microsoft.com/office/drawing/2014/main" id="{301754A4-C89C-D849-B8A5-6781D0A66697}"/>
              </a:ext>
            </a:extLst>
          </p:cNvPr>
          <p:cNvSpPr/>
          <p:nvPr/>
        </p:nvSpPr>
        <p:spPr>
          <a:xfrm rot="6746221">
            <a:off x="1723249" y="9343740"/>
            <a:ext cx="5072107" cy="5072107"/>
          </a:xfrm>
          <a:prstGeom prst="chord">
            <a:avLst>
              <a:gd name="adj1" fmla="val 4455042"/>
              <a:gd name="adj2" fmla="val 14460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B27A36-0D51-224F-8946-F41933982CF9}"/>
              </a:ext>
            </a:extLst>
          </p:cNvPr>
          <p:cNvSpPr txBox="1"/>
          <p:nvPr/>
        </p:nvSpPr>
        <p:spPr>
          <a:xfrm>
            <a:off x="2818544" y="11371961"/>
            <a:ext cx="28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45%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D7DFC1-6A25-9248-AA81-6F219E465FF6}"/>
              </a:ext>
            </a:extLst>
          </p:cNvPr>
          <p:cNvGrpSpPr/>
          <p:nvPr/>
        </p:nvGrpSpPr>
        <p:grpSpPr>
          <a:xfrm>
            <a:off x="1754117" y="5961656"/>
            <a:ext cx="5025310" cy="1884337"/>
            <a:chOff x="17771058" y="4698005"/>
            <a:chExt cx="5025310" cy="188433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00CFE82-694C-9641-9585-61115EB35510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616FE0-701B-A442-A701-1627668E4DC9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B1B41E5-CEB3-124D-AF16-1EDEA42E7B30}"/>
              </a:ext>
            </a:extLst>
          </p:cNvPr>
          <p:cNvGrpSpPr/>
          <p:nvPr/>
        </p:nvGrpSpPr>
        <p:grpSpPr>
          <a:xfrm>
            <a:off x="7040870" y="4196899"/>
            <a:ext cx="5025310" cy="1884337"/>
            <a:chOff x="17771058" y="4698005"/>
            <a:chExt cx="5025310" cy="188433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0242AD6-3853-B146-AB4F-CF9EE82AD9C1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A12D66C-7694-FC4C-AD70-40F1D40FE177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03D0ABE-0B32-BE49-A8DD-1B2488720CF5}"/>
              </a:ext>
            </a:extLst>
          </p:cNvPr>
          <p:cNvGrpSpPr/>
          <p:nvPr/>
        </p:nvGrpSpPr>
        <p:grpSpPr>
          <a:xfrm>
            <a:off x="12303710" y="6645096"/>
            <a:ext cx="5025310" cy="1884337"/>
            <a:chOff x="17771058" y="4698005"/>
            <a:chExt cx="5025310" cy="188433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ED907E2-B058-E64A-9E4A-0FFE6F8036A7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7A58DA-F081-6B48-B6FF-D3A9A4D93FE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F4C57B2-B133-EB45-A23F-D520B1414624}"/>
              </a:ext>
            </a:extLst>
          </p:cNvPr>
          <p:cNvGrpSpPr/>
          <p:nvPr/>
        </p:nvGrpSpPr>
        <p:grpSpPr>
          <a:xfrm>
            <a:off x="17615923" y="3353311"/>
            <a:ext cx="5025310" cy="1884337"/>
            <a:chOff x="17771058" y="4698005"/>
            <a:chExt cx="5025310" cy="188433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6A6341F-808D-5047-89A6-88E70900AFC3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3D46F3-782F-9E41-B806-D02A09F471D3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F33CCAA-C0D1-2449-A5AA-A87DF0B9B22A}"/>
              </a:ext>
            </a:extLst>
          </p:cNvPr>
          <p:cNvSpPr txBox="1"/>
          <p:nvPr/>
        </p:nvSpPr>
        <p:spPr>
          <a:xfrm>
            <a:off x="8105386" y="11371961"/>
            <a:ext cx="28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70%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69CDBD-0D94-3B44-8B0B-2285866A3FAC}"/>
              </a:ext>
            </a:extLst>
          </p:cNvPr>
          <p:cNvSpPr txBox="1"/>
          <p:nvPr/>
        </p:nvSpPr>
        <p:spPr>
          <a:xfrm>
            <a:off x="13399406" y="11371961"/>
            <a:ext cx="28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25%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75E0D3-D222-D144-ACC3-A4633E40BCFC}"/>
              </a:ext>
            </a:extLst>
          </p:cNvPr>
          <p:cNvSpPr txBox="1"/>
          <p:nvPr/>
        </p:nvSpPr>
        <p:spPr>
          <a:xfrm>
            <a:off x="18662650" y="11371961"/>
            <a:ext cx="289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762569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 Reports Four Months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183C2A-6789-A74D-90F8-C5A59DBB99BE}"/>
              </a:ext>
            </a:extLst>
          </p:cNvPr>
          <p:cNvCxnSpPr/>
          <p:nvPr/>
        </p:nvCxnSpPr>
        <p:spPr>
          <a:xfrm flipH="1" flipV="1">
            <a:off x="16733770" y="4494981"/>
            <a:ext cx="21488" cy="38007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C6EEBB-2B47-0046-9D85-0B1A30D3CF7D}"/>
              </a:ext>
            </a:extLst>
          </p:cNvPr>
          <p:cNvCxnSpPr/>
          <p:nvPr/>
        </p:nvCxnSpPr>
        <p:spPr>
          <a:xfrm flipH="1" flipV="1">
            <a:off x="14486309" y="4494981"/>
            <a:ext cx="10602" cy="187498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BD6CB-EAC3-BE45-BFA7-BDC60DA3E422}"/>
              </a:ext>
            </a:extLst>
          </p:cNvPr>
          <p:cNvCxnSpPr/>
          <p:nvPr/>
        </p:nvCxnSpPr>
        <p:spPr>
          <a:xfrm flipV="1">
            <a:off x="19189388" y="4464817"/>
            <a:ext cx="1" cy="270583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E2103C-F88E-D847-A99F-D65E1AC6175E}"/>
              </a:ext>
            </a:extLst>
          </p:cNvPr>
          <p:cNvCxnSpPr/>
          <p:nvPr/>
        </p:nvCxnSpPr>
        <p:spPr>
          <a:xfrm flipV="1">
            <a:off x="21623519" y="4464817"/>
            <a:ext cx="0" cy="163122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0C61A25-E080-2640-A8DF-F4C25BA8D16E}"/>
              </a:ext>
            </a:extLst>
          </p:cNvPr>
          <p:cNvSpPr/>
          <p:nvPr/>
        </p:nvSpPr>
        <p:spPr>
          <a:xfrm>
            <a:off x="13969999" y="6349451"/>
            <a:ext cx="1005297" cy="4724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BBF3B4-F9F0-494A-A93C-AD398790DD5C}"/>
              </a:ext>
            </a:extLst>
          </p:cNvPr>
          <p:cNvSpPr/>
          <p:nvPr/>
        </p:nvSpPr>
        <p:spPr>
          <a:xfrm>
            <a:off x="16325403" y="8270320"/>
            <a:ext cx="1005297" cy="278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53853C-F973-264F-BD50-7E814B339BA9}"/>
              </a:ext>
            </a:extLst>
          </p:cNvPr>
          <p:cNvSpPr/>
          <p:nvPr/>
        </p:nvSpPr>
        <p:spPr>
          <a:xfrm>
            <a:off x="18729374" y="7170651"/>
            <a:ext cx="1005297" cy="39031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F09A28-11F7-AF43-B6BC-3AA685B22852}"/>
              </a:ext>
            </a:extLst>
          </p:cNvPr>
          <p:cNvSpPr/>
          <p:nvPr/>
        </p:nvSpPr>
        <p:spPr>
          <a:xfrm>
            <a:off x="21157626" y="6096037"/>
            <a:ext cx="1005297" cy="4977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5" name="Title 20">
            <a:extLst>
              <a:ext uri="{FF2B5EF4-FFF2-40B4-BE49-F238E27FC236}">
                <a16:creationId xmlns:a16="http://schemas.microsoft.com/office/drawing/2014/main" id="{06B38F22-AE02-A648-9047-F431B9F5505C}"/>
              </a:ext>
            </a:extLst>
          </p:cNvPr>
          <p:cNvSpPr txBox="1">
            <a:spLocks/>
          </p:cNvSpPr>
          <p:nvPr/>
        </p:nvSpPr>
        <p:spPr>
          <a:xfrm>
            <a:off x="13650686" y="11303603"/>
            <a:ext cx="1535851" cy="496546"/>
          </a:xfrm>
          <a:prstGeom prst="rect">
            <a:avLst/>
          </a:prstGeom>
        </p:spPr>
        <p:txBody>
          <a:bodyPr vert="horz" wrap="square" lIns="9144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56" name="Title 20">
            <a:extLst>
              <a:ext uri="{FF2B5EF4-FFF2-40B4-BE49-F238E27FC236}">
                <a16:creationId xmlns:a16="http://schemas.microsoft.com/office/drawing/2014/main" id="{9D1B73F3-0D76-FD4C-B12A-5311EA8D225F}"/>
              </a:ext>
            </a:extLst>
          </p:cNvPr>
          <p:cNvSpPr txBox="1">
            <a:spLocks/>
          </p:cNvSpPr>
          <p:nvPr/>
        </p:nvSpPr>
        <p:spPr>
          <a:xfrm>
            <a:off x="16060125" y="11303602"/>
            <a:ext cx="1535851" cy="496546"/>
          </a:xfrm>
          <a:prstGeom prst="rect">
            <a:avLst/>
          </a:prstGeom>
        </p:spPr>
        <p:txBody>
          <a:bodyPr vert="horz" wrap="square" lIns="9144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57" name="Title 20">
            <a:extLst>
              <a:ext uri="{FF2B5EF4-FFF2-40B4-BE49-F238E27FC236}">
                <a16:creationId xmlns:a16="http://schemas.microsoft.com/office/drawing/2014/main" id="{8323A18D-E0FA-EF43-8721-473EC41B243D}"/>
              </a:ext>
            </a:extLst>
          </p:cNvPr>
          <p:cNvSpPr txBox="1">
            <a:spLocks/>
          </p:cNvSpPr>
          <p:nvPr/>
        </p:nvSpPr>
        <p:spPr>
          <a:xfrm>
            <a:off x="18469565" y="11303603"/>
            <a:ext cx="1535851" cy="496546"/>
          </a:xfrm>
          <a:prstGeom prst="rect">
            <a:avLst/>
          </a:prstGeom>
        </p:spPr>
        <p:txBody>
          <a:bodyPr vert="horz" wrap="square" lIns="9144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</a:t>
            </a:r>
          </a:p>
        </p:txBody>
      </p:sp>
      <p:sp>
        <p:nvSpPr>
          <p:cNvPr id="58" name="Title 20">
            <a:extLst>
              <a:ext uri="{FF2B5EF4-FFF2-40B4-BE49-F238E27FC236}">
                <a16:creationId xmlns:a16="http://schemas.microsoft.com/office/drawing/2014/main" id="{96CE38BD-55F1-3D48-9F87-6D2366F902C4}"/>
              </a:ext>
            </a:extLst>
          </p:cNvPr>
          <p:cNvSpPr txBox="1">
            <a:spLocks/>
          </p:cNvSpPr>
          <p:nvPr/>
        </p:nvSpPr>
        <p:spPr>
          <a:xfrm>
            <a:off x="20855593" y="11303602"/>
            <a:ext cx="1535851" cy="496546"/>
          </a:xfrm>
          <a:prstGeom prst="rect">
            <a:avLst/>
          </a:prstGeom>
        </p:spPr>
        <p:txBody>
          <a:bodyPr vert="horz" wrap="square" lIns="9144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EDC6BD-4BD8-BD4D-A5F8-34C30EFAD63D}"/>
              </a:ext>
            </a:extLst>
          </p:cNvPr>
          <p:cNvGrpSpPr/>
          <p:nvPr/>
        </p:nvGrpSpPr>
        <p:grpSpPr>
          <a:xfrm>
            <a:off x="1768925" y="4947485"/>
            <a:ext cx="10724428" cy="6518540"/>
            <a:chOff x="1768925" y="4947485"/>
            <a:chExt cx="10724428" cy="651854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0DD4B6C-3B33-514B-91F4-984AA3AE49B8}"/>
                </a:ext>
              </a:extLst>
            </p:cNvPr>
            <p:cNvGrpSpPr/>
            <p:nvPr/>
          </p:nvGrpSpPr>
          <p:grpSpPr>
            <a:xfrm>
              <a:off x="1768925" y="4947485"/>
              <a:ext cx="10724428" cy="1216114"/>
              <a:chOff x="1768925" y="4947485"/>
              <a:chExt cx="10724428" cy="1216114"/>
            </a:xfrm>
          </p:grpSpPr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89CAB94C-6173-8E46-846C-71AD19E643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0DB3E8F-C563-204C-B84F-9B4FF7BECC48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EBF960AD-4720-BA44-B6B3-2C75F36D6527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F719D0AD-95F9-0D47-AF05-EAE480D4CC12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E7AB898D-FE7C-4B47-91BE-B98EA40FCC0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9C441A8C-51C2-2640-84EC-4C6C3192DB97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E97005F-33D1-CB4C-8425-BD0F46F62D85}"/>
                </a:ext>
              </a:extLst>
            </p:cNvPr>
            <p:cNvGrpSpPr/>
            <p:nvPr/>
          </p:nvGrpSpPr>
          <p:grpSpPr>
            <a:xfrm>
              <a:off x="1768925" y="6699999"/>
              <a:ext cx="10724428" cy="1260998"/>
              <a:chOff x="1768925" y="4947485"/>
              <a:chExt cx="10724428" cy="1260998"/>
            </a:xfrm>
          </p:grpSpPr>
          <p:sp>
            <p:nvSpPr>
              <p:cNvPr id="88" name="Subtitle 2">
                <a:extLst>
                  <a:ext uri="{FF2B5EF4-FFF2-40B4-BE49-F238E27FC236}">
                    <a16:creationId xmlns:a16="http://schemas.microsoft.com/office/drawing/2014/main" id="{DAEA3369-52DE-4B4E-8309-0375809961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C57600A-12F3-4244-8BAB-C2F8C91A8689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A3FE5764-9578-9F4C-97BB-A2669F318B3A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B3A1C0F-600D-BD4B-B259-8E2A907302FF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25DBA00-3FC5-484C-8D17-420B98EA0F5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6688E67B-C71D-4D4C-A96D-75A0D8C4648A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2D17AA2-E44C-8C45-9F4F-44F06B0246EC}"/>
                </a:ext>
              </a:extLst>
            </p:cNvPr>
            <p:cNvGrpSpPr/>
            <p:nvPr/>
          </p:nvGrpSpPr>
          <p:grpSpPr>
            <a:xfrm>
              <a:off x="1768925" y="8452513"/>
              <a:ext cx="10724428" cy="1260998"/>
              <a:chOff x="1768925" y="4947485"/>
              <a:chExt cx="10724428" cy="1260998"/>
            </a:xfrm>
          </p:grpSpPr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CD0F7E89-0FF8-244D-846A-7C5E7979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0666BA4-F964-7646-BEC3-E31C077DDEFF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8975F675-0404-B247-B639-6DBA10EA40DA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B9C11F15-CC34-C544-AE2E-5FF6DD9B8FE4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AF03674B-7446-3B4C-BB30-D8084E54018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3BEEF81-BA23-D74B-A478-51B4A0931FB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556D108-82F0-9F4E-9CA1-F12736E539C5}"/>
                </a:ext>
              </a:extLst>
            </p:cNvPr>
            <p:cNvGrpSpPr/>
            <p:nvPr/>
          </p:nvGrpSpPr>
          <p:grpSpPr>
            <a:xfrm>
              <a:off x="1768925" y="10205027"/>
              <a:ext cx="10724428" cy="1260998"/>
              <a:chOff x="1768925" y="4947485"/>
              <a:chExt cx="10724428" cy="1260998"/>
            </a:xfrm>
          </p:grpSpPr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EE962521-1601-A246-A338-69CE4AC59B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2576" y="4947485"/>
                <a:ext cx="9740777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Mobile search is no longer the way of the future; it is the here and now! It is essential to optimize your website.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4BC672A-7D02-AC4D-82AD-11B1C68CD2E8}"/>
                  </a:ext>
                </a:extLst>
              </p:cNvPr>
              <p:cNvGrpSpPr/>
              <p:nvPr/>
            </p:nvGrpSpPr>
            <p:grpSpPr>
              <a:xfrm>
                <a:off x="1768925" y="5238989"/>
                <a:ext cx="715617" cy="715617"/>
                <a:chOff x="2328163" y="5982296"/>
                <a:chExt cx="715617" cy="715617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DC3E98F-E524-BD45-A127-B61B25166BA1}"/>
                    </a:ext>
                  </a:extLst>
                </p:cNvPr>
                <p:cNvSpPr/>
                <p:nvPr/>
              </p:nvSpPr>
              <p:spPr>
                <a:xfrm>
                  <a:off x="2328163" y="5982296"/>
                  <a:ext cx="715617" cy="71561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88A13DF-F2B7-0449-8DF2-ED9D706AFE4A}"/>
                    </a:ext>
                  </a:extLst>
                </p:cNvPr>
                <p:cNvGrpSpPr/>
                <p:nvPr/>
              </p:nvGrpSpPr>
              <p:grpSpPr>
                <a:xfrm>
                  <a:off x="2580746" y="6319727"/>
                  <a:ext cx="299660" cy="159558"/>
                  <a:chOff x="3082436" y="1989275"/>
                  <a:chExt cx="3644331" cy="1940468"/>
                </a:xfrm>
                <a:solidFill>
                  <a:schemeClr val="bg1"/>
                </a:solidFill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3A643C42-AAC6-7B4A-BB8B-65596A1AF17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403909" y="2667802"/>
                    <a:ext cx="1940468" cy="58341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972F7D9-CDF1-624C-A1C0-0DF9272B5059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3116669" y="2074002"/>
                    <a:ext cx="3610098" cy="58751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ontserrat Light" charset="0"/>
                      <a:ea typeface="Montserrat Light" charset="0"/>
                      <a:cs typeface="Montserrat Light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2797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Sales Reports Four Months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34F2FE-11C7-1A41-A965-C9FEAF948170}"/>
              </a:ext>
            </a:extLst>
          </p:cNvPr>
          <p:cNvGrpSpPr/>
          <p:nvPr/>
        </p:nvGrpSpPr>
        <p:grpSpPr>
          <a:xfrm>
            <a:off x="1890829" y="4762657"/>
            <a:ext cx="20627077" cy="6844306"/>
            <a:chOff x="1890829" y="4042221"/>
            <a:chExt cx="20627077" cy="68443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436444-A4DC-DA45-A44A-3FC53F2B195B}"/>
                </a:ext>
              </a:extLst>
            </p:cNvPr>
            <p:cNvGrpSpPr/>
            <p:nvPr/>
          </p:nvGrpSpPr>
          <p:grpSpPr>
            <a:xfrm>
              <a:off x="2494504" y="4042221"/>
              <a:ext cx="19388638" cy="5046484"/>
              <a:chOff x="2494504" y="3728121"/>
              <a:chExt cx="19388638" cy="60790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FAA6591-025E-0040-A0B5-DF2087851F69}"/>
                  </a:ext>
                </a:extLst>
              </p:cNvPr>
              <p:cNvGrpSpPr/>
              <p:nvPr/>
            </p:nvGrpSpPr>
            <p:grpSpPr>
              <a:xfrm>
                <a:off x="3771900" y="3797121"/>
                <a:ext cx="16783685" cy="3497580"/>
                <a:chOff x="3771900" y="4023360"/>
                <a:chExt cx="16783685" cy="3497580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74C79846-F1CC-3940-A21F-9667B91B6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1900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3A3D4BFB-3201-2344-93E6-DD80E5F11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8140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E4A2E1F-3D50-BB4D-BBED-23BFCDC26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88825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FAFBABD0-8D10-7B47-B643-358593B7D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72205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F04DD333-34AB-8644-9028-6AFFBC769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55585" y="4023360"/>
                  <a:ext cx="0" cy="349758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Up Arrow 60">
                <a:extLst>
                  <a:ext uri="{FF2B5EF4-FFF2-40B4-BE49-F238E27FC236}">
                    <a16:creationId xmlns:a16="http://schemas.microsoft.com/office/drawing/2014/main" id="{8D5ED89B-5DC3-8541-AF4F-C23D4AF19E70}"/>
                  </a:ext>
                </a:extLst>
              </p:cNvPr>
              <p:cNvSpPr/>
              <p:nvPr/>
            </p:nvSpPr>
            <p:spPr>
              <a:xfrm>
                <a:off x="2494504" y="6346560"/>
                <a:ext cx="2633274" cy="3460601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Up Arrow 61">
                <a:extLst>
                  <a:ext uri="{FF2B5EF4-FFF2-40B4-BE49-F238E27FC236}">
                    <a16:creationId xmlns:a16="http://schemas.microsoft.com/office/drawing/2014/main" id="{41649335-56C8-EB4E-8DDE-8B48F105603A}"/>
                  </a:ext>
                </a:extLst>
              </p:cNvPr>
              <p:cNvSpPr/>
              <p:nvPr/>
            </p:nvSpPr>
            <p:spPr>
              <a:xfrm>
                <a:off x="6683345" y="4641584"/>
                <a:ext cx="2633274" cy="5165578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Up Arrow 63">
                <a:extLst>
                  <a:ext uri="{FF2B5EF4-FFF2-40B4-BE49-F238E27FC236}">
                    <a16:creationId xmlns:a16="http://schemas.microsoft.com/office/drawing/2014/main" id="{0306C9CB-EBCC-2B40-BCBB-00F98ACDBBE9}"/>
                  </a:ext>
                </a:extLst>
              </p:cNvPr>
              <p:cNvSpPr/>
              <p:nvPr/>
            </p:nvSpPr>
            <p:spPr>
              <a:xfrm>
                <a:off x="10872186" y="7064609"/>
                <a:ext cx="2633274" cy="2742551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Up Arrow 64">
                <a:extLst>
                  <a:ext uri="{FF2B5EF4-FFF2-40B4-BE49-F238E27FC236}">
                    <a16:creationId xmlns:a16="http://schemas.microsoft.com/office/drawing/2014/main" id="{E38D0092-A1BE-1A4F-B8CC-5375D840CED1}"/>
                  </a:ext>
                </a:extLst>
              </p:cNvPr>
              <p:cNvSpPr/>
              <p:nvPr/>
            </p:nvSpPr>
            <p:spPr>
              <a:xfrm>
                <a:off x="15061027" y="4860596"/>
                <a:ext cx="2633274" cy="4946565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Up Arrow 65">
                <a:extLst>
                  <a:ext uri="{FF2B5EF4-FFF2-40B4-BE49-F238E27FC236}">
                    <a16:creationId xmlns:a16="http://schemas.microsoft.com/office/drawing/2014/main" id="{9A8DEBA0-D6EF-E24B-9130-00477539DA55}"/>
                  </a:ext>
                </a:extLst>
              </p:cNvPr>
              <p:cNvSpPr/>
              <p:nvPr/>
            </p:nvSpPr>
            <p:spPr>
              <a:xfrm>
                <a:off x="19249868" y="6037400"/>
                <a:ext cx="2633274" cy="3769761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6432DCA-32CB-AA41-9DB5-CB12B9F54122}"/>
                  </a:ext>
                </a:extLst>
              </p:cNvPr>
              <p:cNvSpPr/>
              <p:nvPr/>
            </p:nvSpPr>
            <p:spPr>
              <a:xfrm>
                <a:off x="2730841" y="8655969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50%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369083E-F3CE-F340-A480-D02419C2C447}"/>
                  </a:ext>
                </a:extLst>
              </p:cNvPr>
              <p:cNvSpPr/>
              <p:nvPr/>
            </p:nvSpPr>
            <p:spPr>
              <a:xfrm>
                <a:off x="6919682" y="8655969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90%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59F8DF5-F225-C54C-949F-CE8A6DA78B91}"/>
                  </a:ext>
                </a:extLst>
              </p:cNvPr>
              <p:cNvSpPr/>
              <p:nvPr/>
            </p:nvSpPr>
            <p:spPr>
              <a:xfrm>
                <a:off x="11108524" y="8655968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40%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883162C-062C-4548-B143-C8117C16F91F}"/>
                  </a:ext>
                </a:extLst>
              </p:cNvPr>
              <p:cNvSpPr/>
              <p:nvPr/>
            </p:nvSpPr>
            <p:spPr>
              <a:xfrm>
                <a:off x="15297365" y="8655966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85%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445658A-ABB1-434C-ACEC-721B5ADC86B3}"/>
                  </a:ext>
                </a:extLst>
              </p:cNvPr>
              <p:cNvSpPr/>
              <p:nvPr/>
            </p:nvSpPr>
            <p:spPr>
              <a:xfrm>
                <a:off x="19486206" y="8655966"/>
                <a:ext cx="2160598" cy="77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65%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B685134-6E18-CD44-A32D-7DF4ECC87ECD}"/>
                  </a:ext>
                </a:extLst>
              </p:cNvPr>
              <p:cNvSpPr/>
              <p:nvPr/>
            </p:nvSpPr>
            <p:spPr>
              <a:xfrm>
                <a:off x="3718951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E8ACF9F-6B7D-0C43-8C97-ABA5561C793E}"/>
                  </a:ext>
                </a:extLst>
              </p:cNvPr>
              <p:cNvSpPr/>
              <p:nvPr/>
            </p:nvSpPr>
            <p:spPr>
              <a:xfrm>
                <a:off x="7934335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22B6A94-DF1F-FE43-8549-699D6CC6028A}"/>
                  </a:ext>
                </a:extLst>
              </p:cNvPr>
              <p:cNvSpPr/>
              <p:nvPr/>
            </p:nvSpPr>
            <p:spPr>
              <a:xfrm>
                <a:off x="12141967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B59DFD1-A679-5B40-B188-F1672D87AA94}"/>
                  </a:ext>
                </a:extLst>
              </p:cNvPr>
              <p:cNvSpPr/>
              <p:nvPr/>
            </p:nvSpPr>
            <p:spPr>
              <a:xfrm>
                <a:off x="16320267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A5FA380-F77D-E044-B3F2-81502CCB3C48}"/>
                  </a:ext>
                </a:extLst>
              </p:cNvPr>
              <p:cNvSpPr/>
              <p:nvPr/>
            </p:nvSpPr>
            <p:spPr>
              <a:xfrm>
                <a:off x="20511267" y="3728121"/>
                <a:ext cx="103113" cy="103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25B17C9-E2CD-0B48-A2DC-B8BFC7BC1058}"/>
                </a:ext>
              </a:extLst>
            </p:cNvPr>
            <p:cNvSpPr/>
            <p:nvPr/>
          </p:nvSpPr>
          <p:spPr>
            <a:xfrm>
              <a:off x="6030809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245D26D-3766-D340-902F-A1B33D1B3310}"/>
                </a:ext>
              </a:extLst>
            </p:cNvPr>
            <p:cNvSpPr/>
            <p:nvPr/>
          </p:nvSpPr>
          <p:spPr>
            <a:xfrm>
              <a:off x="1890829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78DFDBE-9838-C444-BD78-D26C17B45AA5}"/>
                </a:ext>
              </a:extLst>
            </p:cNvPr>
            <p:cNvSpPr/>
            <p:nvPr/>
          </p:nvSpPr>
          <p:spPr>
            <a:xfrm>
              <a:off x="10285297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D623AD2-2C18-0841-BA31-EE3F900AD9ED}"/>
                </a:ext>
              </a:extLst>
            </p:cNvPr>
            <p:cNvSpPr/>
            <p:nvPr/>
          </p:nvSpPr>
          <p:spPr>
            <a:xfrm>
              <a:off x="14519854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9F8C3DB-B41D-E743-A3D1-F9AB22733302}"/>
                </a:ext>
              </a:extLst>
            </p:cNvPr>
            <p:cNvSpPr/>
            <p:nvPr/>
          </p:nvSpPr>
          <p:spPr>
            <a:xfrm>
              <a:off x="18710854" y="9752755"/>
              <a:ext cx="3807052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394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Comparison Charts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D6ED95-F4CD-A249-B833-833EC20471A4}"/>
              </a:ext>
            </a:extLst>
          </p:cNvPr>
          <p:cNvGrpSpPr/>
          <p:nvPr/>
        </p:nvGrpSpPr>
        <p:grpSpPr>
          <a:xfrm>
            <a:off x="2130919" y="7088636"/>
            <a:ext cx="20115811" cy="5095675"/>
            <a:chOff x="2130919" y="6606640"/>
            <a:chExt cx="20115811" cy="560351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FB1D54F-6643-274C-BEC5-DBCC11EE89DF}"/>
                </a:ext>
              </a:extLst>
            </p:cNvPr>
            <p:cNvSpPr/>
            <p:nvPr/>
          </p:nvSpPr>
          <p:spPr>
            <a:xfrm>
              <a:off x="4326596" y="6606640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843C029-8244-9740-A2B3-0D9340798998}"/>
                </a:ext>
              </a:extLst>
            </p:cNvPr>
            <p:cNvSpPr/>
            <p:nvPr/>
          </p:nvSpPr>
          <p:spPr>
            <a:xfrm>
              <a:off x="4326596" y="7794172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CC12EE3-9EB4-1D49-9122-D92E24A7377F}"/>
                </a:ext>
              </a:extLst>
            </p:cNvPr>
            <p:cNvSpPr/>
            <p:nvPr/>
          </p:nvSpPr>
          <p:spPr>
            <a:xfrm>
              <a:off x="4326596" y="8981704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C611FDD-19F7-C44B-9459-FCB4F9094F48}"/>
                </a:ext>
              </a:extLst>
            </p:cNvPr>
            <p:cNvSpPr/>
            <p:nvPr/>
          </p:nvSpPr>
          <p:spPr>
            <a:xfrm>
              <a:off x="4326596" y="10169236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A7EAE76-FE79-194C-AD0B-F4570B703D54}"/>
                </a:ext>
              </a:extLst>
            </p:cNvPr>
            <p:cNvSpPr/>
            <p:nvPr/>
          </p:nvSpPr>
          <p:spPr>
            <a:xfrm>
              <a:off x="4326596" y="11356768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9D23F8F-E941-5D4C-B493-479B7650FA81}"/>
                </a:ext>
              </a:extLst>
            </p:cNvPr>
            <p:cNvSpPr/>
            <p:nvPr/>
          </p:nvSpPr>
          <p:spPr>
            <a:xfrm>
              <a:off x="4326596" y="6606640"/>
              <a:ext cx="5365176" cy="8533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C7CDA1F-EE39-CF45-A562-3F9221F4431B}"/>
                </a:ext>
              </a:extLst>
            </p:cNvPr>
            <p:cNvSpPr/>
            <p:nvPr/>
          </p:nvSpPr>
          <p:spPr>
            <a:xfrm>
              <a:off x="4326595" y="7794172"/>
              <a:ext cx="6284137" cy="8533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DF8E75D-A4A8-8E41-9834-4B007F6EEE2B}"/>
                </a:ext>
              </a:extLst>
            </p:cNvPr>
            <p:cNvSpPr/>
            <p:nvPr/>
          </p:nvSpPr>
          <p:spPr>
            <a:xfrm>
              <a:off x="4326597" y="8981704"/>
              <a:ext cx="4471668" cy="8533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3E74403-E1F6-3949-9E31-26D7D3054CF7}"/>
                </a:ext>
              </a:extLst>
            </p:cNvPr>
            <p:cNvSpPr/>
            <p:nvPr/>
          </p:nvSpPr>
          <p:spPr>
            <a:xfrm>
              <a:off x="4326597" y="10169236"/>
              <a:ext cx="2207091" cy="8533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3D0F0FF-2510-1049-89DA-6948F8AC0DAF}"/>
                </a:ext>
              </a:extLst>
            </p:cNvPr>
            <p:cNvSpPr/>
            <p:nvPr/>
          </p:nvSpPr>
          <p:spPr>
            <a:xfrm>
              <a:off x="4326597" y="11356768"/>
              <a:ext cx="3778429" cy="85338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5335577-3C8F-A34A-8F8D-3098931662EB}"/>
                </a:ext>
              </a:extLst>
            </p:cNvPr>
            <p:cNvSpPr/>
            <p:nvPr/>
          </p:nvSpPr>
          <p:spPr>
            <a:xfrm>
              <a:off x="15264040" y="6606640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F923890-C018-AF41-89BC-851E15814BD6}"/>
                </a:ext>
              </a:extLst>
            </p:cNvPr>
            <p:cNvSpPr/>
            <p:nvPr/>
          </p:nvSpPr>
          <p:spPr>
            <a:xfrm>
              <a:off x="15264040" y="7794172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91949D0-79D2-A740-9B4A-2BF4CCECA9EC}"/>
                </a:ext>
              </a:extLst>
            </p:cNvPr>
            <p:cNvSpPr/>
            <p:nvPr/>
          </p:nvSpPr>
          <p:spPr>
            <a:xfrm>
              <a:off x="15264040" y="8981704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90AE73B-EA31-5F4C-8FF5-B9C0886E53CC}"/>
                </a:ext>
              </a:extLst>
            </p:cNvPr>
            <p:cNvSpPr/>
            <p:nvPr/>
          </p:nvSpPr>
          <p:spPr>
            <a:xfrm>
              <a:off x="15264040" y="10169236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EA03A79-1C63-954C-AC03-E04A00CF5CF7}"/>
                </a:ext>
              </a:extLst>
            </p:cNvPr>
            <p:cNvSpPr/>
            <p:nvPr/>
          </p:nvSpPr>
          <p:spPr>
            <a:xfrm>
              <a:off x="15264040" y="11356768"/>
              <a:ext cx="6982690" cy="853385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71981793-DC4A-3E4E-BF5F-34F31D3154C6}"/>
                </a:ext>
              </a:extLst>
            </p:cNvPr>
            <p:cNvSpPr/>
            <p:nvPr/>
          </p:nvSpPr>
          <p:spPr>
            <a:xfrm>
              <a:off x="15264039" y="6606640"/>
              <a:ext cx="4471209" cy="8533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452A85F8-A18B-A74E-9717-CF5FDB1C2C21}"/>
                </a:ext>
              </a:extLst>
            </p:cNvPr>
            <p:cNvSpPr/>
            <p:nvPr/>
          </p:nvSpPr>
          <p:spPr>
            <a:xfrm>
              <a:off x="15264039" y="7794172"/>
              <a:ext cx="2902164" cy="8533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20A2F61-EE9B-8343-87F8-4F3B942FEBC7}"/>
                </a:ext>
              </a:extLst>
            </p:cNvPr>
            <p:cNvSpPr/>
            <p:nvPr/>
          </p:nvSpPr>
          <p:spPr>
            <a:xfrm>
              <a:off x="15264040" y="8981704"/>
              <a:ext cx="6216133" cy="8533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CF4CE0F-3925-2949-8353-FB85F927EF8C}"/>
                </a:ext>
              </a:extLst>
            </p:cNvPr>
            <p:cNvSpPr/>
            <p:nvPr/>
          </p:nvSpPr>
          <p:spPr>
            <a:xfrm>
              <a:off x="15264041" y="10169236"/>
              <a:ext cx="5500886" cy="8533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E1099514-FF16-834D-9222-5EFCE3B3EA99}"/>
                </a:ext>
              </a:extLst>
            </p:cNvPr>
            <p:cNvSpPr/>
            <p:nvPr/>
          </p:nvSpPr>
          <p:spPr>
            <a:xfrm>
              <a:off x="15264039" y="11356768"/>
              <a:ext cx="2100387" cy="85338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41F0812-9C83-FD46-BB2E-E2F606085F34}"/>
                </a:ext>
              </a:extLst>
            </p:cNvPr>
            <p:cNvSpPr/>
            <p:nvPr/>
          </p:nvSpPr>
          <p:spPr>
            <a:xfrm>
              <a:off x="2130919" y="6751780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311C3E-3EFA-AD43-B11D-B73B673B1B85}"/>
                </a:ext>
              </a:extLst>
            </p:cNvPr>
            <p:cNvSpPr/>
            <p:nvPr/>
          </p:nvSpPr>
          <p:spPr>
            <a:xfrm>
              <a:off x="2130919" y="7939312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567498C-A16C-A042-B0AB-9DB3550027C2}"/>
                </a:ext>
              </a:extLst>
            </p:cNvPr>
            <p:cNvSpPr/>
            <p:nvPr/>
          </p:nvSpPr>
          <p:spPr>
            <a:xfrm>
              <a:off x="2130919" y="9126844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069A98-CD31-B74C-89A4-DE84C79F7C38}"/>
                </a:ext>
              </a:extLst>
            </p:cNvPr>
            <p:cNvSpPr/>
            <p:nvPr/>
          </p:nvSpPr>
          <p:spPr>
            <a:xfrm>
              <a:off x="2130919" y="10318991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Four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E7F01D4-D18A-B643-89AF-C96EC86F89C0}"/>
                </a:ext>
              </a:extLst>
            </p:cNvPr>
            <p:cNvSpPr/>
            <p:nvPr/>
          </p:nvSpPr>
          <p:spPr>
            <a:xfrm>
              <a:off x="2130919" y="11501908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Six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6803D7-C62D-6C4C-832A-B6394A56BCDE}"/>
                </a:ext>
              </a:extLst>
            </p:cNvPr>
            <p:cNvSpPr/>
            <p:nvPr/>
          </p:nvSpPr>
          <p:spPr>
            <a:xfrm>
              <a:off x="13068363" y="6751780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DF44178-0CAD-E24D-8CEF-8CCAFCAEDCDC}"/>
                </a:ext>
              </a:extLst>
            </p:cNvPr>
            <p:cNvSpPr/>
            <p:nvPr/>
          </p:nvSpPr>
          <p:spPr>
            <a:xfrm>
              <a:off x="13068363" y="7939312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083A88-38EA-8B41-9FE6-262F7C69AE48}"/>
                </a:ext>
              </a:extLst>
            </p:cNvPr>
            <p:cNvSpPr/>
            <p:nvPr/>
          </p:nvSpPr>
          <p:spPr>
            <a:xfrm>
              <a:off x="13068363" y="9126844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F5452DF-FF9C-4545-AD74-BA5B48FBC43D}"/>
                </a:ext>
              </a:extLst>
            </p:cNvPr>
            <p:cNvSpPr/>
            <p:nvPr/>
          </p:nvSpPr>
          <p:spPr>
            <a:xfrm>
              <a:off x="13068363" y="10318991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Four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ADF394-099C-6142-9EFF-F08D05DCA36E}"/>
                </a:ext>
              </a:extLst>
            </p:cNvPr>
            <p:cNvSpPr/>
            <p:nvPr/>
          </p:nvSpPr>
          <p:spPr>
            <a:xfrm>
              <a:off x="13068363" y="11501908"/>
              <a:ext cx="1939066" cy="563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Six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B4EBBE9-67C1-5A41-A02C-B24109DDEB7A}"/>
                </a:ext>
              </a:extLst>
            </p:cNvPr>
            <p:cNvSpPr txBox="1"/>
            <p:nvPr/>
          </p:nvSpPr>
          <p:spPr>
            <a:xfrm>
              <a:off x="8495556" y="6807335"/>
              <a:ext cx="1023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70%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E3C4FFA-13C0-384A-B5A3-8FCF01981DC7}"/>
                </a:ext>
              </a:extLst>
            </p:cNvPr>
            <p:cNvSpPr txBox="1"/>
            <p:nvPr/>
          </p:nvSpPr>
          <p:spPr>
            <a:xfrm>
              <a:off x="9425454" y="7988557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97%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B6001EC-B0C0-8349-BCB2-769A6C5819F7}"/>
                </a:ext>
              </a:extLst>
            </p:cNvPr>
            <p:cNvSpPr txBox="1"/>
            <p:nvPr/>
          </p:nvSpPr>
          <p:spPr>
            <a:xfrm>
              <a:off x="7646988" y="9177564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63%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36D806D-C4B2-9545-A162-A963DD5DA814}"/>
                </a:ext>
              </a:extLst>
            </p:cNvPr>
            <p:cNvSpPr txBox="1"/>
            <p:nvPr/>
          </p:nvSpPr>
          <p:spPr>
            <a:xfrm>
              <a:off x="5423471" y="1036509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24%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5C97B6D-241D-3141-92E4-562724617411}"/>
                </a:ext>
              </a:extLst>
            </p:cNvPr>
            <p:cNvSpPr txBox="1"/>
            <p:nvPr/>
          </p:nvSpPr>
          <p:spPr>
            <a:xfrm>
              <a:off x="7009184" y="11552626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50%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F336A53-1C0A-CB48-9983-4730E83D03A0}"/>
                </a:ext>
              </a:extLst>
            </p:cNvPr>
            <p:cNvSpPr txBox="1"/>
            <p:nvPr/>
          </p:nvSpPr>
          <p:spPr>
            <a:xfrm>
              <a:off x="18631373" y="680733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61%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405E8-31F1-5240-91BC-40DC7D01DBDD}"/>
                </a:ext>
              </a:extLst>
            </p:cNvPr>
            <p:cNvSpPr txBox="1"/>
            <p:nvPr/>
          </p:nvSpPr>
          <p:spPr>
            <a:xfrm>
              <a:off x="17049688" y="7988557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45%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548AE7-C5D0-4F49-AC34-2CC4CA44DD67}"/>
                </a:ext>
              </a:extLst>
            </p:cNvPr>
            <p:cNvSpPr txBox="1"/>
            <p:nvPr/>
          </p:nvSpPr>
          <p:spPr>
            <a:xfrm>
              <a:off x="20362082" y="9177564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95%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C6D22C-B736-EB4F-9F78-6B89CAF100CE}"/>
                </a:ext>
              </a:extLst>
            </p:cNvPr>
            <p:cNvSpPr txBox="1"/>
            <p:nvPr/>
          </p:nvSpPr>
          <p:spPr>
            <a:xfrm>
              <a:off x="19654410" y="1036509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78%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307DE6E-964B-5A46-997E-02F36BB598C3}"/>
                </a:ext>
              </a:extLst>
            </p:cNvPr>
            <p:cNvSpPr txBox="1"/>
            <p:nvPr/>
          </p:nvSpPr>
          <p:spPr>
            <a:xfrm>
              <a:off x="16254987" y="11552626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spc="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6A6EF13-3D0B-8D48-8043-BC2BE5A35CFE}"/>
              </a:ext>
            </a:extLst>
          </p:cNvPr>
          <p:cNvGrpSpPr/>
          <p:nvPr/>
        </p:nvGrpSpPr>
        <p:grpSpPr>
          <a:xfrm>
            <a:off x="2130917" y="4237157"/>
            <a:ext cx="9330601" cy="1876288"/>
            <a:chOff x="1746249" y="2083432"/>
            <a:chExt cx="9330601" cy="187628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1EAD1C-A594-714D-A577-3C7F3FEDB12C}"/>
                </a:ext>
              </a:extLst>
            </p:cNvPr>
            <p:cNvSpPr txBox="1"/>
            <p:nvPr/>
          </p:nvSpPr>
          <p:spPr>
            <a:xfrm>
              <a:off x="1746249" y="2870832"/>
              <a:ext cx="933060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51007C-C64A-BE4B-9906-BB3FC8370C21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582F704-AD83-DA47-9EBE-29911F5E6F01}"/>
              </a:ext>
            </a:extLst>
          </p:cNvPr>
          <p:cNvGrpSpPr/>
          <p:nvPr/>
        </p:nvGrpSpPr>
        <p:grpSpPr>
          <a:xfrm>
            <a:off x="13046061" y="4237157"/>
            <a:ext cx="9330601" cy="1876288"/>
            <a:chOff x="1746249" y="2083432"/>
            <a:chExt cx="9330601" cy="18762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6FD4A4A-39A3-AD45-99BB-7F2C7FE8C197}"/>
                </a:ext>
              </a:extLst>
            </p:cNvPr>
            <p:cNvSpPr txBox="1"/>
            <p:nvPr/>
          </p:nvSpPr>
          <p:spPr>
            <a:xfrm>
              <a:off x="1746249" y="2870832"/>
              <a:ext cx="933060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9F6958D-13BC-D14E-9EE6-46922FD2BA48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Technology Streamlines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8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13AA8-D656-104E-A7DA-2807DCFFD1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3EE87C-16D9-524C-80D1-BA54128EBC20}"/>
              </a:ext>
            </a:extLst>
          </p:cNvPr>
          <p:cNvSpPr/>
          <p:nvPr/>
        </p:nvSpPr>
        <p:spPr>
          <a:xfrm>
            <a:off x="0" y="-1"/>
            <a:ext cx="24373726" cy="1176020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elay 56">
            <a:extLst>
              <a:ext uri="{FF2B5EF4-FFF2-40B4-BE49-F238E27FC236}">
                <a16:creationId xmlns:a16="http://schemas.microsoft.com/office/drawing/2014/main" id="{4A141C3C-A81E-9D40-BA50-49F42E2DDBF6}"/>
              </a:ext>
            </a:extLst>
          </p:cNvPr>
          <p:cNvSpPr/>
          <p:nvPr/>
        </p:nvSpPr>
        <p:spPr>
          <a:xfrm rot="16200000">
            <a:off x="19010637" y="8970634"/>
            <a:ext cx="3492512" cy="3492512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elay 55">
            <a:extLst>
              <a:ext uri="{FF2B5EF4-FFF2-40B4-BE49-F238E27FC236}">
                <a16:creationId xmlns:a16="http://schemas.microsoft.com/office/drawing/2014/main" id="{B4E9294C-5519-D041-8A60-E28F0008FD09}"/>
              </a:ext>
            </a:extLst>
          </p:cNvPr>
          <p:cNvSpPr/>
          <p:nvPr/>
        </p:nvSpPr>
        <p:spPr>
          <a:xfrm rot="16200000">
            <a:off x="13297284" y="8970634"/>
            <a:ext cx="3492512" cy="3492512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elay 54">
            <a:extLst>
              <a:ext uri="{FF2B5EF4-FFF2-40B4-BE49-F238E27FC236}">
                <a16:creationId xmlns:a16="http://schemas.microsoft.com/office/drawing/2014/main" id="{E8629FCC-B1CA-2443-9EF4-60E9C768045B}"/>
              </a:ext>
            </a:extLst>
          </p:cNvPr>
          <p:cNvSpPr/>
          <p:nvPr/>
        </p:nvSpPr>
        <p:spPr>
          <a:xfrm rot="16200000">
            <a:off x="7583930" y="8970634"/>
            <a:ext cx="3492512" cy="3492512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elay 53">
            <a:extLst>
              <a:ext uri="{FF2B5EF4-FFF2-40B4-BE49-F238E27FC236}">
                <a16:creationId xmlns:a16="http://schemas.microsoft.com/office/drawing/2014/main" id="{32B0E730-CA44-9541-9DB6-327D5EA64FDB}"/>
              </a:ext>
            </a:extLst>
          </p:cNvPr>
          <p:cNvSpPr/>
          <p:nvPr/>
        </p:nvSpPr>
        <p:spPr>
          <a:xfrm rot="16200000">
            <a:off x="1870576" y="8970634"/>
            <a:ext cx="3492512" cy="3492512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F43AC3-8795-1C47-9426-D4DB220B1586}"/>
              </a:ext>
            </a:extLst>
          </p:cNvPr>
          <p:cNvGrpSpPr/>
          <p:nvPr/>
        </p:nvGrpSpPr>
        <p:grpSpPr>
          <a:xfrm>
            <a:off x="4846062" y="1032440"/>
            <a:ext cx="14685526" cy="1882210"/>
            <a:chOff x="4846062" y="1032440"/>
            <a:chExt cx="14685526" cy="18822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444533-DB79-BA45-90AE-A806B4D613DE}"/>
                </a:ext>
              </a:extLst>
            </p:cNvPr>
            <p:cNvGrpSpPr/>
            <p:nvPr/>
          </p:nvGrpSpPr>
          <p:grpSpPr>
            <a:xfrm>
              <a:off x="4846062" y="1032440"/>
              <a:ext cx="14685526" cy="1514912"/>
              <a:chOff x="4846062" y="633855"/>
              <a:chExt cx="14685526" cy="15149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4846062" y="1133104"/>
                <a:ext cx="1468552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Important Dates To Remember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7BC940-9566-FD44-B631-3B433F465985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539F9B-1DA0-D947-B33E-E3D5CFEEB2E2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E40AF55-DC50-BB48-B356-CBD164D7C836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0D2C76-CC33-0D47-B37F-E8D20A35DC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3E0CE4-7559-E443-B915-5D7445062989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BF66EB9-19D4-F94E-9DEA-7323CED70B4B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D3D92E-DBF6-E240-A7C3-3684F6CFA0DA}"/>
              </a:ext>
            </a:extLst>
          </p:cNvPr>
          <p:cNvGrpSpPr/>
          <p:nvPr/>
        </p:nvGrpSpPr>
        <p:grpSpPr>
          <a:xfrm>
            <a:off x="2666891" y="10028004"/>
            <a:ext cx="1899880" cy="1410754"/>
            <a:chOff x="2829628" y="10028004"/>
            <a:chExt cx="1899880" cy="14107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782CB-8B51-0F42-9A89-4E5C761A09A4}"/>
                </a:ext>
              </a:extLst>
            </p:cNvPr>
            <p:cNvSpPr txBox="1"/>
            <p:nvPr/>
          </p:nvSpPr>
          <p:spPr>
            <a:xfrm>
              <a:off x="3228776" y="10028004"/>
              <a:ext cx="11015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pc="600" dirty="0">
                  <a:solidFill>
                    <a:schemeClr val="bg1"/>
                  </a:solidFill>
                  <a:latin typeface="Poppins Medium" pitchFamily="2" charset="77"/>
                  <a:ea typeface="Lato Black" charset="0"/>
                  <a:cs typeface="Poppins Medium" pitchFamily="2" charset="77"/>
                </a:rPr>
                <a:t>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BBBEF9-C41D-964A-8E35-15AD07AB532A}"/>
                </a:ext>
              </a:extLst>
            </p:cNvPr>
            <p:cNvSpPr txBox="1"/>
            <p:nvPr/>
          </p:nvSpPr>
          <p:spPr>
            <a:xfrm>
              <a:off x="2829628" y="11038648"/>
              <a:ext cx="1899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JUNUARY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1CB01B-01B5-314B-97AA-AB049DEDF23D}"/>
              </a:ext>
            </a:extLst>
          </p:cNvPr>
          <p:cNvGrpSpPr/>
          <p:nvPr/>
        </p:nvGrpSpPr>
        <p:grpSpPr>
          <a:xfrm>
            <a:off x="8280058" y="10077579"/>
            <a:ext cx="2100255" cy="1361179"/>
            <a:chOff x="8312048" y="10077579"/>
            <a:chExt cx="2100255" cy="136117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65552-5822-714A-BC03-27A94E36868A}"/>
                </a:ext>
              </a:extLst>
            </p:cNvPr>
            <p:cNvSpPr txBox="1"/>
            <p:nvPr/>
          </p:nvSpPr>
          <p:spPr>
            <a:xfrm>
              <a:off x="8758049" y="10077579"/>
              <a:ext cx="12137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pc="600" dirty="0">
                  <a:solidFill>
                    <a:schemeClr val="bg1"/>
                  </a:solidFill>
                  <a:latin typeface="Poppins Medium" pitchFamily="2" charset="77"/>
                  <a:ea typeface="Lato Black" charset="0"/>
                  <a:cs typeface="Poppins Medium" pitchFamily="2" charset="77"/>
                </a:rPr>
                <a:t>27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5F4849-91FF-364C-8B1F-3DA1DF67183C}"/>
                </a:ext>
              </a:extLst>
            </p:cNvPr>
            <p:cNvSpPr txBox="1"/>
            <p:nvPr/>
          </p:nvSpPr>
          <p:spPr>
            <a:xfrm>
              <a:off x="8312048" y="11038648"/>
              <a:ext cx="2100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FEBRUARY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A26C1-1309-3D48-8C4B-2635DC83BBBF}"/>
              </a:ext>
            </a:extLst>
          </p:cNvPr>
          <p:cNvGrpSpPr/>
          <p:nvPr/>
        </p:nvGrpSpPr>
        <p:grpSpPr>
          <a:xfrm>
            <a:off x="14289165" y="10028004"/>
            <a:ext cx="1508747" cy="1410754"/>
            <a:chOff x="14199778" y="10028004"/>
            <a:chExt cx="1508747" cy="14107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30DCF4-7F4D-F740-A941-8DE580539C4D}"/>
                </a:ext>
              </a:extLst>
            </p:cNvPr>
            <p:cNvSpPr txBox="1"/>
            <p:nvPr/>
          </p:nvSpPr>
          <p:spPr>
            <a:xfrm>
              <a:off x="14400954" y="10028004"/>
              <a:ext cx="110639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pc="600" dirty="0">
                  <a:solidFill>
                    <a:schemeClr val="bg1"/>
                  </a:solidFill>
                  <a:latin typeface="Poppins Medium" pitchFamily="2" charset="77"/>
                  <a:ea typeface="Lato Black" charset="0"/>
                  <a:cs typeface="Poppins Medium" pitchFamily="2" charset="77"/>
                </a:rPr>
                <a:t>14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0D26A1-68AC-B24C-8B78-EC313F6CEE37}"/>
                </a:ext>
              </a:extLst>
            </p:cNvPr>
            <p:cNvSpPr txBox="1"/>
            <p:nvPr/>
          </p:nvSpPr>
          <p:spPr>
            <a:xfrm>
              <a:off x="14199778" y="11038648"/>
              <a:ext cx="1508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37527F-A98C-F64B-B6D8-1B5001B3A854}"/>
              </a:ext>
            </a:extLst>
          </p:cNvPr>
          <p:cNvGrpSpPr/>
          <p:nvPr/>
        </p:nvGrpSpPr>
        <p:grpSpPr>
          <a:xfrm>
            <a:off x="20126752" y="10028004"/>
            <a:ext cx="1260281" cy="1410754"/>
            <a:chOff x="19870133" y="10028004"/>
            <a:chExt cx="1260281" cy="14107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EF92A3-8EC5-7747-B82B-4674D6CEC889}"/>
                </a:ext>
              </a:extLst>
            </p:cNvPr>
            <p:cNvSpPr txBox="1"/>
            <p:nvPr/>
          </p:nvSpPr>
          <p:spPr>
            <a:xfrm>
              <a:off x="20153864" y="10028004"/>
              <a:ext cx="69281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pc="600" dirty="0">
                  <a:solidFill>
                    <a:schemeClr val="bg1"/>
                  </a:solidFill>
                  <a:latin typeface="Poppins Medium" pitchFamily="2" charset="77"/>
                  <a:ea typeface="Lato Black" charset="0"/>
                  <a:cs typeface="Poppins Medium" pitchFamily="2" charset="77"/>
                </a:rPr>
                <a:t>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2C2A94-A88C-AF4F-9AA2-40221372E844}"/>
                </a:ext>
              </a:extLst>
            </p:cNvPr>
            <p:cNvSpPr txBox="1"/>
            <p:nvPr/>
          </p:nvSpPr>
          <p:spPr>
            <a:xfrm>
              <a:off x="19870133" y="11038648"/>
              <a:ext cx="1260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APRIL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285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Comparison Charts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원형 4">
            <a:extLst>
              <a:ext uri="{FF2B5EF4-FFF2-40B4-BE49-F238E27FC236}">
                <a16:creationId xmlns:a16="http://schemas.microsoft.com/office/drawing/2014/main" id="{DB2C2F04-B0B6-4747-A822-00C114AFEE8B}"/>
              </a:ext>
            </a:extLst>
          </p:cNvPr>
          <p:cNvSpPr>
            <a:spLocks/>
          </p:cNvSpPr>
          <p:nvPr/>
        </p:nvSpPr>
        <p:spPr>
          <a:xfrm>
            <a:off x="2917040" y="4487279"/>
            <a:ext cx="5212707" cy="5214051"/>
          </a:xfrm>
          <a:prstGeom prst="pie">
            <a:avLst>
              <a:gd name="adj1" fmla="val 16219411"/>
              <a:gd name="adj2" fmla="val 7241074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B2764B-966D-3E43-B363-B0AAC61B5DF5}"/>
              </a:ext>
            </a:extLst>
          </p:cNvPr>
          <p:cNvSpPr/>
          <p:nvPr/>
        </p:nvSpPr>
        <p:spPr>
          <a:xfrm>
            <a:off x="3426673" y="5019588"/>
            <a:ext cx="4193440" cy="4193438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C84A39-BEDA-4C48-8976-5D964A31F8D6}"/>
              </a:ext>
            </a:extLst>
          </p:cNvPr>
          <p:cNvSpPr txBox="1"/>
          <p:nvPr/>
        </p:nvSpPr>
        <p:spPr>
          <a:xfrm>
            <a:off x="4632765" y="6700808"/>
            <a:ext cx="1781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65%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66" name="원형 4">
            <a:extLst>
              <a:ext uri="{FF2B5EF4-FFF2-40B4-BE49-F238E27FC236}">
                <a16:creationId xmlns:a16="http://schemas.microsoft.com/office/drawing/2014/main" id="{5CD28D3D-0D2F-D84C-B3D0-97A680AC6364}"/>
              </a:ext>
            </a:extLst>
          </p:cNvPr>
          <p:cNvSpPr>
            <a:spLocks/>
          </p:cNvSpPr>
          <p:nvPr/>
        </p:nvSpPr>
        <p:spPr>
          <a:xfrm>
            <a:off x="9582116" y="4492746"/>
            <a:ext cx="5207241" cy="5208584"/>
          </a:xfrm>
          <a:prstGeom prst="pie">
            <a:avLst>
              <a:gd name="adj1" fmla="val 16196407"/>
              <a:gd name="adj2" fmla="val 12250581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332E40-C4C2-5046-95A2-0D55A8D1B4AF}"/>
              </a:ext>
            </a:extLst>
          </p:cNvPr>
          <p:cNvSpPr/>
          <p:nvPr/>
        </p:nvSpPr>
        <p:spPr>
          <a:xfrm>
            <a:off x="10094304" y="5010427"/>
            <a:ext cx="4189042" cy="418904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FD3548-C6B1-2643-BBA3-5DCD1333D313}"/>
              </a:ext>
            </a:extLst>
          </p:cNvPr>
          <p:cNvSpPr txBox="1"/>
          <p:nvPr/>
        </p:nvSpPr>
        <p:spPr>
          <a:xfrm>
            <a:off x="11295910" y="6700808"/>
            <a:ext cx="1779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80%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74" name="원형 4">
            <a:extLst>
              <a:ext uri="{FF2B5EF4-FFF2-40B4-BE49-F238E27FC236}">
                <a16:creationId xmlns:a16="http://schemas.microsoft.com/office/drawing/2014/main" id="{A8D970E7-EA92-A64F-848C-884270FF0700}"/>
              </a:ext>
            </a:extLst>
          </p:cNvPr>
          <p:cNvSpPr>
            <a:spLocks/>
          </p:cNvSpPr>
          <p:nvPr/>
        </p:nvSpPr>
        <p:spPr>
          <a:xfrm>
            <a:off x="16238530" y="4492746"/>
            <a:ext cx="5207241" cy="5208584"/>
          </a:xfrm>
          <a:prstGeom prst="pie">
            <a:avLst>
              <a:gd name="adj1" fmla="val 16196407"/>
              <a:gd name="adj2" fmla="val 5425451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3A08351-EE76-B444-9505-66E64CDBFCDC}"/>
              </a:ext>
            </a:extLst>
          </p:cNvPr>
          <p:cNvSpPr/>
          <p:nvPr/>
        </p:nvSpPr>
        <p:spPr>
          <a:xfrm>
            <a:off x="16750718" y="5010427"/>
            <a:ext cx="4189042" cy="418904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9B1EE9-D982-4A4C-9869-463658CB225E}"/>
              </a:ext>
            </a:extLst>
          </p:cNvPr>
          <p:cNvSpPr txBox="1"/>
          <p:nvPr/>
        </p:nvSpPr>
        <p:spPr>
          <a:xfrm>
            <a:off x="17960433" y="6700808"/>
            <a:ext cx="1781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50%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0A25CF-0C06-CA40-AED4-68F71AF6CE57}"/>
              </a:ext>
            </a:extLst>
          </p:cNvPr>
          <p:cNvGrpSpPr/>
          <p:nvPr/>
        </p:nvGrpSpPr>
        <p:grpSpPr>
          <a:xfrm>
            <a:off x="3010738" y="10233639"/>
            <a:ext cx="5025310" cy="1884337"/>
            <a:chOff x="17771058" y="4698005"/>
            <a:chExt cx="5025310" cy="188433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B44F1B1-DA99-5B48-8502-A156A3B73D14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3D12A6F-6494-964C-8B19-9BD210C92B7A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1CDD866-7ED7-5C42-9E03-FA458311073B}"/>
              </a:ext>
            </a:extLst>
          </p:cNvPr>
          <p:cNvGrpSpPr/>
          <p:nvPr/>
        </p:nvGrpSpPr>
        <p:grpSpPr>
          <a:xfrm>
            <a:off x="9673081" y="10233639"/>
            <a:ext cx="5025310" cy="1884337"/>
            <a:chOff x="17771058" y="4698005"/>
            <a:chExt cx="5025310" cy="188433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C01EDDC-E6D6-E94B-84C5-CADD5E85E2B3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EF653B-1E80-3441-9458-34957AFDA0CF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782AC8-9A31-7A41-8358-797C36E7DFD4}"/>
              </a:ext>
            </a:extLst>
          </p:cNvPr>
          <p:cNvGrpSpPr/>
          <p:nvPr/>
        </p:nvGrpSpPr>
        <p:grpSpPr>
          <a:xfrm>
            <a:off x="16329495" y="10233639"/>
            <a:ext cx="5025310" cy="1884337"/>
            <a:chOff x="17771058" y="4698005"/>
            <a:chExt cx="5025310" cy="188433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35947F8-86C5-D94A-85F7-9BB7C953A709}"/>
                </a:ext>
              </a:extLst>
            </p:cNvPr>
            <p:cNvSpPr/>
            <p:nvPr/>
          </p:nvSpPr>
          <p:spPr>
            <a:xfrm>
              <a:off x="17771058" y="5438887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C2DC2DE-3C6C-8A46-A9E1-6165F04FE3E2}"/>
                </a:ext>
              </a:extLst>
            </p:cNvPr>
            <p:cNvSpPr/>
            <p:nvPr/>
          </p:nvSpPr>
          <p:spPr>
            <a:xfrm>
              <a:off x="17907682" y="4698005"/>
              <a:ext cx="475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174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4F7C80-B888-3345-A2CB-C1C2731C523B}"/>
              </a:ext>
            </a:extLst>
          </p:cNvPr>
          <p:cNvGrpSpPr/>
          <p:nvPr/>
        </p:nvGrpSpPr>
        <p:grpSpPr>
          <a:xfrm>
            <a:off x="5289550" y="1032440"/>
            <a:ext cx="13798550" cy="1882210"/>
            <a:chOff x="5289550" y="1032440"/>
            <a:chExt cx="13798550" cy="18822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E0964B-07CF-0E45-9220-9C2844992DE4}"/>
                </a:ext>
              </a:extLst>
            </p:cNvPr>
            <p:cNvGrpSpPr/>
            <p:nvPr/>
          </p:nvGrpSpPr>
          <p:grpSpPr>
            <a:xfrm>
              <a:off x="5289550" y="1032440"/>
              <a:ext cx="13798550" cy="1514912"/>
              <a:chOff x="5289550" y="633855"/>
              <a:chExt cx="13798550" cy="151491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10DB9-5744-1B40-B4BA-62BDC7557578}"/>
                  </a:ext>
                </a:extLst>
              </p:cNvPr>
              <p:cNvSpPr txBox="1"/>
              <p:nvPr/>
            </p:nvSpPr>
            <p:spPr>
              <a:xfrm>
                <a:off x="5289550" y="1133104"/>
                <a:ext cx="1379855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Comparison Charts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0783D9-EE9C-AC42-8A38-A7461E27DC10}"/>
                  </a:ext>
                </a:extLst>
              </p:cNvPr>
              <p:cNvSpPr txBox="1"/>
              <p:nvPr/>
            </p:nvSpPr>
            <p:spPr>
              <a:xfrm>
                <a:off x="9837861" y="633855"/>
                <a:ext cx="4701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A9CDE9-3DE9-D341-B456-0C5170BAC685}"/>
                </a:ext>
              </a:extLst>
            </p:cNvPr>
            <p:cNvGrpSpPr/>
            <p:nvPr/>
          </p:nvGrpSpPr>
          <p:grpSpPr>
            <a:xfrm>
              <a:off x="11461519" y="2725972"/>
              <a:ext cx="1454612" cy="188678"/>
              <a:chOff x="10390909" y="2667045"/>
              <a:chExt cx="1922607" cy="24938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E129AD-380C-FE4F-BF09-838B913B6865}"/>
                  </a:ext>
                </a:extLst>
              </p:cNvPr>
              <p:cNvSpPr/>
              <p:nvPr/>
            </p:nvSpPr>
            <p:spPr>
              <a:xfrm>
                <a:off x="10390909" y="2667045"/>
                <a:ext cx="249382" cy="2493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71B0A-0420-8F4E-BA01-00DA718FAFCD}"/>
                  </a:ext>
                </a:extLst>
              </p:cNvPr>
              <p:cNvSpPr/>
              <p:nvPr/>
            </p:nvSpPr>
            <p:spPr>
              <a:xfrm>
                <a:off x="10948122" y="2667045"/>
                <a:ext cx="249382" cy="24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1381EE0-2BA7-8A42-BFCF-D4B7E65C6E5A}"/>
                  </a:ext>
                </a:extLst>
              </p:cNvPr>
              <p:cNvSpPr/>
              <p:nvPr/>
            </p:nvSpPr>
            <p:spPr>
              <a:xfrm>
                <a:off x="11505335" y="2667045"/>
                <a:ext cx="249382" cy="24938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915D7AA-0616-2C44-8A0A-6F2B1AA9EEC6}"/>
                  </a:ext>
                </a:extLst>
              </p:cNvPr>
              <p:cNvSpPr/>
              <p:nvPr/>
            </p:nvSpPr>
            <p:spPr>
              <a:xfrm>
                <a:off x="12064134" y="2667045"/>
                <a:ext cx="249382" cy="2493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E3BC104-AD5E-0046-9B7D-BD4FAC87E5C9}"/>
              </a:ext>
            </a:extLst>
          </p:cNvPr>
          <p:cNvSpPr/>
          <p:nvPr/>
        </p:nvSpPr>
        <p:spPr>
          <a:xfrm>
            <a:off x="14817467" y="536552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479F5C2-27A6-2A48-AF83-2BFC782E1BFC}"/>
              </a:ext>
            </a:extLst>
          </p:cNvPr>
          <p:cNvSpPr/>
          <p:nvPr/>
        </p:nvSpPr>
        <p:spPr>
          <a:xfrm>
            <a:off x="14817467" y="584557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9B0DF547-890B-D941-822F-18D5EC324305}"/>
              </a:ext>
            </a:extLst>
          </p:cNvPr>
          <p:cNvSpPr/>
          <p:nvPr/>
        </p:nvSpPr>
        <p:spPr>
          <a:xfrm>
            <a:off x="14817467" y="632563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24A47F49-F8D2-6B45-8888-42B8A3B58EC8}"/>
              </a:ext>
            </a:extLst>
          </p:cNvPr>
          <p:cNvSpPr/>
          <p:nvPr/>
        </p:nvSpPr>
        <p:spPr>
          <a:xfrm>
            <a:off x="14817467" y="680568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1FF81E-7CFA-2A4A-9280-826E4DF9ED9C}"/>
              </a:ext>
            </a:extLst>
          </p:cNvPr>
          <p:cNvSpPr/>
          <p:nvPr/>
        </p:nvSpPr>
        <p:spPr>
          <a:xfrm>
            <a:off x="14817467" y="728574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0A819AC-21CD-8A4F-8917-5D93AFDFC6EA}"/>
              </a:ext>
            </a:extLst>
          </p:cNvPr>
          <p:cNvSpPr/>
          <p:nvPr/>
        </p:nvSpPr>
        <p:spPr>
          <a:xfrm>
            <a:off x="14817467" y="776579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30500A8-356C-0A4D-8ED8-B9726A4B823C}"/>
              </a:ext>
            </a:extLst>
          </p:cNvPr>
          <p:cNvSpPr/>
          <p:nvPr/>
        </p:nvSpPr>
        <p:spPr>
          <a:xfrm>
            <a:off x="14817467" y="824585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7F35DDE-032D-AD44-8B07-0C6657444B67}"/>
              </a:ext>
            </a:extLst>
          </p:cNvPr>
          <p:cNvSpPr/>
          <p:nvPr/>
        </p:nvSpPr>
        <p:spPr>
          <a:xfrm>
            <a:off x="14817467" y="872590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103277E-D744-C644-A343-560395796FC3}"/>
              </a:ext>
            </a:extLst>
          </p:cNvPr>
          <p:cNvSpPr/>
          <p:nvPr/>
        </p:nvSpPr>
        <p:spPr>
          <a:xfrm>
            <a:off x="14817467" y="920596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D22852C-3B3A-0041-8450-5C8450B7B076}"/>
              </a:ext>
            </a:extLst>
          </p:cNvPr>
          <p:cNvSpPr/>
          <p:nvPr/>
        </p:nvSpPr>
        <p:spPr>
          <a:xfrm>
            <a:off x="14817467" y="968601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AED7EB9-D362-2044-8C0F-378F4173A6B8}"/>
              </a:ext>
            </a:extLst>
          </p:cNvPr>
          <p:cNvSpPr/>
          <p:nvPr/>
        </p:nvSpPr>
        <p:spPr>
          <a:xfrm>
            <a:off x="14817467" y="1016607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83637CF-DE57-334F-85D9-29DC89D0E108}"/>
              </a:ext>
            </a:extLst>
          </p:cNvPr>
          <p:cNvSpPr/>
          <p:nvPr/>
        </p:nvSpPr>
        <p:spPr>
          <a:xfrm>
            <a:off x="16781345" y="536552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8B441D5-69FF-7440-84FE-A28D2FAA33C8}"/>
              </a:ext>
            </a:extLst>
          </p:cNvPr>
          <p:cNvSpPr/>
          <p:nvPr/>
        </p:nvSpPr>
        <p:spPr>
          <a:xfrm>
            <a:off x="16781345" y="584557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C588418-8144-6141-A088-1D56C9BD970B}"/>
              </a:ext>
            </a:extLst>
          </p:cNvPr>
          <p:cNvSpPr/>
          <p:nvPr/>
        </p:nvSpPr>
        <p:spPr>
          <a:xfrm>
            <a:off x="16781345" y="632563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2226DB1-D30E-D04F-9EDE-C34A0885B8C4}"/>
              </a:ext>
            </a:extLst>
          </p:cNvPr>
          <p:cNvSpPr/>
          <p:nvPr/>
        </p:nvSpPr>
        <p:spPr>
          <a:xfrm>
            <a:off x="16781345" y="680568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C0E19788-D88B-3641-86C7-1ED603F550EF}"/>
              </a:ext>
            </a:extLst>
          </p:cNvPr>
          <p:cNvSpPr/>
          <p:nvPr/>
        </p:nvSpPr>
        <p:spPr>
          <a:xfrm>
            <a:off x="16781345" y="728574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493001D-FE40-E943-9B0A-86FDB22B6A48}"/>
              </a:ext>
            </a:extLst>
          </p:cNvPr>
          <p:cNvSpPr/>
          <p:nvPr/>
        </p:nvSpPr>
        <p:spPr>
          <a:xfrm>
            <a:off x="16781345" y="776579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A7D681B-1601-6242-A0EF-7202FDD596F1}"/>
              </a:ext>
            </a:extLst>
          </p:cNvPr>
          <p:cNvSpPr/>
          <p:nvPr/>
        </p:nvSpPr>
        <p:spPr>
          <a:xfrm>
            <a:off x="16781345" y="824585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4793A2B-7BE6-5B4D-8A8F-8AE8E53BA7C7}"/>
              </a:ext>
            </a:extLst>
          </p:cNvPr>
          <p:cNvSpPr/>
          <p:nvPr/>
        </p:nvSpPr>
        <p:spPr>
          <a:xfrm>
            <a:off x="16781345" y="872590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6E54BA7-C8D7-AB4F-AA2F-8EBE37F99457}"/>
              </a:ext>
            </a:extLst>
          </p:cNvPr>
          <p:cNvSpPr/>
          <p:nvPr/>
        </p:nvSpPr>
        <p:spPr>
          <a:xfrm>
            <a:off x="16781345" y="920596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FE016DF-2003-5B46-A689-0FFAA7D858EF}"/>
              </a:ext>
            </a:extLst>
          </p:cNvPr>
          <p:cNvSpPr/>
          <p:nvPr/>
        </p:nvSpPr>
        <p:spPr>
          <a:xfrm>
            <a:off x="16781345" y="968601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4717AA0E-F269-9F4E-BE0B-DB247BAF7ACC}"/>
              </a:ext>
            </a:extLst>
          </p:cNvPr>
          <p:cNvSpPr/>
          <p:nvPr/>
        </p:nvSpPr>
        <p:spPr>
          <a:xfrm>
            <a:off x="16781345" y="1016607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E4389A2E-6D26-9348-A165-3736F7584C7D}"/>
              </a:ext>
            </a:extLst>
          </p:cNvPr>
          <p:cNvSpPr/>
          <p:nvPr/>
        </p:nvSpPr>
        <p:spPr>
          <a:xfrm>
            <a:off x="18745223" y="536552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DD31B90-4D23-C847-A4F9-63056E918288}"/>
              </a:ext>
            </a:extLst>
          </p:cNvPr>
          <p:cNvSpPr/>
          <p:nvPr/>
        </p:nvSpPr>
        <p:spPr>
          <a:xfrm>
            <a:off x="18745223" y="584557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F054E163-5A21-BD4B-972D-6440386F7D6C}"/>
              </a:ext>
            </a:extLst>
          </p:cNvPr>
          <p:cNvSpPr/>
          <p:nvPr/>
        </p:nvSpPr>
        <p:spPr>
          <a:xfrm>
            <a:off x="18745223" y="632563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6F66C87-1BC8-9E4D-A10B-66E2E58655B4}"/>
              </a:ext>
            </a:extLst>
          </p:cNvPr>
          <p:cNvSpPr/>
          <p:nvPr/>
        </p:nvSpPr>
        <p:spPr>
          <a:xfrm>
            <a:off x="18745223" y="680568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1899E54-21D3-A341-8D84-193FBA8D9C76}"/>
              </a:ext>
            </a:extLst>
          </p:cNvPr>
          <p:cNvSpPr/>
          <p:nvPr/>
        </p:nvSpPr>
        <p:spPr>
          <a:xfrm>
            <a:off x="18745223" y="728574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68851EB4-BCD2-B747-85B0-B98FC490718C}"/>
              </a:ext>
            </a:extLst>
          </p:cNvPr>
          <p:cNvSpPr/>
          <p:nvPr/>
        </p:nvSpPr>
        <p:spPr>
          <a:xfrm>
            <a:off x="18745223" y="776579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EF0B45E-B8AC-4A42-A4A8-AF9F28AFF7FF}"/>
              </a:ext>
            </a:extLst>
          </p:cNvPr>
          <p:cNvSpPr/>
          <p:nvPr/>
        </p:nvSpPr>
        <p:spPr>
          <a:xfrm>
            <a:off x="18745223" y="8245852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D8A298EB-65A6-8649-B353-D0DC6374166D}"/>
              </a:ext>
            </a:extLst>
          </p:cNvPr>
          <p:cNvSpPr/>
          <p:nvPr/>
        </p:nvSpPr>
        <p:spPr>
          <a:xfrm>
            <a:off x="18745223" y="8725907"/>
            <a:ext cx="1745326" cy="357314"/>
          </a:xfrm>
          <a:prstGeom prst="roundRect">
            <a:avLst>
              <a:gd name="adj" fmla="val 50000"/>
            </a:avLst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787D36F9-A2BA-3D4A-8207-204F6CE7490E}"/>
              </a:ext>
            </a:extLst>
          </p:cNvPr>
          <p:cNvSpPr/>
          <p:nvPr/>
        </p:nvSpPr>
        <p:spPr>
          <a:xfrm>
            <a:off x="18745223" y="920596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F1B159CA-4C6B-764F-893D-8AB6D3C91596}"/>
              </a:ext>
            </a:extLst>
          </p:cNvPr>
          <p:cNvSpPr/>
          <p:nvPr/>
        </p:nvSpPr>
        <p:spPr>
          <a:xfrm>
            <a:off x="18745223" y="9686017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8BAA3AD-2354-B749-98CB-D95C277A1DA9}"/>
              </a:ext>
            </a:extLst>
          </p:cNvPr>
          <p:cNvSpPr/>
          <p:nvPr/>
        </p:nvSpPr>
        <p:spPr>
          <a:xfrm>
            <a:off x="18745223" y="10166072"/>
            <a:ext cx="1745326" cy="35731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ubtitle 2">
            <a:extLst>
              <a:ext uri="{FF2B5EF4-FFF2-40B4-BE49-F238E27FC236}">
                <a16:creationId xmlns:a16="http://schemas.microsoft.com/office/drawing/2014/main" id="{B3B087BC-C063-AF42-9135-DBD509716EDF}"/>
              </a:ext>
            </a:extLst>
          </p:cNvPr>
          <p:cNvSpPr txBox="1">
            <a:spLocks/>
          </p:cNvSpPr>
          <p:nvPr/>
        </p:nvSpPr>
        <p:spPr>
          <a:xfrm>
            <a:off x="13646355" y="9967306"/>
            <a:ext cx="1115845" cy="70956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902632DA-F9C0-034D-825C-365C3FC818FB}"/>
              </a:ext>
            </a:extLst>
          </p:cNvPr>
          <p:cNvSpPr txBox="1">
            <a:spLocks/>
          </p:cNvSpPr>
          <p:nvPr/>
        </p:nvSpPr>
        <p:spPr>
          <a:xfrm>
            <a:off x="13646355" y="5016221"/>
            <a:ext cx="1115845" cy="70956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DD615C12-860C-D546-A7AB-FC734E9C940E}"/>
              </a:ext>
            </a:extLst>
          </p:cNvPr>
          <p:cNvSpPr txBox="1">
            <a:spLocks/>
          </p:cNvSpPr>
          <p:nvPr/>
        </p:nvSpPr>
        <p:spPr>
          <a:xfrm>
            <a:off x="13646355" y="7426449"/>
            <a:ext cx="1115845" cy="70956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768B9B1-7594-1D43-BD40-83B9C585E0FC}"/>
              </a:ext>
            </a:extLst>
          </p:cNvPr>
          <p:cNvSpPr txBox="1"/>
          <p:nvPr/>
        </p:nvSpPr>
        <p:spPr>
          <a:xfrm>
            <a:off x="15410158" y="4163646"/>
            <a:ext cx="4487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2D039F-8A4A-154E-B173-C89B965672E9}"/>
              </a:ext>
            </a:extLst>
          </p:cNvPr>
          <p:cNvGrpSpPr/>
          <p:nvPr/>
        </p:nvGrpSpPr>
        <p:grpSpPr>
          <a:xfrm>
            <a:off x="3630384" y="4136335"/>
            <a:ext cx="6844194" cy="8047976"/>
            <a:chOff x="3630384" y="4136335"/>
            <a:chExt cx="6844194" cy="804797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39B7644-8EA6-7C41-AE84-E4F9EEBA55BB}"/>
                </a:ext>
              </a:extLst>
            </p:cNvPr>
            <p:cNvSpPr/>
            <p:nvPr/>
          </p:nvSpPr>
          <p:spPr>
            <a:xfrm>
              <a:off x="4801496" y="536552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9DFF70B-CF87-2048-AB6A-3E739C26E6BB}"/>
                </a:ext>
              </a:extLst>
            </p:cNvPr>
            <p:cNvSpPr/>
            <p:nvPr/>
          </p:nvSpPr>
          <p:spPr>
            <a:xfrm>
              <a:off x="4801496" y="584557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4D7BB6B-16F3-454C-8366-89F2052D0F9C}"/>
                </a:ext>
              </a:extLst>
            </p:cNvPr>
            <p:cNvSpPr/>
            <p:nvPr/>
          </p:nvSpPr>
          <p:spPr>
            <a:xfrm>
              <a:off x="4801496" y="632563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13E74EB-5836-0544-8184-807F40E9690D}"/>
                </a:ext>
              </a:extLst>
            </p:cNvPr>
            <p:cNvSpPr/>
            <p:nvPr/>
          </p:nvSpPr>
          <p:spPr>
            <a:xfrm>
              <a:off x="4801496" y="680568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3D22EBC-4639-9842-8EF3-69F51C148813}"/>
                </a:ext>
              </a:extLst>
            </p:cNvPr>
            <p:cNvSpPr/>
            <p:nvPr/>
          </p:nvSpPr>
          <p:spPr>
            <a:xfrm>
              <a:off x="4801496" y="728574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BFA03A1-1144-7A4B-AF2D-232A8FFC270D}"/>
                </a:ext>
              </a:extLst>
            </p:cNvPr>
            <p:cNvSpPr/>
            <p:nvPr/>
          </p:nvSpPr>
          <p:spPr>
            <a:xfrm>
              <a:off x="4801496" y="776579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FF480CF-711F-7245-B09E-2913E729896D}"/>
                </a:ext>
              </a:extLst>
            </p:cNvPr>
            <p:cNvSpPr/>
            <p:nvPr/>
          </p:nvSpPr>
          <p:spPr>
            <a:xfrm>
              <a:off x="4801496" y="824585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0BE1D5B-3017-AF4E-9BE9-7C69567AD074}"/>
                </a:ext>
              </a:extLst>
            </p:cNvPr>
            <p:cNvSpPr/>
            <p:nvPr/>
          </p:nvSpPr>
          <p:spPr>
            <a:xfrm>
              <a:off x="4801496" y="872590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0C0A10F-BD5B-334E-898E-5467DCA5E2D5}"/>
                </a:ext>
              </a:extLst>
            </p:cNvPr>
            <p:cNvSpPr/>
            <p:nvPr/>
          </p:nvSpPr>
          <p:spPr>
            <a:xfrm>
              <a:off x="4801496" y="920596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882F55B-5562-3848-806A-E9B9DCD6EFD5}"/>
                </a:ext>
              </a:extLst>
            </p:cNvPr>
            <p:cNvSpPr/>
            <p:nvPr/>
          </p:nvSpPr>
          <p:spPr>
            <a:xfrm>
              <a:off x="4801496" y="968601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968BB0D-CBAF-944C-95B5-0F996A1767A9}"/>
                </a:ext>
              </a:extLst>
            </p:cNvPr>
            <p:cNvSpPr/>
            <p:nvPr/>
          </p:nvSpPr>
          <p:spPr>
            <a:xfrm>
              <a:off x="4801496" y="1016607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BA9FE1A-197E-E648-B3E7-F9631F4EDD23}"/>
                </a:ext>
              </a:extLst>
            </p:cNvPr>
            <p:cNvSpPr/>
            <p:nvPr/>
          </p:nvSpPr>
          <p:spPr>
            <a:xfrm>
              <a:off x="6765374" y="536552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649732B-776B-AA42-B0E1-A8732C6CE106}"/>
                </a:ext>
              </a:extLst>
            </p:cNvPr>
            <p:cNvSpPr/>
            <p:nvPr/>
          </p:nvSpPr>
          <p:spPr>
            <a:xfrm>
              <a:off x="6765374" y="584557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D191774-7DED-FC49-811F-4F26A463ED10}"/>
                </a:ext>
              </a:extLst>
            </p:cNvPr>
            <p:cNvSpPr/>
            <p:nvPr/>
          </p:nvSpPr>
          <p:spPr>
            <a:xfrm>
              <a:off x="6765374" y="632563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A79271D-E2A2-FA41-91FA-83624BD1762B}"/>
                </a:ext>
              </a:extLst>
            </p:cNvPr>
            <p:cNvSpPr/>
            <p:nvPr/>
          </p:nvSpPr>
          <p:spPr>
            <a:xfrm>
              <a:off x="6765374" y="680568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F585D97-5AC1-4C4F-9F54-5FB2561A07BD}"/>
                </a:ext>
              </a:extLst>
            </p:cNvPr>
            <p:cNvSpPr/>
            <p:nvPr/>
          </p:nvSpPr>
          <p:spPr>
            <a:xfrm>
              <a:off x="6765374" y="728574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8ED9520-44AA-B441-8D4A-CF5B319458BD}"/>
                </a:ext>
              </a:extLst>
            </p:cNvPr>
            <p:cNvSpPr/>
            <p:nvPr/>
          </p:nvSpPr>
          <p:spPr>
            <a:xfrm>
              <a:off x="6765374" y="776579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A51E7E-126B-C848-A557-EF221EE3E9B4}"/>
                </a:ext>
              </a:extLst>
            </p:cNvPr>
            <p:cNvSpPr/>
            <p:nvPr/>
          </p:nvSpPr>
          <p:spPr>
            <a:xfrm>
              <a:off x="6765374" y="824585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3D7071B-8E4F-2E4B-ACF0-892396B84378}"/>
                </a:ext>
              </a:extLst>
            </p:cNvPr>
            <p:cNvSpPr/>
            <p:nvPr/>
          </p:nvSpPr>
          <p:spPr>
            <a:xfrm>
              <a:off x="6765374" y="872590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63A20E1-3E3E-2246-91FB-E7A459382110}"/>
                </a:ext>
              </a:extLst>
            </p:cNvPr>
            <p:cNvSpPr/>
            <p:nvPr/>
          </p:nvSpPr>
          <p:spPr>
            <a:xfrm>
              <a:off x="6765374" y="920596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787E5570-A157-384A-94F2-9A1E1FB37B7E}"/>
                </a:ext>
              </a:extLst>
            </p:cNvPr>
            <p:cNvSpPr/>
            <p:nvPr/>
          </p:nvSpPr>
          <p:spPr>
            <a:xfrm>
              <a:off x="6765374" y="968601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04910B3-F84B-B94C-BB8A-BCCBAE0BF293}"/>
                </a:ext>
              </a:extLst>
            </p:cNvPr>
            <p:cNvSpPr/>
            <p:nvPr/>
          </p:nvSpPr>
          <p:spPr>
            <a:xfrm>
              <a:off x="6765374" y="1016607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3EF505FA-BB62-1C4A-A43F-5E91F299C263}"/>
                </a:ext>
              </a:extLst>
            </p:cNvPr>
            <p:cNvSpPr/>
            <p:nvPr/>
          </p:nvSpPr>
          <p:spPr>
            <a:xfrm>
              <a:off x="8729252" y="536552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D47C54A-32D2-2942-AAD5-3A11501A1712}"/>
                </a:ext>
              </a:extLst>
            </p:cNvPr>
            <p:cNvSpPr/>
            <p:nvPr/>
          </p:nvSpPr>
          <p:spPr>
            <a:xfrm>
              <a:off x="8729252" y="584557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ED87749-1CA8-BD4D-87BC-7A2DDCFBB4A8}"/>
                </a:ext>
              </a:extLst>
            </p:cNvPr>
            <p:cNvSpPr/>
            <p:nvPr/>
          </p:nvSpPr>
          <p:spPr>
            <a:xfrm>
              <a:off x="8729252" y="632563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A019394-EA7C-D548-BE70-3519856C6178}"/>
                </a:ext>
              </a:extLst>
            </p:cNvPr>
            <p:cNvSpPr/>
            <p:nvPr/>
          </p:nvSpPr>
          <p:spPr>
            <a:xfrm>
              <a:off x="8729252" y="680568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2720B3FC-7244-A64D-A2AB-BF20BE25A335}"/>
                </a:ext>
              </a:extLst>
            </p:cNvPr>
            <p:cNvSpPr/>
            <p:nvPr/>
          </p:nvSpPr>
          <p:spPr>
            <a:xfrm>
              <a:off x="8729252" y="728574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F9CA82D-0DD8-E244-B42D-69CD544E81EA}"/>
                </a:ext>
              </a:extLst>
            </p:cNvPr>
            <p:cNvSpPr/>
            <p:nvPr/>
          </p:nvSpPr>
          <p:spPr>
            <a:xfrm>
              <a:off x="8729252" y="776579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732CE06-AD61-8B4B-8538-A1CA80DB81F5}"/>
                </a:ext>
              </a:extLst>
            </p:cNvPr>
            <p:cNvSpPr/>
            <p:nvPr/>
          </p:nvSpPr>
          <p:spPr>
            <a:xfrm>
              <a:off x="8729252" y="824585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A11E93F-F29D-AF40-B011-C1013F8B9AA9}"/>
                </a:ext>
              </a:extLst>
            </p:cNvPr>
            <p:cNvSpPr/>
            <p:nvPr/>
          </p:nvSpPr>
          <p:spPr>
            <a:xfrm>
              <a:off x="8729252" y="872590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2866446-6E68-C443-AEF0-0A73D37569CE}"/>
                </a:ext>
              </a:extLst>
            </p:cNvPr>
            <p:cNvSpPr/>
            <p:nvPr/>
          </p:nvSpPr>
          <p:spPr>
            <a:xfrm>
              <a:off x="8729252" y="920596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46E0AB1-BDE3-0947-B555-DD71401EA537}"/>
                </a:ext>
              </a:extLst>
            </p:cNvPr>
            <p:cNvSpPr/>
            <p:nvPr/>
          </p:nvSpPr>
          <p:spPr>
            <a:xfrm>
              <a:off x="8729252" y="9686017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E7FCF197-DE8B-2F4C-9D8C-586A637DCBC9}"/>
                </a:ext>
              </a:extLst>
            </p:cNvPr>
            <p:cNvSpPr/>
            <p:nvPr/>
          </p:nvSpPr>
          <p:spPr>
            <a:xfrm>
              <a:off x="8729252" y="10166072"/>
              <a:ext cx="1745326" cy="35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ubtitle 2">
              <a:extLst>
                <a:ext uri="{FF2B5EF4-FFF2-40B4-BE49-F238E27FC236}">
                  <a16:creationId xmlns:a16="http://schemas.microsoft.com/office/drawing/2014/main" id="{4FEE22B5-DA0B-6948-AC86-4F29B0AD66F0}"/>
                </a:ext>
              </a:extLst>
            </p:cNvPr>
            <p:cNvSpPr txBox="1">
              <a:spLocks/>
            </p:cNvSpPr>
            <p:nvPr/>
          </p:nvSpPr>
          <p:spPr>
            <a:xfrm>
              <a:off x="3630384" y="9967306"/>
              <a:ext cx="1115845" cy="70956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29" name="Subtitle 2">
              <a:extLst>
                <a:ext uri="{FF2B5EF4-FFF2-40B4-BE49-F238E27FC236}">
                  <a16:creationId xmlns:a16="http://schemas.microsoft.com/office/drawing/2014/main" id="{2CFA199C-FB64-3F42-AB48-45979B4905E1}"/>
                </a:ext>
              </a:extLst>
            </p:cNvPr>
            <p:cNvSpPr txBox="1">
              <a:spLocks/>
            </p:cNvSpPr>
            <p:nvPr/>
          </p:nvSpPr>
          <p:spPr>
            <a:xfrm>
              <a:off x="3630384" y="5016221"/>
              <a:ext cx="1115845" cy="70956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130" name="Subtitle 2">
              <a:extLst>
                <a:ext uri="{FF2B5EF4-FFF2-40B4-BE49-F238E27FC236}">
                  <a16:creationId xmlns:a16="http://schemas.microsoft.com/office/drawing/2014/main" id="{684DEA5A-C86A-5345-B1CC-74F0637934AB}"/>
                </a:ext>
              </a:extLst>
            </p:cNvPr>
            <p:cNvSpPr txBox="1">
              <a:spLocks/>
            </p:cNvSpPr>
            <p:nvPr/>
          </p:nvSpPr>
          <p:spPr>
            <a:xfrm>
              <a:off x="3630384" y="7426449"/>
              <a:ext cx="1115845" cy="70956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5268BE9-4A8C-F444-AA6A-2CD7C64A45DF}"/>
                </a:ext>
              </a:extLst>
            </p:cNvPr>
            <p:cNvSpPr txBox="1"/>
            <p:nvPr/>
          </p:nvSpPr>
          <p:spPr>
            <a:xfrm>
              <a:off x="5715889" y="4136335"/>
              <a:ext cx="38442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6AD3A64-2879-434C-98CD-E8C251F67461}"/>
                </a:ext>
              </a:extLst>
            </p:cNvPr>
            <p:cNvSpPr/>
            <p:nvPr/>
          </p:nvSpPr>
          <p:spPr>
            <a:xfrm>
              <a:off x="5125381" y="11040856"/>
              <a:ext cx="5025310" cy="1143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07A516-4AAB-1840-943D-BAF71528C9EA}"/>
              </a:ext>
            </a:extLst>
          </p:cNvPr>
          <p:cNvSpPr/>
          <p:nvPr/>
        </p:nvSpPr>
        <p:spPr>
          <a:xfrm>
            <a:off x="15141351" y="11040856"/>
            <a:ext cx="5025310" cy="1143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71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E5022A9-B628-194B-9128-E64477737F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3"/>
            <a:ext cx="9474120" cy="4814973"/>
            <a:chOff x="2419430" y="3690608"/>
            <a:chExt cx="9474120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3690608"/>
              <a:ext cx="9474120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GET IN TOUCH WITH 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6860707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0" name="Delay 51">
            <a:extLst>
              <a:ext uri="{FF2B5EF4-FFF2-40B4-BE49-F238E27FC236}">
                <a16:creationId xmlns:a16="http://schemas.microsoft.com/office/drawing/2014/main" id="{102A0BB1-E0C4-CF4B-8937-CA65D6CEF92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CFA14-C471-4E48-B1B8-5EABC4954AA4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61617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759F8D-C2F8-2941-A7DB-D94A7EB5A3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Delay 16">
            <a:extLst>
              <a:ext uri="{FF2B5EF4-FFF2-40B4-BE49-F238E27FC236}">
                <a16:creationId xmlns:a16="http://schemas.microsoft.com/office/drawing/2014/main" id="{15A49040-304B-E749-86A6-62EEA272A5F5}"/>
              </a:ext>
            </a:extLst>
          </p:cNvPr>
          <p:cNvSpPr/>
          <p:nvPr/>
        </p:nvSpPr>
        <p:spPr>
          <a:xfrm>
            <a:off x="1" y="1"/>
            <a:ext cx="13716000" cy="13716000"/>
          </a:xfrm>
          <a:prstGeom prst="flowChartDelay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1905080" y="4450512"/>
            <a:ext cx="8581945" cy="4814973"/>
            <a:chOff x="2419430" y="2151726"/>
            <a:chExt cx="8581945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8581945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THANKS FOR COMING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12" name="Delay 51">
            <a:extLst>
              <a:ext uri="{FF2B5EF4-FFF2-40B4-BE49-F238E27FC236}">
                <a16:creationId xmlns:a16="http://schemas.microsoft.com/office/drawing/2014/main" id="{FF23FE83-5151-F44A-A577-0C8BA66D5EB2}"/>
              </a:ext>
            </a:extLst>
          </p:cNvPr>
          <p:cNvSpPr/>
          <p:nvPr/>
        </p:nvSpPr>
        <p:spPr>
          <a:xfrm flipH="1">
            <a:off x="16002000" y="10495975"/>
            <a:ext cx="8375650" cy="2139624"/>
          </a:xfrm>
          <a:custGeom>
            <a:avLst/>
            <a:gdLst>
              <a:gd name="connsiteX0" fmla="*/ 0 w 1619837"/>
              <a:gd name="connsiteY0" fmla="*/ 0 h 1619837"/>
              <a:gd name="connsiteX1" fmla="*/ 809919 w 1619837"/>
              <a:gd name="connsiteY1" fmla="*/ 0 h 1619837"/>
              <a:gd name="connsiteX2" fmla="*/ 1619838 w 1619837"/>
              <a:gd name="connsiteY2" fmla="*/ 809919 h 1619837"/>
              <a:gd name="connsiteX3" fmla="*/ 809919 w 1619837"/>
              <a:gd name="connsiteY3" fmla="*/ 1619838 h 1619837"/>
              <a:gd name="connsiteX4" fmla="*/ 0 w 1619837"/>
              <a:gd name="connsiteY4" fmla="*/ 1619837 h 1619837"/>
              <a:gd name="connsiteX5" fmla="*/ 0 w 1619837"/>
              <a:gd name="connsiteY5" fmla="*/ 0 h 1619837"/>
              <a:gd name="connsiteX0" fmla="*/ 0 w 6336217"/>
              <a:gd name="connsiteY0" fmla="*/ 0 h 1619838"/>
              <a:gd name="connsiteX1" fmla="*/ 5526298 w 6336217"/>
              <a:gd name="connsiteY1" fmla="*/ 0 h 1619838"/>
              <a:gd name="connsiteX2" fmla="*/ 6336217 w 6336217"/>
              <a:gd name="connsiteY2" fmla="*/ 809919 h 1619838"/>
              <a:gd name="connsiteX3" fmla="*/ 5526298 w 6336217"/>
              <a:gd name="connsiteY3" fmla="*/ 1619838 h 1619838"/>
              <a:gd name="connsiteX4" fmla="*/ 4716379 w 6336217"/>
              <a:gd name="connsiteY4" fmla="*/ 1619837 h 1619838"/>
              <a:gd name="connsiteX5" fmla="*/ 0 w 6336217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50263 h 1619838"/>
              <a:gd name="connsiteX5" fmla="*/ 4708 w 6340925"/>
              <a:gd name="connsiteY5" fmla="*/ 0 h 1619838"/>
              <a:gd name="connsiteX0" fmla="*/ 4708 w 6340925"/>
              <a:gd name="connsiteY0" fmla="*/ 0 h 1629776"/>
              <a:gd name="connsiteX1" fmla="*/ 5531006 w 6340925"/>
              <a:gd name="connsiteY1" fmla="*/ 0 h 1629776"/>
              <a:gd name="connsiteX2" fmla="*/ 6340925 w 6340925"/>
              <a:gd name="connsiteY2" fmla="*/ 809919 h 1629776"/>
              <a:gd name="connsiteX3" fmla="*/ 5531006 w 6340925"/>
              <a:gd name="connsiteY3" fmla="*/ 1619838 h 1629776"/>
              <a:gd name="connsiteX4" fmla="*/ 0 w 6340925"/>
              <a:gd name="connsiteY4" fmla="*/ 1629776 h 1629776"/>
              <a:gd name="connsiteX5" fmla="*/ 4708 w 6340925"/>
              <a:gd name="connsiteY5" fmla="*/ 0 h 1629776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577022 h 1619838"/>
              <a:gd name="connsiteX5" fmla="*/ 4708 w 6340925"/>
              <a:gd name="connsiteY5" fmla="*/ 0 h 1619838"/>
              <a:gd name="connsiteX0" fmla="*/ 4708 w 6340925"/>
              <a:gd name="connsiteY0" fmla="*/ 0 h 1619838"/>
              <a:gd name="connsiteX1" fmla="*/ 5531006 w 6340925"/>
              <a:gd name="connsiteY1" fmla="*/ 0 h 1619838"/>
              <a:gd name="connsiteX2" fmla="*/ 6340925 w 6340925"/>
              <a:gd name="connsiteY2" fmla="*/ 809919 h 1619838"/>
              <a:gd name="connsiteX3" fmla="*/ 5531006 w 6340925"/>
              <a:gd name="connsiteY3" fmla="*/ 1619838 h 1619838"/>
              <a:gd name="connsiteX4" fmla="*/ 0 w 6340925"/>
              <a:gd name="connsiteY4" fmla="*/ 1618052 h 1619838"/>
              <a:gd name="connsiteX5" fmla="*/ 4708 w 6340925"/>
              <a:gd name="connsiteY5" fmla="*/ 0 h 161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925" h="1619838">
                <a:moveTo>
                  <a:pt x="4708" y="0"/>
                </a:moveTo>
                <a:lnTo>
                  <a:pt x="5531006" y="0"/>
                </a:lnTo>
                <a:cubicBezTo>
                  <a:pt x="5978312" y="0"/>
                  <a:pt x="6340925" y="362613"/>
                  <a:pt x="6340925" y="809919"/>
                </a:cubicBezTo>
                <a:cubicBezTo>
                  <a:pt x="6340925" y="1257225"/>
                  <a:pt x="5978312" y="1619838"/>
                  <a:pt x="5531006" y="1619838"/>
                </a:cubicBezTo>
                <a:lnTo>
                  <a:pt x="0" y="1618052"/>
                </a:lnTo>
                <a:cubicBezTo>
                  <a:pt x="1569" y="1101298"/>
                  <a:pt x="3139" y="516754"/>
                  <a:pt x="47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E0CF7-5CDC-2144-A03A-AAC2D1E4CDA0}"/>
              </a:ext>
            </a:extLst>
          </p:cNvPr>
          <p:cNvSpPr txBox="1"/>
          <p:nvPr/>
        </p:nvSpPr>
        <p:spPr>
          <a:xfrm>
            <a:off x="16844999" y="11304177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024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117495-794D-EB47-99B8-0AB493DDDA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B69981-E63D-5B4A-A5EB-ED51D21F10BB}"/>
              </a:ext>
            </a:extLst>
          </p:cNvPr>
          <p:cNvSpPr/>
          <p:nvPr/>
        </p:nvSpPr>
        <p:spPr>
          <a:xfrm>
            <a:off x="3924" y="-2"/>
            <a:ext cx="24373726" cy="1371600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A81B7A-6B23-6E41-A173-D51B396BA833}"/>
              </a:ext>
            </a:extLst>
          </p:cNvPr>
          <p:cNvGrpSpPr/>
          <p:nvPr/>
        </p:nvGrpSpPr>
        <p:grpSpPr>
          <a:xfrm>
            <a:off x="3647326" y="5040542"/>
            <a:ext cx="17079074" cy="3634913"/>
            <a:chOff x="3647326" y="5426838"/>
            <a:chExt cx="17079074" cy="363491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D991A9-9E92-0345-9E53-B4B45CAC8CBD}"/>
                </a:ext>
              </a:extLst>
            </p:cNvPr>
            <p:cNvSpPr/>
            <p:nvPr/>
          </p:nvSpPr>
          <p:spPr>
            <a:xfrm>
              <a:off x="3647326" y="5426838"/>
              <a:ext cx="1707907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“If people like you, they’ll listen to you, but if they trust you, they’ll do business with you.”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19D1E0-1727-BE49-AC2E-3CF0F3B995F0}"/>
                </a:ext>
              </a:extLst>
            </p:cNvPr>
            <p:cNvGrpSpPr/>
            <p:nvPr/>
          </p:nvGrpSpPr>
          <p:grpSpPr>
            <a:xfrm>
              <a:off x="9857626" y="7927895"/>
              <a:ext cx="4658474" cy="1133856"/>
              <a:chOff x="16628709" y="10686000"/>
              <a:chExt cx="4658474" cy="1133856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37D69E4-2B8E-0343-B43F-858932A582A8}"/>
                  </a:ext>
                </a:extLst>
              </p:cNvPr>
              <p:cNvSpPr/>
              <p:nvPr/>
            </p:nvSpPr>
            <p:spPr>
              <a:xfrm>
                <a:off x="16628709" y="10686000"/>
                <a:ext cx="4658474" cy="1133856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45A255-CE9B-7846-9666-8EA6F98F59A3}"/>
                  </a:ext>
                </a:extLst>
              </p:cNvPr>
              <p:cNvSpPr txBox="1"/>
              <p:nvPr/>
            </p:nvSpPr>
            <p:spPr>
              <a:xfrm>
                <a:off x="17128762" y="10991318"/>
                <a:ext cx="3658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CONRAD HILTON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86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Clean And Renewed Energy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827C2F7-565B-5948-8292-9FAB75DAFD96}"/>
              </a:ext>
            </a:extLst>
          </p:cNvPr>
          <p:cNvSpPr/>
          <p:nvPr/>
        </p:nvSpPr>
        <p:spPr>
          <a:xfrm>
            <a:off x="1869342" y="4196862"/>
            <a:ext cx="6722220" cy="798744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BA4F46-6E53-9649-BC22-6985F9818394}"/>
              </a:ext>
            </a:extLst>
          </p:cNvPr>
          <p:cNvSpPr/>
          <p:nvPr/>
        </p:nvSpPr>
        <p:spPr>
          <a:xfrm>
            <a:off x="8827715" y="4196862"/>
            <a:ext cx="6722220" cy="798744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38A43-BD00-B04F-8486-00C4CB54D7F8}"/>
              </a:ext>
            </a:extLst>
          </p:cNvPr>
          <p:cNvSpPr/>
          <p:nvPr/>
        </p:nvSpPr>
        <p:spPr>
          <a:xfrm>
            <a:off x="15786088" y="4196862"/>
            <a:ext cx="6722220" cy="7987449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1E3A47-308F-5243-BF52-0B7C5D46A732}"/>
              </a:ext>
            </a:extLst>
          </p:cNvPr>
          <p:cNvGrpSpPr/>
          <p:nvPr/>
        </p:nvGrpSpPr>
        <p:grpSpPr>
          <a:xfrm>
            <a:off x="2428029" y="8830073"/>
            <a:ext cx="5604846" cy="2312018"/>
            <a:chOff x="1746250" y="2083432"/>
            <a:chExt cx="5604846" cy="231201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D30AC-F7CA-064C-BF84-E84E132355C3}"/>
                </a:ext>
              </a:extLst>
            </p:cNvPr>
            <p:cNvSpPr txBox="1"/>
            <p:nvPr/>
          </p:nvSpPr>
          <p:spPr>
            <a:xfrm>
              <a:off x="1746250" y="2780777"/>
              <a:ext cx="560484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now, it is essential to optimize.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EEAA9E-DE39-BC45-B253-99B58A7D8B86}"/>
                </a:ext>
              </a:extLst>
            </p:cNvPr>
            <p:cNvSpPr txBox="1"/>
            <p:nvPr/>
          </p:nvSpPr>
          <p:spPr>
            <a:xfrm>
              <a:off x="2696789" y="2083432"/>
              <a:ext cx="370376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604D57-BDFB-6B47-BCA6-665B6B2980EA}"/>
              </a:ext>
            </a:extLst>
          </p:cNvPr>
          <p:cNvGrpSpPr/>
          <p:nvPr/>
        </p:nvGrpSpPr>
        <p:grpSpPr>
          <a:xfrm>
            <a:off x="9386402" y="8830073"/>
            <a:ext cx="5604846" cy="2312018"/>
            <a:chOff x="1746250" y="2083432"/>
            <a:chExt cx="5604846" cy="23120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390723-1EAB-EE48-8AAF-12AEACF07871}"/>
                </a:ext>
              </a:extLst>
            </p:cNvPr>
            <p:cNvSpPr txBox="1"/>
            <p:nvPr/>
          </p:nvSpPr>
          <p:spPr>
            <a:xfrm>
              <a:off x="1746250" y="2780777"/>
              <a:ext cx="560484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now, it is essential to optimize.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1675CE-C59B-7846-9DCC-3FBC0254EE0F}"/>
                </a:ext>
              </a:extLst>
            </p:cNvPr>
            <p:cNvSpPr txBox="1"/>
            <p:nvPr/>
          </p:nvSpPr>
          <p:spPr>
            <a:xfrm>
              <a:off x="2696789" y="2083432"/>
              <a:ext cx="370376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41F673E-D744-CF46-ACD0-7DF9AD91D25B}"/>
              </a:ext>
            </a:extLst>
          </p:cNvPr>
          <p:cNvGrpSpPr/>
          <p:nvPr/>
        </p:nvGrpSpPr>
        <p:grpSpPr>
          <a:xfrm>
            <a:off x="16344775" y="8830073"/>
            <a:ext cx="5604846" cy="2312018"/>
            <a:chOff x="1746250" y="2083432"/>
            <a:chExt cx="5604846" cy="231201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73D08A-A5E8-EC4D-9562-D08FA2E71DE9}"/>
                </a:ext>
              </a:extLst>
            </p:cNvPr>
            <p:cNvSpPr txBox="1"/>
            <p:nvPr/>
          </p:nvSpPr>
          <p:spPr>
            <a:xfrm>
              <a:off x="1746250" y="2780777"/>
              <a:ext cx="5604846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now, it is essential to optimize.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8083FE-3A9D-2444-A028-BADA256FB332}"/>
                </a:ext>
              </a:extLst>
            </p:cNvPr>
            <p:cNvSpPr txBox="1"/>
            <p:nvPr/>
          </p:nvSpPr>
          <p:spPr>
            <a:xfrm>
              <a:off x="2696789" y="2083432"/>
              <a:ext cx="370376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Three</a:t>
              </a:r>
            </a:p>
          </p:txBody>
        </p:sp>
      </p:grpSp>
      <p:sp>
        <p:nvSpPr>
          <p:cNvPr id="55" name="Delay 54">
            <a:extLst>
              <a:ext uri="{FF2B5EF4-FFF2-40B4-BE49-F238E27FC236}">
                <a16:creationId xmlns:a16="http://schemas.microsoft.com/office/drawing/2014/main" id="{1FD39F41-11FB-164A-BEB2-469D6F48CE3F}"/>
              </a:ext>
            </a:extLst>
          </p:cNvPr>
          <p:cNvSpPr/>
          <p:nvPr/>
        </p:nvSpPr>
        <p:spPr>
          <a:xfrm rot="5400000">
            <a:off x="3484196" y="4196862"/>
            <a:ext cx="3492512" cy="3492512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elay 55">
            <a:extLst>
              <a:ext uri="{FF2B5EF4-FFF2-40B4-BE49-F238E27FC236}">
                <a16:creationId xmlns:a16="http://schemas.microsoft.com/office/drawing/2014/main" id="{4A3C6C3F-2A55-B04D-9435-9633318FEA9D}"/>
              </a:ext>
            </a:extLst>
          </p:cNvPr>
          <p:cNvSpPr/>
          <p:nvPr/>
        </p:nvSpPr>
        <p:spPr>
          <a:xfrm rot="5400000">
            <a:off x="10442569" y="4196862"/>
            <a:ext cx="3492512" cy="3492512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elay 56">
            <a:extLst>
              <a:ext uri="{FF2B5EF4-FFF2-40B4-BE49-F238E27FC236}">
                <a16:creationId xmlns:a16="http://schemas.microsoft.com/office/drawing/2014/main" id="{1F5B5572-A2A1-4049-861F-293359D89C44}"/>
              </a:ext>
            </a:extLst>
          </p:cNvPr>
          <p:cNvSpPr/>
          <p:nvPr/>
        </p:nvSpPr>
        <p:spPr>
          <a:xfrm rot="5400000">
            <a:off x="17400942" y="4196862"/>
            <a:ext cx="3492512" cy="3492512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676F88-12DE-CD4D-9E02-0F0E3B190D15}"/>
              </a:ext>
            </a:extLst>
          </p:cNvPr>
          <p:cNvGrpSpPr/>
          <p:nvPr/>
        </p:nvGrpSpPr>
        <p:grpSpPr>
          <a:xfrm>
            <a:off x="11584327" y="5049734"/>
            <a:ext cx="1405525" cy="1693685"/>
            <a:chOff x="7017506" y="4378177"/>
            <a:chExt cx="894682" cy="1078109"/>
          </a:xfrm>
          <a:solidFill>
            <a:schemeClr val="bg1"/>
          </a:solidFill>
        </p:grpSpPr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B10D6216-1354-B648-BC96-6AFB90580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506" y="4378177"/>
              <a:ext cx="894682" cy="1078109"/>
            </a:xfrm>
            <a:custGeom>
              <a:avLst/>
              <a:gdLst>
                <a:gd name="T0" fmla="*/ 289419 w 1054"/>
                <a:gd name="T1" fmla="*/ 430157 h 1268"/>
                <a:gd name="T2" fmla="*/ 289419 w 1054"/>
                <a:gd name="T3" fmla="*/ 430157 h 1268"/>
                <a:gd name="T4" fmla="*/ 227144 w 1054"/>
                <a:gd name="T5" fmla="*/ 367058 h 1268"/>
                <a:gd name="T6" fmla="*/ 227144 w 1054"/>
                <a:gd name="T7" fmla="*/ 367058 h 1268"/>
                <a:gd name="T8" fmla="*/ 289419 w 1054"/>
                <a:gd name="T9" fmla="*/ 304680 h 1268"/>
                <a:gd name="T10" fmla="*/ 289419 w 1054"/>
                <a:gd name="T11" fmla="*/ 304680 h 1268"/>
                <a:gd name="T12" fmla="*/ 352415 w 1054"/>
                <a:gd name="T13" fmla="*/ 367058 h 1268"/>
                <a:gd name="T14" fmla="*/ 352415 w 1054"/>
                <a:gd name="T15" fmla="*/ 367058 h 1268"/>
                <a:gd name="T16" fmla="*/ 289419 w 1054"/>
                <a:gd name="T17" fmla="*/ 430157 h 1268"/>
                <a:gd name="T18" fmla="*/ 200146 w 1054"/>
                <a:gd name="T19" fmla="*/ 367058 h 1268"/>
                <a:gd name="T20" fmla="*/ 200146 w 1054"/>
                <a:gd name="T21" fmla="*/ 367058 h 1268"/>
                <a:gd name="T22" fmla="*/ 200146 w 1054"/>
                <a:gd name="T23" fmla="*/ 368500 h 1268"/>
                <a:gd name="T24" fmla="*/ 62996 w 1054"/>
                <a:gd name="T25" fmla="*/ 368500 h 1268"/>
                <a:gd name="T26" fmla="*/ 62996 w 1054"/>
                <a:gd name="T27" fmla="*/ 368500 h 1268"/>
                <a:gd name="T28" fmla="*/ 27358 w 1054"/>
                <a:gd name="T29" fmla="*/ 332444 h 1268"/>
                <a:gd name="T30" fmla="*/ 27358 w 1054"/>
                <a:gd name="T31" fmla="*/ 62739 h 1268"/>
                <a:gd name="T32" fmla="*/ 27358 w 1054"/>
                <a:gd name="T33" fmla="*/ 62739 h 1268"/>
                <a:gd name="T34" fmla="*/ 62996 w 1054"/>
                <a:gd name="T35" fmla="*/ 26321 h 1268"/>
                <a:gd name="T36" fmla="*/ 254142 w 1054"/>
                <a:gd name="T37" fmla="*/ 26321 h 1268"/>
                <a:gd name="T38" fmla="*/ 254142 w 1054"/>
                <a:gd name="T39" fmla="*/ 26321 h 1268"/>
                <a:gd name="T40" fmla="*/ 290139 w 1054"/>
                <a:gd name="T41" fmla="*/ 62739 h 1268"/>
                <a:gd name="T42" fmla="*/ 290139 w 1054"/>
                <a:gd name="T43" fmla="*/ 277277 h 1268"/>
                <a:gd name="T44" fmla="*/ 289419 w 1054"/>
                <a:gd name="T45" fmla="*/ 277277 h 1268"/>
                <a:gd name="T46" fmla="*/ 289419 w 1054"/>
                <a:gd name="T47" fmla="*/ 277277 h 1268"/>
                <a:gd name="T48" fmla="*/ 200146 w 1054"/>
                <a:gd name="T49" fmla="*/ 367058 h 1268"/>
                <a:gd name="T50" fmla="*/ 317137 w 1054"/>
                <a:gd name="T51" fmla="*/ 281964 h 1268"/>
                <a:gd name="T52" fmla="*/ 317137 w 1054"/>
                <a:gd name="T53" fmla="*/ 62739 h 1268"/>
                <a:gd name="T54" fmla="*/ 317137 w 1054"/>
                <a:gd name="T55" fmla="*/ 62739 h 1268"/>
                <a:gd name="T56" fmla="*/ 254142 w 1054"/>
                <a:gd name="T57" fmla="*/ 0 h 1268"/>
                <a:gd name="T58" fmla="*/ 62996 w 1054"/>
                <a:gd name="T59" fmla="*/ 0 h 1268"/>
                <a:gd name="T60" fmla="*/ 62996 w 1054"/>
                <a:gd name="T61" fmla="*/ 0 h 1268"/>
                <a:gd name="T62" fmla="*/ 0 w 1054"/>
                <a:gd name="T63" fmla="*/ 62739 h 1268"/>
                <a:gd name="T64" fmla="*/ 0 w 1054"/>
                <a:gd name="T65" fmla="*/ 332444 h 1268"/>
                <a:gd name="T66" fmla="*/ 0 w 1054"/>
                <a:gd name="T67" fmla="*/ 332444 h 1268"/>
                <a:gd name="T68" fmla="*/ 62996 w 1054"/>
                <a:gd name="T69" fmla="*/ 395543 h 1268"/>
                <a:gd name="T70" fmla="*/ 204825 w 1054"/>
                <a:gd name="T71" fmla="*/ 395543 h 1268"/>
                <a:gd name="T72" fmla="*/ 204825 w 1054"/>
                <a:gd name="T73" fmla="*/ 395543 h 1268"/>
                <a:gd name="T74" fmla="*/ 289419 w 1054"/>
                <a:gd name="T75" fmla="*/ 456839 h 1268"/>
                <a:gd name="T76" fmla="*/ 289419 w 1054"/>
                <a:gd name="T77" fmla="*/ 456839 h 1268"/>
                <a:gd name="T78" fmla="*/ 379053 w 1054"/>
                <a:gd name="T79" fmla="*/ 367058 h 1268"/>
                <a:gd name="T80" fmla="*/ 379053 w 1054"/>
                <a:gd name="T81" fmla="*/ 367058 h 1268"/>
                <a:gd name="T82" fmla="*/ 317137 w 1054"/>
                <a:gd name="T83" fmla="*/ 281964 h 12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54" h="1268">
                  <a:moveTo>
                    <a:pt x="804" y="1193"/>
                  </a:moveTo>
                  <a:lnTo>
                    <a:pt x="804" y="1193"/>
                  </a:lnTo>
                  <a:cubicBezTo>
                    <a:pt x="708" y="1193"/>
                    <a:pt x="631" y="1114"/>
                    <a:pt x="631" y="1018"/>
                  </a:cubicBezTo>
                  <a:cubicBezTo>
                    <a:pt x="631" y="922"/>
                    <a:pt x="708" y="845"/>
                    <a:pt x="804" y="845"/>
                  </a:cubicBezTo>
                  <a:cubicBezTo>
                    <a:pt x="901" y="845"/>
                    <a:pt x="979" y="922"/>
                    <a:pt x="979" y="1018"/>
                  </a:cubicBezTo>
                  <a:cubicBezTo>
                    <a:pt x="979" y="1114"/>
                    <a:pt x="901" y="1193"/>
                    <a:pt x="804" y="1193"/>
                  </a:cubicBezTo>
                  <a:close/>
                  <a:moveTo>
                    <a:pt x="556" y="1018"/>
                  </a:moveTo>
                  <a:lnTo>
                    <a:pt x="556" y="1018"/>
                  </a:lnTo>
                  <a:cubicBezTo>
                    <a:pt x="556" y="1020"/>
                    <a:pt x="556" y="1021"/>
                    <a:pt x="556" y="1022"/>
                  </a:cubicBezTo>
                  <a:lnTo>
                    <a:pt x="175" y="1022"/>
                  </a:lnTo>
                  <a:cubicBezTo>
                    <a:pt x="120" y="1022"/>
                    <a:pt x="76" y="978"/>
                    <a:pt x="76" y="922"/>
                  </a:cubicBezTo>
                  <a:lnTo>
                    <a:pt x="76" y="174"/>
                  </a:lnTo>
                  <a:cubicBezTo>
                    <a:pt x="76" y="118"/>
                    <a:pt x="120" y="73"/>
                    <a:pt x="175" y="73"/>
                  </a:cubicBezTo>
                  <a:lnTo>
                    <a:pt x="706" y="73"/>
                  </a:lnTo>
                  <a:cubicBezTo>
                    <a:pt x="761" y="73"/>
                    <a:pt x="806" y="118"/>
                    <a:pt x="806" y="174"/>
                  </a:cubicBezTo>
                  <a:lnTo>
                    <a:pt x="806" y="769"/>
                  </a:lnTo>
                  <a:lnTo>
                    <a:pt x="804" y="769"/>
                  </a:lnTo>
                  <a:cubicBezTo>
                    <a:pt x="668" y="769"/>
                    <a:pt x="556" y="882"/>
                    <a:pt x="556" y="1018"/>
                  </a:cubicBezTo>
                  <a:close/>
                  <a:moveTo>
                    <a:pt x="881" y="782"/>
                  </a:moveTo>
                  <a:lnTo>
                    <a:pt x="881" y="174"/>
                  </a:lnTo>
                  <a:cubicBezTo>
                    <a:pt x="881" y="78"/>
                    <a:pt x="803" y="0"/>
                    <a:pt x="706" y="0"/>
                  </a:cubicBezTo>
                  <a:lnTo>
                    <a:pt x="175" y="0"/>
                  </a:lnTo>
                  <a:cubicBezTo>
                    <a:pt x="79" y="0"/>
                    <a:pt x="0" y="78"/>
                    <a:pt x="0" y="174"/>
                  </a:cubicBezTo>
                  <a:lnTo>
                    <a:pt x="0" y="922"/>
                  </a:lnTo>
                  <a:cubicBezTo>
                    <a:pt x="0" y="1018"/>
                    <a:pt x="79" y="1097"/>
                    <a:pt x="175" y="1097"/>
                  </a:cubicBezTo>
                  <a:lnTo>
                    <a:pt x="569" y="1097"/>
                  </a:lnTo>
                  <a:cubicBezTo>
                    <a:pt x="601" y="1196"/>
                    <a:pt x="694" y="1267"/>
                    <a:pt x="804" y="1267"/>
                  </a:cubicBezTo>
                  <a:cubicBezTo>
                    <a:pt x="942" y="1267"/>
                    <a:pt x="1053" y="1156"/>
                    <a:pt x="1053" y="1018"/>
                  </a:cubicBezTo>
                  <a:cubicBezTo>
                    <a:pt x="1053" y="908"/>
                    <a:pt x="980" y="814"/>
                    <a:pt x="881" y="7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219F7BE9-3F0C-7B4F-A040-BCB413639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508" y="5164298"/>
              <a:ext cx="213377" cy="164711"/>
            </a:xfrm>
            <a:custGeom>
              <a:avLst/>
              <a:gdLst>
                <a:gd name="T0" fmla="*/ 65875 w 250"/>
                <a:gd name="T1" fmla="*/ 5067 h 193"/>
                <a:gd name="T2" fmla="*/ 33662 w 250"/>
                <a:gd name="T3" fmla="*/ 37277 h 193"/>
                <a:gd name="T4" fmla="*/ 24251 w 250"/>
                <a:gd name="T5" fmla="*/ 28230 h 193"/>
                <a:gd name="T6" fmla="*/ 24251 w 250"/>
                <a:gd name="T7" fmla="*/ 28230 h 193"/>
                <a:gd name="T8" fmla="*/ 5429 w 250"/>
                <a:gd name="T9" fmla="*/ 28230 h 193"/>
                <a:gd name="T10" fmla="*/ 5429 w 250"/>
                <a:gd name="T11" fmla="*/ 28230 h 193"/>
                <a:gd name="T12" fmla="*/ 5429 w 250"/>
                <a:gd name="T13" fmla="*/ 47411 h 193"/>
                <a:gd name="T14" fmla="*/ 24251 w 250"/>
                <a:gd name="T15" fmla="*/ 65507 h 193"/>
                <a:gd name="T16" fmla="*/ 24251 w 250"/>
                <a:gd name="T17" fmla="*/ 65507 h 193"/>
                <a:gd name="T18" fmla="*/ 33662 w 250"/>
                <a:gd name="T19" fmla="*/ 69488 h 193"/>
                <a:gd name="T20" fmla="*/ 33662 w 250"/>
                <a:gd name="T21" fmla="*/ 69488 h 193"/>
                <a:gd name="T22" fmla="*/ 43434 w 250"/>
                <a:gd name="T23" fmla="*/ 65507 h 193"/>
                <a:gd name="T24" fmla="*/ 84697 w 250"/>
                <a:gd name="T25" fmla="*/ 23887 h 193"/>
                <a:gd name="T26" fmla="*/ 84697 w 250"/>
                <a:gd name="T27" fmla="*/ 23887 h 193"/>
                <a:gd name="T28" fmla="*/ 84697 w 250"/>
                <a:gd name="T29" fmla="*/ 5067 h 193"/>
                <a:gd name="T30" fmla="*/ 84697 w 250"/>
                <a:gd name="T31" fmla="*/ 5067 h 193"/>
                <a:gd name="T32" fmla="*/ 65875 w 250"/>
                <a:gd name="T33" fmla="*/ 5067 h 1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0" h="193">
                  <a:moveTo>
                    <a:pt x="182" y="14"/>
                  </a:moveTo>
                  <a:lnTo>
                    <a:pt x="93" y="103"/>
                  </a:lnTo>
                  <a:lnTo>
                    <a:pt x="67" y="78"/>
                  </a:lnTo>
                  <a:cubicBezTo>
                    <a:pt x="52" y="63"/>
                    <a:pt x="28" y="63"/>
                    <a:pt x="15" y="78"/>
                  </a:cubicBezTo>
                  <a:cubicBezTo>
                    <a:pt x="0" y="93"/>
                    <a:pt x="0" y="116"/>
                    <a:pt x="15" y="131"/>
                  </a:cubicBezTo>
                  <a:lnTo>
                    <a:pt x="67" y="181"/>
                  </a:lnTo>
                  <a:cubicBezTo>
                    <a:pt x="74" y="188"/>
                    <a:pt x="84" y="192"/>
                    <a:pt x="93" y="192"/>
                  </a:cubicBezTo>
                  <a:cubicBezTo>
                    <a:pt x="102" y="192"/>
                    <a:pt x="112" y="188"/>
                    <a:pt x="120" y="181"/>
                  </a:cubicBezTo>
                  <a:lnTo>
                    <a:pt x="234" y="66"/>
                  </a:lnTo>
                  <a:cubicBezTo>
                    <a:pt x="249" y="51"/>
                    <a:pt x="249" y="28"/>
                    <a:pt x="234" y="14"/>
                  </a:cubicBezTo>
                  <a:cubicBezTo>
                    <a:pt x="221" y="0"/>
                    <a:pt x="197" y="0"/>
                    <a:pt x="182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67CD05C9-F66C-3D4A-B5BE-1ABD9CEB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501712"/>
              <a:ext cx="486646" cy="63637"/>
            </a:xfrm>
            <a:custGeom>
              <a:avLst/>
              <a:gdLst>
                <a:gd name="T0" fmla="*/ 192736 w 575"/>
                <a:gd name="T1" fmla="*/ 0 h 75"/>
                <a:gd name="T2" fmla="*/ 13280 w 575"/>
                <a:gd name="T3" fmla="*/ 0 h 75"/>
                <a:gd name="T4" fmla="*/ 13280 w 575"/>
                <a:gd name="T5" fmla="*/ 0 h 75"/>
                <a:gd name="T6" fmla="*/ 0 w 575"/>
                <a:gd name="T7" fmla="*/ 13314 h 75"/>
                <a:gd name="T8" fmla="*/ 0 w 575"/>
                <a:gd name="T9" fmla="*/ 13314 h 75"/>
                <a:gd name="T10" fmla="*/ 13280 w 575"/>
                <a:gd name="T11" fmla="*/ 26627 h 75"/>
                <a:gd name="T12" fmla="*/ 192736 w 575"/>
                <a:gd name="T13" fmla="*/ 26627 h 75"/>
                <a:gd name="T14" fmla="*/ 192736 w 575"/>
                <a:gd name="T15" fmla="*/ 26627 h 75"/>
                <a:gd name="T16" fmla="*/ 206016 w 575"/>
                <a:gd name="T17" fmla="*/ 13314 h 75"/>
                <a:gd name="T18" fmla="*/ 206016 w 575"/>
                <a:gd name="T19" fmla="*/ 13314 h 75"/>
                <a:gd name="T20" fmla="*/ 192736 w 575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5" h="75">
                  <a:moveTo>
                    <a:pt x="537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7" y="74"/>
                  </a:lnTo>
                  <a:cubicBezTo>
                    <a:pt x="558" y="74"/>
                    <a:pt x="574" y="58"/>
                    <a:pt x="574" y="37"/>
                  </a:cubicBezTo>
                  <a:cubicBezTo>
                    <a:pt x="574" y="16"/>
                    <a:pt x="558" y="0"/>
                    <a:pt x="5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24C82C10-813D-A648-815D-94BA7FCF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610270"/>
              <a:ext cx="426751" cy="63640"/>
            </a:xfrm>
            <a:custGeom>
              <a:avLst/>
              <a:gdLst>
                <a:gd name="T0" fmla="*/ 13365 w 501"/>
                <a:gd name="T1" fmla="*/ 26628 h 75"/>
                <a:gd name="T2" fmla="*/ 167248 w 501"/>
                <a:gd name="T3" fmla="*/ 26628 h 75"/>
                <a:gd name="T4" fmla="*/ 167248 w 501"/>
                <a:gd name="T5" fmla="*/ 26628 h 75"/>
                <a:gd name="T6" fmla="*/ 180614 w 501"/>
                <a:gd name="T7" fmla="*/ 13314 h 75"/>
                <a:gd name="T8" fmla="*/ 180614 w 501"/>
                <a:gd name="T9" fmla="*/ 13314 h 75"/>
                <a:gd name="T10" fmla="*/ 167248 w 501"/>
                <a:gd name="T11" fmla="*/ 0 h 75"/>
                <a:gd name="T12" fmla="*/ 13365 w 501"/>
                <a:gd name="T13" fmla="*/ 0 h 75"/>
                <a:gd name="T14" fmla="*/ 13365 w 501"/>
                <a:gd name="T15" fmla="*/ 0 h 75"/>
                <a:gd name="T16" fmla="*/ 0 w 501"/>
                <a:gd name="T17" fmla="*/ 13314 h 75"/>
                <a:gd name="T18" fmla="*/ 0 w 501"/>
                <a:gd name="T19" fmla="*/ 13314 h 75"/>
                <a:gd name="T20" fmla="*/ 13365 w 501"/>
                <a:gd name="T21" fmla="*/ 26628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1" h="75">
                  <a:moveTo>
                    <a:pt x="37" y="74"/>
                  </a:moveTo>
                  <a:lnTo>
                    <a:pt x="463" y="74"/>
                  </a:lnTo>
                  <a:cubicBezTo>
                    <a:pt x="484" y="74"/>
                    <a:pt x="500" y="58"/>
                    <a:pt x="500" y="37"/>
                  </a:cubicBezTo>
                  <a:cubicBezTo>
                    <a:pt x="500" y="16"/>
                    <a:pt x="484" y="0"/>
                    <a:pt x="463" y="0"/>
                  </a:cubicBez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1E028DA2-F3EA-7B4C-B19A-E9F359AE8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718831"/>
              <a:ext cx="486646" cy="63637"/>
            </a:xfrm>
            <a:custGeom>
              <a:avLst/>
              <a:gdLst>
                <a:gd name="T0" fmla="*/ 192665 w 572"/>
                <a:gd name="T1" fmla="*/ 0 h 75"/>
                <a:gd name="T2" fmla="*/ 13349 w 572"/>
                <a:gd name="T3" fmla="*/ 0 h 75"/>
                <a:gd name="T4" fmla="*/ 13349 w 572"/>
                <a:gd name="T5" fmla="*/ 0 h 75"/>
                <a:gd name="T6" fmla="*/ 0 w 572"/>
                <a:gd name="T7" fmla="*/ 13314 h 75"/>
                <a:gd name="T8" fmla="*/ 0 w 572"/>
                <a:gd name="T9" fmla="*/ 13314 h 75"/>
                <a:gd name="T10" fmla="*/ 13349 w 572"/>
                <a:gd name="T11" fmla="*/ 26627 h 75"/>
                <a:gd name="T12" fmla="*/ 192665 w 572"/>
                <a:gd name="T13" fmla="*/ 26627 h 75"/>
                <a:gd name="T14" fmla="*/ 192665 w 572"/>
                <a:gd name="T15" fmla="*/ 26627 h 75"/>
                <a:gd name="T16" fmla="*/ 206014 w 572"/>
                <a:gd name="T17" fmla="*/ 13314 h 75"/>
                <a:gd name="T18" fmla="*/ 206014 w 572"/>
                <a:gd name="T19" fmla="*/ 13314 h 75"/>
                <a:gd name="T20" fmla="*/ 192665 w 572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2" h="75">
                  <a:moveTo>
                    <a:pt x="534" y="0"/>
                  </a:moveTo>
                  <a:lnTo>
                    <a:pt x="37" y="0"/>
                  </a:ln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4" y="74"/>
                  </a:lnTo>
                  <a:cubicBezTo>
                    <a:pt x="555" y="74"/>
                    <a:pt x="571" y="58"/>
                    <a:pt x="571" y="37"/>
                  </a:cubicBezTo>
                  <a:cubicBezTo>
                    <a:pt x="571" y="17"/>
                    <a:pt x="555" y="0"/>
                    <a:pt x="53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B08A04B5-2899-5141-A956-4CD57342C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5123121"/>
              <a:ext cx="164711" cy="63637"/>
            </a:xfrm>
            <a:custGeom>
              <a:avLst/>
              <a:gdLst>
                <a:gd name="T0" fmla="*/ 56308 w 196"/>
                <a:gd name="T1" fmla="*/ 0 h 75"/>
                <a:gd name="T2" fmla="*/ 13186 w 196"/>
                <a:gd name="T3" fmla="*/ 0 h 75"/>
                <a:gd name="T4" fmla="*/ 13186 w 196"/>
                <a:gd name="T5" fmla="*/ 0 h 75"/>
                <a:gd name="T6" fmla="*/ 0 w 196"/>
                <a:gd name="T7" fmla="*/ 13314 h 75"/>
                <a:gd name="T8" fmla="*/ 0 w 196"/>
                <a:gd name="T9" fmla="*/ 13314 h 75"/>
                <a:gd name="T10" fmla="*/ 13186 w 196"/>
                <a:gd name="T11" fmla="*/ 26627 h 75"/>
                <a:gd name="T12" fmla="*/ 56308 w 196"/>
                <a:gd name="T13" fmla="*/ 26627 h 75"/>
                <a:gd name="T14" fmla="*/ 56308 w 196"/>
                <a:gd name="T15" fmla="*/ 26627 h 75"/>
                <a:gd name="T16" fmla="*/ 69494 w 196"/>
                <a:gd name="T17" fmla="*/ 13314 h 75"/>
                <a:gd name="T18" fmla="*/ 69494 w 196"/>
                <a:gd name="T19" fmla="*/ 13314 h 75"/>
                <a:gd name="T20" fmla="*/ 56308 w 196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" h="75">
                  <a:moveTo>
                    <a:pt x="158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lnTo>
                    <a:pt x="158" y="74"/>
                  </a:lnTo>
                  <a:cubicBezTo>
                    <a:pt x="179" y="74"/>
                    <a:pt x="195" y="57"/>
                    <a:pt x="195" y="37"/>
                  </a:cubicBezTo>
                  <a:cubicBezTo>
                    <a:pt x="195" y="16"/>
                    <a:pt x="179" y="0"/>
                    <a:pt x="1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77F0BE-C273-234D-BCCF-B2CC7C003FE8}"/>
              </a:ext>
            </a:extLst>
          </p:cNvPr>
          <p:cNvGrpSpPr/>
          <p:nvPr/>
        </p:nvGrpSpPr>
        <p:grpSpPr>
          <a:xfrm>
            <a:off x="4465941" y="4987982"/>
            <a:ext cx="1529021" cy="1499619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3544D05-DE47-534F-AEC4-7C59D791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1A1B066-9667-9741-A15A-16B61AD9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DB360C0-0643-7C4B-A043-08A0B2576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6B9795F-5B72-DC40-8127-DD548D9B6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12DE464-E3E2-D542-B343-F6746AD78307}"/>
              </a:ext>
            </a:extLst>
          </p:cNvPr>
          <p:cNvGrpSpPr/>
          <p:nvPr/>
        </p:nvGrpSpPr>
        <p:grpSpPr>
          <a:xfrm>
            <a:off x="18495130" y="4958580"/>
            <a:ext cx="1534903" cy="1529021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F790DD4-45FC-7D44-9B55-6607AFBEF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6851DE4-A7C5-B64F-87DE-48426AEB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48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4846062" y="1032440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Administrative Hierarchy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1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39F9B-1DA0-D947-B33E-E3D5CFEEB2E2}"/>
              </a:ext>
            </a:extLst>
          </p:cNvPr>
          <p:cNvGrpSpPr/>
          <p:nvPr/>
        </p:nvGrpSpPr>
        <p:grpSpPr>
          <a:xfrm>
            <a:off x="11461519" y="2725972"/>
            <a:ext cx="1454612" cy="188678"/>
            <a:chOff x="10390909" y="2667045"/>
            <a:chExt cx="1922607" cy="2493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E40AF55-DC50-BB48-B356-CBD164D7C836}"/>
                </a:ext>
              </a:extLst>
            </p:cNvPr>
            <p:cNvSpPr/>
            <p:nvPr/>
          </p:nvSpPr>
          <p:spPr>
            <a:xfrm>
              <a:off x="10390909" y="2667045"/>
              <a:ext cx="249382" cy="249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0D2C76-CC33-0D47-B37F-E8D20A35DCCD}"/>
                </a:ext>
              </a:extLst>
            </p:cNvPr>
            <p:cNvSpPr/>
            <p:nvPr/>
          </p:nvSpPr>
          <p:spPr>
            <a:xfrm>
              <a:off x="10948122" y="2667045"/>
              <a:ext cx="249382" cy="2493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3E0CE4-7559-E443-B915-5D7445062989}"/>
                </a:ext>
              </a:extLst>
            </p:cNvPr>
            <p:cNvSpPr/>
            <p:nvPr/>
          </p:nvSpPr>
          <p:spPr>
            <a:xfrm>
              <a:off x="11505335" y="2667045"/>
              <a:ext cx="249382" cy="2493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66EB9-19D4-F94E-9DEA-7323CED70B4B}"/>
                </a:ext>
              </a:extLst>
            </p:cNvPr>
            <p:cNvSpPr/>
            <p:nvPr/>
          </p:nvSpPr>
          <p:spPr>
            <a:xfrm>
              <a:off x="12064134" y="2667045"/>
              <a:ext cx="249382" cy="2493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93D12-E433-6248-8C11-452E8869236E}"/>
              </a:ext>
            </a:extLst>
          </p:cNvPr>
          <p:cNvGrpSpPr/>
          <p:nvPr/>
        </p:nvGrpSpPr>
        <p:grpSpPr>
          <a:xfrm>
            <a:off x="2745374" y="4616897"/>
            <a:ext cx="18886902" cy="7567414"/>
            <a:chOff x="3589330" y="4757935"/>
            <a:chExt cx="18886902" cy="756741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2B9D05C-22E7-7E43-97BB-206CEBE196D1}"/>
                </a:ext>
              </a:extLst>
            </p:cNvPr>
            <p:cNvSpPr/>
            <p:nvPr/>
          </p:nvSpPr>
          <p:spPr>
            <a:xfrm>
              <a:off x="4037162" y="10798602"/>
              <a:ext cx="7424357" cy="152154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5FB30B9C-B37A-D747-B42A-DA4C8225FDD7}"/>
                </a:ext>
              </a:extLst>
            </p:cNvPr>
            <p:cNvSpPr/>
            <p:nvPr/>
          </p:nvSpPr>
          <p:spPr>
            <a:xfrm>
              <a:off x="4037162" y="8744573"/>
              <a:ext cx="7424357" cy="152154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351CA7A0-141B-2A43-B43A-48E744EF3F2D}"/>
                </a:ext>
              </a:extLst>
            </p:cNvPr>
            <p:cNvSpPr/>
            <p:nvPr/>
          </p:nvSpPr>
          <p:spPr>
            <a:xfrm>
              <a:off x="4037162" y="6698966"/>
              <a:ext cx="7424357" cy="15215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475DD58-5E44-204E-AC2E-AA720F0FDAA1}"/>
                </a:ext>
              </a:extLst>
            </p:cNvPr>
            <p:cNvSpPr/>
            <p:nvPr/>
          </p:nvSpPr>
          <p:spPr>
            <a:xfrm>
              <a:off x="4037162" y="4757935"/>
              <a:ext cx="7424357" cy="152154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414486E-73EE-6C4A-8D77-61C5621968D6}"/>
                </a:ext>
              </a:extLst>
            </p:cNvPr>
            <p:cNvSpPr/>
            <p:nvPr/>
          </p:nvSpPr>
          <p:spPr>
            <a:xfrm>
              <a:off x="3589330" y="4761959"/>
              <a:ext cx="1547254" cy="1521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427">
                  <a:moveTo>
                    <a:pt x="0" y="427"/>
                  </a:moveTo>
                  <a:lnTo>
                    <a:pt x="529" y="427"/>
                  </a:ln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2AF09DD-D0F4-B544-866E-C0264E075A98}"/>
                </a:ext>
              </a:extLst>
            </p:cNvPr>
            <p:cNvSpPr/>
            <p:nvPr/>
          </p:nvSpPr>
          <p:spPr>
            <a:xfrm>
              <a:off x="3589330" y="6701887"/>
              <a:ext cx="1547254" cy="1521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427">
                  <a:moveTo>
                    <a:pt x="0" y="427"/>
                  </a:moveTo>
                  <a:lnTo>
                    <a:pt x="529" y="427"/>
                  </a:ln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24903-036A-F54F-A6B7-8D9A7953BA5F}"/>
                </a:ext>
              </a:extLst>
            </p:cNvPr>
            <p:cNvSpPr/>
            <p:nvPr/>
          </p:nvSpPr>
          <p:spPr>
            <a:xfrm>
              <a:off x="3589330" y="8753170"/>
              <a:ext cx="1547254" cy="1521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427">
                  <a:moveTo>
                    <a:pt x="0" y="427"/>
                  </a:moveTo>
                  <a:lnTo>
                    <a:pt x="529" y="427"/>
                  </a:ln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E2C7BE6-05E1-7F46-88B7-973160B70712}"/>
                </a:ext>
              </a:extLst>
            </p:cNvPr>
            <p:cNvSpPr/>
            <p:nvPr/>
          </p:nvSpPr>
          <p:spPr>
            <a:xfrm>
              <a:off x="3589330" y="10807374"/>
              <a:ext cx="1547254" cy="1517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426">
                  <a:moveTo>
                    <a:pt x="0" y="426"/>
                  </a:moveTo>
                  <a:lnTo>
                    <a:pt x="529" y="426"/>
                  </a:ln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5B8564-FB9A-4645-AD5F-74C5276F650F}"/>
                </a:ext>
              </a:extLst>
            </p:cNvPr>
            <p:cNvSpPr txBox="1"/>
            <p:nvPr/>
          </p:nvSpPr>
          <p:spPr>
            <a:xfrm>
              <a:off x="5733493" y="5195543"/>
              <a:ext cx="2759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 A</a:t>
              </a:r>
            </a:p>
          </p:txBody>
        </p:sp>
        <p:sp>
          <p:nvSpPr>
            <p:cNvPr id="87" name="Subtitle 2">
              <a:extLst>
                <a:ext uri="{FF2B5EF4-FFF2-40B4-BE49-F238E27FC236}">
                  <a16:creationId xmlns:a16="http://schemas.microsoft.com/office/drawing/2014/main" id="{D6C3E86C-A73C-1A44-828E-D64C9EE09807}"/>
                </a:ext>
              </a:extLst>
            </p:cNvPr>
            <p:cNvSpPr txBox="1">
              <a:spLocks/>
            </p:cNvSpPr>
            <p:nvPr/>
          </p:nvSpPr>
          <p:spPr>
            <a:xfrm>
              <a:off x="12302178" y="4764889"/>
              <a:ext cx="1017405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It’s no secret that you need.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1D6C5F1-BA85-8B41-B414-296CB03C4F27}"/>
                </a:ext>
              </a:extLst>
            </p:cNvPr>
            <p:cNvSpPr txBox="1"/>
            <p:nvPr/>
          </p:nvSpPr>
          <p:spPr>
            <a:xfrm>
              <a:off x="5733493" y="7165428"/>
              <a:ext cx="2727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 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19CC03D-6A0B-6F42-9669-D2C3ABEA6631}"/>
                </a:ext>
              </a:extLst>
            </p:cNvPr>
            <p:cNvSpPr txBox="1"/>
            <p:nvPr/>
          </p:nvSpPr>
          <p:spPr>
            <a:xfrm>
              <a:off x="5733493" y="9186762"/>
              <a:ext cx="2794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 C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E2CAACF-CE9B-5D42-8539-7CC35FF2734A}"/>
                </a:ext>
              </a:extLst>
            </p:cNvPr>
            <p:cNvSpPr txBox="1"/>
            <p:nvPr/>
          </p:nvSpPr>
          <p:spPr>
            <a:xfrm>
              <a:off x="5733493" y="11238046"/>
              <a:ext cx="2763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 D</a:t>
              </a:r>
            </a:p>
          </p:txBody>
        </p:sp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2555BA58-0BFC-DC4B-A9F1-4C16B8D1E6DB}"/>
                </a:ext>
              </a:extLst>
            </p:cNvPr>
            <p:cNvSpPr txBox="1">
              <a:spLocks/>
            </p:cNvSpPr>
            <p:nvPr/>
          </p:nvSpPr>
          <p:spPr>
            <a:xfrm>
              <a:off x="12302178" y="6707756"/>
              <a:ext cx="1017405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It’s no secret that you need.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92" name="Subtitle 2">
              <a:extLst>
                <a:ext uri="{FF2B5EF4-FFF2-40B4-BE49-F238E27FC236}">
                  <a16:creationId xmlns:a16="http://schemas.microsoft.com/office/drawing/2014/main" id="{DEFCD55E-2D76-5A49-8442-8681303F8D33}"/>
                </a:ext>
              </a:extLst>
            </p:cNvPr>
            <p:cNvSpPr txBox="1">
              <a:spLocks/>
            </p:cNvSpPr>
            <p:nvPr/>
          </p:nvSpPr>
          <p:spPr>
            <a:xfrm>
              <a:off x="12302178" y="8742259"/>
              <a:ext cx="1017405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It’s no secret that you need.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93" name="Subtitle 2">
              <a:extLst>
                <a:ext uri="{FF2B5EF4-FFF2-40B4-BE49-F238E27FC236}">
                  <a16:creationId xmlns:a16="http://schemas.microsoft.com/office/drawing/2014/main" id="{F27E6828-6549-0343-9FBB-87DA351EEBE6}"/>
                </a:ext>
              </a:extLst>
            </p:cNvPr>
            <p:cNvSpPr txBox="1">
              <a:spLocks/>
            </p:cNvSpPr>
            <p:nvPr/>
          </p:nvSpPr>
          <p:spPr>
            <a:xfrm>
              <a:off x="12302178" y="10799659"/>
              <a:ext cx="10174054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It’s no secret that you need.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sp>
        <p:nvSpPr>
          <p:cNvPr id="97" name="Freeform 3">
            <a:extLst>
              <a:ext uri="{FF2B5EF4-FFF2-40B4-BE49-F238E27FC236}">
                <a16:creationId xmlns:a16="http://schemas.microsoft.com/office/drawing/2014/main" id="{28D4E6EF-7C66-B141-89D2-B984F355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20" y="8965587"/>
            <a:ext cx="817476" cy="814636"/>
          </a:xfrm>
          <a:custGeom>
            <a:avLst/>
            <a:gdLst>
              <a:gd name="T0" fmla="*/ 327396 w 1268"/>
              <a:gd name="T1" fmla="*/ 183756 h 1267"/>
              <a:gd name="T2" fmla="*/ 333165 w 1268"/>
              <a:gd name="T3" fmla="*/ 189509 h 1267"/>
              <a:gd name="T4" fmla="*/ 327396 w 1268"/>
              <a:gd name="T5" fmla="*/ 226188 h 1267"/>
              <a:gd name="T6" fmla="*/ 293502 w 1268"/>
              <a:gd name="T7" fmla="*/ 224390 h 1267"/>
              <a:gd name="T8" fmla="*/ 292060 w 1268"/>
              <a:gd name="T9" fmla="*/ 189509 h 1267"/>
              <a:gd name="T10" fmla="*/ 293502 w 1268"/>
              <a:gd name="T11" fmla="*/ 185194 h 1267"/>
              <a:gd name="T12" fmla="*/ 395543 w 1268"/>
              <a:gd name="T13" fmla="*/ 289478 h 1267"/>
              <a:gd name="T14" fmla="*/ 194707 w 1268"/>
              <a:gd name="T15" fmla="*/ 204972 h 1267"/>
              <a:gd name="T16" fmla="*/ 267541 w 1268"/>
              <a:gd name="T17" fmla="*/ 177283 h 1267"/>
              <a:gd name="T18" fmla="*/ 264657 w 1268"/>
              <a:gd name="T19" fmla="*/ 220435 h 1267"/>
              <a:gd name="T20" fmla="*/ 274392 w 1268"/>
              <a:gd name="T21" fmla="*/ 243449 h 1267"/>
              <a:gd name="T22" fmla="*/ 327396 w 1268"/>
              <a:gd name="T23" fmla="*/ 252799 h 1267"/>
              <a:gd name="T24" fmla="*/ 359847 w 1268"/>
              <a:gd name="T25" fmla="*/ 189509 h 1267"/>
              <a:gd name="T26" fmla="*/ 327396 w 1268"/>
              <a:gd name="T27" fmla="*/ 157145 h 1267"/>
              <a:gd name="T28" fmla="*/ 286651 w 1268"/>
              <a:gd name="T29" fmla="*/ 158584 h 1267"/>
              <a:gd name="T30" fmla="*/ 312252 w 1268"/>
              <a:gd name="T31" fmla="*/ 85225 h 1267"/>
              <a:gd name="T32" fmla="*/ 395543 w 1268"/>
              <a:gd name="T33" fmla="*/ 120466 h 1267"/>
              <a:gd name="T34" fmla="*/ 429797 w 1268"/>
              <a:gd name="T35" fmla="*/ 204972 h 1267"/>
              <a:gd name="T36" fmla="*/ 109252 w 1268"/>
              <a:gd name="T37" fmla="*/ 426126 h 1267"/>
              <a:gd name="T38" fmla="*/ 95550 w 1268"/>
              <a:gd name="T39" fmla="*/ 426126 h 1267"/>
              <a:gd name="T40" fmla="*/ 204081 w 1268"/>
              <a:gd name="T41" fmla="*/ 301345 h 1267"/>
              <a:gd name="T42" fmla="*/ 210572 w 1268"/>
              <a:gd name="T43" fmla="*/ 308896 h 1267"/>
              <a:gd name="T44" fmla="*/ 170909 w 1268"/>
              <a:gd name="T45" fmla="*/ 69403 h 1267"/>
              <a:gd name="T46" fmla="*/ 137016 w 1268"/>
              <a:gd name="T47" fmla="*/ 66886 h 1267"/>
              <a:gd name="T48" fmla="*/ 135574 w 1268"/>
              <a:gd name="T49" fmla="*/ 32364 h 1267"/>
              <a:gd name="T50" fmla="*/ 170909 w 1268"/>
              <a:gd name="T51" fmla="*/ 26610 h 1267"/>
              <a:gd name="T52" fmla="*/ 174875 w 1268"/>
              <a:gd name="T53" fmla="*/ 28408 h 1267"/>
              <a:gd name="T54" fmla="*/ 176678 w 1268"/>
              <a:gd name="T55" fmla="*/ 62570 h 1267"/>
              <a:gd name="T56" fmla="*/ 170909 w 1268"/>
              <a:gd name="T57" fmla="*/ 69403 h 1267"/>
              <a:gd name="T58" fmla="*/ 32451 w 1268"/>
              <a:gd name="T59" fmla="*/ 179440 h 1267"/>
              <a:gd name="T60" fmla="*/ 26682 w 1268"/>
              <a:gd name="T61" fmla="*/ 142761 h 1267"/>
              <a:gd name="T62" fmla="*/ 32451 w 1268"/>
              <a:gd name="T63" fmla="*/ 137008 h 1267"/>
              <a:gd name="T64" fmla="*/ 66344 w 1268"/>
              <a:gd name="T65" fmla="*/ 138446 h 1267"/>
              <a:gd name="T66" fmla="*/ 68147 w 1268"/>
              <a:gd name="T67" fmla="*/ 173687 h 1267"/>
              <a:gd name="T68" fmla="*/ 414653 w 1268"/>
              <a:gd name="T69" fmla="*/ 101767 h 1267"/>
              <a:gd name="T70" fmla="*/ 312252 w 1268"/>
              <a:gd name="T71" fmla="*/ 58255 h 1267"/>
              <a:gd name="T72" fmla="*/ 202279 w 1268"/>
              <a:gd name="T73" fmla="*/ 72999 h 1267"/>
              <a:gd name="T74" fmla="*/ 203360 w 1268"/>
              <a:gd name="T75" fmla="*/ 32364 h 1267"/>
              <a:gd name="T76" fmla="*/ 141343 w 1268"/>
              <a:gd name="T77" fmla="*/ 0 h 1267"/>
              <a:gd name="T78" fmla="*/ 108170 w 1268"/>
              <a:gd name="T79" fmla="*/ 62570 h 1267"/>
              <a:gd name="T80" fmla="*/ 75359 w 1268"/>
              <a:gd name="T81" fmla="*/ 112914 h 1267"/>
              <a:gd name="T82" fmla="*/ 32451 w 1268"/>
              <a:gd name="T83" fmla="*/ 110397 h 1267"/>
              <a:gd name="T84" fmla="*/ 0 w 1268"/>
              <a:gd name="T85" fmla="*/ 142761 h 1267"/>
              <a:gd name="T86" fmla="*/ 9375 w 1268"/>
              <a:gd name="T87" fmla="*/ 196701 h 1267"/>
              <a:gd name="T88" fmla="*/ 62378 w 1268"/>
              <a:gd name="T89" fmla="*/ 206051 h 1267"/>
              <a:gd name="T90" fmla="*/ 94829 w 1268"/>
              <a:gd name="T91" fmla="*/ 142761 h 1267"/>
              <a:gd name="T92" fmla="*/ 131247 w 1268"/>
              <a:gd name="T93" fmla="*/ 94215 h 1267"/>
              <a:gd name="T94" fmla="*/ 170909 w 1268"/>
              <a:gd name="T95" fmla="*/ 96013 h 1267"/>
              <a:gd name="T96" fmla="*/ 201557 w 1268"/>
              <a:gd name="T97" fmla="*/ 110757 h 1267"/>
              <a:gd name="T98" fmla="*/ 168025 w 1268"/>
              <a:gd name="T99" fmla="*/ 204972 h 1267"/>
              <a:gd name="T100" fmla="*/ 76440 w 1268"/>
              <a:gd name="T101" fmla="*/ 392683 h 1267"/>
              <a:gd name="T102" fmla="*/ 76801 w 1268"/>
              <a:gd name="T103" fmla="*/ 444465 h 1267"/>
              <a:gd name="T104" fmla="*/ 102401 w 1268"/>
              <a:gd name="T105" fmla="*/ 455253 h 1267"/>
              <a:gd name="T106" fmla="*/ 239778 w 1268"/>
              <a:gd name="T107" fmla="*/ 331191 h 1267"/>
              <a:gd name="T108" fmla="*/ 414653 w 1268"/>
              <a:gd name="T109" fmla="*/ 308177 h 1267"/>
              <a:gd name="T110" fmla="*/ 456839 w 1268"/>
              <a:gd name="T111" fmla="*/ 204972 h 126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8" h="1267">
                <a:moveTo>
                  <a:pt x="826" y="511"/>
                </a:moveTo>
                <a:lnTo>
                  <a:pt x="908" y="511"/>
                </a:lnTo>
                <a:cubicBezTo>
                  <a:pt x="913" y="511"/>
                  <a:pt x="918" y="514"/>
                  <a:pt x="920" y="515"/>
                </a:cubicBezTo>
                <a:cubicBezTo>
                  <a:pt x="921" y="516"/>
                  <a:pt x="924" y="521"/>
                  <a:pt x="924" y="527"/>
                </a:cubicBezTo>
                <a:lnTo>
                  <a:pt x="924" y="613"/>
                </a:lnTo>
                <a:cubicBezTo>
                  <a:pt x="924" y="622"/>
                  <a:pt x="916" y="629"/>
                  <a:pt x="908" y="629"/>
                </a:cubicBezTo>
                <a:lnTo>
                  <a:pt x="826" y="629"/>
                </a:lnTo>
                <a:cubicBezTo>
                  <a:pt x="820" y="629"/>
                  <a:pt x="815" y="626"/>
                  <a:pt x="814" y="624"/>
                </a:cubicBezTo>
                <a:cubicBezTo>
                  <a:pt x="813" y="622"/>
                  <a:pt x="810" y="619"/>
                  <a:pt x="810" y="613"/>
                </a:cubicBezTo>
                <a:lnTo>
                  <a:pt x="810" y="527"/>
                </a:lnTo>
                <a:cubicBezTo>
                  <a:pt x="810" y="521"/>
                  <a:pt x="813" y="516"/>
                  <a:pt x="814" y="515"/>
                </a:cubicBezTo>
                <a:cubicBezTo>
                  <a:pt x="815" y="514"/>
                  <a:pt x="820" y="511"/>
                  <a:pt x="826" y="511"/>
                </a:cubicBezTo>
                <a:close/>
                <a:moveTo>
                  <a:pt x="1097" y="805"/>
                </a:moveTo>
                <a:lnTo>
                  <a:pt x="1097" y="805"/>
                </a:lnTo>
                <a:cubicBezTo>
                  <a:pt x="1035" y="868"/>
                  <a:pt x="953" y="902"/>
                  <a:pt x="866" y="902"/>
                </a:cubicBezTo>
                <a:cubicBezTo>
                  <a:pt x="687" y="902"/>
                  <a:pt x="540" y="754"/>
                  <a:pt x="540" y="570"/>
                </a:cubicBezTo>
                <a:cubicBezTo>
                  <a:pt x="540" y="491"/>
                  <a:pt x="567" y="419"/>
                  <a:pt x="612" y="361"/>
                </a:cubicBezTo>
                <a:lnTo>
                  <a:pt x="742" y="493"/>
                </a:lnTo>
                <a:cubicBezTo>
                  <a:pt x="737" y="503"/>
                  <a:pt x="734" y="515"/>
                  <a:pt x="734" y="527"/>
                </a:cubicBezTo>
                <a:lnTo>
                  <a:pt x="734" y="613"/>
                </a:lnTo>
                <a:cubicBezTo>
                  <a:pt x="734" y="637"/>
                  <a:pt x="745" y="659"/>
                  <a:pt x="761" y="677"/>
                </a:cubicBezTo>
                <a:cubicBezTo>
                  <a:pt x="779" y="694"/>
                  <a:pt x="801" y="703"/>
                  <a:pt x="826" y="703"/>
                </a:cubicBezTo>
                <a:lnTo>
                  <a:pt x="908" y="703"/>
                </a:lnTo>
                <a:cubicBezTo>
                  <a:pt x="958" y="703"/>
                  <a:pt x="998" y="662"/>
                  <a:pt x="998" y="613"/>
                </a:cubicBezTo>
                <a:lnTo>
                  <a:pt x="998" y="527"/>
                </a:lnTo>
                <a:cubicBezTo>
                  <a:pt x="998" y="503"/>
                  <a:pt x="989" y="479"/>
                  <a:pt x="971" y="463"/>
                </a:cubicBezTo>
                <a:cubicBezTo>
                  <a:pt x="955" y="446"/>
                  <a:pt x="931" y="437"/>
                  <a:pt x="908" y="437"/>
                </a:cubicBezTo>
                <a:lnTo>
                  <a:pt x="826" y="437"/>
                </a:lnTo>
                <a:cubicBezTo>
                  <a:pt x="815" y="437"/>
                  <a:pt x="806" y="438"/>
                  <a:pt x="795" y="441"/>
                </a:cubicBezTo>
                <a:lnTo>
                  <a:pt x="665" y="308"/>
                </a:lnTo>
                <a:cubicBezTo>
                  <a:pt x="721" y="263"/>
                  <a:pt x="790" y="237"/>
                  <a:pt x="866" y="237"/>
                </a:cubicBezTo>
                <a:cubicBezTo>
                  <a:pt x="952" y="237"/>
                  <a:pt x="1034" y="271"/>
                  <a:pt x="1094" y="333"/>
                </a:cubicBezTo>
                <a:lnTo>
                  <a:pt x="1097" y="335"/>
                </a:lnTo>
                <a:cubicBezTo>
                  <a:pt x="1157" y="397"/>
                  <a:pt x="1192" y="481"/>
                  <a:pt x="1192" y="570"/>
                </a:cubicBezTo>
                <a:cubicBezTo>
                  <a:pt x="1192" y="659"/>
                  <a:pt x="1157" y="742"/>
                  <a:pt x="1097" y="805"/>
                </a:cubicBezTo>
                <a:close/>
                <a:moveTo>
                  <a:pt x="303" y="1185"/>
                </a:moveTo>
                <a:lnTo>
                  <a:pt x="303" y="1185"/>
                </a:lnTo>
                <a:cubicBezTo>
                  <a:pt x="298" y="1189"/>
                  <a:pt x="291" y="1192"/>
                  <a:pt x="284" y="1192"/>
                </a:cubicBezTo>
                <a:cubicBezTo>
                  <a:pt x="277" y="1192"/>
                  <a:pt x="269" y="1189"/>
                  <a:pt x="265" y="1185"/>
                </a:cubicBezTo>
                <a:cubicBezTo>
                  <a:pt x="253" y="1173"/>
                  <a:pt x="253" y="1155"/>
                  <a:pt x="265" y="1143"/>
                </a:cubicBezTo>
                <a:lnTo>
                  <a:pt x="566" y="838"/>
                </a:lnTo>
                <a:cubicBezTo>
                  <a:pt x="571" y="845"/>
                  <a:pt x="579" y="853"/>
                  <a:pt x="584" y="859"/>
                </a:cubicBezTo>
                <a:cubicBezTo>
                  <a:pt x="592" y="866"/>
                  <a:pt x="598" y="872"/>
                  <a:pt x="604" y="878"/>
                </a:cubicBezTo>
                <a:lnTo>
                  <a:pt x="303" y="1185"/>
                </a:lnTo>
                <a:close/>
                <a:moveTo>
                  <a:pt x="474" y="193"/>
                </a:moveTo>
                <a:lnTo>
                  <a:pt x="392" y="193"/>
                </a:lnTo>
                <a:cubicBezTo>
                  <a:pt x="386" y="193"/>
                  <a:pt x="382" y="188"/>
                  <a:pt x="380" y="186"/>
                </a:cubicBezTo>
                <a:cubicBezTo>
                  <a:pt x="379" y="185"/>
                  <a:pt x="376" y="181"/>
                  <a:pt x="376" y="174"/>
                </a:cubicBezTo>
                <a:lnTo>
                  <a:pt x="376" y="90"/>
                </a:lnTo>
                <a:cubicBezTo>
                  <a:pt x="376" y="81"/>
                  <a:pt x="383" y="74"/>
                  <a:pt x="392" y="74"/>
                </a:cubicBezTo>
                <a:lnTo>
                  <a:pt x="474" y="74"/>
                </a:lnTo>
                <a:cubicBezTo>
                  <a:pt x="478" y="74"/>
                  <a:pt x="482" y="76"/>
                  <a:pt x="485" y="79"/>
                </a:cubicBezTo>
                <a:cubicBezTo>
                  <a:pt x="489" y="81"/>
                  <a:pt x="490" y="86"/>
                  <a:pt x="490" y="90"/>
                </a:cubicBezTo>
                <a:lnTo>
                  <a:pt x="490" y="174"/>
                </a:lnTo>
                <a:cubicBezTo>
                  <a:pt x="490" y="181"/>
                  <a:pt x="487" y="185"/>
                  <a:pt x="485" y="186"/>
                </a:cubicBezTo>
                <a:cubicBezTo>
                  <a:pt x="484" y="188"/>
                  <a:pt x="479" y="193"/>
                  <a:pt x="474" y="193"/>
                </a:cubicBezTo>
                <a:close/>
                <a:moveTo>
                  <a:pt x="173" y="499"/>
                </a:moveTo>
                <a:lnTo>
                  <a:pt x="90" y="499"/>
                </a:lnTo>
                <a:cubicBezTo>
                  <a:pt x="81" y="499"/>
                  <a:pt x="74" y="491"/>
                  <a:pt x="74" y="483"/>
                </a:cubicBezTo>
                <a:lnTo>
                  <a:pt x="74" y="397"/>
                </a:lnTo>
                <a:cubicBezTo>
                  <a:pt x="74" y="391"/>
                  <a:pt x="76" y="388"/>
                  <a:pt x="78" y="385"/>
                </a:cubicBezTo>
                <a:cubicBezTo>
                  <a:pt x="81" y="384"/>
                  <a:pt x="84" y="381"/>
                  <a:pt x="90" y="381"/>
                </a:cubicBezTo>
                <a:lnTo>
                  <a:pt x="173" y="381"/>
                </a:lnTo>
                <a:cubicBezTo>
                  <a:pt x="179" y="381"/>
                  <a:pt x="182" y="384"/>
                  <a:pt x="184" y="385"/>
                </a:cubicBezTo>
                <a:cubicBezTo>
                  <a:pt x="186" y="388"/>
                  <a:pt x="189" y="391"/>
                  <a:pt x="189" y="397"/>
                </a:cubicBezTo>
                <a:lnTo>
                  <a:pt x="189" y="483"/>
                </a:lnTo>
                <a:cubicBezTo>
                  <a:pt x="189" y="491"/>
                  <a:pt x="182" y="499"/>
                  <a:pt x="173" y="499"/>
                </a:cubicBezTo>
                <a:close/>
                <a:moveTo>
                  <a:pt x="1150" y="283"/>
                </a:moveTo>
                <a:lnTo>
                  <a:pt x="1150" y="283"/>
                </a:lnTo>
                <a:cubicBezTo>
                  <a:pt x="1073" y="206"/>
                  <a:pt x="973" y="162"/>
                  <a:pt x="866" y="162"/>
                </a:cubicBezTo>
                <a:cubicBezTo>
                  <a:pt x="770" y="162"/>
                  <a:pt x="681" y="198"/>
                  <a:pt x="612" y="256"/>
                </a:cubicBezTo>
                <a:lnTo>
                  <a:pt x="561" y="203"/>
                </a:lnTo>
                <a:cubicBezTo>
                  <a:pt x="563" y="194"/>
                  <a:pt x="564" y="185"/>
                  <a:pt x="564" y="174"/>
                </a:cubicBezTo>
                <a:lnTo>
                  <a:pt x="564" y="90"/>
                </a:lnTo>
                <a:cubicBezTo>
                  <a:pt x="564" y="40"/>
                  <a:pt x="524" y="0"/>
                  <a:pt x="474" y="0"/>
                </a:cubicBezTo>
                <a:lnTo>
                  <a:pt x="392" y="0"/>
                </a:lnTo>
                <a:cubicBezTo>
                  <a:pt x="342" y="0"/>
                  <a:pt x="300" y="40"/>
                  <a:pt x="300" y="90"/>
                </a:cubicBezTo>
                <a:lnTo>
                  <a:pt x="300" y="174"/>
                </a:lnTo>
                <a:cubicBezTo>
                  <a:pt x="300" y="188"/>
                  <a:pt x="303" y="200"/>
                  <a:pt x="309" y="211"/>
                </a:cubicBezTo>
                <a:lnTo>
                  <a:pt x="209" y="314"/>
                </a:lnTo>
                <a:cubicBezTo>
                  <a:pt x="197" y="309"/>
                  <a:pt x="185" y="307"/>
                  <a:pt x="173" y="307"/>
                </a:cubicBezTo>
                <a:lnTo>
                  <a:pt x="90" y="307"/>
                </a:lnTo>
                <a:cubicBezTo>
                  <a:pt x="66" y="307"/>
                  <a:pt x="43" y="315"/>
                  <a:pt x="26" y="333"/>
                </a:cubicBezTo>
                <a:cubicBezTo>
                  <a:pt x="9" y="351"/>
                  <a:pt x="0" y="373"/>
                  <a:pt x="0" y="397"/>
                </a:cubicBezTo>
                <a:lnTo>
                  <a:pt x="0" y="483"/>
                </a:lnTo>
                <a:cubicBezTo>
                  <a:pt x="0" y="508"/>
                  <a:pt x="10" y="530"/>
                  <a:pt x="26" y="547"/>
                </a:cubicBezTo>
                <a:cubicBezTo>
                  <a:pt x="43" y="563"/>
                  <a:pt x="65" y="573"/>
                  <a:pt x="90" y="573"/>
                </a:cubicBezTo>
                <a:lnTo>
                  <a:pt x="173" y="573"/>
                </a:lnTo>
                <a:cubicBezTo>
                  <a:pt x="222" y="573"/>
                  <a:pt x="263" y="533"/>
                  <a:pt x="263" y="483"/>
                </a:cubicBezTo>
                <a:lnTo>
                  <a:pt x="263" y="397"/>
                </a:lnTo>
                <a:cubicBezTo>
                  <a:pt x="263" y="388"/>
                  <a:pt x="262" y="377"/>
                  <a:pt x="259" y="369"/>
                </a:cubicBezTo>
                <a:lnTo>
                  <a:pt x="364" y="262"/>
                </a:lnTo>
                <a:cubicBezTo>
                  <a:pt x="373" y="265"/>
                  <a:pt x="382" y="267"/>
                  <a:pt x="392" y="267"/>
                </a:cubicBezTo>
                <a:lnTo>
                  <a:pt x="474" y="267"/>
                </a:lnTo>
                <a:cubicBezTo>
                  <a:pt x="487" y="267"/>
                  <a:pt x="499" y="263"/>
                  <a:pt x="510" y="258"/>
                </a:cubicBezTo>
                <a:lnTo>
                  <a:pt x="559" y="308"/>
                </a:lnTo>
                <a:cubicBezTo>
                  <a:pt x="502" y="379"/>
                  <a:pt x="466" y="471"/>
                  <a:pt x="466" y="570"/>
                </a:cubicBezTo>
                <a:cubicBezTo>
                  <a:pt x="466" y="645"/>
                  <a:pt x="485" y="717"/>
                  <a:pt x="521" y="777"/>
                </a:cubicBezTo>
                <a:lnTo>
                  <a:pt x="212" y="1092"/>
                </a:lnTo>
                <a:cubicBezTo>
                  <a:pt x="173" y="1131"/>
                  <a:pt x="173" y="1197"/>
                  <a:pt x="212" y="1236"/>
                </a:cubicBezTo>
                <a:cubicBezTo>
                  <a:pt x="212" y="1236"/>
                  <a:pt x="212" y="1236"/>
                  <a:pt x="213" y="1236"/>
                </a:cubicBezTo>
                <a:cubicBezTo>
                  <a:pt x="230" y="1256"/>
                  <a:pt x="257" y="1266"/>
                  <a:pt x="284" y="1266"/>
                </a:cubicBezTo>
                <a:cubicBezTo>
                  <a:pt x="311" y="1266"/>
                  <a:pt x="336" y="1256"/>
                  <a:pt x="355" y="1236"/>
                </a:cubicBezTo>
                <a:lnTo>
                  <a:pt x="665" y="921"/>
                </a:lnTo>
                <a:cubicBezTo>
                  <a:pt x="724" y="957"/>
                  <a:pt x="794" y="975"/>
                  <a:pt x="866" y="975"/>
                </a:cubicBezTo>
                <a:cubicBezTo>
                  <a:pt x="973" y="975"/>
                  <a:pt x="1073" y="934"/>
                  <a:pt x="1150" y="857"/>
                </a:cubicBezTo>
                <a:cubicBezTo>
                  <a:pt x="1226" y="780"/>
                  <a:pt x="1267" y="678"/>
                  <a:pt x="1267" y="570"/>
                </a:cubicBezTo>
                <a:cubicBezTo>
                  <a:pt x="1267" y="462"/>
                  <a:pt x="1226" y="360"/>
                  <a:pt x="1150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347EEE4-781C-084A-9BB2-31E1B7EC845C}"/>
              </a:ext>
            </a:extLst>
          </p:cNvPr>
          <p:cNvGrpSpPr/>
          <p:nvPr/>
        </p:nvGrpSpPr>
        <p:grpSpPr>
          <a:xfrm>
            <a:off x="3157038" y="4971458"/>
            <a:ext cx="689746" cy="814636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99" name="Freeform 45">
              <a:extLst>
                <a:ext uri="{FF2B5EF4-FFF2-40B4-BE49-F238E27FC236}">
                  <a16:creationId xmlns:a16="http://schemas.microsoft.com/office/drawing/2014/main" id="{AAAF4EF3-9E8F-1C4C-A2C4-1493AB0B9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92BF440-4B30-C74D-A06C-3A697893B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Freeform 100">
            <a:extLst>
              <a:ext uri="{FF2B5EF4-FFF2-40B4-BE49-F238E27FC236}">
                <a16:creationId xmlns:a16="http://schemas.microsoft.com/office/drawing/2014/main" id="{BDF6C033-33A3-0340-ACD3-9D755081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703" y="6964788"/>
            <a:ext cx="740838" cy="669874"/>
          </a:xfrm>
          <a:custGeom>
            <a:avLst/>
            <a:gdLst>
              <a:gd name="T0" fmla="*/ 319498 w 1149"/>
              <a:gd name="T1" fmla="*/ 199573 h 1040"/>
              <a:gd name="T2" fmla="*/ 243771 w 1149"/>
              <a:gd name="T3" fmla="*/ 199573 h 1040"/>
              <a:gd name="T4" fmla="*/ 243771 w 1149"/>
              <a:gd name="T5" fmla="*/ 167872 h 1040"/>
              <a:gd name="T6" fmla="*/ 170567 w 1149"/>
              <a:gd name="T7" fmla="*/ 167872 h 1040"/>
              <a:gd name="T8" fmla="*/ 170567 w 1149"/>
              <a:gd name="T9" fmla="*/ 199573 h 1040"/>
              <a:gd name="T10" fmla="*/ 94479 w 1149"/>
              <a:gd name="T11" fmla="*/ 199573 h 1040"/>
              <a:gd name="T12" fmla="*/ 94479 w 1149"/>
              <a:gd name="T13" fmla="*/ 199573 h 1040"/>
              <a:gd name="T14" fmla="*/ 24161 w 1149"/>
              <a:gd name="T15" fmla="*/ 129326 h 1040"/>
              <a:gd name="T16" fmla="*/ 24161 w 1149"/>
              <a:gd name="T17" fmla="*/ 90781 h 1040"/>
              <a:gd name="T18" fmla="*/ 390177 w 1149"/>
              <a:gd name="T19" fmla="*/ 90781 h 1040"/>
              <a:gd name="T20" fmla="*/ 390177 w 1149"/>
              <a:gd name="T21" fmla="*/ 129326 h 1040"/>
              <a:gd name="T22" fmla="*/ 390177 w 1149"/>
              <a:gd name="T23" fmla="*/ 129326 h 1040"/>
              <a:gd name="T24" fmla="*/ 319498 w 1149"/>
              <a:gd name="T25" fmla="*/ 199573 h 1040"/>
              <a:gd name="T26" fmla="*/ 195089 w 1149"/>
              <a:gd name="T27" fmla="*/ 192008 h 1040"/>
              <a:gd name="T28" fmla="*/ 218889 w 1149"/>
              <a:gd name="T29" fmla="*/ 192008 h 1040"/>
              <a:gd name="T30" fmla="*/ 218889 w 1149"/>
              <a:gd name="T31" fmla="*/ 232355 h 1040"/>
              <a:gd name="T32" fmla="*/ 195089 w 1149"/>
              <a:gd name="T33" fmla="*/ 232355 h 1040"/>
              <a:gd name="T34" fmla="*/ 195089 w 1149"/>
              <a:gd name="T35" fmla="*/ 192008 h 1040"/>
              <a:gd name="T36" fmla="*/ 390177 w 1149"/>
              <a:gd name="T37" fmla="*/ 349793 h 1040"/>
              <a:gd name="T38" fmla="*/ 24161 w 1149"/>
              <a:gd name="T39" fmla="*/ 349793 h 1040"/>
              <a:gd name="T40" fmla="*/ 24161 w 1149"/>
              <a:gd name="T41" fmla="*/ 192008 h 1040"/>
              <a:gd name="T42" fmla="*/ 24161 w 1149"/>
              <a:gd name="T43" fmla="*/ 192008 h 1040"/>
              <a:gd name="T44" fmla="*/ 94479 w 1149"/>
              <a:gd name="T45" fmla="*/ 223709 h 1040"/>
              <a:gd name="T46" fmla="*/ 170567 w 1149"/>
              <a:gd name="T47" fmla="*/ 223709 h 1040"/>
              <a:gd name="T48" fmla="*/ 170567 w 1149"/>
              <a:gd name="T49" fmla="*/ 256851 h 1040"/>
              <a:gd name="T50" fmla="*/ 243771 w 1149"/>
              <a:gd name="T51" fmla="*/ 256851 h 1040"/>
              <a:gd name="T52" fmla="*/ 243771 w 1149"/>
              <a:gd name="T53" fmla="*/ 223709 h 1040"/>
              <a:gd name="T54" fmla="*/ 319498 w 1149"/>
              <a:gd name="T55" fmla="*/ 223709 h 1040"/>
              <a:gd name="T56" fmla="*/ 319498 w 1149"/>
              <a:gd name="T57" fmla="*/ 223709 h 1040"/>
              <a:gd name="T58" fmla="*/ 390177 w 1149"/>
              <a:gd name="T59" fmla="*/ 192008 h 1040"/>
              <a:gd name="T60" fmla="*/ 390177 w 1149"/>
              <a:gd name="T61" fmla="*/ 349793 h 1040"/>
              <a:gd name="T62" fmla="*/ 138834 w 1149"/>
              <a:gd name="T63" fmla="*/ 58359 h 1040"/>
              <a:gd name="T64" fmla="*/ 138834 w 1149"/>
              <a:gd name="T65" fmla="*/ 58359 h 1040"/>
              <a:gd name="T66" fmla="*/ 172731 w 1149"/>
              <a:gd name="T67" fmla="*/ 24857 h 1040"/>
              <a:gd name="T68" fmla="*/ 241607 w 1149"/>
              <a:gd name="T69" fmla="*/ 24857 h 1040"/>
              <a:gd name="T70" fmla="*/ 241607 w 1149"/>
              <a:gd name="T71" fmla="*/ 24857 h 1040"/>
              <a:gd name="T72" fmla="*/ 275144 w 1149"/>
              <a:gd name="T73" fmla="*/ 58359 h 1040"/>
              <a:gd name="T74" fmla="*/ 275144 w 1149"/>
              <a:gd name="T75" fmla="*/ 66284 h 1040"/>
              <a:gd name="T76" fmla="*/ 138834 w 1149"/>
              <a:gd name="T77" fmla="*/ 66284 h 1040"/>
              <a:gd name="T78" fmla="*/ 138834 w 1149"/>
              <a:gd name="T79" fmla="*/ 58359 h 1040"/>
              <a:gd name="T80" fmla="*/ 299304 w 1149"/>
              <a:gd name="T81" fmla="*/ 66284 h 1040"/>
              <a:gd name="T82" fmla="*/ 299304 w 1149"/>
              <a:gd name="T83" fmla="*/ 58359 h 1040"/>
              <a:gd name="T84" fmla="*/ 299304 w 1149"/>
              <a:gd name="T85" fmla="*/ 58359 h 1040"/>
              <a:gd name="T86" fmla="*/ 241607 w 1149"/>
              <a:gd name="T87" fmla="*/ 0 h 1040"/>
              <a:gd name="T88" fmla="*/ 172731 w 1149"/>
              <a:gd name="T89" fmla="*/ 0 h 1040"/>
              <a:gd name="T90" fmla="*/ 172731 w 1149"/>
              <a:gd name="T91" fmla="*/ 0 h 1040"/>
              <a:gd name="T92" fmla="*/ 114673 w 1149"/>
              <a:gd name="T93" fmla="*/ 58359 h 1040"/>
              <a:gd name="T94" fmla="*/ 114673 w 1149"/>
              <a:gd name="T95" fmla="*/ 66284 h 1040"/>
              <a:gd name="T96" fmla="*/ 0 w 1149"/>
              <a:gd name="T97" fmla="*/ 66284 h 1040"/>
              <a:gd name="T98" fmla="*/ 0 w 1149"/>
              <a:gd name="T99" fmla="*/ 374290 h 1040"/>
              <a:gd name="T100" fmla="*/ 413977 w 1149"/>
              <a:gd name="T101" fmla="*/ 374290 h 1040"/>
              <a:gd name="T102" fmla="*/ 413977 w 1149"/>
              <a:gd name="T103" fmla="*/ 66284 h 1040"/>
              <a:gd name="T104" fmla="*/ 299304 w 1149"/>
              <a:gd name="T105" fmla="*/ 66284 h 10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49" h="1040">
                <a:moveTo>
                  <a:pt x="886" y="554"/>
                </a:moveTo>
                <a:lnTo>
                  <a:pt x="676" y="554"/>
                </a:lnTo>
                <a:lnTo>
                  <a:pt x="676" y="466"/>
                </a:lnTo>
                <a:lnTo>
                  <a:pt x="473" y="466"/>
                </a:lnTo>
                <a:lnTo>
                  <a:pt x="473" y="554"/>
                </a:lnTo>
                <a:lnTo>
                  <a:pt x="262" y="554"/>
                </a:lnTo>
                <a:cubicBezTo>
                  <a:pt x="156" y="554"/>
                  <a:pt x="67" y="467"/>
                  <a:pt x="67" y="359"/>
                </a:cubicBezTo>
                <a:lnTo>
                  <a:pt x="67" y="252"/>
                </a:lnTo>
                <a:lnTo>
                  <a:pt x="1082" y="252"/>
                </a:lnTo>
                <a:lnTo>
                  <a:pt x="1082" y="359"/>
                </a:lnTo>
                <a:cubicBezTo>
                  <a:pt x="1082" y="467"/>
                  <a:pt x="993" y="554"/>
                  <a:pt x="886" y="554"/>
                </a:cubicBezTo>
                <a:close/>
                <a:moveTo>
                  <a:pt x="541" y="533"/>
                </a:moveTo>
                <a:lnTo>
                  <a:pt x="607" y="533"/>
                </a:lnTo>
                <a:lnTo>
                  <a:pt x="607" y="645"/>
                </a:lnTo>
                <a:lnTo>
                  <a:pt x="541" y="645"/>
                </a:lnTo>
                <a:lnTo>
                  <a:pt x="541" y="533"/>
                </a:lnTo>
                <a:close/>
                <a:moveTo>
                  <a:pt x="1082" y="971"/>
                </a:moveTo>
                <a:lnTo>
                  <a:pt x="67" y="971"/>
                </a:lnTo>
                <a:lnTo>
                  <a:pt x="67" y="533"/>
                </a:lnTo>
                <a:cubicBezTo>
                  <a:pt x="115" y="589"/>
                  <a:pt x="185" y="621"/>
                  <a:pt x="262" y="621"/>
                </a:cubicBezTo>
                <a:lnTo>
                  <a:pt x="473" y="621"/>
                </a:lnTo>
                <a:lnTo>
                  <a:pt x="473" y="713"/>
                </a:lnTo>
                <a:lnTo>
                  <a:pt x="676" y="713"/>
                </a:lnTo>
                <a:lnTo>
                  <a:pt x="676" y="621"/>
                </a:lnTo>
                <a:lnTo>
                  <a:pt x="886" y="621"/>
                </a:lnTo>
                <a:cubicBezTo>
                  <a:pt x="963" y="621"/>
                  <a:pt x="1033" y="589"/>
                  <a:pt x="1082" y="533"/>
                </a:cubicBezTo>
                <a:lnTo>
                  <a:pt x="1082" y="971"/>
                </a:lnTo>
                <a:close/>
                <a:moveTo>
                  <a:pt x="385" y="162"/>
                </a:moveTo>
                <a:lnTo>
                  <a:pt x="385" y="162"/>
                </a:lnTo>
                <a:cubicBezTo>
                  <a:pt x="385" y="110"/>
                  <a:pt x="427" y="69"/>
                  <a:pt x="479" y="69"/>
                </a:cubicBezTo>
                <a:lnTo>
                  <a:pt x="670" y="69"/>
                </a:lnTo>
                <a:cubicBezTo>
                  <a:pt x="721" y="69"/>
                  <a:pt x="763" y="110"/>
                  <a:pt x="763" y="162"/>
                </a:cubicBezTo>
                <a:lnTo>
                  <a:pt x="763" y="184"/>
                </a:lnTo>
                <a:lnTo>
                  <a:pt x="385" y="184"/>
                </a:lnTo>
                <a:lnTo>
                  <a:pt x="385" y="162"/>
                </a:lnTo>
                <a:close/>
                <a:moveTo>
                  <a:pt x="830" y="184"/>
                </a:moveTo>
                <a:lnTo>
                  <a:pt x="830" y="162"/>
                </a:lnTo>
                <a:cubicBezTo>
                  <a:pt x="830" y="73"/>
                  <a:pt x="758" y="0"/>
                  <a:pt x="670" y="0"/>
                </a:cubicBezTo>
                <a:lnTo>
                  <a:pt x="479" y="0"/>
                </a:lnTo>
                <a:cubicBezTo>
                  <a:pt x="390" y="0"/>
                  <a:pt x="318" y="73"/>
                  <a:pt x="318" y="162"/>
                </a:cubicBezTo>
                <a:lnTo>
                  <a:pt x="318" y="184"/>
                </a:lnTo>
                <a:lnTo>
                  <a:pt x="0" y="184"/>
                </a:lnTo>
                <a:lnTo>
                  <a:pt x="0" y="1039"/>
                </a:lnTo>
                <a:lnTo>
                  <a:pt x="1148" y="1039"/>
                </a:lnTo>
                <a:lnTo>
                  <a:pt x="1148" y="184"/>
                </a:lnTo>
                <a:lnTo>
                  <a:pt x="830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D78C00E-C185-2D41-AAB4-A967DCB54CAB}"/>
              </a:ext>
            </a:extLst>
          </p:cNvPr>
          <p:cNvGrpSpPr/>
          <p:nvPr/>
        </p:nvGrpSpPr>
        <p:grpSpPr>
          <a:xfrm>
            <a:off x="3054782" y="11174778"/>
            <a:ext cx="916820" cy="596074"/>
            <a:chOff x="15384080" y="4524172"/>
            <a:chExt cx="1209128" cy="786121"/>
          </a:xfrm>
          <a:solidFill>
            <a:schemeClr val="bg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3E93029-72F3-0B40-A5E6-675F395E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4080" y="4524172"/>
              <a:ext cx="1209128" cy="786121"/>
            </a:xfrm>
            <a:custGeom>
              <a:avLst/>
              <a:gdLst>
                <a:gd name="T0" fmla="*/ 482155 w 1424"/>
                <a:gd name="T1" fmla="*/ 189573 h 925"/>
                <a:gd name="T2" fmla="*/ 415179 w 1424"/>
                <a:gd name="T3" fmla="*/ 212639 h 925"/>
                <a:gd name="T4" fmla="*/ 342802 w 1424"/>
                <a:gd name="T5" fmla="*/ 212639 h 925"/>
                <a:gd name="T6" fmla="*/ 244138 w 1424"/>
                <a:gd name="T7" fmla="*/ 212639 h 925"/>
                <a:gd name="T8" fmla="*/ 221453 w 1424"/>
                <a:gd name="T9" fmla="*/ 52619 h 925"/>
                <a:gd name="T10" fmla="*/ 244138 w 1424"/>
                <a:gd name="T11" fmla="*/ 29553 h 925"/>
                <a:gd name="T12" fmla="*/ 459109 w 1424"/>
                <a:gd name="T13" fmla="*/ 29553 h 925"/>
                <a:gd name="T14" fmla="*/ 482155 w 1424"/>
                <a:gd name="T15" fmla="*/ 189573 h 925"/>
                <a:gd name="T16" fmla="*/ 113067 w 1424"/>
                <a:gd name="T17" fmla="*/ 282918 h 925"/>
                <a:gd name="T18" fmla="*/ 46451 w 1424"/>
                <a:gd name="T19" fmla="*/ 244355 h 925"/>
                <a:gd name="T20" fmla="*/ 29887 w 1424"/>
                <a:gd name="T21" fmla="*/ 227776 h 925"/>
                <a:gd name="T22" fmla="*/ 29887 w 1424"/>
                <a:gd name="T23" fmla="*/ 114249 h 925"/>
                <a:gd name="T24" fmla="*/ 191566 w 1424"/>
                <a:gd name="T25" fmla="*/ 98030 h 925"/>
                <a:gd name="T26" fmla="*/ 64095 w 1424"/>
                <a:gd name="T27" fmla="*/ 125781 h 925"/>
                <a:gd name="T28" fmla="*/ 191566 w 1424"/>
                <a:gd name="T29" fmla="*/ 156056 h 925"/>
                <a:gd name="T30" fmla="*/ 64095 w 1424"/>
                <a:gd name="T31" fmla="*/ 185609 h 925"/>
                <a:gd name="T32" fmla="*/ 198407 w 1424"/>
                <a:gd name="T33" fmla="*/ 215522 h 925"/>
                <a:gd name="T34" fmla="*/ 232975 w 1424"/>
                <a:gd name="T35" fmla="*/ 241832 h 925"/>
                <a:gd name="T36" fmla="*/ 224693 w 1424"/>
                <a:gd name="T37" fmla="*/ 244355 h 925"/>
                <a:gd name="T38" fmla="*/ 459109 w 1424"/>
                <a:gd name="T39" fmla="*/ 0 h 925"/>
                <a:gd name="T40" fmla="*/ 244138 w 1424"/>
                <a:gd name="T41" fmla="*/ 0 h 925"/>
                <a:gd name="T42" fmla="*/ 191566 w 1424"/>
                <a:gd name="T43" fmla="*/ 67756 h 925"/>
                <a:gd name="T44" fmla="*/ 46451 w 1424"/>
                <a:gd name="T45" fmla="*/ 67756 h 925"/>
                <a:gd name="T46" fmla="*/ 0 w 1424"/>
                <a:gd name="T47" fmla="*/ 227776 h 925"/>
                <a:gd name="T48" fmla="*/ 46451 w 1424"/>
                <a:gd name="T49" fmla="*/ 274269 h 925"/>
                <a:gd name="T50" fmla="*/ 113067 w 1424"/>
                <a:gd name="T51" fmla="*/ 333015 h 925"/>
                <a:gd name="T52" fmla="*/ 224693 w 1424"/>
                <a:gd name="T53" fmla="*/ 274269 h 925"/>
                <a:gd name="T54" fmla="*/ 268264 w 1424"/>
                <a:gd name="T55" fmla="*/ 242553 h 925"/>
                <a:gd name="T56" fmla="*/ 379170 w 1424"/>
                <a:gd name="T57" fmla="*/ 312111 h 925"/>
                <a:gd name="T58" fmla="*/ 459109 w 1424"/>
                <a:gd name="T59" fmla="*/ 242553 h 925"/>
                <a:gd name="T60" fmla="*/ 512402 w 1424"/>
                <a:gd name="T61" fmla="*/ 189573 h 925"/>
                <a:gd name="T62" fmla="*/ 512402 w 1424"/>
                <a:gd name="T63" fmla="*/ 52619 h 9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24" h="925">
                  <a:moveTo>
                    <a:pt x="1339" y="526"/>
                  </a:moveTo>
                  <a:lnTo>
                    <a:pt x="1339" y="526"/>
                  </a:lnTo>
                  <a:cubicBezTo>
                    <a:pt x="1339" y="562"/>
                    <a:pt x="1311" y="590"/>
                    <a:pt x="1275" y="590"/>
                  </a:cubicBezTo>
                  <a:lnTo>
                    <a:pt x="1153" y="590"/>
                  </a:lnTo>
                  <a:lnTo>
                    <a:pt x="1053" y="725"/>
                  </a:lnTo>
                  <a:lnTo>
                    <a:pt x="952" y="590"/>
                  </a:lnTo>
                  <a:lnTo>
                    <a:pt x="678" y="590"/>
                  </a:lnTo>
                  <a:cubicBezTo>
                    <a:pt x="645" y="590"/>
                    <a:pt x="615" y="562"/>
                    <a:pt x="615" y="526"/>
                  </a:cubicBezTo>
                  <a:lnTo>
                    <a:pt x="615" y="146"/>
                  </a:lnTo>
                  <a:cubicBezTo>
                    <a:pt x="615" y="111"/>
                    <a:pt x="645" y="82"/>
                    <a:pt x="678" y="82"/>
                  </a:cubicBezTo>
                  <a:lnTo>
                    <a:pt x="1275" y="82"/>
                  </a:lnTo>
                  <a:cubicBezTo>
                    <a:pt x="1311" y="82"/>
                    <a:pt x="1339" y="111"/>
                    <a:pt x="1339" y="146"/>
                  </a:cubicBezTo>
                  <a:lnTo>
                    <a:pt x="1339" y="526"/>
                  </a:lnTo>
                  <a:close/>
                  <a:moveTo>
                    <a:pt x="393" y="678"/>
                  </a:moveTo>
                  <a:lnTo>
                    <a:pt x="314" y="785"/>
                  </a:lnTo>
                  <a:lnTo>
                    <a:pt x="234" y="678"/>
                  </a:lnTo>
                  <a:lnTo>
                    <a:pt x="129" y="678"/>
                  </a:lnTo>
                  <a:cubicBezTo>
                    <a:pt x="104" y="678"/>
                    <a:pt x="83" y="657"/>
                    <a:pt x="83" y="632"/>
                  </a:cubicBezTo>
                  <a:lnTo>
                    <a:pt x="83" y="317"/>
                  </a:lnTo>
                  <a:cubicBezTo>
                    <a:pt x="83" y="291"/>
                    <a:pt x="104" y="272"/>
                    <a:pt x="129" y="272"/>
                  </a:cubicBezTo>
                  <a:lnTo>
                    <a:pt x="532" y="272"/>
                  </a:lnTo>
                  <a:lnTo>
                    <a:pt x="532" y="349"/>
                  </a:lnTo>
                  <a:lnTo>
                    <a:pt x="178" y="349"/>
                  </a:lnTo>
                  <a:lnTo>
                    <a:pt x="178" y="433"/>
                  </a:lnTo>
                  <a:lnTo>
                    <a:pt x="532" y="433"/>
                  </a:lnTo>
                  <a:lnTo>
                    <a:pt x="532" y="515"/>
                  </a:lnTo>
                  <a:lnTo>
                    <a:pt x="178" y="515"/>
                  </a:lnTo>
                  <a:lnTo>
                    <a:pt x="178" y="598"/>
                  </a:lnTo>
                  <a:lnTo>
                    <a:pt x="551" y="598"/>
                  </a:lnTo>
                  <a:cubicBezTo>
                    <a:pt x="570" y="635"/>
                    <a:pt x="606" y="661"/>
                    <a:pt x="647" y="671"/>
                  </a:cubicBezTo>
                  <a:cubicBezTo>
                    <a:pt x="640" y="675"/>
                    <a:pt x="633" y="678"/>
                    <a:pt x="624" y="678"/>
                  </a:cubicBezTo>
                  <a:lnTo>
                    <a:pt x="393" y="678"/>
                  </a:lnTo>
                  <a:close/>
                  <a:moveTo>
                    <a:pt x="1275" y="0"/>
                  </a:moveTo>
                  <a:lnTo>
                    <a:pt x="678" y="0"/>
                  </a:lnTo>
                  <a:cubicBezTo>
                    <a:pt x="597" y="0"/>
                    <a:pt x="532" y="65"/>
                    <a:pt x="532" y="146"/>
                  </a:cubicBezTo>
                  <a:lnTo>
                    <a:pt x="532" y="188"/>
                  </a:lnTo>
                  <a:lnTo>
                    <a:pt x="129" y="188"/>
                  </a:lnTo>
                  <a:cubicBezTo>
                    <a:pt x="58" y="188"/>
                    <a:pt x="0" y="245"/>
                    <a:pt x="0" y="317"/>
                  </a:cubicBezTo>
                  <a:lnTo>
                    <a:pt x="0" y="632"/>
                  </a:lnTo>
                  <a:cubicBezTo>
                    <a:pt x="0" y="703"/>
                    <a:pt x="58" y="761"/>
                    <a:pt x="129" y="761"/>
                  </a:cubicBezTo>
                  <a:lnTo>
                    <a:pt x="193" y="761"/>
                  </a:lnTo>
                  <a:lnTo>
                    <a:pt x="314" y="924"/>
                  </a:lnTo>
                  <a:lnTo>
                    <a:pt x="434" y="761"/>
                  </a:lnTo>
                  <a:lnTo>
                    <a:pt x="624" y="761"/>
                  </a:lnTo>
                  <a:cubicBezTo>
                    <a:pt x="680" y="761"/>
                    <a:pt x="727" y="724"/>
                    <a:pt x="745" y="673"/>
                  </a:cubicBezTo>
                  <a:lnTo>
                    <a:pt x="911" y="673"/>
                  </a:lnTo>
                  <a:lnTo>
                    <a:pt x="1053" y="866"/>
                  </a:lnTo>
                  <a:lnTo>
                    <a:pt x="1194" y="673"/>
                  </a:lnTo>
                  <a:lnTo>
                    <a:pt x="1275" y="673"/>
                  </a:lnTo>
                  <a:cubicBezTo>
                    <a:pt x="1357" y="673"/>
                    <a:pt x="1423" y="608"/>
                    <a:pt x="1423" y="526"/>
                  </a:cubicBezTo>
                  <a:lnTo>
                    <a:pt x="1423" y="146"/>
                  </a:lnTo>
                  <a:cubicBezTo>
                    <a:pt x="1423" y="65"/>
                    <a:pt x="1357" y="0"/>
                    <a:pt x="1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D0BB816-35CA-564F-9B11-D4588D6C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692626"/>
              <a:ext cx="404291" cy="71126"/>
            </a:xfrm>
            <a:custGeom>
              <a:avLst/>
              <a:gdLst>
                <a:gd name="T0" fmla="*/ 0 w 478"/>
                <a:gd name="T1" fmla="*/ 0 h 84"/>
                <a:gd name="T2" fmla="*/ 171091 w 478"/>
                <a:gd name="T3" fmla="*/ 0 h 84"/>
                <a:gd name="T4" fmla="*/ 171091 w 478"/>
                <a:gd name="T5" fmla="*/ 29804 h 84"/>
                <a:gd name="T6" fmla="*/ 0 w 478"/>
                <a:gd name="T7" fmla="*/ 29804 h 84"/>
                <a:gd name="T8" fmla="*/ 0 w 478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4">
                  <a:moveTo>
                    <a:pt x="0" y="0"/>
                  </a:moveTo>
                  <a:lnTo>
                    <a:pt x="477" y="0"/>
                  </a:lnTo>
                  <a:lnTo>
                    <a:pt x="477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30A1ED2-351F-714B-A2B6-8BF819B1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834876"/>
              <a:ext cx="404291" cy="74869"/>
            </a:xfrm>
            <a:custGeom>
              <a:avLst/>
              <a:gdLst>
                <a:gd name="T0" fmla="*/ 0 w 478"/>
                <a:gd name="T1" fmla="*/ 0 h 86"/>
                <a:gd name="T2" fmla="*/ 171091 w 478"/>
                <a:gd name="T3" fmla="*/ 0 h 86"/>
                <a:gd name="T4" fmla="*/ 171091 w 478"/>
                <a:gd name="T5" fmla="*/ 31381 h 86"/>
                <a:gd name="T6" fmla="*/ 0 w 478"/>
                <a:gd name="T7" fmla="*/ 31381 h 86"/>
                <a:gd name="T8" fmla="*/ 0 w 4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6">
                  <a:moveTo>
                    <a:pt x="0" y="0"/>
                  </a:moveTo>
                  <a:lnTo>
                    <a:pt x="477" y="0"/>
                  </a:lnTo>
                  <a:lnTo>
                    <a:pt x="477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2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 Light 1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DB1F5"/>
      </a:accent1>
      <a:accent2>
        <a:srgbClr val="1FB69F"/>
      </a:accent2>
      <a:accent3>
        <a:srgbClr val="85C515"/>
      </a:accent3>
      <a:accent4>
        <a:srgbClr val="FEBD17"/>
      </a:accent4>
      <a:accent5>
        <a:srgbClr val="F32215"/>
      </a:accent5>
      <a:accent6>
        <a:srgbClr val="B6B5B7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84568</TotalTime>
  <Words>3347</Words>
  <Application>Microsoft Macintosh PowerPoint</Application>
  <PresentationFormat>Custom</PresentationFormat>
  <Paragraphs>473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Arial Unicode MS</vt:lpstr>
      <vt:lpstr>맑은 고딕</vt:lpstr>
      <vt:lpstr>Arial</vt:lpstr>
      <vt:lpstr>Calibri</vt:lpstr>
      <vt:lpstr>Calibri Light</vt:lpstr>
      <vt:lpstr>Lato</vt:lpstr>
      <vt:lpstr>Lato Black</vt:lpstr>
      <vt:lpstr>Lato Light</vt:lpstr>
      <vt:lpstr>Lato Medium</vt:lpstr>
      <vt:lpstr>Montserrat</vt:lpstr>
      <vt:lpstr>Montserrat Light</vt:lpstr>
      <vt:lpstr>Poppins Medium</vt:lpstr>
      <vt:lpstr>Poppins SemiBold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15241</cp:revision>
  <dcterms:created xsi:type="dcterms:W3CDTF">2014-11-12T21:47:38Z</dcterms:created>
  <dcterms:modified xsi:type="dcterms:W3CDTF">2019-05-13T05:30:01Z</dcterms:modified>
  <cp:category/>
</cp:coreProperties>
</file>