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75"/>
  </p:notesMasterIdLst>
  <p:sldIdLst>
    <p:sldId id="3985" r:id="rId2"/>
    <p:sldId id="3987" r:id="rId3"/>
    <p:sldId id="3970" r:id="rId4"/>
    <p:sldId id="3989" r:id="rId5"/>
    <p:sldId id="3988" r:id="rId6"/>
    <p:sldId id="3990" r:id="rId7"/>
    <p:sldId id="3991" r:id="rId8"/>
    <p:sldId id="3992" r:id="rId9"/>
    <p:sldId id="3993" r:id="rId10"/>
    <p:sldId id="3994" r:id="rId11"/>
    <p:sldId id="3972" r:id="rId12"/>
    <p:sldId id="3995" r:id="rId13"/>
    <p:sldId id="3996" r:id="rId14"/>
    <p:sldId id="3997" r:id="rId15"/>
    <p:sldId id="3998" r:id="rId16"/>
    <p:sldId id="3973" r:id="rId17"/>
    <p:sldId id="4064" r:id="rId18"/>
    <p:sldId id="3974" r:id="rId19"/>
    <p:sldId id="3999" r:id="rId20"/>
    <p:sldId id="4001" r:id="rId21"/>
    <p:sldId id="4000" r:id="rId22"/>
    <p:sldId id="3975" r:id="rId23"/>
    <p:sldId id="4013" r:id="rId24"/>
    <p:sldId id="3976" r:id="rId25"/>
    <p:sldId id="4014" r:id="rId26"/>
    <p:sldId id="4015" r:id="rId27"/>
    <p:sldId id="4016" r:id="rId28"/>
    <p:sldId id="4017" r:id="rId29"/>
    <p:sldId id="4018" r:id="rId30"/>
    <p:sldId id="4020" r:id="rId31"/>
    <p:sldId id="4019" r:id="rId32"/>
    <p:sldId id="4021" r:id="rId33"/>
    <p:sldId id="4022" r:id="rId34"/>
    <p:sldId id="4023" r:id="rId35"/>
    <p:sldId id="4002" r:id="rId36"/>
    <p:sldId id="4025" r:id="rId37"/>
    <p:sldId id="4024" r:id="rId38"/>
    <p:sldId id="4039" r:id="rId39"/>
    <p:sldId id="4027" r:id="rId40"/>
    <p:sldId id="4028" r:id="rId41"/>
    <p:sldId id="4029" r:id="rId42"/>
    <p:sldId id="4030" r:id="rId43"/>
    <p:sldId id="4034" r:id="rId44"/>
    <p:sldId id="4038" r:id="rId45"/>
    <p:sldId id="4033" r:id="rId46"/>
    <p:sldId id="4036" r:id="rId47"/>
    <p:sldId id="4041" r:id="rId48"/>
    <p:sldId id="4037" r:id="rId49"/>
    <p:sldId id="4042" r:id="rId50"/>
    <p:sldId id="4035" r:id="rId51"/>
    <p:sldId id="4040" r:id="rId52"/>
    <p:sldId id="4031" r:id="rId53"/>
    <p:sldId id="4043" r:id="rId54"/>
    <p:sldId id="4044" r:id="rId55"/>
    <p:sldId id="4045" r:id="rId56"/>
    <p:sldId id="4047" r:id="rId57"/>
    <p:sldId id="4048" r:id="rId58"/>
    <p:sldId id="4049" r:id="rId59"/>
    <p:sldId id="4050" r:id="rId60"/>
    <p:sldId id="4051" r:id="rId61"/>
    <p:sldId id="4052" r:id="rId62"/>
    <p:sldId id="4060" r:id="rId63"/>
    <p:sldId id="4055" r:id="rId64"/>
    <p:sldId id="4054" r:id="rId65"/>
    <p:sldId id="4053" r:id="rId66"/>
    <p:sldId id="4057" r:id="rId67"/>
    <p:sldId id="4056" r:id="rId68"/>
    <p:sldId id="4058" r:id="rId69"/>
    <p:sldId id="4059" r:id="rId70"/>
    <p:sldId id="4062" r:id="rId71"/>
    <p:sldId id="4063" r:id="rId72"/>
    <p:sldId id="4032" r:id="rId73"/>
    <p:sldId id="4061" r:id="rId7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1" autoAdjust="0"/>
    <p:restoredTop sz="95823" autoAdjust="0"/>
  </p:normalViewPr>
  <p:slideViewPr>
    <p:cSldViewPr snapToGrid="0" snapToObjects="1">
      <p:cViewPr varScale="1">
        <p:scale>
          <a:sx n="81" d="100"/>
          <a:sy n="81" d="100"/>
        </p:scale>
        <p:origin x="208" y="105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A58862C-B2CA-F448-9DE7-A8919CE5FC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98536" y="3921420"/>
            <a:ext cx="14179114" cy="9794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0DCC4A6-2FD6-F747-A2BE-498F7FF757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25096202" cy="9689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6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0DCC4A6-2FD6-F747-A2BE-498F7FF757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30106" y="4412841"/>
            <a:ext cx="5059703" cy="505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941A67B-980B-DF43-90C4-DF4F7E3B58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01770" y="4412841"/>
            <a:ext cx="5059703" cy="505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9E2E14A-C4D1-704A-828D-BDEDAE3AFE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87838" y="4412841"/>
            <a:ext cx="5059703" cy="505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0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43395A0-58FE-1B42-95C8-016C9171C6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890864" y="2535114"/>
            <a:ext cx="4810136" cy="48101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43395A0-58FE-1B42-95C8-016C9171C6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97761" y="5152753"/>
            <a:ext cx="3311536" cy="33115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E6A91D4-6DC2-5345-B2B4-58F3C00DFE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33054" y="5152753"/>
            <a:ext cx="3311536" cy="33115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6D1ACB2-8356-9645-B447-9C49CDC05C9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68347" y="5152753"/>
            <a:ext cx="3311536" cy="33115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25096202" cy="9714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6D1ACB2-8356-9645-B447-9C49CDC05C9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164117" y="8376911"/>
            <a:ext cx="1867208" cy="18672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C54CAB7-EB23-F847-BEB0-5584FA68595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891518" y="8376911"/>
            <a:ext cx="1867208" cy="18672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63C59D7-89AA-EB4F-A919-521DB3CD025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18919" y="8376911"/>
            <a:ext cx="1867208" cy="18672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AAE56DF-077B-E646-89FF-43ADF7F1D5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46319" y="8376911"/>
            <a:ext cx="1867208" cy="18672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49756" y="1213338"/>
            <a:ext cx="13890339" cy="1128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91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562AF5-FAC9-A84D-AD5C-A374D2E93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9" y="0"/>
            <a:ext cx="1218882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1358" y="1213340"/>
            <a:ext cx="14596532" cy="1128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53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2"/>
            <a:ext cx="1208480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DBEEFD-7546-0D4C-B3C2-9486181922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92849" y="-2"/>
            <a:ext cx="1208480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25096202" cy="14491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DBEEFD-7546-0D4C-B3C2-9486181922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-2"/>
            <a:ext cx="1218882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857999"/>
            <a:ext cx="1208480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DBEEFD-7546-0D4C-B3C2-9486181922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92849" y="6857999"/>
            <a:ext cx="1208480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16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DA059C-D99D-3C4A-BA2F-19C2632E3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"/>
            <a:ext cx="1218882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55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DA059C-D99D-3C4A-BA2F-19C2632E3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"/>
            <a:ext cx="1218882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DA059C-D99D-3C4A-BA2F-19C2632E3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3" y="-2"/>
            <a:ext cx="1218882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DA059C-D99D-3C4A-BA2F-19C2632E3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2"/>
            <a:ext cx="24377650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6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DA059C-D99D-3C4A-BA2F-19C2632E3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3" y="6841174"/>
            <a:ext cx="12188827" cy="687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162C5B-4514-F947-B377-A408215A3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12548099" cy="14491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DA059C-D99D-3C4A-BA2F-19C2632E3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2" y="0"/>
            <a:ext cx="12188827" cy="687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162C5B-4514-F947-B377-A408215A3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387927"/>
            <a:ext cx="12548099" cy="14491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7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162C5B-4514-F947-B377-A408215A3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3790" y="-387927"/>
            <a:ext cx="12293134" cy="14491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31">
            <a:extLst>
              <a:ext uri="{FF2B5EF4-FFF2-40B4-BE49-F238E27FC236}">
                <a16:creationId xmlns:a16="http://schemas.microsoft.com/office/drawing/2014/main" id="{E9511ABF-E063-6C4A-99BE-8B7C7FAF30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413" y="1336020"/>
            <a:ext cx="5247694" cy="11091415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2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1">
            <a:extLst>
              <a:ext uri="{FF2B5EF4-FFF2-40B4-BE49-F238E27FC236}">
                <a16:creationId xmlns:a16="http://schemas.microsoft.com/office/drawing/2014/main" id="{E9511ABF-E063-6C4A-99BE-8B7C7FAF30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74692" y="1336020"/>
            <a:ext cx="5247694" cy="11091415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73F9D58-3E08-B546-9881-7801BAE3B6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25096202" cy="10090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FA44B61-8CA6-5A4A-8028-9A240928D3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23948" y="1863668"/>
            <a:ext cx="5975466" cy="59754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4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94E6288-BFA5-8B4A-9A86-A8A9FF485A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25096202" cy="7438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25BB659-5809-554B-9B37-6CF645A2B0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3015" y="5685264"/>
            <a:ext cx="8411223" cy="11164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78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25BB659-5809-554B-9B37-6CF645A2B0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2399" y="2435998"/>
            <a:ext cx="6732769" cy="8936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42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94E6288-BFA5-8B4A-9A86-A8A9FF485A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08313"/>
            <a:ext cx="24377650" cy="7310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25BB659-5809-554B-9B37-6CF645A2B0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83211" y="3261601"/>
            <a:ext cx="12567285" cy="7814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727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94E6288-BFA5-8B4A-9A86-A8A9FF485A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971674"/>
            <a:ext cx="24377650" cy="10069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25BB659-5809-554B-9B37-6CF645A2B0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32768" y="5514750"/>
            <a:ext cx="2441873" cy="30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61B1AC-D226-1F43-91A1-F509ADE0A5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02265" y="5514750"/>
            <a:ext cx="2441873" cy="30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CEF3DE9-FC12-564D-9638-6AAC8D7DD1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67888" y="5514750"/>
            <a:ext cx="2441873" cy="30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10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162C5B-4514-F947-B377-A408215A3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12548099" cy="14491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19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B3D5971-1D6A-8241-B026-80AD9FD9A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25096202" cy="8658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28642-D1A6-D34D-AF8A-38AB93435B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76" y="-387927"/>
            <a:ext cx="13650732" cy="14491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FA44B61-8CA6-5A4A-8028-9A240928D3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861670" y="4428213"/>
            <a:ext cx="4859572" cy="48595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28642-D1A6-D34D-AF8A-38AB93435B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911" y="-1"/>
            <a:ext cx="8010773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28642-D1A6-D34D-AF8A-38AB93435B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6962" y="-1"/>
            <a:ext cx="8010773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8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28642-D1A6-D34D-AF8A-38AB93435B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1358" y="7079199"/>
            <a:ext cx="7078133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8AE8519-78FB-684C-9975-FBB1F19FAA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49758" y="7079199"/>
            <a:ext cx="7078133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A58862C-B2CA-F448-9DE7-A8919CE5FC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68158" y="7079199"/>
            <a:ext cx="7078133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A58862C-B2CA-F448-9DE7-A8919CE5FC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921420"/>
            <a:ext cx="14179114" cy="9794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0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28642-D1A6-D34D-AF8A-38AB93435B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1358" y="1192749"/>
            <a:ext cx="7078133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8AE8519-78FB-684C-9975-FBB1F19FAA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49758" y="1192749"/>
            <a:ext cx="7078133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A58862C-B2CA-F448-9DE7-A8919CE5FC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68158" y="1192749"/>
            <a:ext cx="7078133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2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52066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81A8513-E4E0-AE4F-9112-295DEB2E89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837B8-8FA4-9F43-8204-513F846DF62D}"/>
              </a:ext>
            </a:extLst>
          </p:cNvPr>
          <p:cNvGrpSpPr/>
          <p:nvPr/>
        </p:nvGrpSpPr>
        <p:grpSpPr>
          <a:xfrm>
            <a:off x="7624101" y="5246497"/>
            <a:ext cx="9129440" cy="3223003"/>
            <a:chOff x="7624101" y="5620154"/>
            <a:chExt cx="9129440" cy="3223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D272BF-225F-C94D-A419-BE6489A03BA7}"/>
                </a:ext>
              </a:extLst>
            </p:cNvPr>
            <p:cNvGrpSpPr/>
            <p:nvPr/>
          </p:nvGrpSpPr>
          <p:grpSpPr>
            <a:xfrm>
              <a:off x="7624101" y="5919280"/>
              <a:ext cx="9129440" cy="2923877"/>
              <a:chOff x="10535420" y="5919280"/>
              <a:chExt cx="9129440" cy="29238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535420" y="5919280"/>
                <a:ext cx="9129440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0" b="1" spc="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WALDEN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93D02E-D899-6441-A28F-63F844D61939}"/>
                  </a:ext>
                </a:extLst>
              </p:cNvPr>
              <p:cNvSpPr txBox="1"/>
              <p:nvPr/>
            </p:nvSpPr>
            <p:spPr>
              <a:xfrm>
                <a:off x="12506321" y="8319937"/>
                <a:ext cx="51876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6DFD3B-4310-8149-912A-08754F2A675B}"/>
                </a:ext>
              </a:extLst>
            </p:cNvPr>
            <p:cNvSpPr/>
            <p:nvPr/>
          </p:nvSpPr>
          <p:spPr>
            <a:xfrm rot="16200000">
              <a:off x="12113905" y="3948328"/>
              <a:ext cx="149835" cy="3493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20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B991525-40D1-364A-B06B-2874D2E09BF7}"/>
              </a:ext>
            </a:extLst>
          </p:cNvPr>
          <p:cNvGrpSpPr/>
          <p:nvPr/>
        </p:nvGrpSpPr>
        <p:grpSpPr>
          <a:xfrm>
            <a:off x="17460685" y="0"/>
            <a:ext cx="6916964" cy="13716000"/>
            <a:chOff x="18491016" y="0"/>
            <a:chExt cx="5886634" cy="108071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09DA81-BC3C-D145-8EA0-548FE226AD5C}"/>
                </a:ext>
              </a:extLst>
            </p:cNvPr>
            <p:cNvSpPr/>
            <p:nvPr/>
          </p:nvSpPr>
          <p:spPr>
            <a:xfrm>
              <a:off x="18491016" y="0"/>
              <a:ext cx="5886634" cy="36023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BEB202-492B-FC4B-BCD8-D0FD11A93316}"/>
                </a:ext>
              </a:extLst>
            </p:cNvPr>
            <p:cNvSpPr/>
            <p:nvPr/>
          </p:nvSpPr>
          <p:spPr>
            <a:xfrm>
              <a:off x="18491016" y="3602397"/>
              <a:ext cx="5886634" cy="36023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C46433-2D47-CB47-85F9-29BD8EAC4667}"/>
                </a:ext>
              </a:extLst>
            </p:cNvPr>
            <p:cNvSpPr/>
            <p:nvPr/>
          </p:nvSpPr>
          <p:spPr>
            <a:xfrm>
              <a:off x="18491016" y="7204794"/>
              <a:ext cx="5886634" cy="36023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Subtitle 2">
            <a:extLst>
              <a:ext uri="{FF2B5EF4-FFF2-40B4-BE49-F238E27FC236}">
                <a16:creationId xmlns:a16="http://schemas.microsoft.com/office/drawing/2014/main" id="{FD841559-0F5C-A24C-9201-22B46830DB6F}"/>
              </a:ext>
            </a:extLst>
          </p:cNvPr>
          <p:cNvSpPr txBox="1">
            <a:spLocks/>
          </p:cNvSpPr>
          <p:nvPr/>
        </p:nvSpPr>
        <p:spPr>
          <a:xfrm>
            <a:off x="1814376" y="5912030"/>
            <a:ext cx="5809965" cy="640836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Likewise a fish is technically fast when it bears a waif, or any other recognized symbol of possession.</a:t>
            </a: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So long as the party waiting it plainly evince their ability at any time to take it alongside, as well as their intention so to do.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AE52F8-E753-9B4C-8DE3-45C0B62913F4}"/>
              </a:ext>
            </a:extLst>
          </p:cNvPr>
          <p:cNvGrpSpPr/>
          <p:nvPr/>
        </p:nvGrpSpPr>
        <p:grpSpPr>
          <a:xfrm>
            <a:off x="1962435" y="1211580"/>
            <a:ext cx="5809965" cy="2671685"/>
            <a:chOff x="10878846" y="1464039"/>
            <a:chExt cx="5809965" cy="26716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069C94-21DB-B043-8FD5-13D3C46FDBB2}"/>
                </a:ext>
              </a:extLst>
            </p:cNvPr>
            <p:cNvGrpSpPr/>
            <p:nvPr/>
          </p:nvGrpSpPr>
          <p:grpSpPr>
            <a:xfrm>
              <a:off x="10878846" y="1746162"/>
              <a:ext cx="5809965" cy="2389562"/>
              <a:chOff x="16724474" y="1343770"/>
              <a:chExt cx="5809965" cy="238956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E5752A-8A2E-AA47-8EE1-99F94A9D3BDE}"/>
                  </a:ext>
                </a:extLst>
              </p:cNvPr>
              <p:cNvSpPr txBox="1"/>
              <p:nvPr/>
            </p:nvSpPr>
            <p:spPr>
              <a:xfrm>
                <a:off x="16724474" y="1343770"/>
                <a:ext cx="5809965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OUR COMPANY VALUES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BDE0C3-3C5B-1B46-ACEB-D29768007F01}"/>
                  </a:ext>
                </a:extLst>
              </p:cNvPr>
              <p:cNvSpPr txBox="1"/>
              <p:nvPr/>
            </p:nvSpPr>
            <p:spPr>
              <a:xfrm>
                <a:off x="16724474" y="3333222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8110DE-B9C0-F846-9F33-0B5FD3A358EA}"/>
                </a:ext>
              </a:extLst>
            </p:cNvPr>
            <p:cNvSpPr/>
            <p:nvPr/>
          </p:nvSpPr>
          <p:spPr>
            <a:xfrm>
              <a:off x="10946582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603D94-D04F-5042-B2F6-F8F11DB1249D}"/>
              </a:ext>
            </a:extLst>
          </p:cNvPr>
          <p:cNvGrpSpPr/>
          <p:nvPr/>
        </p:nvGrpSpPr>
        <p:grpSpPr>
          <a:xfrm>
            <a:off x="19286258" y="1395601"/>
            <a:ext cx="3277016" cy="1971067"/>
            <a:chOff x="19286258" y="1154627"/>
            <a:chExt cx="3277016" cy="197106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7EF6A4-668F-5643-A34A-7F6FE2027D95}"/>
                </a:ext>
              </a:extLst>
            </p:cNvPr>
            <p:cNvSpPr/>
            <p:nvPr/>
          </p:nvSpPr>
          <p:spPr>
            <a:xfrm>
              <a:off x="19286258" y="2479363"/>
              <a:ext cx="3277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57" name="Shape 2944">
              <a:extLst>
                <a:ext uri="{FF2B5EF4-FFF2-40B4-BE49-F238E27FC236}">
                  <a16:creationId xmlns:a16="http://schemas.microsoft.com/office/drawing/2014/main" id="{6B320A71-74BF-0941-95FD-E2BDEDABBEDA}"/>
                </a:ext>
              </a:extLst>
            </p:cNvPr>
            <p:cNvSpPr/>
            <p:nvPr/>
          </p:nvSpPr>
          <p:spPr>
            <a:xfrm>
              <a:off x="20432481" y="1154627"/>
              <a:ext cx="973374" cy="97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0C24F8-A190-E344-86AA-E0FAC0264292}"/>
              </a:ext>
            </a:extLst>
          </p:cNvPr>
          <p:cNvGrpSpPr/>
          <p:nvPr/>
        </p:nvGrpSpPr>
        <p:grpSpPr>
          <a:xfrm>
            <a:off x="19286258" y="5941884"/>
            <a:ext cx="3277016" cy="1832232"/>
            <a:chOff x="19286258" y="5794742"/>
            <a:chExt cx="3277016" cy="18322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2F2DEC-793F-C548-B2CE-7D64295D3D25}"/>
                </a:ext>
              </a:extLst>
            </p:cNvPr>
            <p:cNvSpPr/>
            <p:nvPr/>
          </p:nvSpPr>
          <p:spPr>
            <a:xfrm>
              <a:off x="19286258" y="6980643"/>
              <a:ext cx="3277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58" name="Shape 2617">
              <a:extLst>
                <a:ext uri="{FF2B5EF4-FFF2-40B4-BE49-F238E27FC236}">
                  <a16:creationId xmlns:a16="http://schemas.microsoft.com/office/drawing/2014/main" id="{75AD00FB-8BF1-0648-8FBE-C8F8B9DF5423}"/>
                </a:ext>
              </a:extLst>
            </p:cNvPr>
            <p:cNvSpPr/>
            <p:nvPr/>
          </p:nvSpPr>
          <p:spPr>
            <a:xfrm>
              <a:off x="20368802" y="5794742"/>
              <a:ext cx="1100731" cy="90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63A33-96DF-8E4B-B168-6829A85386E4}"/>
              </a:ext>
            </a:extLst>
          </p:cNvPr>
          <p:cNvGrpSpPr/>
          <p:nvPr/>
        </p:nvGrpSpPr>
        <p:grpSpPr>
          <a:xfrm>
            <a:off x="19286258" y="10412014"/>
            <a:ext cx="3277016" cy="1908385"/>
            <a:chOff x="19317603" y="10325949"/>
            <a:chExt cx="3277016" cy="19083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7BEFB4-8B70-144B-80C3-FC589A4BAC79}"/>
                </a:ext>
              </a:extLst>
            </p:cNvPr>
            <p:cNvSpPr/>
            <p:nvPr/>
          </p:nvSpPr>
          <p:spPr>
            <a:xfrm>
              <a:off x="19317603" y="11588003"/>
              <a:ext cx="3277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59" name="Shape 2643">
              <a:extLst>
                <a:ext uri="{FF2B5EF4-FFF2-40B4-BE49-F238E27FC236}">
                  <a16:creationId xmlns:a16="http://schemas.microsoft.com/office/drawing/2014/main" id="{2D08514F-AE6E-A54D-9189-88E10CDE3861}"/>
                </a:ext>
              </a:extLst>
            </p:cNvPr>
            <p:cNvSpPr/>
            <p:nvPr/>
          </p:nvSpPr>
          <p:spPr>
            <a:xfrm>
              <a:off x="20659032" y="10325949"/>
              <a:ext cx="521798" cy="95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43D961A-6E1F-554F-BEC0-40FACEB3B5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408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22DC3B3-FB46-904B-B76C-ECBABDBA7476}"/>
              </a:ext>
            </a:extLst>
          </p:cNvPr>
          <p:cNvSpPr/>
          <p:nvPr/>
        </p:nvSpPr>
        <p:spPr>
          <a:xfrm>
            <a:off x="6673018" y="4991660"/>
            <a:ext cx="1935358" cy="19353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hape 2944">
            <a:extLst>
              <a:ext uri="{FF2B5EF4-FFF2-40B4-BE49-F238E27FC236}">
                <a16:creationId xmlns:a16="http://schemas.microsoft.com/office/drawing/2014/main" id="{8ECAC856-9622-5648-90AB-2E92910D8450}"/>
              </a:ext>
            </a:extLst>
          </p:cNvPr>
          <p:cNvSpPr/>
          <p:nvPr/>
        </p:nvSpPr>
        <p:spPr>
          <a:xfrm>
            <a:off x="7099201" y="5417843"/>
            <a:ext cx="1082999" cy="1082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F894004-97FA-7743-B405-7A63DFE0341B}"/>
              </a:ext>
            </a:extLst>
          </p:cNvPr>
          <p:cNvSpPr txBox="1">
            <a:spLocks/>
          </p:cNvSpPr>
          <p:nvPr/>
        </p:nvSpPr>
        <p:spPr>
          <a:xfrm>
            <a:off x="1836768" y="5682607"/>
            <a:ext cx="440658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318E6-245D-6049-A5EB-41AA74F995B6}"/>
              </a:ext>
            </a:extLst>
          </p:cNvPr>
          <p:cNvSpPr/>
          <p:nvPr/>
        </p:nvSpPr>
        <p:spPr>
          <a:xfrm>
            <a:off x="1221280" y="5036276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CD4AAC-BB31-AA4C-B1E0-7FF616A42042}"/>
              </a:ext>
            </a:extLst>
          </p:cNvPr>
          <p:cNvSpPr/>
          <p:nvPr/>
        </p:nvSpPr>
        <p:spPr>
          <a:xfrm>
            <a:off x="6673018" y="9094216"/>
            <a:ext cx="1935358" cy="19353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Shape 2852">
            <a:extLst>
              <a:ext uri="{FF2B5EF4-FFF2-40B4-BE49-F238E27FC236}">
                <a16:creationId xmlns:a16="http://schemas.microsoft.com/office/drawing/2014/main" id="{21A044EC-2AA3-7A4A-AA0D-B6DB8BAA86D1}"/>
              </a:ext>
            </a:extLst>
          </p:cNvPr>
          <p:cNvSpPr/>
          <p:nvPr/>
        </p:nvSpPr>
        <p:spPr>
          <a:xfrm>
            <a:off x="7148427" y="9523452"/>
            <a:ext cx="984547" cy="10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04A9212-C37D-154D-8F78-985974911AE0}"/>
              </a:ext>
            </a:extLst>
          </p:cNvPr>
          <p:cNvSpPr txBox="1">
            <a:spLocks/>
          </p:cNvSpPr>
          <p:nvPr/>
        </p:nvSpPr>
        <p:spPr>
          <a:xfrm>
            <a:off x="1836768" y="9725539"/>
            <a:ext cx="440658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BCF14-CF38-FF43-AADD-E307EA86A96F}"/>
              </a:ext>
            </a:extLst>
          </p:cNvPr>
          <p:cNvSpPr/>
          <p:nvPr/>
        </p:nvSpPr>
        <p:spPr>
          <a:xfrm>
            <a:off x="1221280" y="9079208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D637CC-D994-9F48-AC67-AD1BF5D5AB31}"/>
              </a:ext>
            </a:extLst>
          </p:cNvPr>
          <p:cNvSpPr/>
          <p:nvPr/>
        </p:nvSpPr>
        <p:spPr>
          <a:xfrm>
            <a:off x="15709224" y="4990194"/>
            <a:ext cx="1935358" cy="1935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Shape 2617">
            <a:extLst>
              <a:ext uri="{FF2B5EF4-FFF2-40B4-BE49-F238E27FC236}">
                <a16:creationId xmlns:a16="http://schemas.microsoft.com/office/drawing/2014/main" id="{8C62D5D7-4E10-4F49-988E-D4904F564DC8}"/>
              </a:ext>
            </a:extLst>
          </p:cNvPr>
          <p:cNvSpPr/>
          <p:nvPr/>
        </p:nvSpPr>
        <p:spPr>
          <a:xfrm>
            <a:off x="16064556" y="5399269"/>
            <a:ext cx="1224699" cy="1002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54D8CD9-337C-8144-A5AE-F08B5E1A000E}"/>
              </a:ext>
            </a:extLst>
          </p:cNvPr>
          <p:cNvSpPr txBox="1">
            <a:spLocks/>
          </p:cNvSpPr>
          <p:nvPr/>
        </p:nvSpPr>
        <p:spPr>
          <a:xfrm>
            <a:off x="18070765" y="5607307"/>
            <a:ext cx="4604485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7E54E-D0E3-0548-ADC9-0F741E22FE30}"/>
              </a:ext>
            </a:extLst>
          </p:cNvPr>
          <p:cNvSpPr/>
          <p:nvPr/>
        </p:nvSpPr>
        <p:spPr>
          <a:xfrm>
            <a:off x="18209310" y="4960976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ED7EDD-293E-D048-9371-F09FFC01D998}"/>
              </a:ext>
            </a:extLst>
          </p:cNvPr>
          <p:cNvSpPr/>
          <p:nvPr/>
        </p:nvSpPr>
        <p:spPr>
          <a:xfrm>
            <a:off x="15709224" y="9072103"/>
            <a:ext cx="1935358" cy="1935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Shape 2633">
            <a:extLst>
              <a:ext uri="{FF2B5EF4-FFF2-40B4-BE49-F238E27FC236}">
                <a16:creationId xmlns:a16="http://schemas.microsoft.com/office/drawing/2014/main" id="{540EA6EA-A094-5047-AEE3-208258BB108E}"/>
              </a:ext>
            </a:extLst>
          </p:cNvPr>
          <p:cNvSpPr/>
          <p:nvPr/>
        </p:nvSpPr>
        <p:spPr>
          <a:xfrm>
            <a:off x="16135407" y="9585778"/>
            <a:ext cx="1082999" cy="10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A360FD7-5654-6741-9DDA-A1E40178FD6F}"/>
              </a:ext>
            </a:extLst>
          </p:cNvPr>
          <p:cNvSpPr txBox="1">
            <a:spLocks/>
          </p:cNvSpPr>
          <p:nvPr/>
        </p:nvSpPr>
        <p:spPr>
          <a:xfrm>
            <a:off x="18070765" y="9725539"/>
            <a:ext cx="4604485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C9626C-814D-2F46-B178-B6C940E7EAF7}"/>
              </a:ext>
            </a:extLst>
          </p:cNvPr>
          <p:cNvSpPr/>
          <p:nvPr/>
        </p:nvSpPr>
        <p:spPr>
          <a:xfrm>
            <a:off x="18209310" y="9079208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Four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E692B8-E5DB-A140-BD2A-342F38ABF7E6}"/>
              </a:ext>
            </a:extLst>
          </p:cNvPr>
          <p:cNvGrpSpPr/>
          <p:nvPr/>
        </p:nvGrpSpPr>
        <p:grpSpPr>
          <a:xfrm>
            <a:off x="9187671" y="5128750"/>
            <a:ext cx="5949286" cy="5949282"/>
            <a:chOff x="8855657" y="6357444"/>
            <a:chExt cx="3809132" cy="380913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0BD7FB1-B900-5E47-B07D-6C1A988306D2}"/>
                </a:ext>
              </a:extLst>
            </p:cNvPr>
            <p:cNvSpPr/>
            <p:nvPr/>
          </p:nvSpPr>
          <p:spPr>
            <a:xfrm>
              <a:off x="8855657" y="6357444"/>
              <a:ext cx="3809132" cy="3809130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D7BBDB-20E5-9B4D-A3DA-9046E1A98AF3}"/>
                </a:ext>
              </a:extLst>
            </p:cNvPr>
            <p:cNvGrpSpPr/>
            <p:nvPr/>
          </p:nvGrpSpPr>
          <p:grpSpPr>
            <a:xfrm>
              <a:off x="9040763" y="6369748"/>
              <a:ext cx="3585287" cy="3420003"/>
              <a:chOff x="10280257" y="6279398"/>
              <a:chExt cx="4067104" cy="3879610"/>
            </a:xfrm>
            <a:solidFill>
              <a:schemeClr val="tx1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B4CC953-A8E2-7548-A319-324B8F991576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A7E6F5C-4332-E440-8785-CC6D6657B0F7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DBCE864-F018-434E-B173-E7109018D24E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DC53134-574E-3E4D-8FB4-01D21E3DAC6F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339FB8C-E659-CF49-8994-1985740A97D4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05523D6-608A-D24F-9583-BB4053C366C2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8A9FD842-0906-EB45-905B-0B40445E0C8D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99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3087E8-1DE9-0F43-B7CB-F461189D563E}"/>
              </a:ext>
            </a:extLst>
          </p:cNvPr>
          <p:cNvGrpSpPr/>
          <p:nvPr/>
        </p:nvGrpSpPr>
        <p:grpSpPr>
          <a:xfrm>
            <a:off x="16848054" y="1211580"/>
            <a:ext cx="5958024" cy="11108819"/>
            <a:chOff x="1814376" y="1211580"/>
            <a:chExt cx="5958024" cy="11108819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FD841559-0F5C-A24C-9201-22B46830DB6F}"/>
                </a:ext>
              </a:extLst>
            </p:cNvPr>
            <p:cNvSpPr txBox="1">
              <a:spLocks/>
            </p:cNvSpPr>
            <p:nvPr/>
          </p:nvSpPr>
          <p:spPr>
            <a:xfrm>
              <a:off x="1814376" y="5912030"/>
              <a:ext cx="5809965" cy="640836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Likewise a fish is technically fast when it bears a waif, or any other recognized symbol of possession.</a:t>
              </a:r>
            </a:p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So long as the party waiting it plainly evince their ability at any time to take it alongside, as well as their intention so to do.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AE52F8-E753-9B4C-8DE3-45C0B62913F4}"/>
                </a:ext>
              </a:extLst>
            </p:cNvPr>
            <p:cNvGrpSpPr/>
            <p:nvPr/>
          </p:nvGrpSpPr>
          <p:grpSpPr>
            <a:xfrm>
              <a:off x="1962435" y="1211580"/>
              <a:ext cx="5809965" cy="2671685"/>
              <a:chOff x="10878846" y="1464039"/>
              <a:chExt cx="5809965" cy="267168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3069C94-21DB-B043-8FD5-13D3C46FDBB2}"/>
                  </a:ext>
                </a:extLst>
              </p:cNvPr>
              <p:cNvGrpSpPr/>
              <p:nvPr/>
            </p:nvGrpSpPr>
            <p:grpSpPr>
              <a:xfrm>
                <a:off x="10878846" y="1746162"/>
                <a:ext cx="5809965" cy="2389562"/>
                <a:chOff x="16724474" y="1343770"/>
                <a:chExt cx="5809965" cy="238956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BE5752A-8A2E-AA47-8EE1-99F94A9D3BDE}"/>
                    </a:ext>
                  </a:extLst>
                </p:cNvPr>
                <p:cNvSpPr txBox="1"/>
                <p:nvPr/>
              </p:nvSpPr>
              <p:spPr>
                <a:xfrm>
                  <a:off x="16724474" y="1343770"/>
                  <a:ext cx="5809965" cy="19389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>
                      <a:solidFill>
                        <a:schemeClr val="tx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 Light" panose="020F0502020204030203" pitchFamily="34" charset="0"/>
                    </a:rPr>
                    <a:t>OUR COMPANY VALUES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BBDE0C3-3C5B-1B46-ACEB-D29768007F01}"/>
                    </a:ext>
                  </a:extLst>
                </p:cNvPr>
                <p:cNvSpPr txBox="1"/>
                <p:nvPr/>
              </p:nvSpPr>
              <p:spPr>
                <a:xfrm>
                  <a:off x="16724474" y="3333222"/>
                  <a:ext cx="3980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pc="300" dirty="0"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8110DE-B9C0-F846-9F33-0B5FD3A358EA}"/>
                  </a:ext>
                </a:extLst>
              </p:cNvPr>
              <p:cNvSpPr/>
              <p:nvPr/>
            </p:nvSpPr>
            <p:spPr>
              <a:xfrm>
                <a:off x="10946582" y="1464039"/>
                <a:ext cx="664618" cy="769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9DA81-BC3C-D145-8EA0-548FE226AD5C}"/>
              </a:ext>
            </a:extLst>
          </p:cNvPr>
          <p:cNvSpPr/>
          <p:nvPr/>
        </p:nvSpPr>
        <p:spPr>
          <a:xfrm>
            <a:off x="0" y="0"/>
            <a:ext cx="69169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BEB202-492B-FC4B-BCD8-D0FD11A93316}"/>
              </a:ext>
            </a:extLst>
          </p:cNvPr>
          <p:cNvSpPr/>
          <p:nvPr/>
        </p:nvSpPr>
        <p:spPr>
          <a:xfrm>
            <a:off x="0" y="4572000"/>
            <a:ext cx="69169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46433-2D47-CB47-85F9-29BD8EAC4667}"/>
              </a:ext>
            </a:extLst>
          </p:cNvPr>
          <p:cNvSpPr/>
          <p:nvPr/>
        </p:nvSpPr>
        <p:spPr>
          <a:xfrm>
            <a:off x="0" y="9144000"/>
            <a:ext cx="6916964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7EF6A4-668F-5643-A34A-7F6FE2027D95}"/>
              </a:ext>
            </a:extLst>
          </p:cNvPr>
          <p:cNvSpPr/>
          <p:nvPr/>
        </p:nvSpPr>
        <p:spPr>
          <a:xfrm>
            <a:off x="1825572" y="2720337"/>
            <a:ext cx="327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57" name="Shape 2944">
            <a:extLst>
              <a:ext uri="{FF2B5EF4-FFF2-40B4-BE49-F238E27FC236}">
                <a16:creationId xmlns:a16="http://schemas.microsoft.com/office/drawing/2014/main" id="{6B320A71-74BF-0941-95FD-E2BDEDABBEDA}"/>
              </a:ext>
            </a:extLst>
          </p:cNvPr>
          <p:cNvSpPr/>
          <p:nvPr/>
        </p:nvSpPr>
        <p:spPr>
          <a:xfrm>
            <a:off x="2971795" y="1395601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2F2DEC-793F-C548-B2CE-7D64295D3D25}"/>
              </a:ext>
            </a:extLst>
          </p:cNvPr>
          <p:cNvSpPr/>
          <p:nvPr/>
        </p:nvSpPr>
        <p:spPr>
          <a:xfrm>
            <a:off x="1825572" y="7127785"/>
            <a:ext cx="327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58" name="Shape 2617">
            <a:extLst>
              <a:ext uri="{FF2B5EF4-FFF2-40B4-BE49-F238E27FC236}">
                <a16:creationId xmlns:a16="http://schemas.microsoft.com/office/drawing/2014/main" id="{75AD00FB-8BF1-0648-8FBE-C8F8B9DF5423}"/>
              </a:ext>
            </a:extLst>
          </p:cNvPr>
          <p:cNvSpPr/>
          <p:nvPr/>
        </p:nvSpPr>
        <p:spPr>
          <a:xfrm>
            <a:off x="2908116" y="5941884"/>
            <a:ext cx="1100731" cy="90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7BEFB4-8B70-144B-80C3-FC589A4BAC79}"/>
              </a:ext>
            </a:extLst>
          </p:cNvPr>
          <p:cNvSpPr/>
          <p:nvPr/>
        </p:nvSpPr>
        <p:spPr>
          <a:xfrm>
            <a:off x="1825572" y="11674068"/>
            <a:ext cx="327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59" name="Shape 2643">
            <a:extLst>
              <a:ext uri="{FF2B5EF4-FFF2-40B4-BE49-F238E27FC236}">
                <a16:creationId xmlns:a16="http://schemas.microsoft.com/office/drawing/2014/main" id="{2D08514F-AE6E-A54D-9189-88E10CDE3861}"/>
              </a:ext>
            </a:extLst>
          </p:cNvPr>
          <p:cNvSpPr/>
          <p:nvPr/>
        </p:nvSpPr>
        <p:spPr>
          <a:xfrm>
            <a:off x="3167001" y="10412014"/>
            <a:ext cx="521798" cy="956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D696-5526-CC4A-906B-6DDA1A1B6E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29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COMPANY’S TIMELINE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01D50B-08B2-FD4A-8D14-A93062360155}"/>
              </a:ext>
            </a:extLst>
          </p:cNvPr>
          <p:cNvGrpSpPr/>
          <p:nvPr/>
        </p:nvGrpSpPr>
        <p:grpSpPr>
          <a:xfrm>
            <a:off x="3226709" y="6114250"/>
            <a:ext cx="17924228" cy="1469982"/>
            <a:chOff x="3226709" y="5227430"/>
            <a:chExt cx="17924228" cy="169216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3BE295D-DD97-554C-921A-4D6745E74DA7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3226709" y="5227430"/>
              <a:ext cx="0" cy="168978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8ACBFF-5D37-8340-8C48-F36E6BF75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86113" y="5227430"/>
              <a:ext cx="0" cy="16921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139377-1EFE-7044-AA30-5D52FED3B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0937" y="5227430"/>
              <a:ext cx="0" cy="16921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Block Arc 57">
            <a:extLst>
              <a:ext uri="{FF2B5EF4-FFF2-40B4-BE49-F238E27FC236}">
                <a16:creationId xmlns:a16="http://schemas.microsoft.com/office/drawing/2014/main" id="{21FE7B08-3ED8-1141-B979-27530FB23C42}"/>
              </a:ext>
            </a:extLst>
          </p:cNvPr>
          <p:cNvSpPr/>
          <p:nvPr/>
        </p:nvSpPr>
        <p:spPr>
          <a:xfrm flipV="1">
            <a:off x="16761291" y="6151231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lock Arc 58">
            <a:extLst>
              <a:ext uri="{FF2B5EF4-FFF2-40B4-BE49-F238E27FC236}">
                <a16:creationId xmlns:a16="http://schemas.microsoft.com/office/drawing/2014/main" id="{7DB5AEEA-3AC4-AE40-8AB4-25239CDD5944}"/>
              </a:ext>
            </a:extLst>
          </p:cNvPr>
          <p:cNvSpPr/>
          <p:nvPr/>
        </p:nvSpPr>
        <p:spPr>
          <a:xfrm>
            <a:off x="12224816" y="5811095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AD36EDEA-F70F-124D-820D-0FFAB1ABAB03}"/>
              </a:ext>
            </a:extLst>
          </p:cNvPr>
          <p:cNvSpPr/>
          <p:nvPr/>
        </p:nvSpPr>
        <p:spPr>
          <a:xfrm flipV="1">
            <a:off x="7707766" y="6151231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lock Arc 60">
            <a:extLst>
              <a:ext uri="{FF2B5EF4-FFF2-40B4-BE49-F238E27FC236}">
                <a16:creationId xmlns:a16="http://schemas.microsoft.com/office/drawing/2014/main" id="{51D5CE5E-A83E-474D-B7C0-2CC948892A28}"/>
              </a:ext>
            </a:extLst>
          </p:cNvPr>
          <p:cNvSpPr/>
          <p:nvPr/>
        </p:nvSpPr>
        <p:spPr>
          <a:xfrm>
            <a:off x="3171291" y="5811095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0F20A7-DF23-154F-B013-C8F4EF06F72A}"/>
              </a:ext>
            </a:extLst>
          </p:cNvPr>
          <p:cNvSpPr/>
          <p:nvPr/>
        </p:nvSpPr>
        <p:spPr>
          <a:xfrm>
            <a:off x="2364018" y="7582167"/>
            <a:ext cx="1725382" cy="17253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B7DFCF1-1C4D-AE4A-94E0-34BFAE3D564B}"/>
              </a:ext>
            </a:extLst>
          </p:cNvPr>
          <p:cNvSpPr/>
          <p:nvPr/>
        </p:nvSpPr>
        <p:spPr>
          <a:xfrm>
            <a:off x="6845075" y="7582167"/>
            <a:ext cx="1725382" cy="1725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7985070-2947-544B-B577-7676DB35BD7A}"/>
              </a:ext>
            </a:extLst>
          </p:cNvPr>
          <p:cNvSpPr/>
          <p:nvPr/>
        </p:nvSpPr>
        <p:spPr>
          <a:xfrm>
            <a:off x="11326132" y="7582167"/>
            <a:ext cx="1725382" cy="17253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810A7C-CDF8-6A4E-B2F4-2388AD104B43}"/>
              </a:ext>
            </a:extLst>
          </p:cNvPr>
          <p:cNvSpPr/>
          <p:nvPr/>
        </p:nvSpPr>
        <p:spPr>
          <a:xfrm>
            <a:off x="15807189" y="7582167"/>
            <a:ext cx="1725382" cy="17253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5999447-0FB6-9644-9EF1-BF14D38C8EB5}"/>
              </a:ext>
            </a:extLst>
          </p:cNvPr>
          <p:cNvSpPr/>
          <p:nvPr/>
        </p:nvSpPr>
        <p:spPr>
          <a:xfrm>
            <a:off x="20288246" y="7582167"/>
            <a:ext cx="1725382" cy="17253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B6ED43E-722A-9549-A65F-C3790783D51E}"/>
              </a:ext>
            </a:extLst>
          </p:cNvPr>
          <p:cNvSpPr/>
          <p:nvPr/>
        </p:nvSpPr>
        <p:spPr>
          <a:xfrm>
            <a:off x="5207258" y="5694132"/>
            <a:ext cx="464542" cy="464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9472446-CEF3-1542-8ACA-1FF3C1DFEFC3}"/>
              </a:ext>
            </a:extLst>
          </p:cNvPr>
          <p:cNvSpPr/>
          <p:nvPr/>
        </p:nvSpPr>
        <p:spPr>
          <a:xfrm>
            <a:off x="9794512" y="10469376"/>
            <a:ext cx="464542" cy="46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92FC42-E5BE-9547-9020-046C072E5216}"/>
              </a:ext>
            </a:extLst>
          </p:cNvPr>
          <p:cNvSpPr/>
          <p:nvPr/>
        </p:nvSpPr>
        <p:spPr>
          <a:xfrm>
            <a:off x="14286172" y="5694132"/>
            <a:ext cx="464542" cy="464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2D1CA8C-7B87-9B42-860E-53AEBFF6DFF6}"/>
              </a:ext>
            </a:extLst>
          </p:cNvPr>
          <p:cNvSpPr/>
          <p:nvPr/>
        </p:nvSpPr>
        <p:spPr>
          <a:xfrm>
            <a:off x="18854278" y="10469376"/>
            <a:ext cx="464542" cy="4645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0BA431-CE0F-5C49-85E6-ACA9D9FD3EFC}"/>
              </a:ext>
            </a:extLst>
          </p:cNvPr>
          <p:cNvSpPr txBox="1"/>
          <p:nvPr/>
        </p:nvSpPr>
        <p:spPr>
          <a:xfrm>
            <a:off x="2174177" y="4017347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4E00B5-EC11-0B45-84CB-7D2D58C14D33}"/>
              </a:ext>
            </a:extLst>
          </p:cNvPr>
          <p:cNvSpPr txBox="1"/>
          <p:nvPr/>
        </p:nvSpPr>
        <p:spPr>
          <a:xfrm>
            <a:off x="1509780" y="4663678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8D2A73-7830-B649-8A3E-20E3A2C011CC}"/>
              </a:ext>
            </a:extLst>
          </p:cNvPr>
          <p:cNvSpPr txBox="1"/>
          <p:nvPr/>
        </p:nvSpPr>
        <p:spPr>
          <a:xfrm>
            <a:off x="6667653" y="10939233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76E634-49AE-7343-ADE9-B44966063887}"/>
              </a:ext>
            </a:extLst>
          </p:cNvPr>
          <p:cNvSpPr txBox="1"/>
          <p:nvPr/>
        </p:nvSpPr>
        <p:spPr>
          <a:xfrm>
            <a:off x="6019287" y="11585564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C8E313-D1C3-4148-961F-0D7D3115518F}"/>
              </a:ext>
            </a:extLst>
          </p:cNvPr>
          <p:cNvSpPr txBox="1"/>
          <p:nvPr/>
        </p:nvSpPr>
        <p:spPr>
          <a:xfrm>
            <a:off x="10972479" y="4017347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E5D03C-D7FE-D248-8C7C-99953C0E268A}"/>
              </a:ext>
            </a:extLst>
          </p:cNvPr>
          <p:cNvSpPr txBox="1"/>
          <p:nvPr/>
        </p:nvSpPr>
        <p:spPr>
          <a:xfrm>
            <a:off x="10469184" y="4663678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F51D4C-F1A3-8647-AD3E-FAEC7FC264FF}"/>
              </a:ext>
            </a:extLst>
          </p:cNvPr>
          <p:cNvSpPr txBox="1"/>
          <p:nvPr/>
        </p:nvSpPr>
        <p:spPr>
          <a:xfrm>
            <a:off x="20104019" y="4017347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68D5D9-C064-0C49-BF7D-B97701AB48EE}"/>
              </a:ext>
            </a:extLst>
          </p:cNvPr>
          <p:cNvSpPr txBox="1"/>
          <p:nvPr/>
        </p:nvSpPr>
        <p:spPr>
          <a:xfrm>
            <a:off x="19434012" y="4663678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B40661-EAA8-9345-963C-63EA9F3B2ED0}"/>
              </a:ext>
            </a:extLst>
          </p:cNvPr>
          <p:cNvSpPr txBox="1"/>
          <p:nvPr/>
        </p:nvSpPr>
        <p:spPr>
          <a:xfrm>
            <a:off x="15578749" y="10939233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85D287-3CE9-1340-8030-EB5FAD05F3B0}"/>
              </a:ext>
            </a:extLst>
          </p:cNvPr>
          <p:cNvSpPr txBox="1"/>
          <p:nvPr/>
        </p:nvSpPr>
        <p:spPr>
          <a:xfrm>
            <a:off x="14952825" y="11585564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7A1554-1C5F-3048-856A-AF31280513E1}"/>
              </a:ext>
            </a:extLst>
          </p:cNvPr>
          <p:cNvCxnSpPr>
            <a:cxnSpLocks/>
          </p:cNvCxnSpPr>
          <p:nvPr/>
        </p:nvCxnSpPr>
        <p:spPr>
          <a:xfrm flipV="1">
            <a:off x="7707766" y="9282149"/>
            <a:ext cx="0" cy="14699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B26550-8827-BD4B-AD88-403DA6AA5F92}"/>
              </a:ext>
            </a:extLst>
          </p:cNvPr>
          <p:cNvCxnSpPr>
            <a:cxnSpLocks/>
          </p:cNvCxnSpPr>
          <p:nvPr/>
        </p:nvCxnSpPr>
        <p:spPr>
          <a:xfrm flipV="1">
            <a:off x="16667507" y="9282149"/>
            <a:ext cx="0" cy="14699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C9F2774-684F-9047-A432-E538A9F1D0B5}"/>
              </a:ext>
            </a:extLst>
          </p:cNvPr>
          <p:cNvSpPr txBox="1"/>
          <p:nvPr/>
        </p:nvSpPr>
        <p:spPr>
          <a:xfrm>
            <a:off x="20548155" y="810472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748E65-31F8-0947-A2E4-CC83E66298DA}"/>
              </a:ext>
            </a:extLst>
          </p:cNvPr>
          <p:cNvSpPr txBox="1"/>
          <p:nvPr/>
        </p:nvSpPr>
        <p:spPr>
          <a:xfrm>
            <a:off x="16026955" y="810472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BC8E3A-928B-C240-B026-8792080123B0}"/>
              </a:ext>
            </a:extLst>
          </p:cNvPr>
          <p:cNvSpPr txBox="1"/>
          <p:nvPr/>
        </p:nvSpPr>
        <p:spPr>
          <a:xfrm>
            <a:off x="11603492" y="810472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AF67C7-815E-774C-9884-13F57304B73D}"/>
              </a:ext>
            </a:extLst>
          </p:cNvPr>
          <p:cNvSpPr txBox="1"/>
          <p:nvPr/>
        </p:nvSpPr>
        <p:spPr>
          <a:xfrm>
            <a:off x="7135136" y="810472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26D017-7E9A-BA4B-996F-0D20364508EF}"/>
              </a:ext>
            </a:extLst>
          </p:cNvPr>
          <p:cNvSpPr txBox="1"/>
          <p:nvPr/>
        </p:nvSpPr>
        <p:spPr>
          <a:xfrm>
            <a:off x="2613936" y="810472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52698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COMPANY’S TIMELINE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DAAC14-C632-484F-B9B2-D3DA4F5990AE}"/>
              </a:ext>
            </a:extLst>
          </p:cNvPr>
          <p:cNvGrpSpPr/>
          <p:nvPr/>
        </p:nvGrpSpPr>
        <p:grpSpPr>
          <a:xfrm>
            <a:off x="1852252" y="5640793"/>
            <a:ext cx="20779148" cy="4945418"/>
            <a:chOff x="1852252" y="5640793"/>
            <a:chExt cx="20779148" cy="4945418"/>
          </a:xfrm>
        </p:grpSpPr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7A3D81A3-92D7-F64D-85E6-50E362F73B85}"/>
                </a:ext>
              </a:extLst>
            </p:cNvPr>
            <p:cNvSpPr/>
            <p:nvPr/>
          </p:nvSpPr>
          <p:spPr>
            <a:xfrm>
              <a:off x="18373225" y="9492047"/>
              <a:ext cx="4114800" cy="979714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Chevron 44">
              <a:extLst>
                <a:ext uri="{FF2B5EF4-FFF2-40B4-BE49-F238E27FC236}">
                  <a16:creationId xmlns:a16="http://schemas.microsoft.com/office/drawing/2014/main" id="{40B7E21B-817A-0E46-9CF5-C1AE109305B2}"/>
                </a:ext>
              </a:extLst>
            </p:cNvPr>
            <p:cNvSpPr/>
            <p:nvPr/>
          </p:nvSpPr>
          <p:spPr>
            <a:xfrm>
              <a:off x="7326100" y="9492047"/>
              <a:ext cx="4114800" cy="979714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9722FB99-9F42-584E-8EF3-18D1E69C7C35}"/>
                </a:ext>
              </a:extLst>
            </p:cNvPr>
            <p:cNvSpPr/>
            <p:nvPr/>
          </p:nvSpPr>
          <p:spPr>
            <a:xfrm>
              <a:off x="12865259" y="5834447"/>
              <a:ext cx="4114800" cy="979714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7A7EADBE-9591-F74C-9326-D2FB201E6FC6}"/>
                </a:ext>
              </a:extLst>
            </p:cNvPr>
            <p:cNvSpPr/>
            <p:nvPr/>
          </p:nvSpPr>
          <p:spPr>
            <a:xfrm>
              <a:off x="1852252" y="5834447"/>
              <a:ext cx="4114800" cy="979714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D4D45A5-0CC2-BC42-82BD-079DA86F3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54200" y="8084853"/>
              <a:ext cx="207772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103261-A99E-6D48-B3DA-46041E8BAB3F}"/>
                </a:ext>
              </a:extLst>
            </p:cNvPr>
            <p:cNvSpPr/>
            <p:nvPr/>
          </p:nvSpPr>
          <p:spPr>
            <a:xfrm>
              <a:off x="3689772" y="7838485"/>
              <a:ext cx="492738" cy="4927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1DC49E0-E924-6444-985F-E362A49DAFC2}"/>
                </a:ext>
              </a:extLst>
            </p:cNvPr>
            <p:cNvSpPr/>
            <p:nvPr/>
          </p:nvSpPr>
          <p:spPr>
            <a:xfrm>
              <a:off x="9169788" y="7838485"/>
              <a:ext cx="492738" cy="4927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A57EA8-609A-394A-A5A1-34263B9BC86C}"/>
                </a:ext>
              </a:extLst>
            </p:cNvPr>
            <p:cNvSpPr/>
            <p:nvPr/>
          </p:nvSpPr>
          <p:spPr>
            <a:xfrm>
              <a:off x="14677738" y="7838485"/>
              <a:ext cx="492738" cy="4927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E6B676-842D-D143-AB57-B96734B3BEBF}"/>
                </a:ext>
              </a:extLst>
            </p:cNvPr>
            <p:cNvSpPr/>
            <p:nvPr/>
          </p:nvSpPr>
          <p:spPr>
            <a:xfrm>
              <a:off x="20195142" y="7838485"/>
              <a:ext cx="492738" cy="4927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37484A-3409-3644-B067-7B96B1ACD347}"/>
                </a:ext>
              </a:extLst>
            </p:cNvPr>
            <p:cNvGrpSpPr/>
            <p:nvPr/>
          </p:nvGrpSpPr>
          <p:grpSpPr>
            <a:xfrm>
              <a:off x="2197847" y="8774817"/>
              <a:ext cx="3476586" cy="1811394"/>
              <a:chOff x="1916130" y="8116480"/>
              <a:chExt cx="3476586" cy="181139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A752C89-2967-584F-967D-62A9918DF8E2}"/>
                  </a:ext>
                </a:extLst>
              </p:cNvPr>
              <p:cNvSpPr txBox="1"/>
              <p:nvPr/>
            </p:nvSpPr>
            <p:spPr>
              <a:xfrm>
                <a:off x="2636355" y="8116480"/>
                <a:ext cx="20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One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72CE077-1E93-F445-9E72-A97F63096141}"/>
                  </a:ext>
                </a:extLst>
              </p:cNvPr>
              <p:cNvSpPr txBox="1"/>
              <p:nvPr/>
            </p:nvSpPr>
            <p:spPr>
              <a:xfrm>
                <a:off x="1916130" y="8762811"/>
                <a:ext cx="3476586" cy="116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Marketers must link the price to the real.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696457-C628-D04F-8522-B7AA8CD3FDD7}"/>
                </a:ext>
              </a:extLst>
            </p:cNvPr>
            <p:cNvSpPr txBox="1"/>
            <p:nvPr/>
          </p:nvSpPr>
          <p:spPr>
            <a:xfrm>
              <a:off x="3253902" y="6010405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2015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5413511-CEC5-7345-A22D-35C990DF0133}"/>
                </a:ext>
              </a:extLst>
            </p:cNvPr>
            <p:cNvSpPr txBox="1"/>
            <p:nvPr/>
          </p:nvSpPr>
          <p:spPr>
            <a:xfrm>
              <a:off x="14241868" y="6010405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2017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8D69EA9-77D8-6546-A184-4F58BE3151EB}"/>
                </a:ext>
              </a:extLst>
            </p:cNvPr>
            <p:cNvSpPr txBox="1"/>
            <p:nvPr/>
          </p:nvSpPr>
          <p:spPr>
            <a:xfrm>
              <a:off x="8733918" y="9666570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2016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B1F784A-6172-0943-8623-87CBE3497675}"/>
                </a:ext>
              </a:extLst>
            </p:cNvPr>
            <p:cNvSpPr txBox="1"/>
            <p:nvPr/>
          </p:nvSpPr>
          <p:spPr>
            <a:xfrm>
              <a:off x="19759272" y="9666570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2018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507674E-004D-4744-A890-FA5B71629485}"/>
                </a:ext>
              </a:extLst>
            </p:cNvPr>
            <p:cNvGrpSpPr/>
            <p:nvPr/>
          </p:nvGrpSpPr>
          <p:grpSpPr>
            <a:xfrm>
              <a:off x="7677863" y="5640793"/>
              <a:ext cx="3476586" cy="1811394"/>
              <a:chOff x="1916130" y="8116480"/>
              <a:chExt cx="3476586" cy="181139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02D5A0-B938-9C4A-9F31-EBA2A86A16F1}"/>
                  </a:ext>
                </a:extLst>
              </p:cNvPr>
              <p:cNvSpPr txBox="1"/>
              <p:nvPr/>
            </p:nvSpPr>
            <p:spPr>
              <a:xfrm>
                <a:off x="2614714" y="8116480"/>
                <a:ext cx="20794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Two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F2A9D92-17E1-A145-81EC-FEF25B22D5C7}"/>
                  </a:ext>
                </a:extLst>
              </p:cNvPr>
              <p:cNvSpPr txBox="1"/>
              <p:nvPr/>
            </p:nvSpPr>
            <p:spPr>
              <a:xfrm>
                <a:off x="1916130" y="8762811"/>
                <a:ext cx="3476586" cy="116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Marketers must link the price to the real.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59683DA-3AFD-5E4F-9B1A-0C3600D0F6CF}"/>
                </a:ext>
              </a:extLst>
            </p:cNvPr>
            <p:cNvGrpSpPr/>
            <p:nvPr/>
          </p:nvGrpSpPr>
          <p:grpSpPr>
            <a:xfrm>
              <a:off x="13185814" y="8774817"/>
              <a:ext cx="3476586" cy="1811394"/>
              <a:chOff x="1916130" y="8116480"/>
              <a:chExt cx="3476586" cy="181139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7B7660-1E37-9743-82E0-6052199E8E82}"/>
                  </a:ext>
                </a:extLst>
              </p:cNvPr>
              <p:cNvSpPr txBox="1"/>
              <p:nvPr/>
            </p:nvSpPr>
            <p:spPr>
              <a:xfrm>
                <a:off x="2460025" y="8116480"/>
                <a:ext cx="23887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Three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565002-B3FE-6348-9F0B-133E4E1A7CD8}"/>
                  </a:ext>
                </a:extLst>
              </p:cNvPr>
              <p:cNvSpPr txBox="1"/>
              <p:nvPr/>
            </p:nvSpPr>
            <p:spPr>
              <a:xfrm>
                <a:off x="1916130" y="8762811"/>
                <a:ext cx="3476586" cy="116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Marketers must link the price to the real.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38F8948-E31C-0046-96AF-8ABBCC9B787D}"/>
                </a:ext>
              </a:extLst>
            </p:cNvPr>
            <p:cNvGrpSpPr/>
            <p:nvPr/>
          </p:nvGrpSpPr>
          <p:grpSpPr>
            <a:xfrm>
              <a:off x="18703217" y="5640793"/>
              <a:ext cx="3476586" cy="1811394"/>
              <a:chOff x="1916130" y="8116480"/>
              <a:chExt cx="3476586" cy="181139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92D51E1-057F-294A-BD92-D81FCF8AC5BA}"/>
                  </a:ext>
                </a:extLst>
              </p:cNvPr>
              <p:cNvSpPr txBox="1"/>
              <p:nvPr/>
            </p:nvSpPr>
            <p:spPr>
              <a:xfrm>
                <a:off x="2571434" y="8116480"/>
                <a:ext cx="2165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Four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48493AB-F743-924B-A552-5AD5EEB0C7A6}"/>
                  </a:ext>
                </a:extLst>
              </p:cNvPr>
              <p:cNvSpPr txBox="1"/>
              <p:nvPr/>
            </p:nvSpPr>
            <p:spPr>
              <a:xfrm>
                <a:off x="1916130" y="8762811"/>
                <a:ext cx="3476586" cy="116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Marketers must link the price to the real.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595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COMPANY’S TIMELINE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154AB4A-34A4-8A4D-8C50-0477008CC160}"/>
              </a:ext>
            </a:extLst>
          </p:cNvPr>
          <p:cNvSpPr/>
          <p:nvPr/>
        </p:nvSpPr>
        <p:spPr>
          <a:xfrm>
            <a:off x="2120239" y="7979832"/>
            <a:ext cx="3388610" cy="783771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61B5A4-4B75-1F4A-893B-82A75EA8E511}"/>
              </a:ext>
            </a:extLst>
          </p:cNvPr>
          <p:cNvSpPr/>
          <p:nvPr/>
        </p:nvSpPr>
        <p:spPr>
          <a:xfrm>
            <a:off x="5963952" y="7979832"/>
            <a:ext cx="3846511" cy="783771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14D2BBA-2DCD-3647-809C-1A38FE9906E0}"/>
              </a:ext>
            </a:extLst>
          </p:cNvPr>
          <p:cNvSpPr/>
          <p:nvPr/>
        </p:nvSpPr>
        <p:spPr>
          <a:xfrm>
            <a:off x="10265568" y="7979832"/>
            <a:ext cx="3846511" cy="783771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DDA7AE5-E45B-394B-9FAD-EBD9A36C0F46}"/>
              </a:ext>
            </a:extLst>
          </p:cNvPr>
          <p:cNvSpPr/>
          <p:nvPr/>
        </p:nvSpPr>
        <p:spPr>
          <a:xfrm>
            <a:off x="14567183" y="7979832"/>
            <a:ext cx="3846511" cy="783771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A9767D-A327-1D41-9FE6-D8A1642BF586}"/>
              </a:ext>
            </a:extLst>
          </p:cNvPr>
          <p:cNvSpPr/>
          <p:nvPr/>
        </p:nvSpPr>
        <p:spPr>
          <a:xfrm rot="10800000" flipV="1">
            <a:off x="5638211" y="8277226"/>
            <a:ext cx="188980" cy="188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0388DF-9658-7C4A-9A69-B054F65DCA2C}"/>
              </a:ext>
            </a:extLst>
          </p:cNvPr>
          <p:cNvSpPr txBox="1"/>
          <p:nvPr/>
        </p:nvSpPr>
        <p:spPr>
          <a:xfrm>
            <a:off x="4721069" y="10275795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49E902-8F76-E649-9BA8-86A7E9D48F41}"/>
              </a:ext>
            </a:extLst>
          </p:cNvPr>
          <p:cNvSpPr txBox="1"/>
          <p:nvPr/>
        </p:nvSpPr>
        <p:spPr>
          <a:xfrm>
            <a:off x="4018998" y="10922126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A73B7D-841B-C04F-B269-9C2499E0650A}"/>
              </a:ext>
            </a:extLst>
          </p:cNvPr>
          <p:cNvSpPr/>
          <p:nvPr/>
        </p:nvSpPr>
        <p:spPr>
          <a:xfrm rot="10800000">
            <a:off x="9955029" y="8258329"/>
            <a:ext cx="188980" cy="1889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34B583-AE22-C349-B1F6-24150A0D6564}"/>
              </a:ext>
            </a:extLst>
          </p:cNvPr>
          <p:cNvSpPr txBox="1"/>
          <p:nvPr/>
        </p:nvSpPr>
        <p:spPr>
          <a:xfrm rot="10800000" flipV="1">
            <a:off x="9006623" y="454610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3598B5-70C3-534A-8B82-9D9F032B784F}"/>
              </a:ext>
            </a:extLst>
          </p:cNvPr>
          <p:cNvSpPr txBox="1"/>
          <p:nvPr/>
        </p:nvSpPr>
        <p:spPr>
          <a:xfrm rot="10800000" flipV="1">
            <a:off x="8335816" y="5186373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45C44B-9469-324F-9CEF-43A29E2AAE97}"/>
              </a:ext>
            </a:extLst>
          </p:cNvPr>
          <p:cNvSpPr/>
          <p:nvPr/>
        </p:nvSpPr>
        <p:spPr>
          <a:xfrm rot="10800000" flipV="1">
            <a:off x="14271935" y="8277226"/>
            <a:ext cx="188980" cy="1889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32663-970C-1844-A419-C24423F36C41}"/>
              </a:ext>
            </a:extLst>
          </p:cNvPr>
          <p:cNvSpPr txBox="1"/>
          <p:nvPr/>
        </p:nvSpPr>
        <p:spPr>
          <a:xfrm>
            <a:off x="13175255" y="10275795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B97BAE-A103-554A-95EF-3350EA0E506F}"/>
              </a:ext>
            </a:extLst>
          </p:cNvPr>
          <p:cNvSpPr txBox="1"/>
          <p:nvPr/>
        </p:nvSpPr>
        <p:spPr>
          <a:xfrm>
            <a:off x="12652722" y="10922126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586144D-7305-774C-9054-8E008ACAB086}"/>
              </a:ext>
            </a:extLst>
          </p:cNvPr>
          <p:cNvSpPr/>
          <p:nvPr/>
        </p:nvSpPr>
        <p:spPr>
          <a:xfrm rot="10800000">
            <a:off x="18572302" y="8258329"/>
            <a:ext cx="188980" cy="1889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DD0306-9739-214E-9543-160F88430C88}"/>
              </a:ext>
            </a:extLst>
          </p:cNvPr>
          <p:cNvSpPr txBox="1"/>
          <p:nvPr/>
        </p:nvSpPr>
        <p:spPr>
          <a:xfrm rot="10800000" flipV="1">
            <a:off x="17588632" y="4546101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FCF701-D780-2748-8BFD-72989554C81A}"/>
              </a:ext>
            </a:extLst>
          </p:cNvPr>
          <p:cNvSpPr txBox="1"/>
          <p:nvPr/>
        </p:nvSpPr>
        <p:spPr>
          <a:xfrm rot="10800000" flipV="1">
            <a:off x="16953089" y="5186373"/>
            <a:ext cx="3433858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4" name="Teardrop 63">
            <a:extLst>
              <a:ext uri="{FF2B5EF4-FFF2-40B4-BE49-F238E27FC236}">
                <a16:creationId xmlns:a16="http://schemas.microsoft.com/office/drawing/2014/main" id="{AF45E25A-349B-F446-8264-1612ED3EDED5}"/>
              </a:ext>
            </a:extLst>
          </p:cNvPr>
          <p:cNvSpPr/>
          <p:nvPr/>
        </p:nvSpPr>
        <p:spPr>
          <a:xfrm rot="8100000">
            <a:off x="4696676" y="4677889"/>
            <a:ext cx="2072046" cy="2072044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ardrop 64">
            <a:extLst>
              <a:ext uri="{FF2B5EF4-FFF2-40B4-BE49-F238E27FC236}">
                <a16:creationId xmlns:a16="http://schemas.microsoft.com/office/drawing/2014/main" id="{A7CAC5D3-CC03-5746-BD0F-14C586EC10AD}"/>
              </a:ext>
            </a:extLst>
          </p:cNvPr>
          <p:cNvSpPr/>
          <p:nvPr/>
        </p:nvSpPr>
        <p:spPr>
          <a:xfrm rot="18900000">
            <a:off x="9016765" y="9939767"/>
            <a:ext cx="2072048" cy="207204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>
            <a:extLst>
              <a:ext uri="{FF2B5EF4-FFF2-40B4-BE49-F238E27FC236}">
                <a16:creationId xmlns:a16="http://schemas.microsoft.com/office/drawing/2014/main" id="{5A46DE21-461E-1E44-BD6D-16F76052C5BB}"/>
              </a:ext>
            </a:extLst>
          </p:cNvPr>
          <p:cNvSpPr/>
          <p:nvPr/>
        </p:nvSpPr>
        <p:spPr>
          <a:xfrm rot="8100000">
            <a:off x="13325356" y="4677888"/>
            <a:ext cx="2072046" cy="207204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>
            <a:extLst>
              <a:ext uri="{FF2B5EF4-FFF2-40B4-BE49-F238E27FC236}">
                <a16:creationId xmlns:a16="http://schemas.microsoft.com/office/drawing/2014/main" id="{3915D7E2-2D3A-A64A-A2D4-A8B28B7CFBFE}"/>
              </a:ext>
            </a:extLst>
          </p:cNvPr>
          <p:cNvSpPr/>
          <p:nvPr/>
        </p:nvSpPr>
        <p:spPr>
          <a:xfrm rot="18900000">
            <a:off x="17630768" y="9939766"/>
            <a:ext cx="2072048" cy="207204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CCE10F-4A67-C04C-9BC6-DF0B369A836E}"/>
              </a:ext>
            </a:extLst>
          </p:cNvPr>
          <p:cNvCxnSpPr>
            <a:cxnSpLocks/>
          </p:cNvCxnSpPr>
          <p:nvPr/>
        </p:nvCxnSpPr>
        <p:spPr>
          <a:xfrm>
            <a:off x="5726037" y="8464573"/>
            <a:ext cx="0" cy="15664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EC9222-B1AF-3E4B-BE53-CA8C91543B9E}"/>
              </a:ext>
            </a:extLst>
          </p:cNvPr>
          <p:cNvCxnSpPr>
            <a:cxnSpLocks/>
          </p:cNvCxnSpPr>
          <p:nvPr/>
        </p:nvCxnSpPr>
        <p:spPr>
          <a:xfrm>
            <a:off x="14364711" y="8464573"/>
            <a:ext cx="0" cy="15664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8C660D-7F90-584C-B469-C19431655500}"/>
              </a:ext>
            </a:extLst>
          </p:cNvPr>
          <p:cNvCxnSpPr>
            <a:cxnSpLocks/>
          </p:cNvCxnSpPr>
          <p:nvPr/>
        </p:nvCxnSpPr>
        <p:spPr>
          <a:xfrm>
            <a:off x="10051981" y="6691852"/>
            <a:ext cx="0" cy="15664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918731-0A02-5D41-A179-A59A9CA006A5}"/>
              </a:ext>
            </a:extLst>
          </p:cNvPr>
          <p:cNvCxnSpPr>
            <a:cxnSpLocks/>
          </p:cNvCxnSpPr>
          <p:nvPr/>
        </p:nvCxnSpPr>
        <p:spPr>
          <a:xfrm>
            <a:off x="18677581" y="6691852"/>
            <a:ext cx="0" cy="15664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C7BDC5F-45DC-1B46-94E2-B2ADFBB7B1BA}"/>
              </a:ext>
            </a:extLst>
          </p:cNvPr>
          <p:cNvSpPr/>
          <p:nvPr/>
        </p:nvSpPr>
        <p:spPr>
          <a:xfrm>
            <a:off x="19025169" y="7979832"/>
            <a:ext cx="3388610" cy="783771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F98582-7C06-B74D-9888-2E69C365F695}"/>
              </a:ext>
            </a:extLst>
          </p:cNvPr>
          <p:cNvSpPr txBox="1"/>
          <p:nvPr/>
        </p:nvSpPr>
        <p:spPr>
          <a:xfrm>
            <a:off x="5008805" y="5354491"/>
            <a:ext cx="145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099F0C-0D9A-5F42-A7FB-697333C87F87}"/>
              </a:ext>
            </a:extLst>
          </p:cNvPr>
          <p:cNvSpPr txBox="1"/>
          <p:nvPr/>
        </p:nvSpPr>
        <p:spPr>
          <a:xfrm>
            <a:off x="13644787" y="5354491"/>
            <a:ext cx="145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48876B-4F1D-664D-A0E2-43C9DEE426ED}"/>
              </a:ext>
            </a:extLst>
          </p:cNvPr>
          <p:cNvSpPr txBox="1"/>
          <p:nvPr/>
        </p:nvSpPr>
        <p:spPr>
          <a:xfrm>
            <a:off x="9320286" y="10675387"/>
            <a:ext cx="145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7D6278-6B27-3343-9BCB-9168F3940198}"/>
              </a:ext>
            </a:extLst>
          </p:cNvPr>
          <p:cNvSpPr txBox="1"/>
          <p:nvPr/>
        </p:nvSpPr>
        <p:spPr>
          <a:xfrm>
            <a:off x="17966959" y="10675387"/>
            <a:ext cx="145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91963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CA5E2A-B1C5-A646-BA9A-B11CBD362E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9C876-7393-194E-B81A-7ECC18E297AD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E1D63B-A5D0-BA4C-B4A7-0BC8D93F1CA3}"/>
              </a:ext>
            </a:extLst>
          </p:cNvPr>
          <p:cNvGrpSpPr/>
          <p:nvPr/>
        </p:nvGrpSpPr>
        <p:grpSpPr>
          <a:xfrm>
            <a:off x="2547379" y="4931799"/>
            <a:ext cx="19282883" cy="3852399"/>
            <a:chOff x="2397246" y="4257341"/>
            <a:chExt cx="19282883" cy="3852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BF552F-8338-4948-A496-428FB8DE6235}"/>
                </a:ext>
              </a:extLst>
            </p:cNvPr>
            <p:cNvSpPr txBox="1"/>
            <p:nvPr/>
          </p:nvSpPr>
          <p:spPr>
            <a:xfrm>
              <a:off x="2397246" y="5335874"/>
              <a:ext cx="1928288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A success seem to be connected with action. Successful people keep moving. They make mistakes, but they don’t quit.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290703-7635-C748-8308-80AB5B1890CE}"/>
                </a:ext>
              </a:extLst>
            </p:cNvPr>
            <p:cNvSpPr txBox="1"/>
            <p:nvPr/>
          </p:nvSpPr>
          <p:spPr>
            <a:xfrm>
              <a:off x="10502049" y="4257341"/>
              <a:ext cx="3073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CONRAD HILTON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AF245-0C55-7644-8D7E-51AA91206ABD}"/>
                </a:ext>
              </a:extLst>
            </p:cNvPr>
            <p:cNvSpPr/>
            <p:nvPr/>
          </p:nvSpPr>
          <p:spPr>
            <a:xfrm rot="16200000">
              <a:off x="12113901" y="-1456488"/>
              <a:ext cx="149838" cy="18982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48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BULL’S EYE DIAGRAM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004460-1A81-BF47-BC99-50895C2DF1F5}"/>
              </a:ext>
            </a:extLst>
          </p:cNvPr>
          <p:cNvGrpSpPr/>
          <p:nvPr/>
        </p:nvGrpSpPr>
        <p:grpSpPr>
          <a:xfrm>
            <a:off x="15948211" y="4236585"/>
            <a:ext cx="7737699" cy="7862497"/>
            <a:chOff x="15948211" y="4236585"/>
            <a:chExt cx="7737699" cy="786249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C7327D-DE48-3240-8A85-120317A20936}"/>
                </a:ext>
              </a:extLst>
            </p:cNvPr>
            <p:cNvSpPr/>
            <p:nvPr/>
          </p:nvSpPr>
          <p:spPr>
            <a:xfrm>
              <a:off x="15948211" y="4236585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BD419EA-BE88-0A47-99CE-7E64A06A0D1D}"/>
                </a:ext>
              </a:extLst>
            </p:cNvPr>
            <p:cNvSpPr/>
            <p:nvPr/>
          </p:nvSpPr>
          <p:spPr>
            <a:xfrm>
              <a:off x="20736615" y="4492845"/>
              <a:ext cx="1245858" cy="12458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C8092B-4755-8843-BF3F-04D1181EB409}"/>
                </a:ext>
              </a:extLst>
            </p:cNvPr>
            <p:cNvSpPr txBox="1"/>
            <p:nvPr/>
          </p:nvSpPr>
          <p:spPr>
            <a:xfrm>
              <a:off x="21016735" y="4683003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6986D7-EA1C-3D42-B5AF-4BB06E644AAD}"/>
                </a:ext>
              </a:extLst>
            </p:cNvPr>
            <p:cNvSpPr txBox="1"/>
            <p:nvPr/>
          </p:nvSpPr>
          <p:spPr>
            <a:xfrm>
              <a:off x="16364039" y="4533227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D6CF42E-492B-E645-B856-EC9C5B055B67}"/>
                </a:ext>
              </a:extLst>
            </p:cNvPr>
            <p:cNvSpPr/>
            <p:nvPr/>
          </p:nvSpPr>
          <p:spPr>
            <a:xfrm>
              <a:off x="15948211" y="10340706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5761B37-8A3F-AE41-9A5B-FF3E4F69A75A}"/>
                </a:ext>
              </a:extLst>
            </p:cNvPr>
            <p:cNvSpPr/>
            <p:nvPr/>
          </p:nvSpPr>
          <p:spPr>
            <a:xfrm>
              <a:off x="20736615" y="10596966"/>
              <a:ext cx="1245858" cy="12458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99C9F9-E677-6C4A-9A18-AC610E2163A2}"/>
                </a:ext>
              </a:extLst>
            </p:cNvPr>
            <p:cNvSpPr txBox="1"/>
            <p:nvPr/>
          </p:nvSpPr>
          <p:spPr>
            <a:xfrm>
              <a:off x="21016735" y="10787124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3F197B-5820-E84C-838A-C3684DD6DF0C}"/>
                </a:ext>
              </a:extLst>
            </p:cNvPr>
            <p:cNvSpPr txBox="1"/>
            <p:nvPr/>
          </p:nvSpPr>
          <p:spPr>
            <a:xfrm>
              <a:off x="16364039" y="10637348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B40BEC-97B7-D441-9389-ECDD4C81C844}"/>
                </a:ext>
              </a:extLst>
            </p:cNvPr>
            <p:cNvSpPr/>
            <p:nvPr/>
          </p:nvSpPr>
          <p:spPr>
            <a:xfrm>
              <a:off x="17303262" y="7286018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B48025-9437-EC4D-98C0-4BB47B30E62E}"/>
                </a:ext>
              </a:extLst>
            </p:cNvPr>
            <p:cNvSpPr/>
            <p:nvPr/>
          </p:nvSpPr>
          <p:spPr>
            <a:xfrm>
              <a:off x="22091666" y="7542278"/>
              <a:ext cx="1245858" cy="1245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076A9D-FBC2-274E-90EF-E50BEA819DBD}"/>
                </a:ext>
              </a:extLst>
            </p:cNvPr>
            <p:cNvSpPr txBox="1"/>
            <p:nvPr/>
          </p:nvSpPr>
          <p:spPr>
            <a:xfrm>
              <a:off x="22371786" y="7732436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00D84E-D10B-1143-8BFD-836100DF98FB}"/>
                </a:ext>
              </a:extLst>
            </p:cNvPr>
            <p:cNvSpPr txBox="1"/>
            <p:nvPr/>
          </p:nvSpPr>
          <p:spPr>
            <a:xfrm>
              <a:off x="17719090" y="7582660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499E9E5-FE1C-3241-9FF7-8BE6B959C480}"/>
              </a:ext>
            </a:extLst>
          </p:cNvPr>
          <p:cNvGrpSpPr/>
          <p:nvPr/>
        </p:nvGrpSpPr>
        <p:grpSpPr>
          <a:xfrm flipH="1">
            <a:off x="677287" y="4236585"/>
            <a:ext cx="7737699" cy="7862497"/>
            <a:chOff x="15948211" y="4236585"/>
            <a:chExt cx="7737699" cy="7862497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D3FE2B8-449F-0042-AB3E-3D0836A7CA56}"/>
                </a:ext>
              </a:extLst>
            </p:cNvPr>
            <p:cNvSpPr/>
            <p:nvPr/>
          </p:nvSpPr>
          <p:spPr>
            <a:xfrm>
              <a:off x="15948211" y="4236585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EED81C4-70E3-6549-A889-84B9E168C1F4}"/>
                </a:ext>
              </a:extLst>
            </p:cNvPr>
            <p:cNvSpPr/>
            <p:nvPr/>
          </p:nvSpPr>
          <p:spPr>
            <a:xfrm>
              <a:off x="20736615" y="4492845"/>
              <a:ext cx="1245858" cy="12458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AC27606-C0A5-964C-A74D-A3AD7F3DEB27}"/>
                </a:ext>
              </a:extLst>
            </p:cNvPr>
            <p:cNvSpPr txBox="1"/>
            <p:nvPr/>
          </p:nvSpPr>
          <p:spPr>
            <a:xfrm>
              <a:off x="21016735" y="4683003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5610813-587F-AC4E-A950-45AFA7D409F8}"/>
                </a:ext>
              </a:extLst>
            </p:cNvPr>
            <p:cNvSpPr txBox="1"/>
            <p:nvPr/>
          </p:nvSpPr>
          <p:spPr>
            <a:xfrm>
              <a:off x="16364039" y="4533227"/>
              <a:ext cx="4190869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56FB821-FD1B-AC46-A777-A5B1EAD07D7A}"/>
                </a:ext>
              </a:extLst>
            </p:cNvPr>
            <p:cNvSpPr/>
            <p:nvPr/>
          </p:nvSpPr>
          <p:spPr>
            <a:xfrm>
              <a:off x="15948211" y="10340706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4BB3341-51F8-F24C-A543-A15E9230EF84}"/>
                </a:ext>
              </a:extLst>
            </p:cNvPr>
            <p:cNvSpPr/>
            <p:nvPr/>
          </p:nvSpPr>
          <p:spPr>
            <a:xfrm>
              <a:off x="20736615" y="10596966"/>
              <a:ext cx="1245858" cy="1245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B9F92F-246B-CC4B-85BA-CAC552899F45}"/>
                </a:ext>
              </a:extLst>
            </p:cNvPr>
            <p:cNvSpPr txBox="1"/>
            <p:nvPr/>
          </p:nvSpPr>
          <p:spPr>
            <a:xfrm>
              <a:off x="21016735" y="10787124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4B2D97-08D3-3E4F-857B-2E3DC1B0A8E6}"/>
                </a:ext>
              </a:extLst>
            </p:cNvPr>
            <p:cNvSpPr txBox="1"/>
            <p:nvPr/>
          </p:nvSpPr>
          <p:spPr>
            <a:xfrm>
              <a:off x="16364039" y="10637348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BC2A7A1C-27DD-A84F-AF7E-960E72CBA193}"/>
                </a:ext>
              </a:extLst>
            </p:cNvPr>
            <p:cNvSpPr/>
            <p:nvPr/>
          </p:nvSpPr>
          <p:spPr>
            <a:xfrm>
              <a:off x="17303262" y="7286018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7BF95B8-735F-4C45-B56E-016451F28F9B}"/>
                </a:ext>
              </a:extLst>
            </p:cNvPr>
            <p:cNvSpPr/>
            <p:nvPr/>
          </p:nvSpPr>
          <p:spPr>
            <a:xfrm>
              <a:off x="22091666" y="7542278"/>
              <a:ext cx="1245858" cy="12458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3D6C3C-C23B-6B46-B276-19296EFDCFBE}"/>
                </a:ext>
              </a:extLst>
            </p:cNvPr>
            <p:cNvSpPr txBox="1"/>
            <p:nvPr/>
          </p:nvSpPr>
          <p:spPr>
            <a:xfrm>
              <a:off x="22371786" y="7732436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F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F6DE1-0C3A-054D-93A1-9801E8687848}"/>
                </a:ext>
              </a:extLst>
            </p:cNvPr>
            <p:cNvSpPr txBox="1"/>
            <p:nvPr/>
          </p:nvSpPr>
          <p:spPr>
            <a:xfrm>
              <a:off x="17719090" y="7582660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BF6134C-1992-B344-97C1-1574E4069098}"/>
              </a:ext>
            </a:extLst>
          </p:cNvPr>
          <p:cNvGrpSpPr/>
          <p:nvPr/>
        </p:nvGrpSpPr>
        <p:grpSpPr>
          <a:xfrm>
            <a:off x="7341907" y="3815601"/>
            <a:ext cx="9693835" cy="8653272"/>
            <a:chOff x="7341907" y="3815601"/>
            <a:chExt cx="9693835" cy="8653272"/>
          </a:xfrm>
        </p:grpSpPr>
        <p:sp>
          <p:nvSpPr>
            <p:cNvPr id="94" name="Freeform 160">
              <a:extLst>
                <a:ext uri="{FF2B5EF4-FFF2-40B4-BE49-F238E27FC236}">
                  <a16:creationId xmlns:a16="http://schemas.microsoft.com/office/drawing/2014/main" id="{22B23186-9347-FA47-A94D-7C67B093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907" y="3815601"/>
              <a:ext cx="9693835" cy="8649660"/>
            </a:xfrm>
            <a:custGeom>
              <a:avLst/>
              <a:gdLst>
                <a:gd name="T0" fmla="*/ 8019 w 11830"/>
                <a:gd name="T1" fmla="*/ 0 h 10559"/>
                <a:gd name="T2" fmla="*/ 8019 w 11830"/>
                <a:gd name="T3" fmla="*/ 0 h 10559"/>
                <a:gd name="T4" fmla="*/ 3811 w 11830"/>
                <a:gd name="T5" fmla="*/ 0 h 10559"/>
                <a:gd name="T6" fmla="*/ 2402 w 11830"/>
                <a:gd name="T7" fmla="*/ 812 h 10559"/>
                <a:gd name="T8" fmla="*/ 294 w 11830"/>
                <a:gd name="T9" fmla="*/ 4459 h 10559"/>
                <a:gd name="T10" fmla="*/ 294 w 11830"/>
                <a:gd name="T11" fmla="*/ 6091 h 10559"/>
                <a:gd name="T12" fmla="*/ 2402 w 11830"/>
                <a:gd name="T13" fmla="*/ 9737 h 10559"/>
                <a:gd name="T14" fmla="*/ 3811 w 11830"/>
                <a:gd name="T15" fmla="*/ 10558 h 10559"/>
                <a:gd name="T16" fmla="*/ 8019 w 11830"/>
                <a:gd name="T17" fmla="*/ 10558 h 10559"/>
                <a:gd name="T18" fmla="*/ 9436 w 11830"/>
                <a:gd name="T19" fmla="*/ 9737 h 10559"/>
                <a:gd name="T20" fmla="*/ 11544 w 11830"/>
                <a:gd name="T21" fmla="*/ 6091 h 10559"/>
                <a:gd name="T22" fmla="*/ 11544 w 11830"/>
                <a:gd name="T23" fmla="*/ 4459 h 10559"/>
                <a:gd name="T24" fmla="*/ 9436 w 11830"/>
                <a:gd name="T25" fmla="*/ 812 h 10559"/>
                <a:gd name="T26" fmla="*/ 8019 w 11830"/>
                <a:gd name="T27" fmla="*/ 0 h 10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30" h="10559">
                  <a:moveTo>
                    <a:pt x="8019" y="0"/>
                  </a:moveTo>
                  <a:lnTo>
                    <a:pt x="8019" y="0"/>
                  </a:lnTo>
                  <a:cubicBezTo>
                    <a:pt x="3811" y="0"/>
                    <a:pt x="3811" y="0"/>
                    <a:pt x="3811" y="0"/>
                  </a:cubicBezTo>
                  <a:cubicBezTo>
                    <a:pt x="3223" y="0"/>
                    <a:pt x="2687" y="311"/>
                    <a:pt x="2402" y="812"/>
                  </a:cubicBezTo>
                  <a:cubicBezTo>
                    <a:pt x="294" y="4459"/>
                    <a:pt x="294" y="4459"/>
                    <a:pt x="294" y="4459"/>
                  </a:cubicBezTo>
                  <a:cubicBezTo>
                    <a:pt x="0" y="4968"/>
                    <a:pt x="0" y="5590"/>
                    <a:pt x="294" y="6091"/>
                  </a:cubicBezTo>
                  <a:cubicBezTo>
                    <a:pt x="2402" y="9737"/>
                    <a:pt x="2402" y="9737"/>
                    <a:pt x="2402" y="9737"/>
                  </a:cubicBezTo>
                  <a:cubicBezTo>
                    <a:pt x="2687" y="10247"/>
                    <a:pt x="3223" y="10558"/>
                    <a:pt x="3811" y="10558"/>
                  </a:cubicBezTo>
                  <a:cubicBezTo>
                    <a:pt x="8019" y="10558"/>
                    <a:pt x="8019" y="10558"/>
                    <a:pt x="8019" y="10558"/>
                  </a:cubicBezTo>
                  <a:cubicBezTo>
                    <a:pt x="8607" y="10558"/>
                    <a:pt x="9143" y="10247"/>
                    <a:pt x="9436" y="9737"/>
                  </a:cubicBezTo>
                  <a:cubicBezTo>
                    <a:pt x="11544" y="6091"/>
                    <a:pt x="11544" y="6091"/>
                    <a:pt x="11544" y="6091"/>
                  </a:cubicBezTo>
                  <a:cubicBezTo>
                    <a:pt x="11829" y="5590"/>
                    <a:pt x="11829" y="4968"/>
                    <a:pt x="11544" y="4459"/>
                  </a:cubicBezTo>
                  <a:cubicBezTo>
                    <a:pt x="9436" y="812"/>
                    <a:pt x="9436" y="812"/>
                    <a:pt x="9436" y="812"/>
                  </a:cubicBezTo>
                  <a:cubicBezTo>
                    <a:pt x="9143" y="311"/>
                    <a:pt x="8607" y="0"/>
                    <a:pt x="8019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61">
              <a:extLst>
                <a:ext uri="{FF2B5EF4-FFF2-40B4-BE49-F238E27FC236}">
                  <a16:creationId xmlns:a16="http://schemas.microsoft.com/office/drawing/2014/main" id="{3DFE0E35-CCB1-1449-BD9B-702DE01A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8436" y="3830053"/>
              <a:ext cx="2543593" cy="2536366"/>
            </a:xfrm>
            <a:custGeom>
              <a:avLst/>
              <a:gdLst>
                <a:gd name="T0" fmla="*/ 3102 w 3103"/>
                <a:gd name="T1" fmla="*/ 1547 h 3095"/>
                <a:gd name="T2" fmla="*/ 3102 w 3103"/>
                <a:gd name="T3" fmla="*/ 1547 h 3095"/>
                <a:gd name="T4" fmla="*/ 1555 w 3103"/>
                <a:gd name="T5" fmla="*/ 3094 h 3095"/>
                <a:gd name="T6" fmla="*/ 0 w 3103"/>
                <a:gd name="T7" fmla="*/ 1547 h 3095"/>
                <a:gd name="T8" fmla="*/ 1555 w 3103"/>
                <a:gd name="T9" fmla="*/ 0 h 3095"/>
                <a:gd name="T10" fmla="*/ 3102 w 3103"/>
                <a:gd name="T11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3" h="3095">
                  <a:moveTo>
                    <a:pt x="3102" y="1547"/>
                  </a:moveTo>
                  <a:lnTo>
                    <a:pt x="3102" y="1547"/>
                  </a:lnTo>
                  <a:cubicBezTo>
                    <a:pt x="3102" y="2402"/>
                    <a:pt x="2411" y="3094"/>
                    <a:pt x="1555" y="3094"/>
                  </a:cubicBezTo>
                  <a:cubicBezTo>
                    <a:pt x="699" y="3094"/>
                    <a:pt x="0" y="2402"/>
                    <a:pt x="0" y="1547"/>
                  </a:cubicBezTo>
                  <a:cubicBezTo>
                    <a:pt x="0" y="692"/>
                    <a:pt x="699" y="0"/>
                    <a:pt x="1555" y="0"/>
                  </a:cubicBezTo>
                  <a:cubicBezTo>
                    <a:pt x="2411" y="0"/>
                    <a:pt x="3102" y="692"/>
                    <a:pt x="3102" y="1547"/>
                  </a:cubicBezTo>
                </a:path>
              </a:pathLst>
            </a:custGeom>
            <a:solidFill>
              <a:schemeClr val="accent1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162">
              <a:extLst>
                <a:ext uri="{FF2B5EF4-FFF2-40B4-BE49-F238E27FC236}">
                  <a16:creationId xmlns:a16="http://schemas.microsoft.com/office/drawing/2014/main" id="{AC107A90-2A06-694B-AD8C-C081CDEE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8395" y="3830053"/>
              <a:ext cx="2536366" cy="2536366"/>
            </a:xfrm>
            <a:custGeom>
              <a:avLst/>
              <a:gdLst>
                <a:gd name="T0" fmla="*/ 3093 w 3094"/>
                <a:gd name="T1" fmla="*/ 1547 h 3095"/>
                <a:gd name="T2" fmla="*/ 3093 w 3094"/>
                <a:gd name="T3" fmla="*/ 1547 h 3095"/>
                <a:gd name="T4" fmla="*/ 1546 w 3094"/>
                <a:gd name="T5" fmla="*/ 3094 h 3095"/>
                <a:gd name="T6" fmla="*/ 0 w 3094"/>
                <a:gd name="T7" fmla="*/ 1547 h 3095"/>
                <a:gd name="T8" fmla="*/ 1546 w 3094"/>
                <a:gd name="T9" fmla="*/ 0 h 3095"/>
                <a:gd name="T10" fmla="*/ 3093 w 3094"/>
                <a:gd name="T11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095">
                  <a:moveTo>
                    <a:pt x="3093" y="1547"/>
                  </a:moveTo>
                  <a:lnTo>
                    <a:pt x="3093" y="1547"/>
                  </a:lnTo>
                  <a:cubicBezTo>
                    <a:pt x="3093" y="2402"/>
                    <a:pt x="2402" y="3094"/>
                    <a:pt x="1546" y="3094"/>
                  </a:cubicBezTo>
                  <a:cubicBezTo>
                    <a:pt x="691" y="3094"/>
                    <a:pt x="0" y="2402"/>
                    <a:pt x="0" y="1547"/>
                  </a:cubicBezTo>
                  <a:cubicBezTo>
                    <a:pt x="0" y="692"/>
                    <a:pt x="691" y="0"/>
                    <a:pt x="1546" y="0"/>
                  </a:cubicBezTo>
                  <a:cubicBezTo>
                    <a:pt x="2402" y="0"/>
                    <a:pt x="3093" y="692"/>
                    <a:pt x="3093" y="1547"/>
                  </a:cubicBezTo>
                </a:path>
              </a:pathLst>
            </a:custGeom>
            <a:solidFill>
              <a:schemeClr val="accent2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63">
              <a:extLst>
                <a:ext uri="{FF2B5EF4-FFF2-40B4-BE49-F238E27FC236}">
                  <a16:creationId xmlns:a16="http://schemas.microsoft.com/office/drawing/2014/main" id="{0A0ACEED-B8F2-6E45-B511-DA9A89CF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8436" y="9925280"/>
              <a:ext cx="2543593" cy="2543593"/>
            </a:xfrm>
            <a:custGeom>
              <a:avLst/>
              <a:gdLst>
                <a:gd name="T0" fmla="*/ 3102 w 3103"/>
                <a:gd name="T1" fmla="*/ 1547 h 3103"/>
                <a:gd name="T2" fmla="*/ 3102 w 3103"/>
                <a:gd name="T3" fmla="*/ 1547 h 3103"/>
                <a:gd name="T4" fmla="*/ 1555 w 3103"/>
                <a:gd name="T5" fmla="*/ 3102 h 3103"/>
                <a:gd name="T6" fmla="*/ 0 w 3103"/>
                <a:gd name="T7" fmla="*/ 1547 h 3103"/>
                <a:gd name="T8" fmla="*/ 1555 w 3103"/>
                <a:gd name="T9" fmla="*/ 0 h 3103"/>
                <a:gd name="T10" fmla="*/ 3102 w 3103"/>
                <a:gd name="T11" fmla="*/ 154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3" h="3103">
                  <a:moveTo>
                    <a:pt x="3102" y="1547"/>
                  </a:moveTo>
                  <a:lnTo>
                    <a:pt x="3102" y="1547"/>
                  </a:lnTo>
                  <a:cubicBezTo>
                    <a:pt x="3102" y="2402"/>
                    <a:pt x="2411" y="3102"/>
                    <a:pt x="1555" y="3102"/>
                  </a:cubicBezTo>
                  <a:cubicBezTo>
                    <a:pt x="699" y="3102"/>
                    <a:pt x="0" y="2402"/>
                    <a:pt x="0" y="1547"/>
                  </a:cubicBezTo>
                  <a:cubicBezTo>
                    <a:pt x="0" y="691"/>
                    <a:pt x="699" y="0"/>
                    <a:pt x="1555" y="0"/>
                  </a:cubicBezTo>
                  <a:cubicBezTo>
                    <a:pt x="2411" y="0"/>
                    <a:pt x="3102" y="691"/>
                    <a:pt x="3102" y="1547"/>
                  </a:cubicBezTo>
                </a:path>
              </a:pathLst>
            </a:custGeom>
            <a:solidFill>
              <a:schemeClr val="accent5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64">
              <a:extLst>
                <a:ext uri="{FF2B5EF4-FFF2-40B4-BE49-F238E27FC236}">
                  <a16:creationId xmlns:a16="http://schemas.microsoft.com/office/drawing/2014/main" id="{5C88505D-1B84-E940-B985-C6001B3E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8395" y="9925280"/>
              <a:ext cx="2536366" cy="2543593"/>
            </a:xfrm>
            <a:custGeom>
              <a:avLst/>
              <a:gdLst>
                <a:gd name="T0" fmla="*/ 3093 w 3094"/>
                <a:gd name="T1" fmla="*/ 1547 h 3103"/>
                <a:gd name="T2" fmla="*/ 3093 w 3094"/>
                <a:gd name="T3" fmla="*/ 1547 h 3103"/>
                <a:gd name="T4" fmla="*/ 1546 w 3094"/>
                <a:gd name="T5" fmla="*/ 3102 h 3103"/>
                <a:gd name="T6" fmla="*/ 0 w 3094"/>
                <a:gd name="T7" fmla="*/ 1547 h 3103"/>
                <a:gd name="T8" fmla="*/ 1546 w 3094"/>
                <a:gd name="T9" fmla="*/ 0 h 3103"/>
                <a:gd name="T10" fmla="*/ 3093 w 3094"/>
                <a:gd name="T11" fmla="*/ 154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103">
                  <a:moveTo>
                    <a:pt x="3093" y="1547"/>
                  </a:moveTo>
                  <a:lnTo>
                    <a:pt x="3093" y="1547"/>
                  </a:lnTo>
                  <a:cubicBezTo>
                    <a:pt x="3093" y="2402"/>
                    <a:pt x="2402" y="3102"/>
                    <a:pt x="1546" y="3102"/>
                  </a:cubicBezTo>
                  <a:cubicBezTo>
                    <a:pt x="691" y="3102"/>
                    <a:pt x="0" y="2402"/>
                    <a:pt x="0" y="1547"/>
                  </a:cubicBezTo>
                  <a:cubicBezTo>
                    <a:pt x="0" y="691"/>
                    <a:pt x="691" y="0"/>
                    <a:pt x="1546" y="0"/>
                  </a:cubicBezTo>
                  <a:cubicBezTo>
                    <a:pt x="2402" y="0"/>
                    <a:pt x="3093" y="691"/>
                    <a:pt x="3093" y="1547"/>
                  </a:cubicBezTo>
                </a:path>
              </a:pathLst>
            </a:custGeom>
            <a:solidFill>
              <a:schemeClr val="accent4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165">
              <a:extLst>
                <a:ext uri="{FF2B5EF4-FFF2-40B4-BE49-F238E27FC236}">
                  <a16:creationId xmlns:a16="http://schemas.microsoft.com/office/drawing/2014/main" id="{521FA3D1-8E6C-1A41-B00D-BC0129DD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8793" y="6868634"/>
              <a:ext cx="2532752" cy="2539981"/>
            </a:xfrm>
            <a:custGeom>
              <a:avLst/>
              <a:gdLst>
                <a:gd name="T0" fmla="*/ 3092 w 3093"/>
                <a:gd name="T1" fmla="*/ 1555 h 3102"/>
                <a:gd name="T2" fmla="*/ 3092 w 3093"/>
                <a:gd name="T3" fmla="*/ 1555 h 3102"/>
                <a:gd name="T4" fmla="*/ 1546 w 3093"/>
                <a:gd name="T5" fmla="*/ 3101 h 3102"/>
                <a:gd name="T6" fmla="*/ 0 w 3093"/>
                <a:gd name="T7" fmla="*/ 1555 h 3102"/>
                <a:gd name="T8" fmla="*/ 1546 w 3093"/>
                <a:gd name="T9" fmla="*/ 0 h 3102"/>
                <a:gd name="T10" fmla="*/ 3092 w 3093"/>
                <a:gd name="T11" fmla="*/ 1555 h 3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3102">
                  <a:moveTo>
                    <a:pt x="3092" y="1555"/>
                  </a:moveTo>
                  <a:lnTo>
                    <a:pt x="3092" y="1555"/>
                  </a:lnTo>
                  <a:cubicBezTo>
                    <a:pt x="3092" y="2410"/>
                    <a:pt x="2401" y="3101"/>
                    <a:pt x="1546" y="3101"/>
                  </a:cubicBezTo>
                  <a:cubicBezTo>
                    <a:pt x="691" y="3101"/>
                    <a:pt x="0" y="2410"/>
                    <a:pt x="0" y="1555"/>
                  </a:cubicBezTo>
                  <a:cubicBezTo>
                    <a:pt x="0" y="700"/>
                    <a:pt x="691" y="0"/>
                    <a:pt x="1546" y="0"/>
                  </a:cubicBezTo>
                  <a:cubicBezTo>
                    <a:pt x="2401" y="0"/>
                    <a:pt x="3092" y="700"/>
                    <a:pt x="3092" y="1555"/>
                  </a:cubicBezTo>
                </a:path>
              </a:pathLst>
            </a:custGeom>
            <a:solidFill>
              <a:schemeClr val="accent3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66">
              <a:extLst>
                <a:ext uri="{FF2B5EF4-FFF2-40B4-BE49-F238E27FC236}">
                  <a16:creationId xmlns:a16="http://schemas.microsoft.com/office/drawing/2014/main" id="{3246471E-3C98-8846-92DC-7D1A8B805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490" y="6868634"/>
              <a:ext cx="2536366" cy="2539981"/>
            </a:xfrm>
            <a:custGeom>
              <a:avLst/>
              <a:gdLst>
                <a:gd name="T0" fmla="*/ 3093 w 3094"/>
                <a:gd name="T1" fmla="*/ 1555 h 3102"/>
                <a:gd name="T2" fmla="*/ 3093 w 3094"/>
                <a:gd name="T3" fmla="*/ 1555 h 3102"/>
                <a:gd name="T4" fmla="*/ 1546 w 3094"/>
                <a:gd name="T5" fmla="*/ 3101 h 3102"/>
                <a:gd name="T6" fmla="*/ 0 w 3094"/>
                <a:gd name="T7" fmla="*/ 1555 h 3102"/>
                <a:gd name="T8" fmla="*/ 1546 w 3094"/>
                <a:gd name="T9" fmla="*/ 0 h 3102"/>
                <a:gd name="T10" fmla="*/ 3093 w 3094"/>
                <a:gd name="T11" fmla="*/ 1555 h 3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102">
                  <a:moveTo>
                    <a:pt x="3093" y="1555"/>
                  </a:moveTo>
                  <a:lnTo>
                    <a:pt x="3093" y="1555"/>
                  </a:lnTo>
                  <a:cubicBezTo>
                    <a:pt x="3093" y="2410"/>
                    <a:pt x="2402" y="3101"/>
                    <a:pt x="1546" y="3101"/>
                  </a:cubicBezTo>
                  <a:cubicBezTo>
                    <a:pt x="691" y="3101"/>
                    <a:pt x="0" y="2410"/>
                    <a:pt x="0" y="1555"/>
                  </a:cubicBezTo>
                  <a:cubicBezTo>
                    <a:pt x="0" y="700"/>
                    <a:pt x="691" y="0"/>
                    <a:pt x="1546" y="0"/>
                  </a:cubicBezTo>
                  <a:cubicBezTo>
                    <a:pt x="2402" y="0"/>
                    <a:pt x="3093" y="700"/>
                    <a:pt x="3093" y="1555"/>
                  </a:cubicBezTo>
                </a:path>
              </a:pathLst>
            </a:custGeom>
            <a:solidFill>
              <a:schemeClr val="accent6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E4B4A32-8CD2-C043-8D4D-EEB563B562DE}"/>
                </a:ext>
              </a:extLst>
            </p:cNvPr>
            <p:cNvSpPr txBox="1"/>
            <p:nvPr/>
          </p:nvSpPr>
          <p:spPr>
            <a:xfrm>
              <a:off x="9216754" y="451751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85716CA-8643-3C42-8B49-8994DE78FFC2}"/>
                </a:ext>
              </a:extLst>
            </p:cNvPr>
            <p:cNvSpPr txBox="1"/>
            <p:nvPr/>
          </p:nvSpPr>
          <p:spPr>
            <a:xfrm>
              <a:off x="12743100" y="451751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4B4A7F-6F12-F349-982C-2E8F2DD3283A}"/>
                </a:ext>
              </a:extLst>
            </p:cNvPr>
            <p:cNvSpPr txBox="1"/>
            <p:nvPr/>
          </p:nvSpPr>
          <p:spPr>
            <a:xfrm>
              <a:off x="9216754" y="1061973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B5FC51-A194-EC49-8929-7BAD4324104C}"/>
                </a:ext>
              </a:extLst>
            </p:cNvPr>
            <p:cNvSpPr txBox="1"/>
            <p:nvPr/>
          </p:nvSpPr>
          <p:spPr>
            <a:xfrm>
              <a:off x="12743100" y="1061973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BA1BD9-49EF-D44F-A09A-FE6704435624}"/>
                </a:ext>
              </a:extLst>
            </p:cNvPr>
            <p:cNvSpPr txBox="1"/>
            <p:nvPr/>
          </p:nvSpPr>
          <p:spPr>
            <a:xfrm>
              <a:off x="14511691" y="7565042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0099D52-7986-E449-B469-F6F3EA525CED}"/>
                </a:ext>
              </a:extLst>
            </p:cNvPr>
            <p:cNvSpPr txBox="1"/>
            <p:nvPr/>
          </p:nvSpPr>
          <p:spPr>
            <a:xfrm>
              <a:off x="7457195" y="7565042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F49E437-1145-5845-BFDF-69A3F2B2E366}"/>
                </a:ext>
              </a:extLst>
            </p:cNvPr>
            <p:cNvSpPr txBox="1"/>
            <p:nvPr/>
          </p:nvSpPr>
          <p:spPr>
            <a:xfrm>
              <a:off x="10358533" y="6887933"/>
              <a:ext cx="366058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6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C0090B-9286-D040-97DB-0AC3B32B764B}"/>
              </a:ext>
            </a:extLst>
          </p:cNvPr>
          <p:cNvSpPr/>
          <p:nvPr/>
        </p:nvSpPr>
        <p:spPr>
          <a:xfrm>
            <a:off x="1131358" y="1213339"/>
            <a:ext cx="7078133" cy="5423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D613C-0B1A-E143-A2D9-74D62DB87720}"/>
              </a:ext>
            </a:extLst>
          </p:cNvPr>
          <p:cNvSpPr/>
          <p:nvPr/>
        </p:nvSpPr>
        <p:spPr>
          <a:xfrm>
            <a:off x="8649758" y="1213339"/>
            <a:ext cx="7078133" cy="5423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49D91-32F1-0F46-9447-69FB11F44E14}"/>
              </a:ext>
            </a:extLst>
          </p:cNvPr>
          <p:cNvSpPr/>
          <p:nvPr/>
        </p:nvSpPr>
        <p:spPr>
          <a:xfrm>
            <a:off x="16168158" y="1213339"/>
            <a:ext cx="7078133" cy="54234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A09F15E-F643-AC42-B042-D91BDBB7B549}"/>
              </a:ext>
            </a:extLst>
          </p:cNvPr>
          <p:cNvSpPr txBox="1">
            <a:spLocks/>
          </p:cNvSpPr>
          <p:nvPr/>
        </p:nvSpPr>
        <p:spPr>
          <a:xfrm>
            <a:off x="1837554" y="3335896"/>
            <a:ext cx="566574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78CF5E-F80E-D049-9AFC-FDDC78F8F8D2}"/>
              </a:ext>
            </a:extLst>
          </p:cNvPr>
          <p:cNvSpPr/>
          <p:nvPr/>
        </p:nvSpPr>
        <p:spPr>
          <a:xfrm>
            <a:off x="2196893" y="2689565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Your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9819F77-EE67-9045-91DA-34004F6A02D2}"/>
              </a:ext>
            </a:extLst>
          </p:cNvPr>
          <p:cNvSpPr txBox="1">
            <a:spLocks/>
          </p:cNvSpPr>
          <p:nvPr/>
        </p:nvSpPr>
        <p:spPr>
          <a:xfrm>
            <a:off x="9355954" y="3335896"/>
            <a:ext cx="566574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5ABC9-E0EA-3841-8983-73182BCBCA1D}"/>
              </a:ext>
            </a:extLst>
          </p:cNvPr>
          <p:cNvSpPr/>
          <p:nvPr/>
        </p:nvSpPr>
        <p:spPr>
          <a:xfrm>
            <a:off x="9715293" y="2689565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Your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33DC0AB-A8B0-4D41-A2FF-06385068AD19}"/>
              </a:ext>
            </a:extLst>
          </p:cNvPr>
          <p:cNvSpPr txBox="1">
            <a:spLocks/>
          </p:cNvSpPr>
          <p:nvPr/>
        </p:nvSpPr>
        <p:spPr>
          <a:xfrm>
            <a:off x="16874356" y="3335896"/>
            <a:ext cx="566574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56D90-2123-C945-9DB3-DE8C2C44D7DC}"/>
              </a:ext>
            </a:extLst>
          </p:cNvPr>
          <p:cNvSpPr/>
          <p:nvPr/>
        </p:nvSpPr>
        <p:spPr>
          <a:xfrm>
            <a:off x="17233695" y="2689565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Your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CE87AE-8F43-1E4F-AAB6-BB4591DC80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CF7369-5D13-4749-AC04-BF75721EC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B420AD-42DC-4447-BC3D-2B8822C2E4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53282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3928339" y="1173093"/>
            <a:ext cx="16520970" cy="1737224"/>
            <a:chOff x="4608649" y="1464039"/>
            <a:chExt cx="1652097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4608649" y="1746162"/>
              <a:ext cx="16520970" cy="1455101"/>
              <a:chOff x="10454277" y="1343770"/>
              <a:chExt cx="1652097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0454277" y="1343770"/>
                <a:ext cx="165209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PROFESSIONAL BUSINESS &amp; CONSULTING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4D5CF4B-9F12-B046-8CE0-B38068326143}"/>
              </a:ext>
            </a:extLst>
          </p:cNvPr>
          <p:cNvSpPr/>
          <p:nvPr/>
        </p:nvSpPr>
        <p:spPr>
          <a:xfrm>
            <a:off x="14179113" y="3921420"/>
            <a:ext cx="10198537" cy="9794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0EE4F-F0B3-614B-AA66-5F072A97BB7B}"/>
              </a:ext>
            </a:extLst>
          </p:cNvPr>
          <p:cNvGrpSpPr/>
          <p:nvPr/>
        </p:nvGrpSpPr>
        <p:grpSpPr>
          <a:xfrm>
            <a:off x="15381287" y="6407176"/>
            <a:ext cx="7794188" cy="4823065"/>
            <a:chOff x="15619994" y="4674164"/>
            <a:chExt cx="7794188" cy="4823065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5C4DACF-A4DD-4944-AE5E-B4B71003AEBF}"/>
                </a:ext>
              </a:extLst>
            </p:cNvPr>
            <p:cNvSpPr txBox="1">
              <a:spLocks/>
            </p:cNvSpPr>
            <p:nvPr/>
          </p:nvSpPr>
          <p:spPr>
            <a:xfrm>
              <a:off x="15619994" y="7121245"/>
              <a:ext cx="7794188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 </a:t>
              </a: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Likewise a fish is technically fast when it bears a waif, or any other recognized symbol of possession.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764662-AA1D-524F-A8FB-7FB8DE8B99F4}"/>
                </a:ext>
              </a:extLst>
            </p:cNvPr>
            <p:cNvSpPr txBox="1"/>
            <p:nvPr/>
          </p:nvSpPr>
          <p:spPr>
            <a:xfrm rot="10800000" flipV="1">
              <a:off x="17283148" y="6474914"/>
              <a:ext cx="4467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sp>
          <p:nvSpPr>
            <p:cNvPr id="79" name="Shape 2944">
              <a:extLst>
                <a:ext uri="{FF2B5EF4-FFF2-40B4-BE49-F238E27FC236}">
                  <a16:creationId xmlns:a16="http://schemas.microsoft.com/office/drawing/2014/main" id="{FD0CB537-1863-584C-9A7A-A427880E01E0}"/>
                </a:ext>
              </a:extLst>
            </p:cNvPr>
            <p:cNvSpPr/>
            <p:nvPr/>
          </p:nvSpPr>
          <p:spPr>
            <a:xfrm>
              <a:off x="18822783" y="4674164"/>
              <a:ext cx="1388610" cy="138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828989-73AD-044A-88AF-F54AE56CC0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6937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8375064" y="1173093"/>
            <a:ext cx="7627520" cy="1737224"/>
            <a:chOff x="9055374" y="1464039"/>
            <a:chExt cx="762752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9055374" y="1746162"/>
              <a:ext cx="7627520" cy="1455101"/>
              <a:chOff x="14901002" y="1343770"/>
              <a:chExt cx="762752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4901002" y="1343770"/>
                <a:ext cx="76275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TABLE OF CONTENT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hape 2772">
            <a:extLst>
              <a:ext uri="{FF2B5EF4-FFF2-40B4-BE49-F238E27FC236}">
                <a16:creationId xmlns:a16="http://schemas.microsoft.com/office/drawing/2014/main" id="{5013EE99-6BA7-CD4D-BC37-9BF5462EECA9}"/>
              </a:ext>
            </a:extLst>
          </p:cNvPr>
          <p:cNvSpPr/>
          <p:nvPr/>
        </p:nvSpPr>
        <p:spPr>
          <a:xfrm>
            <a:off x="19749251" y="4940881"/>
            <a:ext cx="1029188" cy="1029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tx2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33" name="Shape 2934">
            <a:extLst>
              <a:ext uri="{FF2B5EF4-FFF2-40B4-BE49-F238E27FC236}">
                <a16:creationId xmlns:a16="http://schemas.microsoft.com/office/drawing/2014/main" id="{85C66D5A-684A-434A-BC15-BCADE8074743}"/>
              </a:ext>
            </a:extLst>
          </p:cNvPr>
          <p:cNvSpPr/>
          <p:nvPr/>
        </p:nvSpPr>
        <p:spPr>
          <a:xfrm>
            <a:off x="19889593" y="8862353"/>
            <a:ext cx="748504" cy="1029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617">
            <a:extLst>
              <a:ext uri="{FF2B5EF4-FFF2-40B4-BE49-F238E27FC236}">
                <a16:creationId xmlns:a16="http://schemas.microsoft.com/office/drawing/2014/main" id="{DEE586F7-BB43-4C46-B5D2-6AEF304221EA}"/>
              </a:ext>
            </a:extLst>
          </p:cNvPr>
          <p:cNvSpPr/>
          <p:nvPr/>
        </p:nvSpPr>
        <p:spPr>
          <a:xfrm>
            <a:off x="11342466" y="4992010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2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41" name="Shape 2546">
            <a:extLst>
              <a:ext uri="{FF2B5EF4-FFF2-40B4-BE49-F238E27FC236}">
                <a16:creationId xmlns:a16="http://schemas.microsoft.com/office/drawing/2014/main" id="{395143E5-C373-8847-B96B-2D1CE1944D7F}"/>
              </a:ext>
            </a:extLst>
          </p:cNvPr>
          <p:cNvSpPr/>
          <p:nvPr/>
        </p:nvSpPr>
        <p:spPr>
          <a:xfrm>
            <a:off x="11334961" y="8888608"/>
            <a:ext cx="1142126" cy="93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DCABE0-27EF-C947-A84E-500EA494A791}"/>
              </a:ext>
            </a:extLst>
          </p:cNvPr>
          <p:cNvGrpSpPr/>
          <p:nvPr/>
        </p:nvGrpSpPr>
        <p:grpSpPr>
          <a:xfrm>
            <a:off x="1741667" y="6322794"/>
            <a:ext cx="4735604" cy="1412038"/>
            <a:chOff x="209221" y="6465669"/>
            <a:chExt cx="4735604" cy="1412038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BD0C6131-16A4-EE42-B89A-8C4D0001F410}"/>
                </a:ext>
              </a:extLst>
            </p:cNvPr>
            <p:cNvSpPr txBox="1">
              <a:spLocks/>
            </p:cNvSpPr>
            <p:nvPr/>
          </p:nvSpPr>
          <p:spPr>
            <a:xfrm>
              <a:off x="209221" y="7156022"/>
              <a:ext cx="4735604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F0310-0850-7146-82BD-4E5E6E9ADF54}"/>
                </a:ext>
              </a:extLst>
            </p:cNvPr>
            <p:cNvSpPr/>
            <p:nvPr/>
          </p:nvSpPr>
          <p:spPr>
            <a:xfrm>
              <a:off x="209221" y="6465669"/>
              <a:ext cx="4735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sp>
        <p:nvSpPr>
          <p:cNvPr id="46" name="Shape 2624">
            <a:extLst>
              <a:ext uri="{FF2B5EF4-FFF2-40B4-BE49-F238E27FC236}">
                <a16:creationId xmlns:a16="http://schemas.microsoft.com/office/drawing/2014/main" id="{CB37CC8C-5F72-DF49-A9ED-16D8D8C2F249}"/>
              </a:ext>
            </a:extLst>
          </p:cNvPr>
          <p:cNvSpPr/>
          <p:nvPr/>
        </p:nvSpPr>
        <p:spPr>
          <a:xfrm>
            <a:off x="3596094" y="4940883"/>
            <a:ext cx="1029190" cy="1029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47" name="Shape 2633">
            <a:extLst>
              <a:ext uri="{FF2B5EF4-FFF2-40B4-BE49-F238E27FC236}">
                <a16:creationId xmlns:a16="http://schemas.microsoft.com/office/drawing/2014/main" id="{9FAA7EDF-F1D2-2F46-B2FC-0F72A531DBEB}"/>
              </a:ext>
            </a:extLst>
          </p:cNvPr>
          <p:cNvSpPr/>
          <p:nvPr/>
        </p:nvSpPr>
        <p:spPr>
          <a:xfrm>
            <a:off x="3592866" y="8869242"/>
            <a:ext cx="1033206" cy="103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E9A422-880E-7144-B9A7-AC90A32A47E4}"/>
              </a:ext>
            </a:extLst>
          </p:cNvPr>
          <p:cNvGrpSpPr/>
          <p:nvPr/>
        </p:nvGrpSpPr>
        <p:grpSpPr>
          <a:xfrm>
            <a:off x="1741667" y="10237569"/>
            <a:ext cx="4735604" cy="1412038"/>
            <a:chOff x="209221" y="6465669"/>
            <a:chExt cx="4735604" cy="1412038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5C5D2B66-5FFA-5541-9F3D-8A8E5BEB82BD}"/>
                </a:ext>
              </a:extLst>
            </p:cNvPr>
            <p:cNvSpPr txBox="1">
              <a:spLocks/>
            </p:cNvSpPr>
            <p:nvPr/>
          </p:nvSpPr>
          <p:spPr>
            <a:xfrm>
              <a:off x="209221" y="7156022"/>
              <a:ext cx="4735604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6678D4-CCE5-BD49-836C-CA648BE93F01}"/>
                </a:ext>
              </a:extLst>
            </p:cNvPr>
            <p:cNvSpPr/>
            <p:nvPr/>
          </p:nvSpPr>
          <p:spPr>
            <a:xfrm>
              <a:off x="209221" y="6465669"/>
              <a:ext cx="4735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EE79E6-EACE-6148-BD28-63EF77564A74}"/>
              </a:ext>
            </a:extLst>
          </p:cNvPr>
          <p:cNvGrpSpPr/>
          <p:nvPr/>
        </p:nvGrpSpPr>
        <p:grpSpPr>
          <a:xfrm>
            <a:off x="9538222" y="6322794"/>
            <a:ext cx="4735604" cy="1412038"/>
            <a:chOff x="209221" y="6465669"/>
            <a:chExt cx="4735604" cy="1412038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9AD9CFFD-6EE8-AD4E-B71B-0E3AEBBEB21C}"/>
                </a:ext>
              </a:extLst>
            </p:cNvPr>
            <p:cNvSpPr txBox="1">
              <a:spLocks/>
            </p:cNvSpPr>
            <p:nvPr/>
          </p:nvSpPr>
          <p:spPr>
            <a:xfrm>
              <a:off x="209221" y="7156022"/>
              <a:ext cx="4735604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C1EDB6-E45A-6342-BDD4-C23FAFB88645}"/>
                </a:ext>
              </a:extLst>
            </p:cNvPr>
            <p:cNvSpPr/>
            <p:nvPr/>
          </p:nvSpPr>
          <p:spPr>
            <a:xfrm>
              <a:off x="209221" y="6465669"/>
              <a:ext cx="4735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8E6824-CE13-E642-919A-B956868E1063}"/>
              </a:ext>
            </a:extLst>
          </p:cNvPr>
          <p:cNvGrpSpPr/>
          <p:nvPr/>
        </p:nvGrpSpPr>
        <p:grpSpPr>
          <a:xfrm>
            <a:off x="9538222" y="10237569"/>
            <a:ext cx="4735604" cy="1412038"/>
            <a:chOff x="209221" y="6465669"/>
            <a:chExt cx="4735604" cy="1412038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AD25D99D-275E-B943-B712-6AB5106FD8F9}"/>
                </a:ext>
              </a:extLst>
            </p:cNvPr>
            <p:cNvSpPr txBox="1">
              <a:spLocks/>
            </p:cNvSpPr>
            <p:nvPr/>
          </p:nvSpPr>
          <p:spPr>
            <a:xfrm>
              <a:off x="209221" y="7156022"/>
              <a:ext cx="4735604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771905-28AA-0B45-80A3-B06B89942CEA}"/>
                </a:ext>
              </a:extLst>
            </p:cNvPr>
            <p:cNvSpPr/>
            <p:nvPr/>
          </p:nvSpPr>
          <p:spPr>
            <a:xfrm>
              <a:off x="209221" y="6465669"/>
              <a:ext cx="4735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Five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5B06FB-CAA4-224A-9557-868E849501CA}"/>
              </a:ext>
            </a:extLst>
          </p:cNvPr>
          <p:cNvGrpSpPr/>
          <p:nvPr/>
        </p:nvGrpSpPr>
        <p:grpSpPr>
          <a:xfrm>
            <a:off x="17900379" y="6322794"/>
            <a:ext cx="4735604" cy="1412038"/>
            <a:chOff x="209221" y="6465669"/>
            <a:chExt cx="4735604" cy="14120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55D58AD9-92F9-6D46-AA34-8A6A0EFC2460}"/>
                </a:ext>
              </a:extLst>
            </p:cNvPr>
            <p:cNvSpPr txBox="1">
              <a:spLocks/>
            </p:cNvSpPr>
            <p:nvPr/>
          </p:nvSpPr>
          <p:spPr>
            <a:xfrm>
              <a:off x="209221" y="7156022"/>
              <a:ext cx="4735604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771EC1-AD49-9444-B542-BD895242A58B}"/>
                </a:ext>
              </a:extLst>
            </p:cNvPr>
            <p:cNvSpPr/>
            <p:nvPr/>
          </p:nvSpPr>
          <p:spPr>
            <a:xfrm>
              <a:off x="209221" y="6465669"/>
              <a:ext cx="4735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3612D8-991C-6F42-8A55-B1E7CBD5723B}"/>
              </a:ext>
            </a:extLst>
          </p:cNvPr>
          <p:cNvGrpSpPr/>
          <p:nvPr/>
        </p:nvGrpSpPr>
        <p:grpSpPr>
          <a:xfrm>
            <a:off x="17900379" y="10237569"/>
            <a:ext cx="4735604" cy="1412038"/>
            <a:chOff x="209221" y="6465669"/>
            <a:chExt cx="4735604" cy="1412038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925D1DF7-F4A0-5F45-AD1D-7FB7559F1F2E}"/>
                </a:ext>
              </a:extLst>
            </p:cNvPr>
            <p:cNvSpPr txBox="1">
              <a:spLocks/>
            </p:cNvSpPr>
            <p:nvPr/>
          </p:nvSpPr>
          <p:spPr>
            <a:xfrm>
              <a:off x="209221" y="7156022"/>
              <a:ext cx="4735604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711964F-4642-AC4E-95FB-4147107A3F60}"/>
                </a:ext>
              </a:extLst>
            </p:cNvPr>
            <p:cNvSpPr/>
            <p:nvPr/>
          </p:nvSpPr>
          <p:spPr>
            <a:xfrm>
              <a:off x="209221" y="6465669"/>
              <a:ext cx="4735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Six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53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F4A8C1-E3F0-794A-A23A-E24E118D3F3A}"/>
              </a:ext>
            </a:extLst>
          </p:cNvPr>
          <p:cNvGrpSpPr/>
          <p:nvPr/>
        </p:nvGrpSpPr>
        <p:grpSpPr>
          <a:xfrm>
            <a:off x="1131358" y="7099790"/>
            <a:ext cx="22114933" cy="5423462"/>
            <a:chOff x="1131358" y="1213339"/>
            <a:chExt cx="22114933" cy="54234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C0090B-9286-D040-97DB-0AC3B32B764B}"/>
                </a:ext>
              </a:extLst>
            </p:cNvPr>
            <p:cNvSpPr/>
            <p:nvPr/>
          </p:nvSpPr>
          <p:spPr>
            <a:xfrm>
              <a:off x="1131358" y="1213339"/>
              <a:ext cx="7078133" cy="542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CD613C-0B1A-E143-A2D9-74D62DB87720}"/>
                </a:ext>
              </a:extLst>
            </p:cNvPr>
            <p:cNvSpPr/>
            <p:nvPr/>
          </p:nvSpPr>
          <p:spPr>
            <a:xfrm>
              <a:off x="8649758" y="1213339"/>
              <a:ext cx="7078133" cy="5423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849D91-32F1-0F46-9447-69FB11F44E14}"/>
                </a:ext>
              </a:extLst>
            </p:cNvPr>
            <p:cNvSpPr/>
            <p:nvPr/>
          </p:nvSpPr>
          <p:spPr>
            <a:xfrm>
              <a:off x="16168158" y="1213339"/>
              <a:ext cx="7078133" cy="54234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F8B3B5-2702-294A-96AB-136159AE0C81}"/>
                </a:ext>
              </a:extLst>
            </p:cNvPr>
            <p:cNvGrpSpPr/>
            <p:nvPr/>
          </p:nvGrpSpPr>
          <p:grpSpPr>
            <a:xfrm>
              <a:off x="1837554" y="2689565"/>
              <a:ext cx="20702542" cy="2471010"/>
              <a:chOff x="1837554" y="2689565"/>
              <a:chExt cx="20702542" cy="2471010"/>
            </a:xfrm>
          </p:grpSpPr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6A09F15E-F643-AC42-B042-D91BDBB7B5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7554" y="3335896"/>
                <a:ext cx="5665740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78CF5E-F80E-D049-9AFC-FDDC78F8F8D2}"/>
                  </a:ext>
                </a:extLst>
              </p:cNvPr>
              <p:cNvSpPr/>
              <p:nvPr/>
            </p:nvSpPr>
            <p:spPr>
              <a:xfrm>
                <a:off x="2196893" y="2689565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99819F77-EE67-9045-91DA-34004F6A02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5954" y="3335896"/>
                <a:ext cx="5665740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B5ABC9-E0EA-3841-8983-73182BCBCA1D}"/>
                  </a:ext>
                </a:extLst>
              </p:cNvPr>
              <p:cNvSpPr/>
              <p:nvPr/>
            </p:nvSpPr>
            <p:spPr>
              <a:xfrm>
                <a:off x="9715293" y="2689565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733DC0AB-A8B0-4D41-A2FF-06385068A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74356" y="3335896"/>
                <a:ext cx="5665740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456D90-2123-C945-9DB3-DE8C2C44D7DC}"/>
                  </a:ext>
                </a:extLst>
              </p:cNvPr>
              <p:cNvSpPr/>
              <p:nvPr/>
            </p:nvSpPr>
            <p:spPr>
              <a:xfrm>
                <a:off x="17233695" y="2689565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FF6F10-04CB-FF48-9310-3FE08B3F51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455CC-F0CB-4E40-9309-0DCAFF097A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148F486-C7D0-0E4D-92EF-EED446643F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55678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3928339" y="1173093"/>
            <a:ext cx="16520970" cy="1737224"/>
            <a:chOff x="4608649" y="1464039"/>
            <a:chExt cx="1652097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4608649" y="1746162"/>
              <a:ext cx="16520970" cy="1455101"/>
              <a:chOff x="10454277" y="1343770"/>
              <a:chExt cx="1652097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0454277" y="1343770"/>
                <a:ext cx="165209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PROFESSIONAL BUSINESS &amp; CONSULTING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4D5CF4B-9F12-B046-8CE0-B38068326143}"/>
              </a:ext>
            </a:extLst>
          </p:cNvPr>
          <p:cNvSpPr/>
          <p:nvPr/>
        </p:nvSpPr>
        <p:spPr>
          <a:xfrm>
            <a:off x="0" y="3921420"/>
            <a:ext cx="10198537" cy="9794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5C4DACF-A4DD-4944-AE5E-B4B71003AEBF}"/>
              </a:ext>
            </a:extLst>
          </p:cNvPr>
          <p:cNvSpPr txBox="1">
            <a:spLocks/>
          </p:cNvSpPr>
          <p:nvPr/>
        </p:nvSpPr>
        <p:spPr>
          <a:xfrm>
            <a:off x="1202174" y="8854257"/>
            <a:ext cx="7794188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company, ideally, a product should meet a certain. 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Likewise a fish is technically fast when it bears a waif, or any other recognized symbol of possession.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764662-AA1D-524F-A8FB-7FB8DE8B99F4}"/>
              </a:ext>
            </a:extLst>
          </p:cNvPr>
          <p:cNvSpPr txBox="1"/>
          <p:nvPr/>
        </p:nvSpPr>
        <p:spPr>
          <a:xfrm rot="10800000" flipV="1">
            <a:off x="2865328" y="8207926"/>
            <a:ext cx="446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79" name="Shape 2944">
            <a:extLst>
              <a:ext uri="{FF2B5EF4-FFF2-40B4-BE49-F238E27FC236}">
                <a16:creationId xmlns:a16="http://schemas.microsoft.com/office/drawing/2014/main" id="{FD0CB537-1863-584C-9A7A-A427880E01E0}"/>
              </a:ext>
            </a:extLst>
          </p:cNvPr>
          <p:cNvSpPr/>
          <p:nvPr/>
        </p:nvSpPr>
        <p:spPr>
          <a:xfrm>
            <a:off x="4404963" y="6407176"/>
            <a:ext cx="1388610" cy="1388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A9EE12-F17F-BE4F-B82A-F9270C932E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33656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78574C-B9FA-C147-983B-6C80DD40F1BB}"/>
              </a:ext>
            </a:extLst>
          </p:cNvPr>
          <p:cNvSpPr/>
          <p:nvPr/>
        </p:nvSpPr>
        <p:spPr>
          <a:xfrm>
            <a:off x="0" y="1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967F3-4357-1646-A0A2-BDD1770E51D1}"/>
              </a:ext>
            </a:extLst>
          </p:cNvPr>
          <p:cNvSpPr/>
          <p:nvPr/>
        </p:nvSpPr>
        <p:spPr>
          <a:xfrm>
            <a:off x="12188825" y="6857999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2617">
            <a:extLst>
              <a:ext uri="{FF2B5EF4-FFF2-40B4-BE49-F238E27FC236}">
                <a16:creationId xmlns:a16="http://schemas.microsoft.com/office/drawing/2014/main" id="{B474D1B2-84D2-5E4F-B534-779413A66722}"/>
              </a:ext>
            </a:extLst>
          </p:cNvPr>
          <p:cNvSpPr/>
          <p:nvPr/>
        </p:nvSpPr>
        <p:spPr>
          <a:xfrm>
            <a:off x="5142056" y="2649726"/>
            <a:ext cx="1904712" cy="155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Shape 2556">
            <a:extLst>
              <a:ext uri="{FF2B5EF4-FFF2-40B4-BE49-F238E27FC236}">
                <a16:creationId xmlns:a16="http://schemas.microsoft.com/office/drawing/2014/main" id="{E24A45A5-B154-DA41-BE5C-3177EDC25DF1}"/>
              </a:ext>
            </a:extLst>
          </p:cNvPr>
          <p:cNvSpPr/>
          <p:nvPr/>
        </p:nvSpPr>
        <p:spPr>
          <a:xfrm>
            <a:off x="17330632" y="9334402"/>
            <a:ext cx="1905210" cy="1905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EC117-065C-464B-8C5D-4C991723C11F}"/>
              </a:ext>
            </a:extLst>
          </p:cNvPr>
          <p:cNvGrpSpPr/>
          <p:nvPr/>
        </p:nvGrpSpPr>
        <p:grpSpPr>
          <a:xfrm>
            <a:off x="1895962" y="8775842"/>
            <a:ext cx="8396900" cy="3022315"/>
            <a:chOff x="1919795" y="7240673"/>
            <a:chExt cx="8396900" cy="3022315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8800EE46-8597-6642-975A-BFDFC7A4A41C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8396900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it, ideally, a product should meet a certain consumer demand.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71DA9B-331D-E340-810D-8BB48E55C403}"/>
                </a:ext>
              </a:extLst>
            </p:cNvPr>
            <p:cNvSpPr txBox="1"/>
            <p:nvPr/>
          </p:nvSpPr>
          <p:spPr>
            <a:xfrm>
              <a:off x="3328018" y="7240673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60734-EE80-E146-8EE7-1B16FFB1F435}"/>
              </a:ext>
            </a:extLst>
          </p:cNvPr>
          <p:cNvGrpSpPr/>
          <p:nvPr/>
        </p:nvGrpSpPr>
        <p:grpSpPr>
          <a:xfrm>
            <a:off x="14084787" y="1917843"/>
            <a:ext cx="8396900" cy="3022315"/>
            <a:chOff x="1919795" y="7240673"/>
            <a:chExt cx="8396900" cy="3022315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A07CE75C-A232-E84C-8384-1A476F8F48D0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8396900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it, ideally, a product should meet a certain consumer demand.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DE924C-1641-3E4E-9154-E273F62055A1}"/>
                </a:ext>
              </a:extLst>
            </p:cNvPr>
            <p:cNvSpPr txBox="1"/>
            <p:nvPr/>
          </p:nvSpPr>
          <p:spPr>
            <a:xfrm>
              <a:off x="3328018" y="7240673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06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78574C-B9FA-C147-983B-6C80DD40F1BB}"/>
              </a:ext>
            </a:extLst>
          </p:cNvPr>
          <p:cNvSpPr/>
          <p:nvPr/>
        </p:nvSpPr>
        <p:spPr>
          <a:xfrm>
            <a:off x="0" y="6857999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2617">
            <a:extLst>
              <a:ext uri="{FF2B5EF4-FFF2-40B4-BE49-F238E27FC236}">
                <a16:creationId xmlns:a16="http://schemas.microsoft.com/office/drawing/2014/main" id="{B474D1B2-84D2-5E4F-B534-779413A66722}"/>
              </a:ext>
            </a:extLst>
          </p:cNvPr>
          <p:cNvSpPr/>
          <p:nvPr/>
        </p:nvSpPr>
        <p:spPr>
          <a:xfrm>
            <a:off x="5142056" y="9507724"/>
            <a:ext cx="1904712" cy="155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967F3-4357-1646-A0A2-BDD1770E51D1}"/>
              </a:ext>
            </a:extLst>
          </p:cNvPr>
          <p:cNvSpPr/>
          <p:nvPr/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hape 2556">
            <a:extLst>
              <a:ext uri="{FF2B5EF4-FFF2-40B4-BE49-F238E27FC236}">
                <a16:creationId xmlns:a16="http://schemas.microsoft.com/office/drawing/2014/main" id="{E24A45A5-B154-DA41-BE5C-3177EDC25DF1}"/>
              </a:ext>
            </a:extLst>
          </p:cNvPr>
          <p:cNvSpPr/>
          <p:nvPr/>
        </p:nvSpPr>
        <p:spPr>
          <a:xfrm>
            <a:off x="17330632" y="2476403"/>
            <a:ext cx="1905210" cy="1905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EC117-065C-464B-8C5D-4C991723C11F}"/>
              </a:ext>
            </a:extLst>
          </p:cNvPr>
          <p:cNvGrpSpPr/>
          <p:nvPr/>
        </p:nvGrpSpPr>
        <p:grpSpPr>
          <a:xfrm>
            <a:off x="1895962" y="1917842"/>
            <a:ext cx="8396900" cy="3022315"/>
            <a:chOff x="1919795" y="7240673"/>
            <a:chExt cx="8396900" cy="3022315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8800EE46-8597-6642-975A-BFDFC7A4A41C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8396900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it, ideally, a product should meet a certain consumer demand.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71DA9B-331D-E340-810D-8BB48E55C403}"/>
                </a:ext>
              </a:extLst>
            </p:cNvPr>
            <p:cNvSpPr txBox="1"/>
            <p:nvPr/>
          </p:nvSpPr>
          <p:spPr>
            <a:xfrm>
              <a:off x="3328018" y="7240673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60734-EE80-E146-8EE7-1B16FFB1F435}"/>
              </a:ext>
            </a:extLst>
          </p:cNvPr>
          <p:cNvGrpSpPr/>
          <p:nvPr/>
        </p:nvGrpSpPr>
        <p:grpSpPr>
          <a:xfrm>
            <a:off x="14084787" y="8775841"/>
            <a:ext cx="8396900" cy="3022315"/>
            <a:chOff x="1919795" y="7240673"/>
            <a:chExt cx="8396900" cy="3022315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A07CE75C-A232-E84C-8384-1A476F8F48D0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8396900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it, ideally, a product should meet a certain consumer demand.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DE924C-1641-3E4E-9154-E273F62055A1}"/>
                </a:ext>
              </a:extLst>
            </p:cNvPr>
            <p:cNvSpPr txBox="1"/>
            <p:nvPr/>
          </p:nvSpPr>
          <p:spPr>
            <a:xfrm>
              <a:off x="3328018" y="7240673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26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EB62917-056C-6A41-8D23-2E2C19635A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DD87A-E84C-6347-B219-CE0AF4B7941E}"/>
              </a:ext>
            </a:extLst>
          </p:cNvPr>
          <p:cNvSpPr/>
          <p:nvPr/>
        </p:nvSpPr>
        <p:spPr>
          <a:xfrm rot="10800000" flipV="1">
            <a:off x="-4" y="0"/>
            <a:ext cx="24377649" cy="9301655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D07FD-0D25-604D-9F37-FAF66314B4FA}"/>
              </a:ext>
            </a:extLst>
          </p:cNvPr>
          <p:cNvGrpSpPr/>
          <p:nvPr/>
        </p:nvGrpSpPr>
        <p:grpSpPr>
          <a:xfrm>
            <a:off x="6425554" y="2843379"/>
            <a:ext cx="11526544" cy="3614896"/>
            <a:chOff x="6425554" y="2736178"/>
            <a:chExt cx="11526544" cy="36148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65C8B1-D91A-784F-BF5C-9B91A715E171}"/>
                </a:ext>
              </a:extLst>
            </p:cNvPr>
            <p:cNvSpPr/>
            <p:nvPr/>
          </p:nvSpPr>
          <p:spPr>
            <a:xfrm>
              <a:off x="6425554" y="4904524"/>
              <a:ext cx="1152654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“Successful people keep moving. They make mistakes, but they don’t quit.”</a:t>
              </a:r>
              <a:endParaRPr lang="en-US" sz="4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A7D320-BA48-0E44-B95C-9FCF936BB0B9}"/>
                </a:ext>
              </a:extLst>
            </p:cNvPr>
            <p:cNvGrpSpPr/>
            <p:nvPr/>
          </p:nvGrpSpPr>
          <p:grpSpPr>
            <a:xfrm>
              <a:off x="8723120" y="2736178"/>
              <a:ext cx="6931408" cy="1737224"/>
              <a:chOff x="9403430" y="1464039"/>
              <a:chExt cx="6931408" cy="173722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E14F14-5162-9048-BA22-0CDDEFA08611}"/>
                  </a:ext>
                </a:extLst>
              </p:cNvPr>
              <p:cNvGrpSpPr/>
              <p:nvPr/>
            </p:nvGrpSpPr>
            <p:grpSpPr>
              <a:xfrm>
                <a:off x="9403430" y="1746162"/>
                <a:ext cx="6931408" cy="1455101"/>
                <a:chOff x="15249058" y="1343770"/>
                <a:chExt cx="6931408" cy="145510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CF677-6076-AC43-A859-81AFAA623DDC}"/>
                    </a:ext>
                  </a:extLst>
                </p:cNvPr>
                <p:cNvSpPr txBox="1"/>
                <p:nvPr/>
              </p:nvSpPr>
              <p:spPr>
                <a:xfrm>
                  <a:off x="15249058" y="1343770"/>
                  <a:ext cx="6931408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 Light" panose="020F0502020204030203" pitchFamily="34" charset="0"/>
                    </a:rPr>
                    <a:t>OUR MISSION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F33BA7-7AE5-0548-BBB2-5A6617287EBB}"/>
                    </a:ext>
                  </a:extLst>
                </p:cNvPr>
                <p:cNvSpPr txBox="1"/>
                <p:nvPr/>
              </p:nvSpPr>
              <p:spPr>
                <a:xfrm>
                  <a:off x="16724474" y="2398761"/>
                  <a:ext cx="3980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4849F3-CB7A-694D-AB93-D8249B480F38}"/>
                  </a:ext>
                </a:extLst>
              </p:cNvPr>
              <p:cNvSpPr/>
              <p:nvPr/>
            </p:nvSpPr>
            <p:spPr>
              <a:xfrm>
                <a:off x="12536825" y="1464039"/>
                <a:ext cx="664618" cy="769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F1B2460F-41EA-934A-ABFC-D87A22028AE4}"/>
              </a:ext>
            </a:extLst>
          </p:cNvPr>
          <p:cNvSpPr txBox="1">
            <a:spLocks/>
          </p:cNvSpPr>
          <p:nvPr/>
        </p:nvSpPr>
        <p:spPr>
          <a:xfrm>
            <a:off x="1549179" y="10616391"/>
            <a:ext cx="10259266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5F866EF-1FD9-0C45-BA63-FE666AC508DF}"/>
              </a:ext>
            </a:extLst>
          </p:cNvPr>
          <p:cNvSpPr txBox="1">
            <a:spLocks/>
          </p:cNvSpPr>
          <p:nvPr/>
        </p:nvSpPr>
        <p:spPr>
          <a:xfrm>
            <a:off x="12569203" y="10616391"/>
            <a:ext cx="10259266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29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7CD60-64FF-AB44-9F16-4E91D1328F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BBD715-559C-F446-8A02-15DFD38A5C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63D00F-B3A3-104A-8485-EEBBB2B76A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MMET OUR TEAM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84F4E-3411-2B4C-8A67-1C6F1118D12F}"/>
              </a:ext>
            </a:extLst>
          </p:cNvPr>
          <p:cNvSpPr/>
          <p:nvPr/>
        </p:nvSpPr>
        <p:spPr>
          <a:xfrm rot="16200000">
            <a:off x="3482289" y="7222111"/>
            <a:ext cx="901455" cy="360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168345-5C0B-EA4E-8B59-BEE30FC057A3}"/>
              </a:ext>
            </a:extLst>
          </p:cNvPr>
          <p:cNvGrpSpPr/>
          <p:nvPr/>
        </p:nvGrpSpPr>
        <p:grpSpPr>
          <a:xfrm>
            <a:off x="2548402" y="8873242"/>
            <a:ext cx="2769228" cy="303557"/>
            <a:chOff x="3341098" y="9205559"/>
            <a:chExt cx="2769228" cy="303557"/>
          </a:xfrm>
        </p:grpSpPr>
        <p:sp>
          <p:nvSpPr>
            <p:cNvPr id="16" name="Shape 1646">
              <a:extLst>
                <a:ext uri="{FF2B5EF4-FFF2-40B4-BE49-F238E27FC236}">
                  <a16:creationId xmlns:a16="http://schemas.microsoft.com/office/drawing/2014/main" id="{73F9D512-E6E5-8549-BEB8-C34E3B41DE0E}"/>
                </a:ext>
              </a:extLst>
            </p:cNvPr>
            <p:cNvSpPr/>
            <p:nvPr/>
          </p:nvSpPr>
          <p:spPr>
            <a:xfrm>
              <a:off x="5843656" y="9205559"/>
              <a:ext cx="266670" cy="26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" name="Shape 1649">
              <a:extLst>
                <a:ext uri="{FF2B5EF4-FFF2-40B4-BE49-F238E27FC236}">
                  <a16:creationId xmlns:a16="http://schemas.microsoft.com/office/drawing/2014/main" id="{F9949978-1457-F345-9616-03A2F03A3125}"/>
                </a:ext>
              </a:extLst>
            </p:cNvPr>
            <p:cNvSpPr/>
            <p:nvPr/>
          </p:nvSpPr>
          <p:spPr>
            <a:xfrm>
              <a:off x="4074957" y="9226457"/>
              <a:ext cx="304813" cy="24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" name="Shape 1658">
              <a:extLst>
                <a:ext uri="{FF2B5EF4-FFF2-40B4-BE49-F238E27FC236}">
                  <a16:creationId xmlns:a16="http://schemas.microsoft.com/office/drawing/2014/main" id="{785A85DF-308F-5141-90CB-9484B5A0908D}"/>
                </a:ext>
              </a:extLst>
            </p:cNvPr>
            <p:cNvSpPr/>
            <p:nvPr/>
          </p:nvSpPr>
          <p:spPr>
            <a:xfrm>
              <a:off x="4954304" y="9226457"/>
              <a:ext cx="282673" cy="28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9D574F5-4640-3942-9CE9-5C2FC475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098" y="9205559"/>
              <a:ext cx="159325" cy="295890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95EC41-1AF9-9047-9C1A-21BCC1168B58}"/>
              </a:ext>
            </a:extLst>
          </p:cNvPr>
          <p:cNvSpPr txBox="1"/>
          <p:nvPr/>
        </p:nvSpPr>
        <p:spPr>
          <a:xfrm>
            <a:off x="2282517" y="10575579"/>
            <a:ext cx="4754882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27D7A-8113-2A46-800C-F75FF571D04F}"/>
              </a:ext>
            </a:extLst>
          </p:cNvPr>
          <p:cNvSpPr txBox="1"/>
          <p:nvPr/>
        </p:nvSpPr>
        <p:spPr>
          <a:xfrm>
            <a:off x="3323695" y="9929248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Ryan McGill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AB2064-8E66-D34F-922A-80DB4C63E4AF}"/>
              </a:ext>
            </a:extLst>
          </p:cNvPr>
          <p:cNvSpPr txBox="1"/>
          <p:nvPr/>
        </p:nvSpPr>
        <p:spPr>
          <a:xfrm>
            <a:off x="10094487" y="10575579"/>
            <a:ext cx="4480000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61F1D6-36A9-6840-9AEF-6D5530766CD1}"/>
              </a:ext>
            </a:extLst>
          </p:cNvPr>
          <p:cNvSpPr txBox="1"/>
          <p:nvPr/>
        </p:nvSpPr>
        <p:spPr>
          <a:xfrm>
            <a:off x="11209820" y="992924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Katy Mills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7ABFF1-2083-8B44-8683-13361768C0CF}"/>
              </a:ext>
            </a:extLst>
          </p:cNvPr>
          <p:cNvGrpSpPr/>
          <p:nvPr/>
        </p:nvGrpSpPr>
        <p:grpSpPr>
          <a:xfrm>
            <a:off x="9804634" y="8574293"/>
            <a:ext cx="3605820" cy="901455"/>
            <a:chOff x="3033777" y="8992743"/>
            <a:chExt cx="3605820" cy="9014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EC5780-5504-7046-A433-A6A2BF886A9A}"/>
                </a:ext>
              </a:extLst>
            </p:cNvPr>
            <p:cNvSpPr/>
            <p:nvPr/>
          </p:nvSpPr>
          <p:spPr>
            <a:xfrm rot="16200000">
              <a:off x="4385959" y="7640561"/>
              <a:ext cx="901455" cy="36058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2BD5D7-C4A5-D449-ACC4-8C85EF3D1F27}"/>
                </a:ext>
              </a:extLst>
            </p:cNvPr>
            <p:cNvGrpSpPr/>
            <p:nvPr/>
          </p:nvGrpSpPr>
          <p:grpSpPr>
            <a:xfrm>
              <a:off x="3452072" y="9291692"/>
              <a:ext cx="2769228" cy="303557"/>
              <a:chOff x="3341098" y="9205559"/>
              <a:chExt cx="2769228" cy="303557"/>
            </a:xfrm>
          </p:grpSpPr>
          <p:sp>
            <p:nvSpPr>
              <p:cNvPr id="27" name="Shape 1646">
                <a:extLst>
                  <a:ext uri="{FF2B5EF4-FFF2-40B4-BE49-F238E27FC236}">
                    <a16:creationId xmlns:a16="http://schemas.microsoft.com/office/drawing/2014/main" id="{243957F0-068D-D145-BF56-68E4080E60DE}"/>
                  </a:ext>
                </a:extLst>
              </p:cNvPr>
              <p:cNvSpPr/>
              <p:nvPr/>
            </p:nvSpPr>
            <p:spPr>
              <a:xfrm>
                <a:off x="5843656" y="9205559"/>
                <a:ext cx="266670" cy="266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8" name="Shape 1649">
                <a:extLst>
                  <a:ext uri="{FF2B5EF4-FFF2-40B4-BE49-F238E27FC236}">
                    <a16:creationId xmlns:a16="http://schemas.microsoft.com/office/drawing/2014/main" id="{830285A5-6761-DB43-A577-A47D81E4694B}"/>
                  </a:ext>
                </a:extLst>
              </p:cNvPr>
              <p:cNvSpPr/>
              <p:nvPr/>
            </p:nvSpPr>
            <p:spPr>
              <a:xfrm>
                <a:off x="4074957" y="9226457"/>
                <a:ext cx="304813" cy="24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9" name="Shape 1658">
                <a:extLst>
                  <a:ext uri="{FF2B5EF4-FFF2-40B4-BE49-F238E27FC236}">
                    <a16:creationId xmlns:a16="http://schemas.microsoft.com/office/drawing/2014/main" id="{2D6F008C-1F00-D54C-A550-221E2859552C}"/>
                  </a:ext>
                </a:extLst>
              </p:cNvPr>
              <p:cNvSpPr/>
              <p:nvPr/>
            </p:nvSpPr>
            <p:spPr>
              <a:xfrm>
                <a:off x="4954304" y="9226457"/>
                <a:ext cx="282673" cy="282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3D790B2-190B-4441-AD31-CF1E2DC8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098" y="9205559"/>
                <a:ext cx="159325" cy="295890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latin typeface="Lato Light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A870D7B-8FFD-704A-9FA3-94ABFDEDAD3D}"/>
              </a:ext>
            </a:extLst>
          </p:cNvPr>
          <p:cNvSpPr txBox="1"/>
          <p:nvPr/>
        </p:nvSpPr>
        <p:spPr>
          <a:xfrm>
            <a:off x="17476857" y="10575579"/>
            <a:ext cx="4521146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E51F9-7135-F54A-8BC9-21A45BBAA4F6}"/>
              </a:ext>
            </a:extLst>
          </p:cNvPr>
          <p:cNvSpPr txBox="1"/>
          <p:nvPr/>
        </p:nvSpPr>
        <p:spPr>
          <a:xfrm>
            <a:off x="18216824" y="9929248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Halie Meagan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DE904-9BF0-874D-9644-69306377FC27}"/>
              </a:ext>
            </a:extLst>
          </p:cNvPr>
          <p:cNvGrpSpPr/>
          <p:nvPr/>
        </p:nvGrpSpPr>
        <p:grpSpPr>
          <a:xfrm>
            <a:off x="17207574" y="8574293"/>
            <a:ext cx="3605820" cy="901455"/>
            <a:chOff x="3033777" y="8992743"/>
            <a:chExt cx="3605820" cy="9014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6A1000-A760-3048-BF08-45DD0F7B8F1C}"/>
                </a:ext>
              </a:extLst>
            </p:cNvPr>
            <p:cNvSpPr/>
            <p:nvPr/>
          </p:nvSpPr>
          <p:spPr>
            <a:xfrm rot="16200000">
              <a:off x="4385959" y="7640561"/>
              <a:ext cx="901455" cy="36058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797752-6736-4E48-8CD9-2E4CB3EE7F82}"/>
                </a:ext>
              </a:extLst>
            </p:cNvPr>
            <p:cNvGrpSpPr/>
            <p:nvPr/>
          </p:nvGrpSpPr>
          <p:grpSpPr>
            <a:xfrm>
              <a:off x="3452072" y="9291692"/>
              <a:ext cx="2769228" cy="303557"/>
              <a:chOff x="3341098" y="9205559"/>
              <a:chExt cx="2769228" cy="303557"/>
            </a:xfrm>
          </p:grpSpPr>
          <p:sp>
            <p:nvSpPr>
              <p:cNvPr id="36" name="Shape 1646">
                <a:extLst>
                  <a:ext uri="{FF2B5EF4-FFF2-40B4-BE49-F238E27FC236}">
                    <a16:creationId xmlns:a16="http://schemas.microsoft.com/office/drawing/2014/main" id="{2F3A9EE0-A7B3-494E-85D0-03FE6077C3ED}"/>
                  </a:ext>
                </a:extLst>
              </p:cNvPr>
              <p:cNvSpPr/>
              <p:nvPr/>
            </p:nvSpPr>
            <p:spPr>
              <a:xfrm>
                <a:off x="5843656" y="9205559"/>
                <a:ext cx="266670" cy="266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" name="Shape 1649">
                <a:extLst>
                  <a:ext uri="{FF2B5EF4-FFF2-40B4-BE49-F238E27FC236}">
                    <a16:creationId xmlns:a16="http://schemas.microsoft.com/office/drawing/2014/main" id="{52C03991-974A-6A4C-B9A0-0B2F07EE8FCA}"/>
                  </a:ext>
                </a:extLst>
              </p:cNvPr>
              <p:cNvSpPr/>
              <p:nvPr/>
            </p:nvSpPr>
            <p:spPr>
              <a:xfrm>
                <a:off x="4074957" y="9226457"/>
                <a:ext cx="304813" cy="24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" name="Shape 1658">
                <a:extLst>
                  <a:ext uri="{FF2B5EF4-FFF2-40B4-BE49-F238E27FC236}">
                    <a16:creationId xmlns:a16="http://schemas.microsoft.com/office/drawing/2014/main" id="{BF483663-B05B-C449-AB9D-FAA285CD400F}"/>
                  </a:ext>
                </a:extLst>
              </p:cNvPr>
              <p:cNvSpPr/>
              <p:nvPr/>
            </p:nvSpPr>
            <p:spPr>
              <a:xfrm>
                <a:off x="4954304" y="9226457"/>
                <a:ext cx="282673" cy="282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DEB9B8E-A972-3648-AD2A-02E007069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098" y="9205559"/>
                <a:ext cx="159325" cy="295890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latin typeface="Lato Light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72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9D5FBCE-12CB-204A-8D37-B347FBF7051A}"/>
              </a:ext>
            </a:extLst>
          </p:cNvPr>
          <p:cNvSpPr/>
          <p:nvPr/>
        </p:nvSpPr>
        <p:spPr>
          <a:xfrm>
            <a:off x="0" y="1"/>
            <a:ext cx="12217441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2336840" y="5989388"/>
            <a:ext cx="7543760" cy="1737224"/>
            <a:chOff x="9097254" y="1464039"/>
            <a:chExt cx="754376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9097254" y="1746162"/>
              <a:ext cx="7543760" cy="1455101"/>
              <a:chOff x="14942882" y="1343770"/>
              <a:chExt cx="754376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942882" y="1343770"/>
                <a:ext cx="754376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MADISON BRUKE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CDB1D6-BB5F-2945-9D13-B87C1EF56A6A}"/>
              </a:ext>
            </a:extLst>
          </p:cNvPr>
          <p:cNvGrpSpPr/>
          <p:nvPr/>
        </p:nvGrpSpPr>
        <p:grpSpPr>
          <a:xfrm>
            <a:off x="14214467" y="7943581"/>
            <a:ext cx="8162934" cy="3237304"/>
            <a:chOff x="14891000" y="7770781"/>
            <a:chExt cx="8162934" cy="323730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8CFC8BF-DDD8-734C-B1CC-FF4936CDA87F}"/>
                </a:ext>
              </a:extLst>
            </p:cNvPr>
            <p:cNvGrpSpPr/>
            <p:nvPr/>
          </p:nvGrpSpPr>
          <p:grpSpPr>
            <a:xfrm>
              <a:off x="17972742" y="10449429"/>
              <a:ext cx="1999447" cy="558656"/>
              <a:chOff x="2742909" y="17927240"/>
              <a:chExt cx="1999447" cy="558656"/>
            </a:xfrm>
            <a:solidFill>
              <a:schemeClr val="tx2"/>
            </a:solidFill>
          </p:grpSpPr>
          <p:sp>
            <p:nvSpPr>
              <p:cNvPr id="52" name="Shape 2859">
                <a:extLst>
                  <a:ext uri="{FF2B5EF4-FFF2-40B4-BE49-F238E27FC236}">
                    <a16:creationId xmlns:a16="http://schemas.microsoft.com/office/drawing/2014/main" id="{49ACE76D-1126-0541-AA8D-032996B82CE0}"/>
                  </a:ext>
                </a:extLst>
              </p:cNvPr>
              <p:cNvSpPr/>
              <p:nvPr/>
            </p:nvSpPr>
            <p:spPr>
              <a:xfrm>
                <a:off x="2742909" y="17927241"/>
                <a:ext cx="558655" cy="558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moveTo>
                      <a:pt x="15929" y="7018"/>
                    </a:moveTo>
                    <a:cubicBezTo>
                      <a:pt x="15539" y="7246"/>
                      <a:pt x="15108" y="7411"/>
                      <a:pt x="14650" y="7500"/>
                    </a:cubicBezTo>
                    <a:cubicBezTo>
                      <a:pt x="14282" y="7114"/>
                      <a:pt x="13759" y="6874"/>
                      <a:pt x="13179" y="6874"/>
                    </a:cubicBezTo>
                    <a:cubicBezTo>
                      <a:pt x="12067" y="6874"/>
                      <a:pt x="11165" y="7762"/>
                      <a:pt x="11165" y="8856"/>
                    </a:cubicBezTo>
                    <a:cubicBezTo>
                      <a:pt x="11165" y="9011"/>
                      <a:pt x="11183" y="9162"/>
                      <a:pt x="11217" y="9308"/>
                    </a:cubicBezTo>
                    <a:cubicBezTo>
                      <a:pt x="9543" y="9225"/>
                      <a:pt x="8059" y="8436"/>
                      <a:pt x="7065" y="7236"/>
                    </a:cubicBezTo>
                    <a:cubicBezTo>
                      <a:pt x="6892" y="7530"/>
                      <a:pt x="6793" y="7869"/>
                      <a:pt x="6793" y="8233"/>
                    </a:cubicBezTo>
                    <a:cubicBezTo>
                      <a:pt x="6793" y="8921"/>
                      <a:pt x="7148" y="9528"/>
                      <a:pt x="7689" y="9883"/>
                    </a:cubicBezTo>
                    <a:cubicBezTo>
                      <a:pt x="7359" y="9873"/>
                      <a:pt x="7048" y="9784"/>
                      <a:pt x="6776" y="9635"/>
                    </a:cubicBezTo>
                    <a:cubicBezTo>
                      <a:pt x="6776" y="9644"/>
                      <a:pt x="6776" y="9651"/>
                      <a:pt x="6776" y="9660"/>
                    </a:cubicBezTo>
                    <a:cubicBezTo>
                      <a:pt x="6776" y="10621"/>
                      <a:pt x="7471" y="11422"/>
                      <a:pt x="8392" y="11604"/>
                    </a:cubicBezTo>
                    <a:cubicBezTo>
                      <a:pt x="8223" y="11650"/>
                      <a:pt x="8045" y="11673"/>
                      <a:pt x="7861" y="11673"/>
                    </a:cubicBezTo>
                    <a:cubicBezTo>
                      <a:pt x="7732" y="11673"/>
                      <a:pt x="7605" y="11661"/>
                      <a:pt x="7483" y="11638"/>
                    </a:cubicBezTo>
                    <a:cubicBezTo>
                      <a:pt x="7739" y="12426"/>
                      <a:pt x="8483" y="12999"/>
                      <a:pt x="9364" y="13015"/>
                    </a:cubicBezTo>
                    <a:cubicBezTo>
                      <a:pt x="8674" y="13547"/>
                      <a:pt x="7806" y="13863"/>
                      <a:pt x="6862" y="13863"/>
                    </a:cubicBezTo>
                    <a:cubicBezTo>
                      <a:pt x="6699" y="13863"/>
                      <a:pt x="6540" y="13855"/>
                      <a:pt x="6382" y="13837"/>
                    </a:cubicBezTo>
                    <a:cubicBezTo>
                      <a:pt x="7274" y="14398"/>
                      <a:pt x="8332" y="14727"/>
                      <a:pt x="9470" y="14727"/>
                    </a:cubicBezTo>
                    <a:cubicBezTo>
                      <a:pt x="13175" y="14727"/>
                      <a:pt x="15201" y="11706"/>
                      <a:pt x="15201" y="9086"/>
                    </a:cubicBezTo>
                    <a:cubicBezTo>
                      <a:pt x="15201" y="9000"/>
                      <a:pt x="15199" y="8915"/>
                      <a:pt x="15195" y="8830"/>
                    </a:cubicBezTo>
                    <a:cubicBezTo>
                      <a:pt x="15588" y="8550"/>
                      <a:pt x="15930" y="8201"/>
                      <a:pt x="16200" y="7804"/>
                    </a:cubicBezTo>
                    <a:cubicBezTo>
                      <a:pt x="15839" y="7961"/>
                      <a:pt x="15451" y="8067"/>
                      <a:pt x="15043" y="8115"/>
                    </a:cubicBezTo>
                    <a:cubicBezTo>
                      <a:pt x="15459" y="7870"/>
                      <a:pt x="15778" y="7482"/>
                      <a:pt x="15929" y="7018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53" name="Shape 2860">
                <a:extLst>
                  <a:ext uri="{FF2B5EF4-FFF2-40B4-BE49-F238E27FC236}">
                    <a16:creationId xmlns:a16="http://schemas.microsoft.com/office/drawing/2014/main" id="{E6F9960E-A1E0-9C4B-B84B-9FF0BAADFA85}"/>
                  </a:ext>
                </a:extLst>
              </p:cNvPr>
              <p:cNvSpPr/>
              <p:nvPr/>
            </p:nvSpPr>
            <p:spPr>
              <a:xfrm>
                <a:off x="3463305" y="17927241"/>
                <a:ext cx="558655" cy="558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76" y="8468"/>
                    </a:moveTo>
                    <a:cubicBezTo>
                      <a:pt x="11776" y="8071"/>
                      <a:pt x="11817" y="7858"/>
                      <a:pt x="12428" y="7858"/>
                    </a:cubicBezTo>
                    <a:lnTo>
                      <a:pt x="13244" y="7858"/>
                    </a:lnTo>
                    <a:lnTo>
                      <a:pt x="13244" y="6381"/>
                    </a:lnTo>
                    <a:lnTo>
                      <a:pt x="11938" y="6381"/>
                    </a:lnTo>
                    <a:cubicBezTo>
                      <a:pt x="10369" y="6381"/>
                      <a:pt x="9816" y="7120"/>
                      <a:pt x="9816" y="8363"/>
                    </a:cubicBezTo>
                    <a:lnTo>
                      <a:pt x="9816" y="9322"/>
                    </a:lnTo>
                    <a:lnTo>
                      <a:pt x="8837" y="9322"/>
                    </a:lnTo>
                    <a:lnTo>
                      <a:pt x="8837" y="10800"/>
                    </a:lnTo>
                    <a:lnTo>
                      <a:pt x="9816" y="10800"/>
                    </a:lnTo>
                    <a:lnTo>
                      <a:pt x="9816" y="15219"/>
                    </a:lnTo>
                    <a:lnTo>
                      <a:pt x="11774" y="15219"/>
                    </a:lnTo>
                    <a:lnTo>
                      <a:pt x="11774" y="10800"/>
                    </a:lnTo>
                    <a:lnTo>
                      <a:pt x="13081" y="10800"/>
                    </a:lnTo>
                    <a:lnTo>
                      <a:pt x="13254" y="9322"/>
                    </a:lnTo>
                    <a:lnTo>
                      <a:pt x="11774" y="9322"/>
                    </a:lnTo>
                    <a:cubicBezTo>
                      <a:pt x="11774" y="9322"/>
                      <a:pt x="11776" y="8468"/>
                      <a:pt x="11776" y="8468"/>
                    </a:cubicBezTo>
                    <a:close/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54" name="Shape 2865">
                <a:extLst>
                  <a:ext uri="{FF2B5EF4-FFF2-40B4-BE49-F238E27FC236}">
                    <a16:creationId xmlns:a16="http://schemas.microsoft.com/office/drawing/2014/main" id="{2573BF70-1D32-EE4B-8A07-43C0A2A1FB96}"/>
                  </a:ext>
                </a:extLst>
              </p:cNvPr>
              <p:cNvSpPr/>
              <p:nvPr/>
            </p:nvSpPr>
            <p:spPr>
              <a:xfrm>
                <a:off x="4183701" y="17927240"/>
                <a:ext cx="558655" cy="558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moveTo>
                      <a:pt x="13430" y="9320"/>
                    </a:moveTo>
                    <a:cubicBezTo>
                      <a:pt x="11975" y="9320"/>
                      <a:pt x="11780" y="10196"/>
                      <a:pt x="11780" y="10196"/>
                    </a:cubicBezTo>
                    <a:lnTo>
                      <a:pt x="11782" y="9327"/>
                    </a:lnTo>
                    <a:lnTo>
                      <a:pt x="9818" y="9327"/>
                    </a:lnTo>
                    <a:lnTo>
                      <a:pt x="9818" y="14727"/>
                    </a:lnTo>
                    <a:lnTo>
                      <a:pt x="11782" y="14727"/>
                    </a:lnTo>
                    <a:lnTo>
                      <a:pt x="11782" y="11782"/>
                    </a:lnTo>
                    <a:cubicBezTo>
                      <a:pt x="11782" y="11782"/>
                      <a:pt x="11782" y="10793"/>
                      <a:pt x="12616" y="10793"/>
                    </a:cubicBezTo>
                    <a:cubicBezTo>
                      <a:pt x="13086" y="10793"/>
                      <a:pt x="13255" y="11232"/>
                      <a:pt x="13255" y="11782"/>
                    </a:cubicBezTo>
                    <a:lnTo>
                      <a:pt x="13255" y="14727"/>
                    </a:lnTo>
                    <a:lnTo>
                      <a:pt x="15218" y="14727"/>
                    </a:lnTo>
                    <a:lnTo>
                      <a:pt x="15218" y="11782"/>
                    </a:lnTo>
                    <a:cubicBezTo>
                      <a:pt x="15218" y="10245"/>
                      <a:pt x="14550" y="9320"/>
                      <a:pt x="13430" y="9320"/>
                    </a:cubicBezTo>
                    <a:moveTo>
                      <a:pt x="6873" y="14727"/>
                    </a:moveTo>
                    <a:lnTo>
                      <a:pt x="8829" y="14727"/>
                    </a:lnTo>
                    <a:lnTo>
                      <a:pt x="8829" y="9320"/>
                    </a:lnTo>
                    <a:lnTo>
                      <a:pt x="6873" y="9320"/>
                    </a:lnTo>
                    <a:cubicBezTo>
                      <a:pt x="6873" y="9320"/>
                      <a:pt x="6873" y="14727"/>
                      <a:pt x="6873" y="14727"/>
                    </a:cubicBezTo>
                    <a:close/>
                    <a:moveTo>
                      <a:pt x="7851" y="6873"/>
                    </a:moveTo>
                    <a:cubicBezTo>
                      <a:pt x="7311" y="6873"/>
                      <a:pt x="6873" y="7313"/>
                      <a:pt x="6873" y="7856"/>
                    </a:cubicBezTo>
                    <a:cubicBezTo>
                      <a:pt x="6873" y="8399"/>
                      <a:pt x="7311" y="8839"/>
                      <a:pt x="7851" y="8839"/>
                    </a:cubicBezTo>
                    <a:cubicBezTo>
                      <a:pt x="8391" y="8839"/>
                      <a:pt x="8829" y="8399"/>
                      <a:pt x="8829" y="7856"/>
                    </a:cubicBezTo>
                    <a:cubicBezTo>
                      <a:pt x="8829" y="7313"/>
                      <a:pt x="8391" y="6873"/>
                      <a:pt x="7851" y="6873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B5764CE9-BD24-D84C-A8F2-C6E718E9294A}"/>
                </a:ext>
              </a:extLst>
            </p:cNvPr>
            <p:cNvSpPr txBox="1">
              <a:spLocks/>
            </p:cNvSpPr>
            <p:nvPr/>
          </p:nvSpPr>
          <p:spPr>
            <a:xfrm>
              <a:off x="14891000" y="8417112"/>
              <a:ext cx="8162934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But they also must take into account supply costs. A company is an association or collection of individuals, whether natural persons.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3DB053-2E8B-1842-950D-31ADBACA2174}"/>
                </a:ext>
              </a:extLst>
            </p:cNvPr>
            <p:cNvSpPr txBox="1"/>
            <p:nvPr/>
          </p:nvSpPr>
          <p:spPr>
            <a:xfrm>
              <a:off x="17265909" y="7770781"/>
              <a:ext cx="3413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CEO &amp; Founder</a:t>
              </a:r>
              <a:endParaRPr lang="en-US" sz="5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EA196BC-4553-C74D-811A-76BF052FFA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9427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MMET OUR TEAM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793196-7AA7-8444-8E36-620F3F41DE15}"/>
              </a:ext>
            </a:extLst>
          </p:cNvPr>
          <p:cNvGrpSpPr/>
          <p:nvPr/>
        </p:nvGrpSpPr>
        <p:grpSpPr>
          <a:xfrm>
            <a:off x="1028454" y="4126398"/>
            <a:ext cx="22320739" cy="7989402"/>
            <a:chOff x="1266092" y="4658444"/>
            <a:chExt cx="24109024" cy="7831016"/>
          </a:xfrm>
          <a:solidFill>
            <a:schemeClr val="bg1">
              <a:lumMod val="95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DA9488-EC4D-4B4E-ADB9-465466C6EACD}"/>
                </a:ext>
              </a:extLst>
            </p:cNvPr>
            <p:cNvSpPr/>
            <p:nvPr/>
          </p:nvSpPr>
          <p:spPr>
            <a:xfrm>
              <a:off x="1266092" y="4658444"/>
              <a:ext cx="7831016" cy="7831016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378142-18FB-7D4C-827D-623ACF66B2DB}"/>
                </a:ext>
              </a:extLst>
            </p:cNvPr>
            <p:cNvSpPr/>
            <p:nvPr/>
          </p:nvSpPr>
          <p:spPr>
            <a:xfrm>
              <a:off x="9405096" y="4658444"/>
              <a:ext cx="7831016" cy="7831016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433363-52CA-F64F-ABE6-D0B591CAF8B6}"/>
                </a:ext>
              </a:extLst>
            </p:cNvPr>
            <p:cNvSpPr/>
            <p:nvPr/>
          </p:nvSpPr>
          <p:spPr>
            <a:xfrm>
              <a:off x="17544100" y="4658444"/>
              <a:ext cx="7831016" cy="7831016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CC25DC-3712-CD4C-BB41-41CB4FD31547}"/>
              </a:ext>
            </a:extLst>
          </p:cNvPr>
          <p:cNvGrpSpPr/>
          <p:nvPr/>
        </p:nvGrpSpPr>
        <p:grpSpPr>
          <a:xfrm>
            <a:off x="2146600" y="8909187"/>
            <a:ext cx="4930202" cy="2331536"/>
            <a:chOff x="1625746" y="9375760"/>
            <a:chExt cx="4930202" cy="233153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A961C4-7273-7A40-86E7-1FC9D6A98775}"/>
                </a:ext>
              </a:extLst>
            </p:cNvPr>
            <p:cNvSpPr txBox="1"/>
            <p:nvPr/>
          </p:nvSpPr>
          <p:spPr>
            <a:xfrm>
              <a:off x="1625746" y="10022091"/>
              <a:ext cx="493020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AA44B57-8BB8-B442-9150-35DAA3862DB0}"/>
                </a:ext>
              </a:extLst>
            </p:cNvPr>
            <p:cNvSpPr txBox="1"/>
            <p:nvPr/>
          </p:nvSpPr>
          <p:spPr>
            <a:xfrm>
              <a:off x="2451095" y="9375760"/>
              <a:ext cx="3279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Katy Mills</a:t>
              </a:r>
              <a:endParaRPr lang="en-US" sz="5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1A0862-44A4-9A4C-9E6A-4AF017F5FAE2}"/>
              </a:ext>
            </a:extLst>
          </p:cNvPr>
          <p:cNvGrpSpPr/>
          <p:nvPr/>
        </p:nvGrpSpPr>
        <p:grpSpPr>
          <a:xfrm>
            <a:off x="9776130" y="8909187"/>
            <a:ext cx="4825386" cy="2343655"/>
            <a:chOff x="7076804" y="9375760"/>
            <a:chExt cx="4825386" cy="234365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8DE1FDD-C707-F640-ADBA-E1F3623C8642}"/>
                </a:ext>
              </a:extLst>
            </p:cNvPr>
            <p:cNvSpPr txBox="1"/>
            <p:nvPr/>
          </p:nvSpPr>
          <p:spPr>
            <a:xfrm>
              <a:off x="7076804" y="10022091"/>
              <a:ext cx="4825386" cy="169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DB5DD6-AA10-AE47-B2CF-D986B985749A}"/>
                </a:ext>
              </a:extLst>
            </p:cNvPr>
            <p:cNvSpPr txBox="1"/>
            <p:nvPr/>
          </p:nvSpPr>
          <p:spPr>
            <a:xfrm>
              <a:off x="7541239" y="9375760"/>
              <a:ext cx="389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Ryan McGill</a:t>
              </a:r>
              <a:endParaRPr lang="en-US" sz="5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E65ED9-8FA8-E840-9542-7EEB88600FB0}"/>
              </a:ext>
            </a:extLst>
          </p:cNvPr>
          <p:cNvGrpSpPr/>
          <p:nvPr/>
        </p:nvGrpSpPr>
        <p:grpSpPr>
          <a:xfrm>
            <a:off x="17250176" y="8909187"/>
            <a:ext cx="4947882" cy="2331536"/>
            <a:chOff x="12424840" y="9375760"/>
            <a:chExt cx="4947882" cy="23315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97B240-917B-1B4F-9378-FB5FFC449E53}"/>
                </a:ext>
              </a:extLst>
            </p:cNvPr>
            <p:cNvSpPr txBox="1"/>
            <p:nvPr/>
          </p:nvSpPr>
          <p:spPr>
            <a:xfrm>
              <a:off x="12424840" y="10022091"/>
              <a:ext cx="494788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4DE201-ADB1-054D-884C-87B2B8FD21F5}"/>
                </a:ext>
              </a:extLst>
            </p:cNvPr>
            <p:cNvSpPr txBox="1"/>
            <p:nvPr/>
          </p:nvSpPr>
          <p:spPr>
            <a:xfrm>
              <a:off x="12615141" y="9375760"/>
              <a:ext cx="4567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Paola Randal's</a:t>
              </a:r>
              <a:endParaRPr lang="en-US" sz="5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DEA318E-A34A-5F4D-885F-1E8A36A37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C739B-9B2F-6946-8A56-9B306C0FC7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D8E9A2-D5B8-3141-85AA-DFEB029DAE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35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119F9-68A8-5345-9929-E3B4BCB31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8A9545-AF59-CA45-B386-4012936A1CF1}"/>
              </a:ext>
            </a:extLst>
          </p:cNvPr>
          <p:cNvSpPr/>
          <p:nvPr/>
        </p:nvSpPr>
        <p:spPr>
          <a:xfrm rot="10800000" flipV="1">
            <a:off x="-5" y="0"/>
            <a:ext cx="24377649" cy="9326880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293A7-724B-6147-84DD-04832EFE1146}"/>
              </a:ext>
            </a:extLst>
          </p:cNvPr>
          <p:cNvSpPr txBox="1"/>
          <p:nvPr/>
        </p:nvSpPr>
        <p:spPr>
          <a:xfrm>
            <a:off x="3202548" y="10674048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John Doe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0C6C3-484E-C44C-A08D-5A2E3F9C9666}"/>
              </a:ext>
            </a:extLst>
          </p:cNvPr>
          <p:cNvSpPr txBox="1"/>
          <p:nvPr/>
        </p:nvSpPr>
        <p:spPr>
          <a:xfrm>
            <a:off x="2212823" y="11320379"/>
            <a:ext cx="4134200" cy="116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Marketers must link the price to the real.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1741A-1F3B-B647-B4D3-F3E811AFEF66}"/>
              </a:ext>
            </a:extLst>
          </p:cNvPr>
          <p:cNvSpPr txBox="1"/>
          <p:nvPr/>
        </p:nvSpPr>
        <p:spPr>
          <a:xfrm>
            <a:off x="7900472" y="10674048"/>
            <a:ext cx="3304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Madison Bruke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4B88DC-CE04-E141-A814-876BC28D536A}"/>
              </a:ext>
            </a:extLst>
          </p:cNvPr>
          <p:cNvSpPr txBox="1"/>
          <p:nvPr/>
        </p:nvSpPr>
        <p:spPr>
          <a:xfrm>
            <a:off x="7485422" y="11320379"/>
            <a:ext cx="4134200" cy="116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Marketers must link the price to the real.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A1388-EAAE-6A4B-A662-7410177514A9}"/>
              </a:ext>
            </a:extLst>
          </p:cNvPr>
          <p:cNvSpPr txBox="1"/>
          <p:nvPr/>
        </p:nvSpPr>
        <p:spPr>
          <a:xfrm>
            <a:off x="13489663" y="10674048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Ryan McGill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6C3B3-E7D1-D643-ADF7-793949EC435B}"/>
              </a:ext>
            </a:extLst>
          </p:cNvPr>
          <p:cNvSpPr txBox="1"/>
          <p:nvPr/>
        </p:nvSpPr>
        <p:spPr>
          <a:xfrm>
            <a:off x="12758020" y="11320379"/>
            <a:ext cx="4134200" cy="116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Marketers must link the price to the real.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8000D5-6477-1448-839B-B04C441FC26A}"/>
              </a:ext>
            </a:extLst>
          </p:cNvPr>
          <p:cNvSpPr txBox="1"/>
          <p:nvPr/>
        </p:nvSpPr>
        <p:spPr>
          <a:xfrm>
            <a:off x="18577126" y="10674048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Halie Meagan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E37AA4-531D-504F-89AC-26CEAD4F6182}"/>
              </a:ext>
            </a:extLst>
          </p:cNvPr>
          <p:cNvSpPr txBox="1"/>
          <p:nvPr/>
        </p:nvSpPr>
        <p:spPr>
          <a:xfrm>
            <a:off x="18030627" y="11320379"/>
            <a:ext cx="4134200" cy="116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Marketers must link the price to the real.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3794828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MMET OUR TEAM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139247-53F8-1F42-B38E-1042CBD1CC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5FE498-16B1-B947-A7D4-141D25B208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C07CE4-47C0-2D49-A34C-93A4933AD2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9BBBDD8-96A2-2547-B86B-A4D47CF8FA3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8868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6642604-1C43-A84E-AA9E-156903F9C79A}"/>
              </a:ext>
            </a:extLst>
          </p:cNvPr>
          <p:cNvSpPr/>
          <p:nvPr/>
        </p:nvSpPr>
        <p:spPr>
          <a:xfrm>
            <a:off x="1131358" y="1213339"/>
            <a:ext cx="7078133" cy="5423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A210E9-15CF-734C-915A-BC205C300108}"/>
              </a:ext>
            </a:extLst>
          </p:cNvPr>
          <p:cNvSpPr/>
          <p:nvPr/>
        </p:nvSpPr>
        <p:spPr>
          <a:xfrm>
            <a:off x="1131358" y="7079199"/>
            <a:ext cx="7078133" cy="5423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E4AC89C-10C9-094C-9A66-43F93D099CBF}"/>
              </a:ext>
            </a:extLst>
          </p:cNvPr>
          <p:cNvSpPr txBox="1">
            <a:spLocks/>
          </p:cNvSpPr>
          <p:nvPr/>
        </p:nvSpPr>
        <p:spPr>
          <a:xfrm>
            <a:off x="1837554" y="3335896"/>
            <a:ext cx="566574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420B9A-D819-0C43-9613-2B004CA2F60D}"/>
              </a:ext>
            </a:extLst>
          </p:cNvPr>
          <p:cNvSpPr/>
          <p:nvPr/>
        </p:nvSpPr>
        <p:spPr>
          <a:xfrm>
            <a:off x="2196893" y="2689565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9A0435C-4191-2447-859E-1457ED9212CF}"/>
              </a:ext>
            </a:extLst>
          </p:cNvPr>
          <p:cNvSpPr txBox="1">
            <a:spLocks/>
          </p:cNvSpPr>
          <p:nvPr/>
        </p:nvSpPr>
        <p:spPr>
          <a:xfrm>
            <a:off x="1837554" y="9201756"/>
            <a:ext cx="5665740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089491-4612-2E40-BB17-1A23E8CA1874}"/>
              </a:ext>
            </a:extLst>
          </p:cNvPr>
          <p:cNvSpPr/>
          <p:nvPr/>
        </p:nvSpPr>
        <p:spPr>
          <a:xfrm>
            <a:off x="2196893" y="8555425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35FE7B-F05F-4A4B-8D52-232F707465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481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481B7-19C4-CB45-8E56-68CCCE360C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68711-5E8C-3444-AAE9-5753C1FACE7D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47FC86-A474-6B46-BB12-5963E81DB0F7}"/>
              </a:ext>
            </a:extLst>
          </p:cNvPr>
          <p:cNvGrpSpPr/>
          <p:nvPr/>
        </p:nvGrpSpPr>
        <p:grpSpPr>
          <a:xfrm>
            <a:off x="9066306" y="5997613"/>
            <a:ext cx="6245030" cy="1720771"/>
            <a:chOff x="9066306" y="5798947"/>
            <a:chExt cx="6245030" cy="17207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14B449-D05F-8646-BF53-26025AF8090B}"/>
                </a:ext>
              </a:extLst>
            </p:cNvPr>
            <p:cNvSpPr txBox="1"/>
            <p:nvPr/>
          </p:nvSpPr>
          <p:spPr>
            <a:xfrm>
              <a:off x="9066306" y="6196279"/>
              <a:ext cx="6245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0224EA-DF78-2043-9EF1-30A6DFE0E321}"/>
                </a:ext>
              </a:extLst>
            </p:cNvPr>
            <p:cNvSpPr/>
            <p:nvPr/>
          </p:nvSpPr>
          <p:spPr>
            <a:xfrm rot="16200000">
              <a:off x="12113906" y="4127121"/>
              <a:ext cx="149835" cy="3493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70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E1A6-8D2B-7E40-AEC2-C3E280CAE5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625F6D-E9CA-474F-A949-BFAA512659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7332A-5746-184C-876D-09C4E916174A}"/>
              </a:ext>
            </a:extLst>
          </p:cNvPr>
          <p:cNvSpPr/>
          <p:nvPr/>
        </p:nvSpPr>
        <p:spPr>
          <a:xfrm>
            <a:off x="1" y="1"/>
            <a:ext cx="12188821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6F8A9-3B5B-0449-8718-C5BC7A913824}"/>
              </a:ext>
            </a:extLst>
          </p:cNvPr>
          <p:cNvSpPr/>
          <p:nvPr/>
        </p:nvSpPr>
        <p:spPr>
          <a:xfrm>
            <a:off x="12188825" y="1"/>
            <a:ext cx="12188826" cy="13716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7BF90F-3998-6F44-B592-098F7D176D6D}"/>
              </a:ext>
            </a:extLst>
          </p:cNvPr>
          <p:cNvGrpSpPr/>
          <p:nvPr/>
        </p:nvGrpSpPr>
        <p:grpSpPr>
          <a:xfrm>
            <a:off x="2435222" y="5941688"/>
            <a:ext cx="19507206" cy="1832623"/>
            <a:chOff x="2435222" y="5962953"/>
            <a:chExt cx="19507206" cy="18326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206BCA-3815-BC48-8716-EF69545774C3}"/>
                </a:ext>
              </a:extLst>
            </p:cNvPr>
            <p:cNvSpPr/>
            <p:nvPr/>
          </p:nvSpPr>
          <p:spPr>
            <a:xfrm rot="16200000">
              <a:off x="6019496" y="4291127"/>
              <a:ext cx="149835" cy="3493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6ECDD1-DDC3-304A-8FBE-4504477618CB}"/>
                </a:ext>
              </a:extLst>
            </p:cNvPr>
            <p:cNvGrpSpPr/>
            <p:nvPr/>
          </p:nvGrpSpPr>
          <p:grpSpPr>
            <a:xfrm>
              <a:off x="2435222" y="6340475"/>
              <a:ext cx="7318378" cy="1455101"/>
              <a:chOff x="8529635" y="1455216"/>
              <a:chExt cx="7318378" cy="145510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DCD11F-3510-AD46-AF50-58DC320B1237}"/>
                  </a:ext>
                </a:extLst>
              </p:cNvPr>
              <p:cNvSpPr txBox="1"/>
              <p:nvPr/>
            </p:nvSpPr>
            <p:spPr>
              <a:xfrm>
                <a:off x="8529635" y="1455216"/>
                <a:ext cx="731837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BED478-52B1-984C-8D2E-CD8233FC5150}"/>
                  </a:ext>
                </a:extLst>
              </p:cNvPr>
              <p:cNvSpPr txBox="1"/>
              <p:nvPr/>
            </p:nvSpPr>
            <p:spPr>
              <a:xfrm>
                <a:off x="10198536" y="2510207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E0B2C1-FA09-B04F-9AA8-6EE13B824677}"/>
                </a:ext>
              </a:extLst>
            </p:cNvPr>
            <p:cNvSpPr/>
            <p:nvPr/>
          </p:nvSpPr>
          <p:spPr>
            <a:xfrm rot="16200000">
              <a:off x="18208324" y="4291127"/>
              <a:ext cx="149835" cy="3493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AAFCB6C-D231-5942-87F1-4000A6E0555D}"/>
                </a:ext>
              </a:extLst>
            </p:cNvPr>
            <p:cNvGrpSpPr/>
            <p:nvPr/>
          </p:nvGrpSpPr>
          <p:grpSpPr>
            <a:xfrm>
              <a:off x="14624050" y="6340475"/>
              <a:ext cx="7318378" cy="1455101"/>
              <a:chOff x="8529635" y="1455216"/>
              <a:chExt cx="7318378" cy="145510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40F7BF-3FE9-E34C-AE1C-C5460A28241A}"/>
                  </a:ext>
                </a:extLst>
              </p:cNvPr>
              <p:cNvSpPr txBox="1"/>
              <p:nvPr/>
            </p:nvSpPr>
            <p:spPr>
              <a:xfrm>
                <a:off x="8529635" y="1455216"/>
                <a:ext cx="731837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AFF62-24B6-AB45-8294-1005DFF01CFB}"/>
                  </a:ext>
                </a:extLst>
              </p:cNvPr>
              <p:cNvSpPr txBox="1"/>
              <p:nvPr/>
            </p:nvSpPr>
            <p:spPr>
              <a:xfrm>
                <a:off x="10198536" y="2510207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046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8DE68-B248-5641-96EA-F87DD5240C12}"/>
              </a:ext>
            </a:extLst>
          </p:cNvPr>
          <p:cNvGrpSpPr/>
          <p:nvPr/>
        </p:nvGrpSpPr>
        <p:grpSpPr>
          <a:xfrm>
            <a:off x="16168156" y="1213339"/>
            <a:ext cx="7078133" cy="11289322"/>
            <a:chOff x="1131358" y="1213339"/>
            <a:chExt cx="7078133" cy="112893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0BEBF6-85C1-394A-BEC1-58DF313EBDC9}"/>
                </a:ext>
              </a:extLst>
            </p:cNvPr>
            <p:cNvSpPr/>
            <p:nvPr/>
          </p:nvSpPr>
          <p:spPr>
            <a:xfrm>
              <a:off x="1131358" y="1213339"/>
              <a:ext cx="7078133" cy="542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D44B81-5220-2948-9702-8AD46054E052}"/>
                </a:ext>
              </a:extLst>
            </p:cNvPr>
            <p:cNvSpPr/>
            <p:nvPr/>
          </p:nvSpPr>
          <p:spPr>
            <a:xfrm>
              <a:off x="1131358" y="7079199"/>
              <a:ext cx="7078133" cy="5423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C8EA1D24-19B5-424B-9C08-B861C122AA84}"/>
                </a:ext>
              </a:extLst>
            </p:cNvPr>
            <p:cNvSpPr txBox="1">
              <a:spLocks/>
            </p:cNvSpPr>
            <p:nvPr/>
          </p:nvSpPr>
          <p:spPr>
            <a:xfrm>
              <a:off x="1837554" y="3335896"/>
              <a:ext cx="5665740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E7C98B-51E4-C545-8DC8-894DADA8DF61}"/>
                </a:ext>
              </a:extLst>
            </p:cNvPr>
            <p:cNvSpPr/>
            <p:nvPr/>
          </p:nvSpPr>
          <p:spPr>
            <a:xfrm>
              <a:off x="2196893" y="2689565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ECBB826B-C77C-7A4D-AAD4-E550172E0B6C}"/>
                </a:ext>
              </a:extLst>
            </p:cNvPr>
            <p:cNvSpPr txBox="1">
              <a:spLocks/>
            </p:cNvSpPr>
            <p:nvPr/>
          </p:nvSpPr>
          <p:spPr>
            <a:xfrm>
              <a:off x="1837554" y="9201756"/>
              <a:ext cx="5665740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79C1CB-0BBC-984E-AF68-73BB0AAE2F89}"/>
                </a:ext>
              </a:extLst>
            </p:cNvPr>
            <p:cNvSpPr/>
            <p:nvPr/>
          </p:nvSpPr>
          <p:spPr>
            <a:xfrm>
              <a:off x="2196893" y="8555425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60C3E1F-0BAD-2641-B1BA-5298B0EBF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5644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SUBSCRIBING PLANS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74F0D-39BE-7744-BB78-E6F547EEDA88}"/>
              </a:ext>
            </a:extLst>
          </p:cNvPr>
          <p:cNvSpPr/>
          <p:nvPr/>
        </p:nvSpPr>
        <p:spPr>
          <a:xfrm>
            <a:off x="2146300" y="4465686"/>
            <a:ext cx="9673871" cy="344958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5B6888-A124-044E-9107-2F203C0A5DF1}"/>
              </a:ext>
            </a:extLst>
          </p:cNvPr>
          <p:cNvSpPr/>
          <p:nvPr/>
        </p:nvSpPr>
        <p:spPr>
          <a:xfrm>
            <a:off x="2146744" y="8625043"/>
            <a:ext cx="9673871" cy="344958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567CB2-855F-F449-95E6-A29D71CC9A56}"/>
              </a:ext>
            </a:extLst>
          </p:cNvPr>
          <p:cNvSpPr/>
          <p:nvPr/>
        </p:nvSpPr>
        <p:spPr>
          <a:xfrm>
            <a:off x="12557479" y="4465686"/>
            <a:ext cx="9673871" cy="344958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70F52-4005-C849-8114-40F03A38087B}"/>
              </a:ext>
            </a:extLst>
          </p:cNvPr>
          <p:cNvSpPr/>
          <p:nvPr/>
        </p:nvSpPr>
        <p:spPr>
          <a:xfrm>
            <a:off x="12557479" y="8625043"/>
            <a:ext cx="9673871" cy="344958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46D187-4BC5-E144-8E0A-8174CA2B697C}"/>
              </a:ext>
            </a:extLst>
          </p:cNvPr>
          <p:cNvSpPr txBox="1"/>
          <p:nvPr/>
        </p:nvSpPr>
        <p:spPr>
          <a:xfrm>
            <a:off x="2773222" y="6695427"/>
            <a:ext cx="1922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$94.99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82437-A5BA-5B46-963F-2033C6CBBD6D}"/>
              </a:ext>
            </a:extLst>
          </p:cNvPr>
          <p:cNvSpPr txBox="1"/>
          <p:nvPr/>
        </p:nvSpPr>
        <p:spPr>
          <a:xfrm>
            <a:off x="13183957" y="6695427"/>
            <a:ext cx="223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$119.29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E738CD-EB79-3146-829B-7AC0F2590344}"/>
              </a:ext>
            </a:extLst>
          </p:cNvPr>
          <p:cNvSpPr txBox="1"/>
          <p:nvPr/>
        </p:nvSpPr>
        <p:spPr>
          <a:xfrm>
            <a:off x="2773222" y="10873999"/>
            <a:ext cx="223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$149.00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2AB2A3-998E-9B4C-8380-E2993603D681}"/>
              </a:ext>
            </a:extLst>
          </p:cNvPr>
          <p:cNvSpPr txBox="1"/>
          <p:nvPr/>
        </p:nvSpPr>
        <p:spPr>
          <a:xfrm>
            <a:off x="13183957" y="10873999"/>
            <a:ext cx="223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$199.49</a:t>
            </a:r>
          </a:p>
        </p:txBody>
      </p:sp>
      <p:sp>
        <p:nvSpPr>
          <p:cNvPr id="114" name="Shape 2617">
            <a:extLst>
              <a:ext uri="{FF2B5EF4-FFF2-40B4-BE49-F238E27FC236}">
                <a16:creationId xmlns:a16="http://schemas.microsoft.com/office/drawing/2014/main" id="{A18DFA3E-10F8-D743-A6B8-06AAD31A1CA4}"/>
              </a:ext>
            </a:extLst>
          </p:cNvPr>
          <p:cNvSpPr/>
          <p:nvPr/>
        </p:nvSpPr>
        <p:spPr>
          <a:xfrm>
            <a:off x="13246254" y="5058139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115" name="Shape 2546">
            <a:extLst>
              <a:ext uri="{FF2B5EF4-FFF2-40B4-BE49-F238E27FC236}">
                <a16:creationId xmlns:a16="http://schemas.microsoft.com/office/drawing/2014/main" id="{F755C6DD-2ED3-254D-BB54-444CE970390D}"/>
              </a:ext>
            </a:extLst>
          </p:cNvPr>
          <p:cNvSpPr/>
          <p:nvPr/>
        </p:nvSpPr>
        <p:spPr>
          <a:xfrm>
            <a:off x="2910773" y="9340061"/>
            <a:ext cx="1142126" cy="93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116" name="Shape 2633">
            <a:extLst>
              <a:ext uri="{FF2B5EF4-FFF2-40B4-BE49-F238E27FC236}">
                <a16:creationId xmlns:a16="http://schemas.microsoft.com/office/drawing/2014/main" id="{7AB9095F-A37E-2049-9073-9F2275D08504}"/>
              </a:ext>
            </a:extLst>
          </p:cNvPr>
          <p:cNvSpPr/>
          <p:nvPr/>
        </p:nvSpPr>
        <p:spPr>
          <a:xfrm>
            <a:off x="13246254" y="9347013"/>
            <a:ext cx="1033206" cy="103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117" name="Shape 2944">
            <a:extLst>
              <a:ext uri="{FF2B5EF4-FFF2-40B4-BE49-F238E27FC236}">
                <a16:creationId xmlns:a16="http://schemas.microsoft.com/office/drawing/2014/main" id="{6BB6F2C8-1C68-0940-A853-C2A2BC3B0062}"/>
              </a:ext>
            </a:extLst>
          </p:cNvPr>
          <p:cNvSpPr/>
          <p:nvPr/>
        </p:nvSpPr>
        <p:spPr>
          <a:xfrm>
            <a:off x="2910773" y="5178721"/>
            <a:ext cx="1057697" cy="1057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  <a:latin typeface="Montserrat" pitchFamily="2" charset="77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B6850C-354B-7748-AFF7-616E6CC5DDF9}"/>
              </a:ext>
            </a:extLst>
          </p:cNvPr>
          <p:cNvGrpSpPr/>
          <p:nvPr/>
        </p:nvGrpSpPr>
        <p:grpSpPr>
          <a:xfrm>
            <a:off x="5749802" y="5000972"/>
            <a:ext cx="5308223" cy="2470882"/>
            <a:chOff x="1919795" y="7240673"/>
            <a:chExt cx="5308223" cy="2470882"/>
          </a:xfrm>
        </p:grpSpPr>
        <p:sp>
          <p:nvSpPr>
            <p:cNvPr id="119" name="Subtitle 2">
              <a:extLst>
                <a:ext uri="{FF2B5EF4-FFF2-40B4-BE49-F238E27FC236}">
                  <a16:creationId xmlns:a16="http://schemas.microsoft.com/office/drawing/2014/main" id="{23342360-FA11-0A4E-B3D0-2EB92602E8BA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5308223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02F5BF-1303-984F-91CD-10F31BD4CFB8}"/>
                </a:ext>
              </a:extLst>
            </p:cNvPr>
            <p:cNvSpPr txBox="1"/>
            <p:nvPr/>
          </p:nvSpPr>
          <p:spPr>
            <a:xfrm>
              <a:off x="2034866" y="7240673"/>
              <a:ext cx="5193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5B73662-9BCB-5147-B01D-6380237801AD}"/>
              </a:ext>
            </a:extLst>
          </p:cNvPr>
          <p:cNvGrpSpPr/>
          <p:nvPr/>
        </p:nvGrpSpPr>
        <p:grpSpPr>
          <a:xfrm>
            <a:off x="16296205" y="5000972"/>
            <a:ext cx="5308223" cy="2470882"/>
            <a:chOff x="1919795" y="7240673"/>
            <a:chExt cx="5308223" cy="2470882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D1B7255F-ACB3-FA49-B84C-6C4127738CFF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5308223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DFB8941-7349-1740-AAE9-213CB64C01BC}"/>
                </a:ext>
              </a:extLst>
            </p:cNvPr>
            <p:cNvSpPr txBox="1"/>
            <p:nvPr/>
          </p:nvSpPr>
          <p:spPr>
            <a:xfrm>
              <a:off x="2034866" y="7240673"/>
              <a:ext cx="5193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5814478-AF01-EE4A-8A62-E0F8004764CD}"/>
              </a:ext>
            </a:extLst>
          </p:cNvPr>
          <p:cNvGrpSpPr/>
          <p:nvPr/>
        </p:nvGrpSpPr>
        <p:grpSpPr>
          <a:xfrm>
            <a:off x="5749802" y="9172558"/>
            <a:ext cx="5308223" cy="2470882"/>
            <a:chOff x="1919795" y="7240673"/>
            <a:chExt cx="5308223" cy="2470882"/>
          </a:xfrm>
        </p:grpSpPr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A511FDBB-8BAE-544A-AD96-1E917B781080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5308223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A8F83A4-E16D-4846-9B1D-3D7EA5BBC4BF}"/>
                </a:ext>
              </a:extLst>
            </p:cNvPr>
            <p:cNvSpPr txBox="1"/>
            <p:nvPr/>
          </p:nvSpPr>
          <p:spPr>
            <a:xfrm>
              <a:off x="2034866" y="7240673"/>
              <a:ext cx="5193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DD799ED-2C0F-7946-8A50-0BE9BE3F8603}"/>
              </a:ext>
            </a:extLst>
          </p:cNvPr>
          <p:cNvGrpSpPr/>
          <p:nvPr/>
        </p:nvGrpSpPr>
        <p:grpSpPr>
          <a:xfrm>
            <a:off x="16296205" y="9172558"/>
            <a:ext cx="5308223" cy="2470882"/>
            <a:chOff x="1919795" y="7240673"/>
            <a:chExt cx="5308223" cy="2470882"/>
          </a:xfrm>
        </p:grpSpPr>
        <p:sp>
          <p:nvSpPr>
            <p:cNvPr id="128" name="Subtitle 2">
              <a:extLst>
                <a:ext uri="{FF2B5EF4-FFF2-40B4-BE49-F238E27FC236}">
                  <a16:creationId xmlns:a16="http://schemas.microsoft.com/office/drawing/2014/main" id="{56ABE548-ACE0-4649-830F-4623CD83FF3B}"/>
                </a:ext>
              </a:extLst>
            </p:cNvPr>
            <p:cNvSpPr txBox="1">
              <a:spLocks/>
            </p:cNvSpPr>
            <p:nvPr/>
          </p:nvSpPr>
          <p:spPr>
            <a:xfrm>
              <a:off x="1919795" y="7887004"/>
              <a:ext cx="5308223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C7F2E7-DDC7-4244-BFE0-316FB717B349}"/>
                </a:ext>
              </a:extLst>
            </p:cNvPr>
            <p:cNvSpPr txBox="1"/>
            <p:nvPr/>
          </p:nvSpPr>
          <p:spPr>
            <a:xfrm>
              <a:off x="2034866" y="7240673"/>
              <a:ext cx="5193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999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SUBSCRIBING PLANS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D7A1663-55DD-5440-B0AB-81D4D9F76FE5}"/>
              </a:ext>
            </a:extLst>
          </p:cNvPr>
          <p:cNvSpPr/>
          <p:nvPr/>
        </p:nvSpPr>
        <p:spPr>
          <a:xfrm>
            <a:off x="1517648" y="6224367"/>
            <a:ext cx="6671461" cy="6036417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1EE00E-9882-8D46-AAE9-F1529FF5FECA}"/>
              </a:ext>
            </a:extLst>
          </p:cNvPr>
          <p:cNvSpPr/>
          <p:nvPr/>
        </p:nvSpPr>
        <p:spPr>
          <a:xfrm>
            <a:off x="8853093" y="6224367"/>
            <a:ext cx="6671461" cy="6036417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AEFEF-3932-D24E-ABAD-58408C5697AB}"/>
              </a:ext>
            </a:extLst>
          </p:cNvPr>
          <p:cNvSpPr/>
          <p:nvPr/>
        </p:nvSpPr>
        <p:spPr>
          <a:xfrm>
            <a:off x="16188539" y="6224367"/>
            <a:ext cx="6671461" cy="6036417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2C0705-11D3-5E49-B2C1-9573BE887737}"/>
              </a:ext>
            </a:extLst>
          </p:cNvPr>
          <p:cNvGrpSpPr/>
          <p:nvPr/>
        </p:nvGrpSpPr>
        <p:grpSpPr>
          <a:xfrm>
            <a:off x="2403469" y="8582963"/>
            <a:ext cx="19570707" cy="2798907"/>
            <a:chOff x="2403469" y="7792180"/>
            <a:chExt cx="19570707" cy="279890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46E3ED-94E3-4041-9200-2C047D623B6E}"/>
                </a:ext>
              </a:extLst>
            </p:cNvPr>
            <p:cNvSpPr/>
            <p:nvPr/>
          </p:nvSpPr>
          <p:spPr>
            <a:xfrm>
              <a:off x="2403469" y="8438510"/>
              <a:ext cx="4899816" cy="2152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Likewise a fish is technically fast when it bears a waif, or any other recognized symbol of possession.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AC1246-DB01-A54C-8D5D-7791F82F1BE0}"/>
                </a:ext>
              </a:extLst>
            </p:cNvPr>
            <p:cNvSpPr/>
            <p:nvPr/>
          </p:nvSpPr>
          <p:spPr>
            <a:xfrm>
              <a:off x="9738914" y="8438510"/>
              <a:ext cx="4899816" cy="2152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Likewise a fish is technically fast when it bears a waif, or any other recognized symbol of possession.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9D2E40-4376-0440-BA65-124D33F265D2}"/>
                </a:ext>
              </a:extLst>
            </p:cNvPr>
            <p:cNvSpPr/>
            <p:nvPr/>
          </p:nvSpPr>
          <p:spPr>
            <a:xfrm>
              <a:off x="17074360" y="8438510"/>
              <a:ext cx="4899816" cy="2152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Likewise a fish is technically fast when it bears a waif, or any other recognized symbol of possession.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10A5C9-6729-5E48-A0FB-4EF25D1CA331}"/>
                </a:ext>
              </a:extLst>
            </p:cNvPr>
            <p:cNvSpPr txBox="1"/>
            <p:nvPr/>
          </p:nvSpPr>
          <p:spPr>
            <a:xfrm>
              <a:off x="3852572" y="7795121"/>
              <a:ext cx="2012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043708-1DD5-B34E-9C6D-7B86FAA76244}"/>
                </a:ext>
              </a:extLst>
            </p:cNvPr>
            <p:cNvSpPr txBox="1"/>
            <p:nvPr/>
          </p:nvSpPr>
          <p:spPr>
            <a:xfrm>
              <a:off x="11149114" y="7792181"/>
              <a:ext cx="2079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575983-E311-534D-A8C4-BC4F7FAC51C3}"/>
                </a:ext>
              </a:extLst>
            </p:cNvPr>
            <p:cNvSpPr txBox="1"/>
            <p:nvPr/>
          </p:nvSpPr>
          <p:spPr>
            <a:xfrm>
              <a:off x="18338690" y="7792180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Three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EB341C2-2F4A-514B-BB86-301B5EF8A524}"/>
              </a:ext>
            </a:extLst>
          </p:cNvPr>
          <p:cNvSpPr/>
          <p:nvPr/>
        </p:nvSpPr>
        <p:spPr>
          <a:xfrm>
            <a:off x="3048777" y="4401599"/>
            <a:ext cx="3609198" cy="360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B97502B-8770-D644-AE74-BE4118216CDE}"/>
              </a:ext>
            </a:extLst>
          </p:cNvPr>
          <p:cNvSpPr/>
          <p:nvPr/>
        </p:nvSpPr>
        <p:spPr>
          <a:xfrm>
            <a:off x="10384222" y="4401599"/>
            <a:ext cx="3609198" cy="36091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B1C1CF-BEF3-BE4A-AB85-5FF78DA9E163}"/>
              </a:ext>
            </a:extLst>
          </p:cNvPr>
          <p:cNvSpPr/>
          <p:nvPr/>
        </p:nvSpPr>
        <p:spPr>
          <a:xfrm>
            <a:off x="17719667" y="4401599"/>
            <a:ext cx="3609198" cy="36091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13842E-5FAB-4B4B-A9FD-CDD029A5EC79}"/>
              </a:ext>
            </a:extLst>
          </p:cNvPr>
          <p:cNvSpPr txBox="1"/>
          <p:nvPr/>
        </p:nvSpPr>
        <p:spPr>
          <a:xfrm>
            <a:off x="4111827" y="5744532"/>
            <a:ext cx="1483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276A6A-2D0F-F34F-8075-277351D19C24}"/>
              </a:ext>
            </a:extLst>
          </p:cNvPr>
          <p:cNvSpPr txBox="1"/>
          <p:nvPr/>
        </p:nvSpPr>
        <p:spPr>
          <a:xfrm>
            <a:off x="11447272" y="5744532"/>
            <a:ext cx="1483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$79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763469-B36C-6C46-A058-3FEC9923F200}"/>
              </a:ext>
            </a:extLst>
          </p:cNvPr>
          <p:cNvSpPr txBox="1"/>
          <p:nvPr/>
        </p:nvSpPr>
        <p:spPr>
          <a:xfrm>
            <a:off x="18782725" y="5744532"/>
            <a:ext cx="1483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$99</a:t>
            </a:r>
          </a:p>
        </p:txBody>
      </p:sp>
    </p:spTree>
    <p:extLst>
      <p:ext uri="{BB962C8B-B14F-4D97-AF65-F5344CB8AC3E}">
        <p14:creationId xmlns:p14="http://schemas.microsoft.com/office/powerpoint/2010/main" val="93816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50DD385-CA8A-DF40-B939-CE7B50F711BE}"/>
              </a:ext>
            </a:extLst>
          </p:cNvPr>
          <p:cNvSpPr/>
          <p:nvPr/>
        </p:nvSpPr>
        <p:spPr>
          <a:xfrm>
            <a:off x="874718" y="812800"/>
            <a:ext cx="7228415" cy="12146341"/>
          </a:xfrm>
          <a:prstGeom prst="rect">
            <a:avLst/>
          </a:prstGeom>
          <a:solidFill>
            <a:srgbClr val="EFF1F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761E67-E640-134B-8360-CB0B2E2D46F0}"/>
              </a:ext>
            </a:extLst>
          </p:cNvPr>
          <p:cNvSpPr/>
          <p:nvPr/>
        </p:nvSpPr>
        <p:spPr>
          <a:xfrm>
            <a:off x="1961384" y="7397418"/>
            <a:ext cx="5055082" cy="445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should.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First: What is a Fast-Fish? Alive or dead a fish is technically fast, when it is connected with an occupied ship or boat.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BDD48-70FD-D545-A68F-9538E0245B43}"/>
              </a:ext>
            </a:extLst>
          </p:cNvPr>
          <p:cNvSpPr txBox="1"/>
          <p:nvPr/>
        </p:nvSpPr>
        <p:spPr>
          <a:xfrm>
            <a:off x="2452930" y="6751084"/>
            <a:ext cx="407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E2E68E-BCA7-C845-A824-511FF40B3D1C}"/>
              </a:ext>
            </a:extLst>
          </p:cNvPr>
          <p:cNvSpPr/>
          <p:nvPr/>
        </p:nvSpPr>
        <p:spPr>
          <a:xfrm>
            <a:off x="8578593" y="812800"/>
            <a:ext cx="7228415" cy="12146341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0C6198-8EE6-3A44-A730-C1A4691BC6B4}"/>
              </a:ext>
            </a:extLst>
          </p:cNvPr>
          <p:cNvSpPr/>
          <p:nvPr/>
        </p:nvSpPr>
        <p:spPr>
          <a:xfrm>
            <a:off x="16342251" y="812800"/>
            <a:ext cx="7228415" cy="12146341"/>
          </a:xfrm>
          <a:prstGeom prst="rect">
            <a:avLst/>
          </a:prstGeom>
          <a:solidFill>
            <a:srgbClr val="EFF1F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187C9C-5C87-524E-BF7F-33A321C96FE4}"/>
              </a:ext>
            </a:extLst>
          </p:cNvPr>
          <p:cNvSpPr txBox="1"/>
          <p:nvPr/>
        </p:nvSpPr>
        <p:spPr>
          <a:xfrm>
            <a:off x="10156805" y="6751084"/>
            <a:ext cx="407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FF1EEB-F480-3E4B-8235-9EDB2658142E}"/>
              </a:ext>
            </a:extLst>
          </p:cNvPr>
          <p:cNvSpPr txBox="1"/>
          <p:nvPr/>
        </p:nvSpPr>
        <p:spPr>
          <a:xfrm>
            <a:off x="17920463" y="6751084"/>
            <a:ext cx="407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31" name="Shape 2808">
            <a:extLst>
              <a:ext uri="{FF2B5EF4-FFF2-40B4-BE49-F238E27FC236}">
                <a16:creationId xmlns:a16="http://schemas.microsoft.com/office/drawing/2014/main" id="{4C49277E-C3AA-CA45-A8C0-42AAFD9D28D8}"/>
              </a:ext>
            </a:extLst>
          </p:cNvPr>
          <p:cNvSpPr/>
          <p:nvPr/>
        </p:nvSpPr>
        <p:spPr>
          <a:xfrm>
            <a:off x="11341231" y="3977234"/>
            <a:ext cx="1695188" cy="169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35" name="Shape 2604">
            <a:extLst>
              <a:ext uri="{FF2B5EF4-FFF2-40B4-BE49-F238E27FC236}">
                <a16:creationId xmlns:a16="http://schemas.microsoft.com/office/drawing/2014/main" id="{CDD63788-E0D8-8E4E-A371-08C171C7FBB8}"/>
              </a:ext>
            </a:extLst>
          </p:cNvPr>
          <p:cNvSpPr/>
          <p:nvPr/>
        </p:nvSpPr>
        <p:spPr>
          <a:xfrm>
            <a:off x="19108862" y="4131341"/>
            <a:ext cx="1695192" cy="1386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36" name="Shape 2591">
            <a:extLst>
              <a:ext uri="{FF2B5EF4-FFF2-40B4-BE49-F238E27FC236}">
                <a16:creationId xmlns:a16="http://schemas.microsoft.com/office/drawing/2014/main" id="{13947024-68B9-904C-84B2-6C4C1D1E6B0D}"/>
              </a:ext>
            </a:extLst>
          </p:cNvPr>
          <p:cNvSpPr/>
          <p:nvPr/>
        </p:nvSpPr>
        <p:spPr>
          <a:xfrm>
            <a:off x="3641329" y="3977233"/>
            <a:ext cx="1695192" cy="1695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841EE-A33F-EE48-891F-6AEFD36973C6}"/>
              </a:ext>
            </a:extLst>
          </p:cNvPr>
          <p:cNvSpPr/>
          <p:nvPr/>
        </p:nvSpPr>
        <p:spPr>
          <a:xfrm>
            <a:off x="9661284" y="7397418"/>
            <a:ext cx="5055082" cy="445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should.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First: What is a Fast-Fish? Alive or dead a fish is technically fast, when it is connected with an occupied ship or boat.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12E76E-61CE-8F46-A6DB-58B10BC53A9B}"/>
              </a:ext>
            </a:extLst>
          </p:cNvPr>
          <p:cNvSpPr/>
          <p:nvPr/>
        </p:nvSpPr>
        <p:spPr>
          <a:xfrm>
            <a:off x="17428917" y="7397418"/>
            <a:ext cx="5055082" cy="445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should.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First: What is a Fast-Fish? Alive or dead a fish is technically fast, when it is connected with an occupied ship or boat.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3018BD-9566-1E46-BBD1-9B9D7DDD245D}"/>
              </a:ext>
            </a:extLst>
          </p:cNvPr>
          <p:cNvSpPr txBox="1"/>
          <p:nvPr/>
        </p:nvSpPr>
        <p:spPr>
          <a:xfrm>
            <a:off x="3242431" y="1864093"/>
            <a:ext cx="2492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D2F17-BA84-4641-9ECC-5AF598C397B1}"/>
              </a:ext>
            </a:extLst>
          </p:cNvPr>
          <p:cNvSpPr txBox="1"/>
          <p:nvPr/>
        </p:nvSpPr>
        <p:spPr>
          <a:xfrm>
            <a:off x="10942330" y="1864093"/>
            <a:ext cx="2492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$199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72845C-92BF-0C4D-AEBA-2853FB61D1BC}"/>
              </a:ext>
            </a:extLst>
          </p:cNvPr>
          <p:cNvSpPr txBox="1"/>
          <p:nvPr/>
        </p:nvSpPr>
        <p:spPr>
          <a:xfrm>
            <a:off x="18709963" y="1864093"/>
            <a:ext cx="2492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$249</a:t>
            </a:r>
          </a:p>
        </p:txBody>
      </p:sp>
    </p:spTree>
    <p:extLst>
      <p:ext uri="{BB962C8B-B14F-4D97-AF65-F5344CB8AC3E}">
        <p14:creationId xmlns:p14="http://schemas.microsoft.com/office/powerpoint/2010/main" val="333190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D2DB17-8ECA-C449-A9AA-E814844C2E2A}"/>
              </a:ext>
            </a:extLst>
          </p:cNvPr>
          <p:cNvGrpSpPr/>
          <p:nvPr/>
        </p:nvGrpSpPr>
        <p:grpSpPr>
          <a:xfrm>
            <a:off x="2356602" y="9749237"/>
            <a:ext cx="7371598" cy="2470882"/>
            <a:chOff x="1082496" y="5338169"/>
            <a:chExt cx="7371598" cy="2470882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1397A9CB-94ED-F542-9FC6-4054056CD1C2}"/>
                </a:ext>
              </a:extLst>
            </p:cNvPr>
            <p:cNvSpPr txBox="1">
              <a:spLocks/>
            </p:cNvSpPr>
            <p:nvPr/>
          </p:nvSpPr>
          <p:spPr>
            <a:xfrm>
              <a:off x="1082496" y="5984500"/>
              <a:ext cx="7371598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1183AB-1E45-E74C-866E-210290A9818F}"/>
                </a:ext>
              </a:extLst>
            </p:cNvPr>
            <p:cNvSpPr txBox="1"/>
            <p:nvPr/>
          </p:nvSpPr>
          <p:spPr>
            <a:xfrm>
              <a:off x="1978067" y="5338169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1" name="Shape 2944">
            <a:extLst>
              <a:ext uri="{FF2B5EF4-FFF2-40B4-BE49-F238E27FC236}">
                <a16:creationId xmlns:a16="http://schemas.microsoft.com/office/drawing/2014/main" id="{3E59F905-7EC5-9345-BEA3-EEC575B6FAC8}"/>
              </a:ext>
            </a:extLst>
          </p:cNvPr>
          <p:cNvSpPr/>
          <p:nvPr/>
        </p:nvSpPr>
        <p:spPr>
          <a:xfrm>
            <a:off x="5438703" y="8048702"/>
            <a:ext cx="1207394" cy="120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12" name="Shape 2556">
            <a:extLst>
              <a:ext uri="{FF2B5EF4-FFF2-40B4-BE49-F238E27FC236}">
                <a16:creationId xmlns:a16="http://schemas.microsoft.com/office/drawing/2014/main" id="{FBDC997A-0F49-9546-829C-471367AC3A49}"/>
              </a:ext>
            </a:extLst>
          </p:cNvPr>
          <p:cNvSpPr/>
          <p:nvPr/>
        </p:nvSpPr>
        <p:spPr>
          <a:xfrm>
            <a:off x="17731549" y="8054288"/>
            <a:ext cx="1207398" cy="120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DBF811-99FE-6A48-8611-8665154E8E56}"/>
              </a:ext>
            </a:extLst>
          </p:cNvPr>
          <p:cNvGrpSpPr/>
          <p:nvPr/>
        </p:nvGrpSpPr>
        <p:grpSpPr>
          <a:xfrm>
            <a:off x="14649452" y="9749237"/>
            <a:ext cx="7371598" cy="2470882"/>
            <a:chOff x="1082496" y="5338169"/>
            <a:chExt cx="7371598" cy="2470882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FB21876-BBA1-5347-BED3-50476F2F2FA5}"/>
                </a:ext>
              </a:extLst>
            </p:cNvPr>
            <p:cNvSpPr txBox="1">
              <a:spLocks/>
            </p:cNvSpPr>
            <p:nvPr/>
          </p:nvSpPr>
          <p:spPr>
            <a:xfrm>
              <a:off x="1082496" y="5984500"/>
              <a:ext cx="7371598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E60DE1-D13A-BB4F-A071-CD4DE32F912C}"/>
                </a:ext>
              </a:extLst>
            </p:cNvPr>
            <p:cNvSpPr txBox="1"/>
            <p:nvPr/>
          </p:nvSpPr>
          <p:spPr>
            <a:xfrm>
              <a:off x="1978067" y="5338169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8C2EEF7-CD30-CF49-80BB-F0F0E92A83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95E59E9-BF49-FA4F-8673-D0026BBB44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29981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96814" y="1173093"/>
            <a:ext cx="9423620" cy="1737224"/>
            <a:chOff x="96051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9605124" y="1746162"/>
              <a:ext cx="9423620" cy="1455101"/>
              <a:chOff x="154507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54507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REVENUE MODEL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400189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0637337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74234-1043-EF45-8682-218D583E9D3E}"/>
              </a:ext>
            </a:extLst>
          </p:cNvPr>
          <p:cNvSpPr/>
          <p:nvPr/>
        </p:nvSpPr>
        <p:spPr>
          <a:xfrm>
            <a:off x="0" y="5768715"/>
            <a:ext cx="12188825" cy="7947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C63EF-1BFE-544C-9FF3-C24716B5ADE4}"/>
              </a:ext>
            </a:extLst>
          </p:cNvPr>
          <p:cNvGrpSpPr/>
          <p:nvPr/>
        </p:nvGrpSpPr>
        <p:grpSpPr>
          <a:xfrm>
            <a:off x="1644650" y="8627018"/>
            <a:ext cx="8575784" cy="3022315"/>
            <a:chOff x="1644650" y="9816800"/>
            <a:chExt cx="8575784" cy="30223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1FED5-F632-CA4F-BEF6-F1822A12DE09}"/>
                </a:ext>
              </a:extLst>
            </p:cNvPr>
            <p:cNvSpPr/>
            <p:nvPr/>
          </p:nvSpPr>
          <p:spPr>
            <a:xfrm>
              <a:off x="1746251" y="9816800"/>
              <a:ext cx="79120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Service being offered by a company </a:t>
              </a:r>
              <a:endPara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2C32A599-BD15-B340-9E0E-81C700D570D7}"/>
                </a:ext>
              </a:extLst>
            </p:cNvPr>
            <p:cNvSpPr txBox="1">
              <a:spLocks/>
            </p:cNvSpPr>
            <p:nvPr/>
          </p:nvSpPr>
          <p:spPr>
            <a:xfrm>
              <a:off x="1644650" y="10463131"/>
              <a:ext cx="8575784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4C359-2523-F744-92E4-5ACC426280DA}"/>
              </a:ext>
            </a:extLst>
          </p:cNvPr>
          <p:cNvGrpSpPr/>
          <p:nvPr/>
        </p:nvGrpSpPr>
        <p:grpSpPr>
          <a:xfrm>
            <a:off x="1829027" y="4501764"/>
            <a:ext cx="8451042" cy="2533807"/>
            <a:chOff x="1829027" y="4501764"/>
            <a:chExt cx="8451042" cy="253380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B04CE-BE1D-854F-8D15-EF68BD372A22}"/>
                </a:ext>
              </a:extLst>
            </p:cNvPr>
            <p:cNvSpPr/>
            <p:nvPr/>
          </p:nvSpPr>
          <p:spPr>
            <a:xfrm>
              <a:off x="1829027" y="4501764"/>
              <a:ext cx="2533808" cy="25338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C90072-1E4B-EF46-BC07-34491E726404}"/>
                </a:ext>
              </a:extLst>
            </p:cNvPr>
            <p:cNvSpPr txBox="1"/>
            <p:nvPr/>
          </p:nvSpPr>
          <p:spPr>
            <a:xfrm>
              <a:off x="2419303" y="5324493"/>
              <a:ext cx="135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$49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01AE329-47B9-5F48-9EB8-3AE6C25F1076}"/>
                </a:ext>
              </a:extLst>
            </p:cNvPr>
            <p:cNvSpPr/>
            <p:nvPr/>
          </p:nvSpPr>
          <p:spPr>
            <a:xfrm>
              <a:off x="4787644" y="4501764"/>
              <a:ext cx="2533808" cy="2533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8299C-C0E9-D146-8EC5-FE338147C6F3}"/>
                </a:ext>
              </a:extLst>
            </p:cNvPr>
            <p:cNvSpPr txBox="1"/>
            <p:nvPr/>
          </p:nvSpPr>
          <p:spPr>
            <a:xfrm>
              <a:off x="5377920" y="5324493"/>
              <a:ext cx="135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$79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4EFF14-EEDF-0947-8759-FCA931FCD118}"/>
                </a:ext>
              </a:extLst>
            </p:cNvPr>
            <p:cNvSpPr/>
            <p:nvPr/>
          </p:nvSpPr>
          <p:spPr>
            <a:xfrm>
              <a:off x="7746261" y="4501764"/>
              <a:ext cx="2533808" cy="25338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D28F2D-2399-4145-ACF2-E6F1644814E0}"/>
                </a:ext>
              </a:extLst>
            </p:cNvPr>
            <p:cNvSpPr txBox="1"/>
            <p:nvPr/>
          </p:nvSpPr>
          <p:spPr>
            <a:xfrm>
              <a:off x="8336543" y="5324493"/>
              <a:ext cx="135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$99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A6CEEFB-DC71-1542-87F8-740EB946FC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01357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A488ED-E62C-E34F-A45D-9E4FDF3E1D82}"/>
              </a:ext>
            </a:extLst>
          </p:cNvPr>
          <p:cNvGrpSpPr/>
          <p:nvPr/>
        </p:nvGrpSpPr>
        <p:grpSpPr>
          <a:xfrm>
            <a:off x="2356602" y="1470102"/>
            <a:ext cx="19664448" cy="4171417"/>
            <a:chOff x="2356602" y="8048702"/>
            <a:chExt cx="19664448" cy="41714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D2DB17-8ECA-C449-A9AA-E814844C2E2A}"/>
                </a:ext>
              </a:extLst>
            </p:cNvPr>
            <p:cNvGrpSpPr/>
            <p:nvPr/>
          </p:nvGrpSpPr>
          <p:grpSpPr>
            <a:xfrm>
              <a:off x="2356602" y="9749237"/>
              <a:ext cx="7371598" cy="2470882"/>
              <a:chOff x="1082496" y="5338169"/>
              <a:chExt cx="7371598" cy="2470882"/>
            </a:xfrm>
          </p:grpSpPr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397A9CB-94ED-F542-9FC6-4054056CD1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496" y="5984500"/>
                <a:ext cx="7371598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183AB-1E45-E74C-866E-210290A9818F}"/>
                  </a:ext>
                </a:extLst>
              </p:cNvPr>
              <p:cNvSpPr txBox="1"/>
              <p:nvPr/>
            </p:nvSpPr>
            <p:spPr>
              <a:xfrm>
                <a:off x="1978067" y="5338169"/>
                <a:ext cx="5580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11" name="Shape 2944">
              <a:extLst>
                <a:ext uri="{FF2B5EF4-FFF2-40B4-BE49-F238E27FC236}">
                  <a16:creationId xmlns:a16="http://schemas.microsoft.com/office/drawing/2014/main" id="{3E59F905-7EC5-9345-BEA3-EEC575B6FAC8}"/>
                </a:ext>
              </a:extLst>
            </p:cNvPr>
            <p:cNvSpPr/>
            <p:nvPr/>
          </p:nvSpPr>
          <p:spPr>
            <a:xfrm>
              <a:off x="5438703" y="8048702"/>
              <a:ext cx="1207394" cy="1207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  <p:sp>
          <p:nvSpPr>
            <p:cNvPr id="12" name="Shape 2556">
              <a:extLst>
                <a:ext uri="{FF2B5EF4-FFF2-40B4-BE49-F238E27FC236}">
                  <a16:creationId xmlns:a16="http://schemas.microsoft.com/office/drawing/2014/main" id="{FBDC997A-0F49-9546-829C-471367AC3A49}"/>
                </a:ext>
              </a:extLst>
            </p:cNvPr>
            <p:cNvSpPr/>
            <p:nvPr/>
          </p:nvSpPr>
          <p:spPr>
            <a:xfrm>
              <a:off x="17731549" y="8054288"/>
              <a:ext cx="1207398" cy="120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DBF811-99FE-6A48-8611-8665154E8E56}"/>
                </a:ext>
              </a:extLst>
            </p:cNvPr>
            <p:cNvGrpSpPr/>
            <p:nvPr/>
          </p:nvGrpSpPr>
          <p:grpSpPr>
            <a:xfrm>
              <a:off x="14649452" y="9749237"/>
              <a:ext cx="7371598" cy="2470882"/>
              <a:chOff x="1082496" y="5338169"/>
              <a:chExt cx="7371598" cy="2470882"/>
            </a:xfrm>
          </p:grpSpPr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3FB21876-BBA1-5347-BED3-50476F2F2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496" y="5984500"/>
                <a:ext cx="7371598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E60DE1-D13A-BB4F-A071-CD4DE32F912C}"/>
                  </a:ext>
                </a:extLst>
              </p:cNvPr>
              <p:cNvSpPr txBox="1"/>
              <p:nvPr/>
            </p:nvSpPr>
            <p:spPr>
              <a:xfrm>
                <a:off x="1978067" y="5338169"/>
                <a:ext cx="5580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97D05C3-3179-6041-89A1-56BE9EAC23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568BE82-C0AE-A041-B8C1-AD79514A5F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8712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12985639" y="1173093"/>
            <a:ext cx="9423620" cy="1737224"/>
            <a:chOff x="96051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9605124" y="1746162"/>
              <a:ext cx="9423620" cy="1455101"/>
              <a:chOff x="154507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54507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REVENUE MODEL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400189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0637337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74234-1043-EF45-8682-218D583E9D3E}"/>
              </a:ext>
            </a:extLst>
          </p:cNvPr>
          <p:cNvSpPr/>
          <p:nvPr/>
        </p:nvSpPr>
        <p:spPr>
          <a:xfrm>
            <a:off x="12188825" y="5768715"/>
            <a:ext cx="12188825" cy="7947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C63EF-1BFE-544C-9FF3-C24716B5ADE4}"/>
              </a:ext>
            </a:extLst>
          </p:cNvPr>
          <p:cNvGrpSpPr/>
          <p:nvPr/>
        </p:nvGrpSpPr>
        <p:grpSpPr>
          <a:xfrm>
            <a:off x="13833475" y="8627018"/>
            <a:ext cx="8575784" cy="3022315"/>
            <a:chOff x="1644650" y="9816800"/>
            <a:chExt cx="8575784" cy="30223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1FED5-F632-CA4F-BEF6-F1822A12DE09}"/>
                </a:ext>
              </a:extLst>
            </p:cNvPr>
            <p:cNvSpPr/>
            <p:nvPr/>
          </p:nvSpPr>
          <p:spPr>
            <a:xfrm>
              <a:off x="1746251" y="9816800"/>
              <a:ext cx="79120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Service being offered by a company </a:t>
              </a:r>
              <a:endPara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2C32A599-BD15-B340-9E0E-81C700D570D7}"/>
                </a:ext>
              </a:extLst>
            </p:cNvPr>
            <p:cNvSpPr txBox="1">
              <a:spLocks/>
            </p:cNvSpPr>
            <p:nvPr/>
          </p:nvSpPr>
          <p:spPr>
            <a:xfrm>
              <a:off x="1644650" y="10463131"/>
              <a:ext cx="8575784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4C359-2523-F744-92E4-5ACC426280DA}"/>
              </a:ext>
            </a:extLst>
          </p:cNvPr>
          <p:cNvGrpSpPr/>
          <p:nvPr/>
        </p:nvGrpSpPr>
        <p:grpSpPr>
          <a:xfrm>
            <a:off x="14017852" y="4501764"/>
            <a:ext cx="8451042" cy="2533807"/>
            <a:chOff x="1829027" y="4501764"/>
            <a:chExt cx="8451042" cy="253380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B04CE-BE1D-854F-8D15-EF68BD372A22}"/>
                </a:ext>
              </a:extLst>
            </p:cNvPr>
            <p:cNvSpPr/>
            <p:nvPr/>
          </p:nvSpPr>
          <p:spPr>
            <a:xfrm>
              <a:off x="1829027" y="4501764"/>
              <a:ext cx="2533808" cy="25338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C90072-1E4B-EF46-BC07-34491E726404}"/>
                </a:ext>
              </a:extLst>
            </p:cNvPr>
            <p:cNvSpPr txBox="1"/>
            <p:nvPr/>
          </p:nvSpPr>
          <p:spPr>
            <a:xfrm>
              <a:off x="2419303" y="5324493"/>
              <a:ext cx="135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$49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01AE329-47B9-5F48-9EB8-3AE6C25F1076}"/>
                </a:ext>
              </a:extLst>
            </p:cNvPr>
            <p:cNvSpPr/>
            <p:nvPr/>
          </p:nvSpPr>
          <p:spPr>
            <a:xfrm>
              <a:off x="4787644" y="4501764"/>
              <a:ext cx="2533808" cy="2533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8299C-C0E9-D146-8EC5-FE338147C6F3}"/>
                </a:ext>
              </a:extLst>
            </p:cNvPr>
            <p:cNvSpPr txBox="1"/>
            <p:nvPr/>
          </p:nvSpPr>
          <p:spPr>
            <a:xfrm>
              <a:off x="5377920" y="5324493"/>
              <a:ext cx="135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$79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4EFF14-EEDF-0947-8759-FCA931FCD118}"/>
                </a:ext>
              </a:extLst>
            </p:cNvPr>
            <p:cNvSpPr/>
            <p:nvPr/>
          </p:nvSpPr>
          <p:spPr>
            <a:xfrm>
              <a:off x="7746261" y="4501764"/>
              <a:ext cx="2533808" cy="25338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D28F2D-2399-4145-ACF2-E6F1644814E0}"/>
                </a:ext>
              </a:extLst>
            </p:cNvPr>
            <p:cNvSpPr txBox="1"/>
            <p:nvPr/>
          </p:nvSpPr>
          <p:spPr>
            <a:xfrm>
              <a:off x="8336543" y="5324493"/>
              <a:ext cx="135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$99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9D1666-E9B9-F848-B377-C6C83847E1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60855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1F71F2-4782-7541-81D1-190AE5702C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13865422" y="1173093"/>
            <a:ext cx="9423620" cy="1737224"/>
            <a:chOff x="9189768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9189768" y="1746162"/>
              <a:ext cx="9423620" cy="1455101"/>
              <a:chOff x="15035396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REVENUE MODEL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5089142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9B78A2B-63D8-CF48-BA56-856B88C6F828}"/>
              </a:ext>
            </a:extLst>
          </p:cNvPr>
          <p:cNvSpPr/>
          <p:nvPr/>
        </p:nvSpPr>
        <p:spPr>
          <a:xfrm>
            <a:off x="9336505" y="8077200"/>
            <a:ext cx="13653636" cy="4322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E1030-8315-944B-BA12-3971D76B0D75}"/>
              </a:ext>
            </a:extLst>
          </p:cNvPr>
          <p:cNvGrpSpPr/>
          <p:nvPr/>
        </p:nvGrpSpPr>
        <p:grpSpPr>
          <a:xfrm>
            <a:off x="13790014" y="3982601"/>
            <a:ext cx="9423620" cy="3022315"/>
            <a:chOff x="14682887" y="6600845"/>
            <a:chExt cx="9423620" cy="3022315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EB70F5DA-E584-5240-96A8-DD7A3183F7ED}"/>
                </a:ext>
              </a:extLst>
            </p:cNvPr>
            <p:cNvSpPr txBox="1">
              <a:spLocks/>
            </p:cNvSpPr>
            <p:nvPr/>
          </p:nvSpPr>
          <p:spPr>
            <a:xfrm>
              <a:off x="14682887" y="7247176"/>
              <a:ext cx="9423620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32A083-9394-0043-A62F-D4F3E63A774A}"/>
                </a:ext>
              </a:extLst>
            </p:cNvPr>
            <p:cNvSpPr/>
            <p:nvPr/>
          </p:nvSpPr>
          <p:spPr>
            <a:xfrm>
              <a:off x="14798636" y="6600845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69F0DA-AC2E-E349-AC66-71335A6073E2}"/>
              </a:ext>
            </a:extLst>
          </p:cNvPr>
          <p:cNvSpPr txBox="1"/>
          <p:nvPr/>
        </p:nvSpPr>
        <p:spPr>
          <a:xfrm>
            <a:off x="10350884" y="9422901"/>
            <a:ext cx="11117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+2349 YOUR TITLE</a:t>
            </a:r>
          </a:p>
        </p:txBody>
      </p:sp>
    </p:spTree>
    <p:extLst>
      <p:ext uri="{BB962C8B-B14F-4D97-AF65-F5344CB8AC3E}">
        <p14:creationId xmlns:p14="http://schemas.microsoft.com/office/powerpoint/2010/main" val="311496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8A8326-C784-5E4F-8A8E-0EF001C9BE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906238-1B24-CB48-A528-250586503FF6}"/>
              </a:ext>
            </a:extLst>
          </p:cNvPr>
          <p:cNvSpPr/>
          <p:nvPr/>
        </p:nvSpPr>
        <p:spPr>
          <a:xfrm rot="10800000" flipV="1">
            <a:off x="-10" y="1"/>
            <a:ext cx="24377649" cy="9702800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3C5A097E-E3A1-F041-BADF-65F31C56BB0A}"/>
              </a:ext>
            </a:extLst>
          </p:cNvPr>
          <p:cNvSpPr txBox="1">
            <a:spLocks/>
          </p:cNvSpPr>
          <p:nvPr/>
        </p:nvSpPr>
        <p:spPr>
          <a:xfrm>
            <a:off x="1514218" y="10982395"/>
            <a:ext cx="21349214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Likewise a fish is technically fast when it bears a waif, or any other recognized symbol of possession; so long as the party waiting it plainly evince their ability at any time to take it alongside.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1EC947-235E-FA4C-A807-30070CFEEA7B}"/>
              </a:ext>
            </a:extLst>
          </p:cNvPr>
          <p:cNvGrpSpPr/>
          <p:nvPr/>
        </p:nvGrpSpPr>
        <p:grpSpPr>
          <a:xfrm>
            <a:off x="1825368" y="5033006"/>
            <a:ext cx="10674607" cy="2514904"/>
            <a:chOff x="1739385" y="6465669"/>
            <a:chExt cx="10674607" cy="2514904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5757D385-3B4B-B84C-9D4A-F823DD8EF65D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10674607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3DBDE7-B370-0246-AEFC-F8C9E8B5C8C1}"/>
                </a:ext>
              </a:extLst>
            </p:cNvPr>
            <p:cNvSpPr/>
            <p:nvPr/>
          </p:nvSpPr>
          <p:spPr>
            <a:xfrm>
              <a:off x="1874521" y="6465669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Halie Meagan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5597BD-7593-F34D-AE06-5B6281C1F7FB}"/>
              </a:ext>
            </a:extLst>
          </p:cNvPr>
          <p:cNvGrpSpPr/>
          <p:nvPr/>
        </p:nvGrpSpPr>
        <p:grpSpPr>
          <a:xfrm>
            <a:off x="1962435" y="1302715"/>
            <a:ext cx="6887651" cy="1737224"/>
            <a:chOff x="10878846" y="1464039"/>
            <a:chExt cx="6887651" cy="17372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C50ED4F-AAD2-8F4D-AD63-9A264F50AE8D}"/>
                </a:ext>
              </a:extLst>
            </p:cNvPr>
            <p:cNvGrpSpPr/>
            <p:nvPr/>
          </p:nvGrpSpPr>
          <p:grpSpPr>
            <a:xfrm>
              <a:off x="10878846" y="1746162"/>
              <a:ext cx="6887651" cy="1455101"/>
              <a:chOff x="16724474" y="1343770"/>
              <a:chExt cx="6887651" cy="1455101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F95123-8949-9C47-8CA9-C5B167F363CF}"/>
                  </a:ext>
                </a:extLst>
              </p:cNvPr>
              <p:cNvSpPr txBox="1"/>
              <p:nvPr/>
            </p:nvSpPr>
            <p:spPr>
              <a:xfrm>
                <a:off x="16724474" y="1343770"/>
                <a:ext cx="688765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A WELCOME WEAR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1E94F4F-974F-1E4F-BE57-F11F8775291A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26DD7D2-EDD2-AC4B-87AF-CF2E2F3AF96A}"/>
                </a:ext>
              </a:extLst>
            </p:cNvPr>
            <p:cNvSpPr/>
            <p:nvPr/>
          </p:nvSpPr>
          <p:spPr>
            <a:xfrm>
              <a:off x="10946582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95B85-9508-1341-96BC-5FC482236A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15529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43D5D48-E5C1-EF4C-A150-38E6EA5E91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1462917" y="1173093"/>
            <a:ext cx="9423620" cy="1737224"/>
            <a:chOff x="9189768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9189768" y="1746162"/>
              <a:ext cx="9423620" cy="1455101"/>
              <a:chOff x="15035396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REVENUE MODEL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5089142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E1030-8315-944B-BA12-3971D76B0D75}"/>
              </a:ext>
            </a:extLst>
          </p:cNvPr>
          <p:cNvGrpSpPr/>
          <p:nvPr/>
        </p:nvGrpSpPr>
        <p:grpSpPr>
          <a:xfrm>
            <a:off x="1387509" y="3982601"/>
            <a:ext cx="9423620" cy="3022315"/>
            <a:chOff x="14682887" y="6600845"/>
            <a:chExt cx="9423620" cy="3022315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EB70F5DA-E584-5240-96A8-DD7A3183F7ED}"/>
                </a:ext>
              </a:extLst>
            </p:cNvPr>
            <p:cNvSpPr txBox="1">
              <a:spLocks/>
            </p:cNvSpPr>
            <p:nvPr/>
          </p:nvSpPr>
          <p:spPr>
            <a:xfrm>
              <a:off x="14682887" y="7247176"/>
              <a:ext cx="9423620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32A083-9394-0043-A62F-D4F3E63A774A}"/>
                </a:ext>
              </a:extLst>
            </p:cNvPr>
            <p:cNvSpPr/>
            <p:nvPr/>
          </p:nvSpPr>
          <p:spPr>
            <a:xfrm>
              <a:off x="14798636" y="6600845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16563-2383-DD4B-A9AC-7B2F57774792}"/>
              </a:ext>
            </a:extLst>
          </p:cNvPr>
          <p:cNvGrpSpPr/>
          <p:nvPr/>
        </p:nvGrpSpPr>
        <p:grpSpPr>
          <a:xfrm>
            <a:off x="1387509" y="8077200"/>
            <a:ext cx="13653636" cy="4322618"/>
            <a:chOff x="9336505" y="8077200"/>
            <a:chExt cx="13653636" cy="43226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381C84-7FD3-FC42-A2AC-87907948A254}"/>
                </a:ext>
              </a:extLst>
            </p:cNvPr>
            <p:cNvSpPr/>
            <p:nvPr/>
          </p:nvSpPr>
          <p:spPr>
            <a:xfrm>
              <a:off x="9336505" y="8077200"/>
              <a:ext cx="13653636" cy="4322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CF70D-297F-B745-B3A2-76252A626B79}"/>
                </a:ext>
              </a:extLst>
            </p:cNvPr>
            <p:cNvSpPr txBox="1"/>
            <p:nvPr/>
          </p:nvSpPr>
          <p:spPr>
            <a:xfrm>
              <a:off x="10701942" y="9422901"/>
              <a:ext cx="1041503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+590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897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062647-904E-E74C-A500-2DF2EDD45A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30F1AB-829F-A344-B924-DA1A9A05FA96}"/>
              </a:ext>
            </a:extLst>
          </p:cNvPr>
          <p:cNvSpPr/>
          <p:nvPr/>
        </p:nvSpPr>
        <p:spPr>
          <a:xfrm rot="10800000" flipV="1">
            <a:off x="-6" y="0"/>
            <a:ext cx="15712513" cy="13716000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07B144-6450-9545-9D8F-BBB58F2674B5}"/>
              </a:ext>
            </a:extLst>
          </p:cNvPr>
          <p:cNvSpPr/>
          <p:nvPr/>
        </p:nvSpPr>
        <p:spPr>
          <a:xfrm>
            <a:off x="8581216" y="2804316"/>
            <a:ext cx="14097694" cy="8107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AE5DF06-9BAF-0041-8C64-8FF7F06BB83C}"/>
              </a:ext>
            </a:extLst>
          </p:cNvPr>
          <p:cNvSpPr txBox="1">
            <a:spLocks/>
          </p:cNvSpPr>
          <p:nvPr/>
        </p:nvSpPr>
        <p:spPr>
          <a:xfrm>
            <a:off x="1552436" y="6983180"/>
            <a:ext cx="5479300" cy="347885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 believe they need it.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1759192" y="3253967"/>
            <a:ext cx="4913848" cy="2626319"/>
            <a:chOff x="8157324" y="1464039"/>
            <a:chExt cx="4913848" cy="262631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4913848" cy="2344196"/>
              <a:chOff x="14002952" y="1343770"/>
              <a:chExt cx="4913848" cy="23441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4913848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MARKET VALIDATION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4002952" y="3287856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825529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A3950-C63C-A84C-B428-09E36639F8EC}"/>
              </a:ext>
            </a:extLst>
          </p:cNvPr>
          <p:cNvGrpSpPr/>
          <p:nvPr/>
        </p:nvGrpSpPr>
        <p:grpSpPr>
          <a:xfrm>
            <a:off x="9630610" y="5491834"/>
            <a:ext cx="12163813" cy="2982691"/>
            <a:chOff x="9630610" y="5680231"/>
            <a:chExt cx="12163813" cy="2982691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A65EC4E2-5178-DC4B-9C3F-C4206F5AC132}"/>
                </a:ext>
              </a:extLst>
            </p:cNvPr>
            <p:cNvSpPr txBox="1">
              <a:spLocks/>
            </p:cNvSpPr>
            <p:nvPr/>
          </p:nvSpPr>
          <p:spPr>
            <a:xfrm>
              <a:off x="17978072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7A29090E-9956-B546-822E-EAC1B5496E05}"/>
                </a:ext>
              </a:extLst>
            </p:cNvPr>
            <p:cNvSpPr txBox="1">
              <a:spLocks/>
            </p:cNvSpPr>
            <p:nvPr/>
          </p:nvSpPr>
          <p:spPr>
            <a:xfrm>
              <a:off x="9630610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2FC90095-42B9-354E-B38F-37B9BFD0AC3A}"/>
                </a:ext>
              </a:extLst>
            </p:cNvPr>
            <p:cNvSpPr txBox="1">
              <a:spLocks/>
            </p:cNvSpPr>
            <p:nvPr/>
          </p:nvSpPr>
          <p:spPr>
            <a:xfrm>
              <a:off x="13804341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B99814-367C-5E42-9AAE-7630C5CB74EB}"/>
                </a:ext>
              </a:extLst>
            </p:cNvPr>
            <p:cNvSpPr txBox="1"/>
            <p:nvPr/>
          </p:nvSpPr>
          <p:spPr>
            <a:xfrm>
              <a:off x="9790630" y="5680231"/>
              <a:ext cx="16177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+34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1969F3-3C99-4E43-BD70-45F271270E80}"/>
                </a:ext>
              </a:extLst>
            </p:cNvPr>
            <p:cNvSpPr txBox="1"/>
            <p:nvPr/>
          </p:nvSpPr>
          <p:spPr>
            <a:xfrm>
              <a:off x="13987221" y="5680231"/>
              <a:ext cx="20954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+120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00C8E7-E920-534E-AD59-DB2129CFB444}"/>
                </a:ext>
              </a:extLst>
            </p:cNvPr>
            <p:cNvSpPr txBox="1"/>
            <p:nvPr/>
          </p:nvSpPr>
          <p:spPr>
            <a:xfrm>
              <a:off x="18147991" y="5680231"/>
              <a:ext cx="16193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4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9E1F126-0891-A94B-B2D6-17EDE6AFDC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9C42B4-F0F8-E543-B059-FF3CAF792CCA}"/>
              </a:ext>
            </a:extLst>
          </p:cNvPr>
          <p:cNvSpPr/>
          <p:nvPr/>
        </p:nvSpPr>
        <p:spPr>
          <a:xfrm rot="10800000" flipV="1">
            <a:off x="-5" y="-1"/>
            <a:ext cx="12188822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D93F7B-20A3-1A48-BF5A-AA177E5C3411}"/>
              </a:ext>
            </a:extLst>
          </p:cNvPr>
          <p:cNvSpPr/>
          <p:nvPr/>
        </p:nvSpPr>
        <p:spPr>
          <a:xfrm>
            <a:off x="12188823" y="-8413"/>
            <a:ext cx="12188827" cy="687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1A636A-FC10-EF4E-A61D-C04B84A5F529}"/>
              </a:ext>
            </a:extLst>
          </p:cNvPr>
          <p:cNvGrpSpPr/>
          <p:nvPr/>
        </p:nvGrpSpPr>
        <p:grpSpPr>
          <a:xfrm>
            <a:off x="1462917" y="5989387"/>
            <a:ext cx="8027083" cy="1737224"/>
            <a:chOff x="9189768" y="1464039"/>
            <a:chExt cx="8027083" cy="17372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590FF7-51AF-5745-89D3-73CC41FF133D}"/>
                </a:ext>
              </a:extLst>
            </p:cNvPr>
            <p:cNvGrpSpPr/>
            <p:nvPr/>
          </p:nvGrpSpPr>
          <p:grpSpPr>
            <a:xfrm>
              <a:off x="9189768" y="1746162"/>
              <a:ext cx="8027083" cy="1455101"/>
              <a:chOff x="15035396" y="1343770"/>
              <a:chExt cx="8027083" cy="145510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F518B4-F3AC-B24C-9FD8-1ECD13205580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8027083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MARKET VALIDATION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913E67-B89B-6747-BF5A-01A45CFC4CA0}"/>
                  </a:ext>
                </a:extLst>
              </p:cNvPr>
              <p:cNvSpPr txBox="1"/>
              <p:nvPr/>
            </p:nvSpPr>
            <p:spPr>
              <a:xfrm>
                <a:off x="15089142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8EA9A2-D6F3-A440-8AAE-2A09326ED394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8201B6-8193-7643-9FDE-AB002673E5BA}"/>
              </a:ext>
            </a:extLst>
          </p:cNvPr>
          <p:cNvGrpSpPr/>
          <p:nvPr/>
        </p:nvGrpSpPr>
        <p:grpSpPr>
          <a:xfrm>
            <a:off x="13688425" y="1937653"/>
            <a:ext cx="9189621" cy="2982691"/>
            <a:chOff x="9630610" y="5680231"/>
            <a:chExt cx="9189621" cy="2982691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0B55658C-8398-E744-A224-47052F5E8EEF}"/>
                </a:ext>
              </a:extLst>
            </p:cNvPr>
            <p:cNvSpPr txBox="1">
              <a:spLocks/>
            </p:cNvSpPr>
            <p:nvPr/>
          </p:nvSpPr>
          <p:spPr>
            <a:xfrm>
              <a:off x="9630610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9EE175EE-ECA9-DD43-875F-08AE7E702A5F}"/>
                </a:ext>
              </a:extLst>
            </p:cNvPr>
            <p:cNvSpPr txBox="1">
              <a:spLocks/>
            </p:cNvSpPr>
            <p:nvPr/>
          </p:nvSpPr>
          <p:spPr>
            <a:xfrm>
              <a:off x="15003880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9D4559-6EBD-8D48-957E-0F9CAB0FE0A0}"/>
                </a:ext>
              </a:extLst>
            </p:cNvPr>
            <p:cNvSpPr txBox="1"/>
            <p:nvPr/>
          </p:nvSpPr>
          <p:spPr>
            <a:xfrm>
              <a:off x="9790630" y="5680231"/>
              <a:ext cx="16193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+50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E28834-149A-1647-A10B-FF6B4736263D}"/>
                </a:ext>
              </a:extLst>
            </p:cNvPr>
            <p:cNvSpPr txBox="1"/>
            <p:nvPr/>
          </p:nvSpPr>
          <p:spPr>
            <a:xfrm>
              <a:off x="15186760" y="5680231"/>
              <a:ext cx="209384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+173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87156-FDD9-9646-ACEE-BBCE3578D4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8940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MARKET VALIDATION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AAC0AF-9510-0E4A-8F30-E4A959D6F55E}"/>
              </a:ext>
            </a:extLst>
          </p:cNvPr>
          <p:cNvGrpSpPr/>
          <p:nvPr/>
        </p:nvGrpSpPr>
        <p:grpSpPr>
          <a:xfrm>
            <a:off x="2170793" y="5011124"/>
            <a:ext cx="20036064" cy="6902421"/>
            <a:chOff x="2317684" y="4450524"/>
            <a:chExt cx="21259931" cy="73240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C5B5FE-1173-734E-A12E-FA144742F7A3}"/>
                </a:ext>
              </a:extLst>
            </p:cNvPr>
            <p:cNvGrpSpPr/>
            <p:nvPr/>
          </p:nvGrpSpPr>
          <p:grpSpPr>
            <a:xfrm>
              <a:off x="2317684" y="4450524"/>
              <a:ext cx="6629531" cy="7324042"/>
              <a:chOff x="9397999" y="5943600"/>
              <a:chExt cx="6629531" cy="732404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A13DBCB-334A-0948-BFB7-FB0212B84370}"/>
                  </a:ext>
                </a:extLst>
              </p:cNvPr>
              <p:cNvSpPr/>
              <p:nvPr/>
            </p:nvSpPr>
            <p:spPr>
              <a:xfrm>
                <a:off x="9397999" y="5943600"/>
                <a:ext cx="6629531" cy="5764107"/>
              </a:xfrm>
              <a:prstGeom prst="rect">
                <a:avLst/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A8E5813-C151-D145-9B55-A60627012096}"/>
                  </a:ext>
                </a:extLst>
              </p:cNvPr>
              <p:cNvSpPr/>
              <p:nvPr/>
            </p:nvSpPr>
            <p:spPr>
              <a:xfrm>
                <a:off x="9397999" y="11707707"/>
                <a:ext cx="6629531" cy="15599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0BBC1B-D13D-E546-9769-A9272AF1569C}"/>
                </a:ext>
              </a:extLst>
            </p:cNvPr>
            <p:cNvGrpSpPr/>
            <p:nvPr/>
          </p:nvGrpSpPr>
          <p:grpSpPr>
            <a:xfrm>
              <a:off x="9632884" y="4450524"/>
              <a:ext cx="6629531" cy="7324042"/>
              <a:chOff x="9397999" y="5943600"/>
              <a:chExt cx="6629531" cy="732404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90AFB3-68F5-2E46-BBAB-266FC3FFA04A}"/>
                  </a:ext>
                </a:extLst>
              </p:cNvPr>
              <p:cNvSpPr/>
              <p:nvPr/>
            </p:nvSpPr>
            <p:spPr>
              <a:xfrm>
                <a:off x="9397999" y="5943600"/>
                <a:ext cx="6629531" cy="5764107"/>
              </a:xfrm>
              <a:prstGeom prst="rect">
                <a:avLst/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1136F2E-6288-4F4E-886E-71F37116AF2B}"/>
                  </a:ext>
                </a:extLst>
              </p:cNvPr>
              <p:cNvSpPr/>
              <p:nvPr/>
            </p:nvSpPr>
            <p:spPr>
              <a:xfrm>
                <a:off x="9397999" y="11707707"/>
                <a:ext cx="6629531" cy="155993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0C09542-FE71-8E42-8CE3-1DFF7A53CB66}"/>
                </a:ext>
              </a:extLst>
            </p:cNvPr>
            <p:cNvGrpSpPr/>
            <p:nvPr/>
          </p:nvGrpSpPr>
          <p:grpSpPr>
            <a:xfrm>
              <a:off x="16948084" y="4450524"/>
              <a:ext cx="6629531" cy="7324042"/>
              <a:chOff x="9397999" y="5943600"/>
              <a:chExt cx="6629531" cy="732404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2DE8B54-3C72-B946-8670-EF91852362BC}"/>
                  </a:ext>
                </a:extLst>
              </p:cNvPr>
              <p:cNvSpPr/>
              <p:nvPr/>
            </p:nvSpPr>
            <p:spPr>
              <a:xfrm>
                <a:off x="9397999" y="5943600"/>
                <a:ext cx="6629531" cy="5764107"/>
              </a:xfrm>
              <a:prstGeom prst="rect">
                <a:avLst/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8905D3-C8A7-C64F-8853-B863E222A4A2}"/>
                  </a:ext>
                </a:extLst>
              </p:cNvPr>
              <p:cNvSpPr/>
              <p:nvPr/>
            </p:nvSpPr>
            <p:spPr>
              <a:xfrm>
                <a:off x="9397999" y="11707707"/>
                <a:ext cx="6629531" cy="1559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775DD5-113E-7C48-9240-150B2EE3F540}"/>
              </a:ext>
            </a:extLst>
          </p:cNvPr>
          <p:cNvGrpSpPr/>
          <p:nvPr/>
        </p:nvGrpSpPr>
        <p:grpSpPr>
          <a:xfrm>
            <a:off x="2805037" y="5692527"/>
            <a:ext cx="18767576" cy="4069480"/>
            <a:chOff x="2805037" y="5519679"/>
            <a:chExt cx="18767576" cy="406948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28CFCF-B711-A04E-BD0A-08F7BC794175}"/>
                </a:ext>
              </a:extLst>
            </p:cNvPr>
            <p:cNvSpPr txBox="1"/>
            <p:nvPr/>
          </p:nvSpPr>
          <p:spPr>
            <a:xfrm>
              <a:off x="4395293" y="5519679"/>
              <a:ext cx="17988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144K</a:t>
              </a:r>
              <a:endParaRPr lang="en-US" sz="8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6A3E39E6-7880-6347-ACCE-FA664B126A7D}"/>
                </a:ext>
              </a:extLst>
            </p:cNvPr>
            <p:cNvSpPr txBox="1">
              <a:spLocks/>
            </p:cNvSpPr>
            <p:nvPr/>
          </p:nvSpPr>
          <p:spPr>
            <a:xfrm>
              <a:off x="9699124" y="6661742"/>
              <a:ext cx="4979402" cy="292741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A70EC578-EE23-9B47-918E-658B29120C3C}"/>
                </a:ext>
              </a:extLst>
            </p:cNvPr>
            <p:cNvSpPr txBox="1">
              <a:spLocks/>
            </p:cNvSpPr>
            <p:nvPr/>
          </p:nvSpPr>
          <p:spPr>
            <a:xfrm>
              <a:off x="2805037" y="6661742"/>
              <a:ext cx="4979402" cy="292741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EB63F2C2-8C9C-0548-AEC2-B42BEA4BE87F}"/>
                </a:ext>
              </a:extLst>
            </p:cNvPr>
            <p:cNvSpPr txBox="1">
              <a:spLocks/>
            </p:cNvSpPr>
            <p:nvPr/>
          </p:nvSpPr>
          <p:spPr>
            <a:xfrm>
              <a:off x="16593211" y="6661742"/>
              <a:ext cx="4979402" cy="292741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6B5AA3-AFA2-8740-B870-6E6B84948292}"/>
                </a:ext>
              </a:extLst>
            </p:cNvPr>
            <p:cNvSpPr txBox="1"/>
            <p:nvPr/>
          </p:nvSpPr>
          <p:spPr>
            <a:xfrm>
              <a:off x="11289380" y="5519679"/>
              <a:ext cx="17988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189K</a:t>
              </a:r>
              <a:endParaRPr lang="en-US" sz="8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935F21-CB86-EF41-AB04-17CE2BACDD5E}"/>
                </a:ext>
              </a:extLst>
            </p:cNvPr>
            <p:cNvSpPr txBox="1"/>
            <p:nvPr/>
          </p:nvSpPr>
          <p:spPr>
            <a:xfrm>
              <a:off x="18183467" y="5519679"/>
              <a:ext cx="17988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105K</a:t>
              </a:r>
              <a:endParaRPr lang="en-US" sz="8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22A8BEF-A59C-6740-A6DF-6AAF324BD0CE}"/>
              </a:ext>
            </a:extLst>
          </p:cNvPr>
          <p:cNvSpPr/>
          <p:nvPr/>
        </p:nvSpPr>
        <p:spPr>
          <a:xfrm>
            <a:off x="3611159" y="10855311"/>
            <a:ext cx="3367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6F664F-59C5-334C-8C02-AE447D154891}"/>
              </a:ext>
            </a:extLst>
          </p:cNvPr>
          <p:cNvSpPr/>
          <p:nvPr/>
        </p:nvSpPr>
        <p:spPr>
          <a:xfrm>
            <a:off x="10505246" y="10855311"/>
            <a:ext cx="3367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742808-070C-4342-82E8-8DB3B5F04EDB}"/>
              </a:ext>
            </a:extLst>
          </p:cNvPr>
          <p:cNvSpPr/>
          <p:nvPr/>
        </p:nvSpPr>
        <p:spPr>
          <a:xfrm>
            <a:off x="17399333" y="10855311"/>
            <a:ext cx="3367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</p:spTree>
    <p:extLst>
      <p:ext uri="{BB962C8B-B14F-4D97-AF65-F5344CB8AC3E}">
        <p14:creationId xmlns:p14="http://schemas.microsoft.com/office/powerpoint/2010/main" val="131597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MARKET VALIDATION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A30AF6-A57C-E049-82AD-524612B9DD4E}"/>
              </a:ext>
            </a:extLst>
          </p:cNvPr>
          <p:cNvGrpSpPr/>
          <p:nvPr/>
        </p:nvGrpSpPr>
        <p:grpSpPr>
          <a:xfrm>
            <a:off x="11150962" y="4567963"/>
            <a:ext cx="10880350" cy="7435353"/>
            <a:chOff x="10483839" y="4434036"/>
            <a:chExt cx="11936617" cy="743535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2247AD-063E-CE47-996B-07CA27D41227}"/>
                </a:ext>
              </a:extLst>
            </p:cNvPr>
            <p:cNvGrpSpPr/>
            <p:nvPr/>
          </p:nvGrpSpPr>
          <p:grpSpPr>
            <a:xfrm>
              <a:off x="10524932" y="4434036"/>
              <a:ext cx="11895524" cy="6749881"/>
              <a:chOff x="12837543" y="4828032"/>
              <a:chExt cx="9582912" cy="599846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C2BDD3-3E21-564C-A697-29E57CD695EF}"/>
                  </a:ext>
                </a:extLst>
              </p:cNvPr>
              <p:cNvGrpSpPr/>
              <p:nvPr/>
            </p:nvGrpSpPr>
            <p:grpSpPr>
              <a:xfrm>
                <a:off x="12837543" y="4828032"/>
                <a:ext cx="9582912" cy="5998464"/>
                <a:chOff x="12837543" y="4828032"/>
                <a:chExt cx="9582912" cy="59984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450B0C4-384E-BE47-835E-7310513A4249}"/>
                    </a:ext>
                  </a:extLst>
                </p:cNvPr>
                <p:cNvSpPr/>
                <p:nvPr/>
              </p:nvSpPr>
              <p:spPr>
                <a:xfrm>
                  <a:off x="12837543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8AC4B7-9203-DA4E-9751-FAA67EE225F9}"/>
                    </a:ext>
                  </a:extLst>
                </p:cNvPr>
                <p:cNvSpPr/>
                <p:nvPr/>
              </p:nvSpPr>
              <p:spPr>
                <a:xfrm>
                  <a:off x="15288135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BFD4CE8-808B-174E-A55B-8A59EC38AA47}"/>
                    </a:ext>
                  </a:extLst>
                </p:cNvPr>
                <p:cNvSpPr/>
                <p:nvPr/>
              </p:nvSpPr>
              <p:spPr>
                <a:xfrm>
                  <a:off x="17738727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938FF99-5A31-954A-BD9E-9BF766AD993F}"/>
                    </a:ext>
                  </a:extLst>
                </p:cNvPr>
                <p:cNvSpPr/>
                <p:nvPr/>
              </p:nvSpPr>
              <p:spPr>
                <a:xfrm>
                  <a:off x="20189319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801435-2196-C84B-B8B0-6622DAC96C21}"/>
                  </a:ext>
                </a:extLst>
              </p:cNvPr>
              <p:cNvGrpSpPr/>
              <p:nvPr/>
            </p:nvGrpSpPr>
            <p:grpSpPr>
              <a:xfrm>
                <a:off x="12837543" y="5900529"/>
                <a:ext cx="9582912" cy="4925968"/>
                <a:chOff x="12837543" y="-1413786"/>
                <a:chExt cx="9582912" cy="1224028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922E1E3-9798-2E41-8EB6-6F035067579A}"/>
                    </a:ext>
                  </a:extLst>
                </p:cNvPr>
                <p:cNvSpPr/>
                <p:nvPr/>
              </p:nvSpPr>
              <p:spPr>
                <a:xfrm>
                  <a:off x="12837543" y="13460"/>
                  <a:ext cx="2231136" cy="108130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FFA4D94-3B5B-C44D-B887-6541B7DFD180}"/>
                    </a:ext>
                  </a:extLst>
                </p:cNvPr>
                <p:cNvSpPr/>
                <p:nvPr/>
              </p:nvSpPr>
              <p:spPr>
                <a:xfrm>
                  <a:off x="15288135" y="5596012"/>
                  <a:ext cx="2231136" cy="523048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C238CC2-6DC0-7649-8D86-15FB86206125}"/>
                    </a:ext>
                  </a:extLst>
                </p:cNvPr>
                <p:cNvSpPr/>
                <p:nvPr/>
              </p:nvSpPr>
              <p:spPr>
                <a:xfrm>
                  <a:off x="17738727" y="-1413786"/>
                  <a:ext cx="2231136" cy="1224028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93E80AF-629D-9146-8767-2C733491FB91}"/>
                    </a:ext>
                  </a:extLst>
                </p:cNvPr>
                <p:cNvSpPr/>
                <p:nvPr/>
              </p:nvSpPr>
              <p:spPr>
                <a:xfrm>
                  <a:off x="20189319" y="1627174"/>
                  <a:ext cx="2231136" cy="91993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935B05-CCC3-C147-BA74-F4010B5C0D06}"/>
                </a:ext>
              </a:extLst>
            </p:cNvPr>
            <p:cNvSpPr txBox="1"/>
            <p:nvPr/>
          </p:nvSpPr>
          <p:spPr>
            <a:xfrm>
              <a:off x="10483839" y="11469279"/>
              <a:ext cx="1760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84693-0DE0-6E4A-A01C-F3466092B2FD}"/>
                </a:ext>
              </a:extLst>
            </p:cNvPr>
            <p:cNvSpPr txBox="1"/>
            <p:nvPr/>
          </p:nvSpPr>
          <p:spPr>
            <a:xfrm>
              <a:off x="13566918" y="11469279"/>
              <a:ext cx="176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D3BCC6-FD4C-2C40-A8E2-5BC385450834}"/>
                </a:ext>
              </a:extLst>
            </p:cNvPr>
            <p:cNvSpPr txBox="1"/>
            <p:nvPr/>
          </p:nvSpPr>
          <p:spPr>
            <a:xfrm>
              <a:off x="16608902" y="11469279"/>
              <a:ext cx="1760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95857C-6901-C04E-8ED6-84EE93DC296C}"/>
                </a:ext>
              </a:extLst>
            </p:cNvPr>
            <p:cNvSpPr txBox="1"/>
            <p:nvPr/>
          </p:nvSpPr>
          <p:spPr>
            <a:xfrm>
              <a:off x="19650887" y="11469279"/>
              <a:ext cx="1766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55BFC6-DF08-264E-9579-7EBB78FF69F3}"/>
              </a:ext>
            </a:extLst>
          </p:cNvPr>
          <p:cNvGrpSpPr/>
          <p:nvPr/>
        </p:nvGrpSpPr>
        <p:grpSpPr>
          <a:xfrm>
            <a:off x="2346338" y="4567963"/>
            <a:ext cx="7328014" cy="2949538"/>
            <a:chOff x="2346338" y="5270754"/>
            <a:chExt cx="7328014" cy="2949538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B59113E3-9B59-3547-9CE5-F55AADFE3FF2}"/>
                </a:ext>
              </a:extLst>
            </p:cNvPr>
            <p:cNvSpPr txBox="1">
              <a:spLocks/>
            </p:cNvSpPr>
            <p:nvPr/>
          </p:nvSpPr>
          <p:spPr>
            <a:xfrm>
              <a:off x="2389608" y="6395741"/>
              <a:ext cx="7284744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649109-9B86-B940-AF94-67D6287F5BCC}"/>
                </a:ext>
              </a:extLst>
            </p:cNvPr>
            <p:cNvSpPr txBox="1"/>
            <p:nvPr/>
          </p:nvSpPr>
          <p:spPr>
            <a:xfrm>
              <a:off x="2346338" y="5270754"/>
              <a:ext cx="274120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+234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91BF6-3D96-8943-A669-20A74077F955}"/>
              </a:ext>
            </a:extLst>
          </p:cNvPr>
          <p:cNvGrpSpPr/>
          <p:nvPr/>
        </p:nvGrpSpPr>
        <p:grpSpPr>
          <a:xfrm>
            <a:off x="2346338" y="8368305"/>
            <a:ext cx="7328014" cy="2949538"/>
            <a:chOff x="2346338" y="9652000"/>
            <a:chExt cx="7328014" cy="2949538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73CF47F4-55E6-EE4C-B33B-1DA0E42F0C89}"/>
                </a:ext>
              </a:extLst>
            </p:cNvPr>
            <p:cNvSpPr txBox="1">
              <a:spLocks/>
            </p:cNvSpPr>
            <p:nvPr/>
          </p:nvSpPr>
          <p:spPr>
            <a:xfrm>
              <a:off x="2389608" y="10776987"/>
              <a:ext cx="7284744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9481F24-A364-144D-A514-3D8E097E13CF}"/>
                </a:ext>
              </a:extLst>
            </p:cNvPr>
            <p:cNvSpPr txBox="1"/>
            <p:nvPr/>
          </p:nvSpPr>
          <p:spPr>
            <a:xfrm>
              <a:off x="2346338" y="9652000"/>
              <a:ext cx="274120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+7160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46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47ECEE-68D5-2545-90E1-ABAD796902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9C42B4-F0F8-E543-B059-FF3CAF792CCA}"/>
              </a:ext>
            </a:extLst>
          </p:cNvPr>
          <p:cNvSpPr/>
          <p:nvPr/>
        </p:nvSpPr>
        <p:spPr>
          <a:xfrm rot="10800000" flipV="1">
            <a:off x="12188828" y="-1"/>
            <a:ext cx="12188822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D93F7B-20A3-1A48-BF5A-AA177E5C3411}"/>
              </a:ext>
            </a:extLst>
          </p:cNvPr>
          <p:cNvSpPr/>
          <p:nvPr/>
        </p:nvSpPr>
        <p:spPr>
          <a:xfrm>
            <a:off x="0" y="6841175"/>
            <a:ext cx="12188827" cy="687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1A636A-FC10-EF4E-A61D-C04B84A5F529}"/>
              </a:ext>
            </a:extLst>
          </p:cNvPr>
          <p:cNvGrpSpPr/>
          <p:nvPr/>
        </p:nvGrpSpPr>
        <p:grpSpPr>
          <a:xfrm>
            <a:off x="13651750" y="5989387"/>
            <a:ext cx="8027083" cy="1737224"/>
            <a:chOff x="9189768" y="1464039"/>
            <a:chExt cx="8027083" cy="17372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590FF7-51AF-5745-89D3-73CC41FF133D}"/>
                </a:ext>
              </a:extLst>
            </p:cNvPr>
            <p:cNvGrpSpPr/>
            <p:nvPr/>
          </p:nvGrpSpPr>
          <p:grpSpPr>
            <a:xfrm>
              <a:off x="9189768" y="1746162"/>
              <a:ext cx="8027083" cy="1455101"/>
              <a:chOff x="15035396" y="1343770"/>
              <a:chExt cx="8027083" cy="145510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F518B4-F3AC-B24C-9FD8-1ECD13205580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8027083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MARKET VALIDATION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913E67-B89B-6747-BF5A-01A45CFC4CA0}"/>
                  </a:ext>
                </a:extLst>
              </p:cNvPr>
              <p:cNvSpPr txBox="1"/>
              <p:nvPr/>
            </p:nvSpPr>
            <p:spPr>
              <a:xfrm>
                <a:off x="15089142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8EA9A2-D6F3-A440-8AAE-2A09326ED394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8201B6-8193-7643-9FDE-AB002673E5BA}"/>
              </a:ext>
            </a:extLst>
          </p:cNvPr>
          <p:cNvGrpSpPr/>
          <p:nvPr/>
        </p:nvGrpSpPr>
        <p:grpSpPr>
          <a:xfrm>
            <a:off x="1499602" y="8787241"/>
            <a:ext cx="9189621" cy="2982691"/>
            <a:chOff x="9630610" y="5680231"/>
            <a:chExt cx="9189621" cy="2982691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0B55658C-8398-E744-A224-47052F5E8EEF}"/>
                </a:ext>
              </a:extLst>
            </p:cNvPr>
            <p:cNvSpPr txBox="1">
              <a:spLocks/>
            </p:cNvSpPr>
            <p:nvPr/>
          </p:nvSpPr>
          <p:spPr>
            <a:xfrm>
              <a:off x="9630610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9EE175EE-ECA9-DD43-875F-08AE7E702A5F}"/>
                </a:ext>
              </a:extLst>
            </p:cNvPr>
            <p:cNvSpPr txBox="1">
              <a:spLocks/>
            </p:cNvSpPr>
            <p:nvPr/>
          </p:nvSpPr>
          <p:spPr>
            <a:xfrm>
              <a:off x="15003880" y="6838371"/>
              <a:ext cx="3816351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9D4559-6EBD-8D48-957E-0F9CAB0FE0A0}"/>
                </a:ext>
              </a:extLst>
            </p:cNvPr>
            <p:cNvSpPr txBox="1"/>
            <p:nvPr/>
          </p:nvSpPr>
          <p:spPr>
            <a:xfrm>
              <a:off x="9790630" y="5680231"/>
              <a:ext cx="16193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+50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E28834-149A-1647-A10B-FF6B4736263D}"/>
                </a:ext>
              </a:extLst>
            </p:cNvPr>
            <p:cNvSpPr txBox="1"/>
            <p:nvPr/>
          </p:nvSpPr>
          <p:spPr>
            <a:xfrm>
              <a:off x="15186760" y="5680231"/>
              <a:ext cx="209384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+173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28915-D337-7345-94EA-E92ADB2EA8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57955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AC15C8-8022-3C4B-8FC1-AB2D4AC6AC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EC22ED-20D7-EC46-9A90-EF8CB9AD0696}"/>
              </a:ext>
            </a:extLst>
          </p:cNvPr>
          <p:cNvSpPr/>
          <p:nvPr/>
        </p:nvSpPr>
        <p:spPr>
          <a:xfrm rot="10800000" flipV="1">
            <a:off x="12443790" y="-1"/>
            <a:ext cx="11933857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59548E-D957-6542-AF6B-5B0CBCCDF4F0}"/>
              </a:ext>
            </a:extLst>
          </p:cNvPr>
          <p:cNvGrpSpPr/>
          <p:nvPr/>
        </p:nvGrpSpPr>
        <p:grpSpPr>
          <a:xfrm>
            <a:off x="1380928" y="6039640"/>
            <a:ext cx="6291397" cy="6503267"/>
            <a:chOff x="1544860" y="11393872"/>
            <a:chExt cx="10299159" cy="65032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D2F8BF-A0BE-4842-8B14-55CFE56BEE00}"/>
                </a:ext>
              </a:extLst>
            </p:cNvPr>
            <p:cNvSpPr/>
            <p:nvPr/>
          </p:nvSpPr>
          <p:spPr>
            <a:xfrm>
              <a:off x="1746251" y="11393872"/>
              <a:ext cx="85424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Consumer demand</a:t>
              </a:r>
              <a:endPara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940C7A2C-324D-6C47-9639-FF00DC47D055}"/>
                </a:ext>
              </a:extLst>
            </p:cNvPr>
            <p:cNvSpPr txBox="1">
              <a:spLocks/>
            </p:cNvSpPr>
            <p:nvPr/>
          </p:nvSpPr>
          <p:spPr>
            <a:xfrm>
              <a:off x="1544860" y="12040203"/>
              <a:ext cx="10299159" cy="585693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 </a:t>
              </a:r>
            </a:p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Consumer demand, or it should be so compelling that consumers believe they need it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2B17C0EF-AB2A-8446-B1C2-0EC67441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26" y="1009483"/>
            <a:ext cx="5888381" cy="11746457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5E0FDD33-1CD4-A544-A626-04A606429BD2}"/>
              </a:ext>
            </a:extLst>
          </p:cNvPr>
          <p:cNvGrpSpPr/>
          <p:nvPr/>
        </p:nvGrpSpPr>
        <p:grpSpPr>
          <a:xfrm>
            <a:off x="1462917" y="1173093"/>
            <a:ext cx="6944483" cy="2641231"/>
            <a:chOff x="9189768" y="1464039"/>
            <a:chExt cx="6944483" cy="264123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6B80E29-FFA1-FF45-83A2-B3D6B32ECF7E}"/>
                </a:ext>
              </a:extLst>
            </p:cNvPr>
            <p:cNvGrpSpPr/>
            <p:nvPr/>
          </p:nvGrpSpPr>
          <p:grpSpPr>
            <a:xfrm>
              <a:off x="9189768" y="1746162"/>
              <a:ext cx="6944483" cy="2359108"/>
              <a:chOff x="15035396" y="1343770"/>
              <a:chExt cx="6944483" cy="235910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90ECC-8CFB-5D49-9B3B-C1BB02EEF277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6944483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PHONE</a:t>
                </a:r>
              </a:p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PREVIEW SAMPLE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6AB7AE5-BA29-9C49-965A-6B20677D4CB7}"/>
                  </a:ext>
                </a:extLst>
              </p:cNvPr>
              <p:cNvSpPr txBox="1"/>
              <p:nvPr/>
            </p:nvSpPr>
            <p:spPr>
              <a:xfrm>
                <a:off x="15089142" y="3302768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639E396-FF7B-6A43-A743-295B3EDF8446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00" name="Subtitle 2">
            <a:extLst>
              <a:ext uri="{FF2B5EF4-FFF2-40B4-BE49-F238E27FC236}">
                <a16:creationId xmlns:a16="http://schemas.microsoft.com/office/drawing/2014/main" id="{61153370-AA7B-104E-AEBA-68FCAFF7B29E}"/>
              </a:ext>
            </a:extLst>
          </p:cNvPr>
          <p:cNvSpPr txBox="1">
            <a:spLocks/>
          </p:cNvSpPr>
          <p:nvPr/>
        </p:nvSpPr>
        <p:spPr>
          <a:xfrm>
            <a:off x="16548862" y="2317518"/>
            <a:ext cx="5888381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Product should meet a certain consumer demand, or it should be so compelling that consumers.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A71D63C-929E-234F-A4AE-8477578936F3}"/>
              </a:ext>
            </a:extLst>
          </p:cNvPr>
          <p:cNvSpPr txBox="1">
            <a:spLocks/>
          </p:cNvSpPr>
          <p:nvPr/>
        </p:nvSpPr>
        <p:spPr>
          <a:xfrm>
            <a:off x="16548862" y="5945723"/>
            <a:ext cx="5888381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Product should meet a certain consumer demand, or it should be so compelling that consumers.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41A32354-C02F-C047-9F54-D1AD7885C2B1}"/>
              </a:ext>
            </a:extLst>
          </p:cNvPr>
          <p:cNvSpPr txBox="1">
            <a:spLocks/>
          </p:cNvSpPr>
          <p:nvPr/>
        </p:nvSpPr>
        <p:spPr>
          <a:xfrm>
            <a:off x="16548862" y="9573928"/>
            <a:ext cx="5888381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Product should meet a certain consumer demand, or it should be so compelling that consumers.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F5840-3C16-6242-A9F6-04DD4FB7EE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E181EFC-B07B-FB41-A2BC-0AD270E7FE8F}"/>
              </a:ext>
            </a:extLst>
          </p:cNvPr>
          <p:cNvSpPr/>
          <p:nvPr/>
        </p:nvSpPr>
        <p:spPr>
          <a:xfrm>
            <a:off x="14218164" y="2244949"/>
            <a:ext cx="1969692" cy="19696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81EC8DE-5027-FD49-BF17-9A446DBA5458}"/>
              </a:ext>
            </a:extLst>
          </p:cNvPr>
          <p:cNvSpPr/>
          <p:nvPr/>
        </p:nvSpPr>
        <p:spPr>
          <a:xfrm>
            <a:off x="14218164" y="5873155"/>
            <a:ext cx="1969692" cy="19696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C43AF2-DB07-C641-A270-AD58F602DC5C}"/>
              </a:ext>
            </a:extLst>
          </p:cNvPr>
          <p:cNvSpPr/>
          <p:nvPr/>
        </p:nvSpPr>
        <p:spPr>
          <a:xfrm>
            <a:off x="14218164" y="9501361"/>
            <a:ext cx="1969692" cy="19696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Shape 2808">
            <a:extLst>
              <a:ext uri="{FF2B5EF4-FFF2-40B4-BE49-F238E27FC236}">
                <a16:creationId xmlns:a16="http://schemas.microsoft.com/office/drawing/2014/main" id="{CFC0BA90-D207-E740-902F-64AD0C9E1DCF}"/>
              </a:ext>
            </a:extLst>
          </p:cNvPr>
          <p:cNvSpPr/>
          <p:nvPr/>
        </p:nvSpPr>
        <p:spPr>
          <a:xfrm>
            <a:off x="14771602" y="2762250"/>
            <a:ext cx="904772" cy="904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98" name="Shape 2617">
            <a:extLst>
              <a:ext uri="{FF2B5EF4-FFF2-40B4-BE49-F238E27FC236}">
                <a16:creationId xmlns:a16="http://schemas.microsoft.com/office/drawing/2014/main" id="{80C614EE-56B6-D14A-A7CA-E19FCC27BAE8}"/>
              </a:ext>
            </a:extLst>
          </p:cNvPr>
          <p:cNvSpPr/>
          <p:nvPr/>
        </p:nvSpPr>
        <p:spPr>
          <a:xfrm>
            <a:off x="14762215" y="6499760"/>
            <a:ext cx="875612" cy="716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9" name="Shape 2944">
            <a:extLst>
              <a:ext uri="{FF2B5EF4-FFF2-40B4-BE49-F238E27FC236}">
                <a16:creationId xmlns:a16="http://schemas.microsoft.com/office/drawing/2014/main" id="{69CE058F-6792-0644-A380-53C8D4141147}"/>
              </a:ext>
            </a:extLst>
          </p:cNvPr>
          <p:cNvSpPr/>
          <p:nvPr/>
        </p:nvSpPr>
        <p:spPr>
          <a:xfrm>
            <a:off x="14771602" y="10033822"/>
            <a:ext cx="904772" cy="904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6826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101697C-B9BE-2747-B24F-105F971DA2E2}"/>
              </a:ext>
            </a:extLst>
          </p:cNvPr>
          <p:cNvSpPr/>
          <p:nvPr/>
        </p:nvSpPr>
        <p:spPr>
          <a:xfrm>
            <a:off x="1" y="4049486"/>
            <a:ext cx="24377650" cy="966651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2D2171-5366-C24B-A50A-5BDA7BA44828}"/>
              </a:ext>
            </a:extLst>
          </p:cNvPr>
          <p:cNvGrpSpPr/>
          <p:nvPr/>
        </p:nvGrpSpPr>
        <p:grpSpPr>
          <a:xfrm>
            <a:off x="1516663" y="6326626"/>
            <a:ext cx="11691973" cy="1969690"/>
            <a:chOff x="1566827" y="5462727"/>
            <a:chExt cx="11691973" cy="196969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455F973-F5E3-8A4A-91F0-6A53C77D142E}"/>
                </a:ext>
              </a:extLst>
            </p:cNvPr>
            <p:cNvSpPr/>
            <p:nvPr/>
          </p:nvSpPr>
          <p:spPr>
            <a:xfrm>
              <a:off x="1566827" y="5462727"/>
              <a:ext cx="1969692" cy="1969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</a:endParaRPr>
            </a:p>
          </p:txBody>
        </p:sp>
        <p:sp>
          <p:nvSpPr>
            <p:cNvPr id="74" name="Shape 2808">
              <a:extLst>
                <a:ext uri="{FF2B5EF4-FFF2-40B4-BE49-F238E27FC236}">
                  <a16:creationId xmlns:a16="http://schemas.microsoft.com/office/drawing/2014/main" id="{4A5EF163-630C-A444-9E9B-AA23A7F1A839}"/>
                </a:ext>
              </a:extLst>
            </p:cNvPr>
            <p:cNvSpPr/>
            <p:nvPr/>
          </p:nvSpPr>
          <p:spPr>
            <a:xfrm>
              <a:off x="2120265" y="5980028"/>
              <a:ext cx="904772" cy="90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2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4D70DB9-7D69-F144-A4DF-EB7403DC6E40}"/>
                </a:ext>
              </a:extLst>
            </p:cNvPr>
            <p:cNvGrpSpPr/>
            <p:nvPr/>
          </p:nvGrpSpPr>
          <p:grpSpPr>
            <a:xfrm>
              <a:off x="3889932" y="5487847"/>
              <a:ext cx="9368868" cy="1919449"/>
              <a:chOff x="4089957" y="5212131"/>
              <a:chExt cx="9368868" cy="1919449"/>
            </a:xfrm>
          </p:grpSpPr>
          <p:sp>
            <p:nvSpPr>
              <p:cNvPr id="77" name="Subtitle 2">
                <a:extLst>
                  <a:ext uri="{FF2B5EF4-FFF2-40B4-BE49-F238E27FC236}">
                    <a16:creationId xmlns:a16="http://schemas.microsoft.com/office/drawing/2014/main" id="{A52723FC-F121-214F-9925-C01E8B429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9957" y="5858462"/>
                <a:ext cx="9368868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EFD3B-9245-4A4F-8C85-B85C5BD54B32}"/>
                  </a:ext>
                </a:extLst>
              </p:cNvPr>
              <p:cNvSpPr/>
              <p:nvPr/>
            </p:nvSpPr>
            <p:spPr>
              <a:xfrm>
                <a:off x="4205705" y="5212131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C19420B-37A5-7946-AE65-DAA74E8BEA4A}"/>
              </a:ext>
            </a:extLst>
          </p:cNvPr>
          <p:cNvGrpSpPr/>
          <p:nvPr/>
        </p:nvGrpSpPr>
        <p:grpSpPr>
          <a:xfrm>
            <a:off x="1516663" y="9416455"/>
            <a:ext cx="11691973" cy="1969690"/>
            <a:chOff x="1566827" y="9416455"/>
            <a:chExt cx="11691973" cy="196969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84B660D-3852-444F-84AD-56B2F9A1819C}"/>
                </a:ext>
              </a:extLst>
            </p:cNvPr>
            <p:cNvSpPr/>
            <p:nvPr/>
          </p:nvSpPr>
          <p:spPr>
            <a:xfrm>
              <a:off x="1566827" y="9416455"/>
              <a:ext cx="1969692" cy="19696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</a:endParaRPr>
            </a:p>
          </p:txBody>
        </p:sp>
        <p:sp>
          <p:nvSpPr>
            <p:cNvPr id="81" name="Shape 2617">
              <a:extLst>
                <a:ext uri="{FF2B5EF4-FFF2-40B4-BE49-F238E27FC236}">
                  <a16:creationId xmlns:a16="http://schemas.microsoft.com/office/drawing/2014/main" id="{CADA62DF-71A2-E441-99A6-427D19BD8345}"/>
                </a:ext>
              </a:extLst>
            </p:cNvPr>
            <p:cNvSpPr/>
            <p:nvPr/>
          </p:nvSpPr>
          <p:spPr>
            <a:xfrm>
              <a:off x="2110878" y="10043060"/>
              <a:ext cx="875612" cy="71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6729CA-2DB8-1C48-BABB-2C4E75A0FC08}"/>
                </a:ext>
              </a:extLst>
            </p:cNvPr>
            <p:cNvGrpSpPr/>
            <p:nvPr/>
          </p:nvGrpSpPr>
          <p:grpSpPr>
            <a:xfrm>
              <a:off x="3889932" y="9441574"/>
              <a:ext cx="9368868" cy="1919449"/>
              <a:chOff x="4089957" y="9165858"/>
              <a:chExt cx="9368868" cy="1919449"/>
            </a:xfrm>
          </p:grpSpPr>
          <p:sp>
            <p:nvSpPr>
              <p:cNvPr id="83" name="Subtitle 2">
                <a:extLst>
                  <a:ext uri="{FF2B5EF4-FFF2-40B4-BE49-F238E27FC236}">
                    <a16:creationId xmlns:a16="http://schemas.microsoft.com/office/drawing/2014/main" id="{01086C4F-A52A-4F4B-B321-BD89B666C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9957" y="9812189"/>
                <a:ext cx="9368868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9AD2D50-91E9-9045-9885-1EB4D516855C}"/>
                  </a:ext>
                </a:extLst>
              </p:cNvPr>
              <p:cNvSpPr/>
              <p:nvPr/>
            </p:nvSpPr>
            <p:spPr>
              <a:xfrm>
                <a:off x="4205705" y="9165858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8A1A3E0-33E9-CE45-8F7A-0497B3E9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476" y="1009483"/>
            <a:ext cx="5888381" cy="1174645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8FEB786-8AA3-4E4F-A437-B8D528312200}"/>
              </a:ext>
            </a:extLst>
          </p:cNvPr>
          <p:cNvGrpSpPr/>
          <p:nvPr/>
        </p:nvGrpSpPr>
        <p:grpSpPr>
          <a:xfrm>
            <a:off x="1462917" y="1173093"/>
            <a:ext cx="9767058" cy="1810416"/>
            <a:chOff x="9189768" y="1464039"/>
            <a:chExt cx="9767058" cy="181041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6AE64FA-7582-DC46-B01D-07D3ABD19A7B}"/>
                </a:ext>
              </a:extLst>
            </p:cNvPr>
            <p:cNvGrpSpPr/>
            <p:nvPr/>
          </p:nvGrpSpPr>
          <p:grpSpPr>
            <a:xfrm>
              <a:off x="9189768" y="1746162"/>
              <a:ext cx="9767058" cy="1528293"/>
              <a:chOff x="15035396" y="1343770"/>
              <a:chExt cx="9767058" cy="152829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B20E77-C76E-F544-B32B-86F339A13858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976705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PHONE PREVIEW SAMPLE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C1E3E4-7176-8542-8662-F99DB76FFE3B}"/>
                  </a:ext>
                </a:extLst>
              </p:cNvPr>
              <p:cNvSpPr txBox="1"/>
              <p:nvPr/>
            </p:nvSpPr>
            <p:spPr>
              <a:xfrm>
                <a:off x="15089142" y="2471953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CC0FB-B51B-0D47-AE47-89C840EED47D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C7437F-0C0E-7F43-A970-A4FB0CD39F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0331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5B72676-3CCF-204F-8898-0FC868B50E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1E036-F529-8C40-B359-B5A08866FFF2}"/>
              </a:ext>
            </a:extLst>
          </p:cNvPr>
          <p:cNvSpPr/>
          <p:nvPr/>
        </p:nvSpPr>
        <p:spPr>
          <a:xfrm rot="10800000" flipV="1">
            <a:off x="0" y="0"/>
            <a:ext cx="24377650" cy="7051070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5C4BB9-BEBE-FC4B-8391-742C3ED6E03D}"/>
              </a:ext>
            </a:extLst>
          </p:cNvPr>
          <p:cNvGrpSpPr/>
          <p:nvPr/>
        </p:nvGrpSpPr>
        <p:grpSpPr>
          <a:xfrm>
            <a:off x="2275218" y="5872343"/>
            <a:ext cx="3433858" cy="5195299"/>
            <a:chOff x="1757118" y="5872343"/>
            <a:chExt cx="3433858" cy="51952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12D0F6-EC39-2D4E-968C-037E5F0517D6}"/>
                </a:ext>
              </a:extLst>
            </p:cNvPr>
            <p:cNvSpPr txBox="1"/>
            <p:nvPr/>
          </p:nvSpPr>
          <p:spPr>
            <a:xfrm>
              <a:off x="2405484" y="9275420"/>
              <a:ext cx="2137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AF2EF4-9213-CD42-95D5-0479AD2A66E1}"/>
                </a:ext>
              </a:extLst>
            </p:cNvPr>
            <p:cNvSpPr txBox="1"/>
            <p:nvPr/>
          </p:nvSpPr>
          <p:spPr>
            <a:xfrm>
              <a:off x="1757118" y="9921751"/>
              <a:ext cx="3433858" cy="1145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95EE7A-B9BD-BB43-90BF-2C614FF8E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670" y="8077117"/>
              <a:ext cx="0" cy="84658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7251B9D-6A2F-0C41-9B06-B8CFFCEA0396}"/>
                </a:ext>
              </a:extLst>
            </p:cNvPr>
            <p:cNvSpPr/>
            <p:nvPr/>
          </p:nvSpPr>
          <p:spPr>
            <a:xfrm>
              <a:off x="2313648" y="5872343"/>
              <a:ext cx="2268044" cy="22680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8BD4D-9D7F-8F4A-8364-3D3A37DD24A8}"/>
              </a:ext>
            </a:extLst>
          </p:cNvPr>
          <p:cNvGrpSpPr/>
          <p:nvPr/>
        </p:nvGrpSpPr>
        <p:grpSpPr>
          <a:xfrm>
            <a:off x="18668572" y="5872343"/>
            <a:ext cx="3433858" cy="5195299"/>
            <a:chOff x="19186674" y="5872343"/>
            <a:chExt cx="3433858" cy="51952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4204765-C2B6-BE41-9F07-FB65755A1A97}"/>
                </a:ext>
              </a:extLst>
            </p:cNvPr>
            <p:cNvSpPr txBox="1"/>
            <p:nvPr/>
          </p:nvSpPr>
          <p:spPr>
            <a:xfrm>
              <a:off x="19835040" y="9275420"/>
              <a:ext cx="2137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F0CD86-B422-2040-B442-D904E536930F}"/>
                </a:ext>
              </a:extLst>
            </p:cNvPr>
            <p:cNvSpPr txBox="1"/>
            <p:nvPr/>
          </p:nvSpPr>
          <p:spPr>
            <a:xfrm>
              <a:off x="19186674" y="9921751"/>
              <a:ext cx="3433858" cy="1145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71E3BA-D6AF-2444-8F26-B6E4159BB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7226" y="8077117"/>
              <a:ext cx="0" cy="84658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E9DDC01-B69B-0F43-85E5-61F1045AB430}"/>
                </a:ext>
              </a:extLst>
            </p:cNvPr>
            <p:cNvSpPr/>
            <p:nvPr/>
          </p:nvSpPr>
          <p:spPr>
            <a:xfrm>
              <a:off x="19743204" y="5872343"/>
              <a:ext cx="2268044" cy="22680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7FE7A2-4D98-6E48-A91D-5D78E21311F0}"/>
              </a:ext>
            </a:extLst>
          </p:cNvPr>
          <p:cNvGrpSpPr/>
          <p:nvPr/>
        </p:nvGrpSpPr>
        <p:grpSpPr>
          <a:xfrm>
            <a:off x="6775448" y="1173093"/>
            <a:ext cx="10826752" cy="1737224"/>
            <a:chOff x="7455758" y="1464039"/>
            <a:chExt cx="10826752" cy="1737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41684A-4DB6-F341-9C55-68D4D03D0CF1}"/>
                </a:ext>
              </a:extLst>
            </p:cNvPr>
            <p:cNvGrpSpPr/>
            <p:nvPr/>
          </p:nvGrpSpPr>
          <p:grpSpPr>
            <a:xfrm>
              <a:off x="7455758" y="1746162"/>
              <a:ext cx="10826752" cy="1455101"/>
              <a:chOff x="13301386" y="1343770"/>
              <a:chExt cx="10826752" cy="145510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A569AC-A627-1A45-A865-B9998D94A867}"/>
                  </a:ext>
                </a:extLst>
              </p:cNvPr>
              <p:cNvSpPr txBox="1"/>
              <p:nvPr/>
            </p:nvSpPr>
            <p:spPr>
              <a:xfrm>
                <a:off x="13301386" y="1343770"/>
                <a:ext cx="1082675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TABLET PREVIEW SAMPLE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9A356D-46DA-8643-8755-7B29857A03B8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60AC2-78A6-4A4B-8392-769FD8AF4631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7" name="Mini-iPad-B&amp;W-Mockup.png">
            <a:extLst>
              <a:ext uri="{FF2B5EF4-FFF2-40B4-BE49-F238E27FC236}">
                <a16:creationId xmlns:a16="http://schemas.microsoft.com/office/drawing/2014/main" id="{698D1B0E-E3F9-8E4F-91C5-5F8209772ADE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7378" y="4344701"/>
            <a:ext cx="9262892" cy="137221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8" name="Shape 1101">
            <a:extLst>
              <a:ext uri="{FF2B5EF4-FFF2-40B4-BE49-F238E27FC236}">
                <a16:creationId xmlns:a16="http://schemas.microsoft.com/office/drawing/2014/main" id="{9DE93BEA-1933-FA4B-8566-96EA63582218}"/>
              </a:ext>
            </a:extLst>
          </p:cNvPr>
          <p:cNvSpPr/>
          <p:nvPr/>
        </p:nvSpPr>
        <p:spPr>
          <a:xfrm>
            <a:off x="8067620" y="5685267"/>
            <a:ext cx="8262013" cy="10968796"/>
          </a:xfrm>
          <a:prstGeom prst="rect">
            <a:avLst/>
          </a:prstGeom>
          <a:solidFill>
            <a:srgbClr val="606060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583966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998" dirty="0">
              <a:latin typeface="Calibri Light"/>
            </a:endParaRPr>
          </a:p>
        </p:txBody>
      </p:sp>
      <p:sp>
        <p:nvSpPr>
          <p:cNvPr id="39" name="Shape 2617">
            <a:extLst>
              <a:ext uri="{FF2B5EF4-FFF2-40B4-BE49-F238E27FC236}">
                <a16:creationId xmlns:a16="http://schemas.microsoft.com/office/drawing/2014/main" id="{D2C23FB8-95E1-744E-BDF6-E6E75EF1FEEB}"/>
              </a:ext>
            </a:extLst>
          </p:cNvPr>
          <p:cNvSpPr/>
          <p:nvPr/>
        </p:nvSpPr>
        <p:spPr>
          <a:xfrm>
            <a:off x="3416109" y="6512638"/>
            <a:ext cx="1099321" cy="89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Shape 2556">
            <a:extLst>
              <a:ext uri="{FF2B5EF4-FFF2-40B4-BE49-F238E27FC236}">
                <a16:creationId xmlns:a16="http://schemas.microsoft.com/office/drawing/2014/main" id="{AA9D0EA7-E569-4F48-9FE1-38BB71955603}"/>
              </a:ext>
            </a:extLst>
          </p:cNvPr>
          <p:cNvSpPr/>
          <p:nvPr/>
        </p:nvSpPr>
        <p:spPr>
          <a:xfrm>
            <a:off x="19809320" y="6456565"/>
            <a:ext cx="1099608" cy="1099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45D45-9449-274A-B419-F0D7727862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771810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4490C8-E5C4-4744-881F-96A02FF61BF3}"/>
              </a:ext>
            </a:extLst>
          </p:cNvPr>
          <p:cNvSpPr/>
          <p:nvPr/>
        </p:nvSpPr>
        <p:spPr>
          <a:xfrm>
            <a:off x="1" y="4049486"/>
            <a:ext cx="24377650" cy="966651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F3277E-789E-294B-97D7-17C80EC5959E}"/>
              </a:ext>
            </a:extLst>
          </p:cNvPr>
          <p:cNvGrpSpPr/>
          <p:nvPr/>
        </p:nvGrpSpPr>
        <p:grpSpPr>
          <a:xfrm>
            <a:off x="11118850" y="1173093"/>
            <a:ext cx="9767058" cy="1810416"/>
            <a:chOff x="9189768" y="1464039"/>
            <a:chExt cx="9767058" cy="181041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B845E7-F29D-FC46-9832-F38630CA35AD}"/>
                </a:ext>
              </a:extLst>
            </p:cNvPr>
            <p:cNvGrpSpPr/>
            <p:nvPr/>
          </p:nvGrpSpPr>
          <p:grpSpPr>
            <a:xfrm>
              <a:off x="9189768" y="1746162"/>
              <a:ext cx="9767058" cy="1528293"/>
              <a:chOff x="15035396" y="1343770"/>
              <a:chExt cx="9767058" cy="152829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A5ADB1-07EC-D14F-9EDC-63B74E61DC5A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976705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TABLET PREVIEW SAMPLE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6230AF-C62D-2A49-97AB-77BEF04F47F2}"/>
                  </a:ext>
                </a:extLst>
              </p:cNvPr>
              <p:cNvSpPr txBox="1"/>
              <p:nvPr/>
            </p:nvSpPr>
            <p:spPr>
              <a:xfrm>
                <a:off x="15089142" y="2471953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DD743-5000-3B4A-BA49-64D2DAB2B4AA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987A22-2D87-7548-9FC1-2650DB11F812}"/>
              </a:ext>
            </a:extLst>
          </p:cNvPr>
          <p:cNvGrpSpPr/>
          <p:nvPr/>
        </p:nvGrpSpPr>
        <p:grpSpPr>
          <a:xfrm>
            <a:off x="11222760" y="6326626"/>
            <a:ext cx="11691973" cy="1969690"/>
            <a:chOff x="1566827" y="5462727"/>
            <a:chExt cx="11691973" cy="196969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AB14E6-C146-3447-A0D7-D36A31B22D93}"/>
                </a:ext>
              </a:extLst>
            </p:cNvPr>
            <p:cNvSpPr/>
            <p:nvPr/>
          </p:nvSpPr>
          <p:spPr>
            <a:xfrm>
              <a:off x="1566827" y="5462727"/>
              <a:ext cx="1969692" cy="1969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</a:endParaRPr>
            </a:p>
          </p:txBody>
        </p:sp>
        <p:sp>
          <p:nvSpPr>
            <p:cNvPr id="33" name="Shape 2808">
              <a:extLst>
                <a:ext uri="{FF2B5EF4-FFF2-40B4-BE49-F238E27FC236}">
                  <a16:creationId xmlns:a16="http://schemas.microsoft.com/office/drawing/2014/main" id="{C71EF2EA-946E-F149-869B-386423628EF3}"/>
                </a:ext>
              </a:extLst>
            </p:cNvPr>
            <p:cNvSpPr/>
            <p:nvPr/>
          </p:nvSpPr>
          <p:spPr>
            <a:xfrm>
              <a:off x="2120265" y="5980028"/>
              <a:ext cx="904772" cy="90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2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DA8015-F87C-F040-A35A-00DD021ACC0F}"/>
                </a:ext>
              </a:extLst>
            </p:cNvPr>
            <p:cNvGrpSpPr/>
            <p:nvPr/>
          </p:nvGrpSpPr>
          <p:grpSpPr>
            <a:xfrm>
              <a:off x="3889932" y="5487847"/>
              <a:ext cx="9368868" cy="1919449"/>
              <a:chOff x="4089957" y="5212131"/>
              <a:chExt cx="9368868" cy="1919449"/>
            </a:xfrm>
          </p:grpSpPr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E78EF27C-AE7E-204A-AAF1-0DF88ED0A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9957" y="5858462"/>
                <a:ext cx="9368868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FE6638-DEFE-AC43-B939-35188D3275E3}"/>
                  </a:ext>
                </a:extLst>
              </p:cNvPr>
              <p:cNvSpPr/>
              <p:nvPr/>
            </p:nvSpPr>
            <p:spPr>
              <a:xfrm>
                <a:off x="4205705" y="5212131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D0FEDB-1E07-6648-BED0-A426F1DCA601}"/>
              </a:ext>
            </a:extLst>
          </p:cNvPr>
          <p:cNvGrpSpPr/>
          <p:nvPr/>
        </p:nvGrpSpPr>
        <p:grpSpPr>
          <a:xfrm>
            <a:off x="11222760" y="9416455"/>
            <a:ext cx="11691973" cy="1969690"/>
            <a:chOff x="1566827" y="9416455"/>
            <a:chExt cx="11691973" cy="196969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77DAB1-89E5-E942-A3CC-D855775C0FBB}"/>
                </a:ext>
              </a:extLst>
            </p:cNvPr>
            <p:cNvSpPr/>
            <p:nvPr/>
          </p:nvSpPr>
          <p:spPr>
            <a:xfrm>
              <a:off x="1566827" y="9416455"/>
              <a:ext cx="1969692" cy="19696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</a:endParaRPr>
            </a:p>
          </p:txBody>
        </p:sp>
        <p:sp>
          <p:nvSpPr>
            <p:cNvPr id="28" name="Shape 2617">
              <a:extLst>
                <a:ext uri="{FF2B5EF4-FFF2-40B4-BE49-F238E27FC236}">
                  <a16:creationId xmlns:a16="http://schemas.microsoft.com/office/drawing/2014/main" id="{3143AEF1-AE48-5E40-AC3C-98055F934ACF}"/>
                </a:ext>
              </a:extLst>
            </p:cNvPr>
            <p:cNvSpPr/>
            <p:nvPr/>
          </p:nvSpPr>
          <p:spPr>
            <a:xfrm>
              <a:off x="2110878" y="10043060"/>
              <a:ext cx="875612" cy="71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4698662-5319-7A4F-A44F-451B9E490B4B}"/>
                </a:ext>
              </a:extLst>
            </p:cNvPr>
            <p:cNvGrpSpPr/>
            <p:nvPr/>
          </p:nvGrpSpPr>
          <p:grpSpPr>
            <a:xfrm>
              <a:off x="3889932" y="9441574"/>
              <a:ext cx="9368868" cy="1919449"/>
              <a:chOff x="4089957" y="9165858"/>
              <a:chExt cx="9368868" cy="1919449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B7E2279F-8DC4-354C-8FE5-2D62EDAA8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9957" y="9812189"/>
                <a:ext cx="9368868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DAA9C3-2662-4E4C-B7DD-A98DBFEEC30D}"/>
                  </a:ext>
                </a:extLst>
              </p:cNvPr>
              <p:cNvSpPr/>
              <p:nvPr/>
            </p:nvSpPr>
            <p:spPr>
              <a:xfrm>
                <a:off x="4205705" y="9165858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42" name="Group 1102">
            <a:extLst>
              <a:ext uri="{FF2B5EF4-FFF2-40B4-BE49-F238E27FC236}">
                <a16:creationId xmlns:a16="http://schemas.microsoft.com/office/drawing/2014/main" id="{20595FC0-F53E-1B42-A135-9DA1BCF38F79}"/>
              </a:ext>
            </a:extLst>
          </p:cNvPr>
          <p:cNvGrpSpPr/>
          <p:nvPr/>
        </p:nvGrpSpPr>
        <p:grpSpPr>
          <a:xfrm>
            <a:off x="2113692" y="1362942"/>
            <a:ext cx="7414488" cy="10983932"/>
            <a:chOff x="0" y="0"/>
            <a:chExt cx="6591304" cy="9765730"/>
          </a:xfrm>
        </p:grpSpPr>
        <p:pic>
          <p:nvPicPr>
            <p:cNvPr id="44" name="Mini-iPad-B&amp;W-Mockup.png">
              <a:extLst>
                <a:ext uri="{FF2B5EF4-FFF2-40B4-BE49-F238E27FC236}">
                  <a16:creationId xmlns:a16="http://schemas.microsoft.com/office/drawing/2014/main" id="{828D3542-38B6-B74E-99D0-C9A794C35E19}"/>
                </a:ext>
              </a:extLst>
            </p:cNvPr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" name="Shape 1101">
              <a:extLst>
                <a:ext uri="{FF2B5EF4-FFF2-40B4-BE49-F238E27FC236}">
                  <a16:creationId xmlns:a16="http://schemas.microsoft.com/office/drawing/2014/main" id="{BDE90446-4E56-8C48-9BC7-18DE2111566A}"/>
                </a:ext>
              </a:extLst>
            </p:cNvPr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3BF22B9-278E-2144-BA21-4EB046661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440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C40C3-F43C-0446-81B1-3ACE9A667C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7AD27-DE66-E74B-92AD-A31CF69F44B6}"/>
              </a:ext>
            </a:extLst>
          </p:cNvPr>
          <p:cNvSpPr/>
          <p:nvPr/>
        </p:nvSpPr>
        <p:spPr>
          <a:xfrm rot="10800000" flipV="1">
            <a:off x="-9" y="0"/>
            <a:ext cx="13291465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702EE9-2F6B-F546-867F-5F2EA4FE250D}"/>
              </a:ext>
            </a:extLst>
          </p:cNvPr>
          <p:cNvGrpSpPr/>
          <p:nvPr/>
        </p:nvGrpSpPr>
        <p:grpSpPr>
          <a:xfrm>
            <a:off x="17613631" y="3818701"/>
            <a:ext cx="4859573" cy="6078597"/>
            <a:chOff x="8448341" y="10179252"/>
            <a:chExt cx="4199778" cy="6078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EC834A-A4D7-9B4E-B82B-6BFAE20CFF31}"/>
                </a:ext>
              </a:extLst>
            </p:cNvPr>
            <p:cNvSpPr txBox="1"/>
            <p:nvPr/>
          </p:nvSpPr>
          <p:spPr>
            <a:xfrm>
              <a:off x="8448341" y="10950562"/>
              <a:ext cx="4199778" cy="530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A telegraph wire, or a strand of cobweb, it is all the same. Likewise a fish is technically fast when it bears a waif, or any other recognized symbol of possession.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So long as the party waiting it plainly evince their ability at any time to take it alongside.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E2DAD8-3C91-8A45-9696-5ADD5B02F7BD}"/>
                </a:ext>
              </a:extLst>
            </p:cNvPr>
            <p:cNvSpPr/>
            <p:nvPr/>
          </p:nvSpPr>
          <p:spPr>
            <a:xfrm>
              <a:off x="8448341" y="10179252"/>
              <a:ext cx="3841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John Robertson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04AE75-79A1-7046-B78D-FDF8D64DD758}"/>
              </a:ext>
            </a:extLst>
          </p:cNvPr>
          <p:cNvGrpSpPr/>
          <p:nvPr/>
        </p:nvGrpSpPr>
        <p:grpSpPr>
          <a:xfrm>
            <a:off x="1962435" y="5989387"/>
            <a:ext cx="6887651" cy="1737224"/>
            <a:chOff x="10878846" y="1464039"/>
            <a:chExt cx="6887651" cy="17372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B78BE-AB0A-1F41-B1A1-E52AD1B703F5}"/>
                </a:ext>
              </a:extLst>
            </p:cNvPr>
            <p:cNvGrpSpPr/>
            <p:nvPr/>
          </p:nvGrpSpPr>
          <p:grpSpPr>
            <a:xfrm>
              <a:off x="10878846" y="1746162"/>
              <a:ext cx="6887651" cy="1455101"/>
              <a:chOff x="16724474" y="1343770"/>
              <a:chExt cx="6887651" cy="145510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616B74-3167-9749-A73A-A3397E058FEA}"/>
                  </a:ext>
                </a:extLst>
              </p:cNvPr>
              <p:cNvSpPr txBox="1"/>
              <p:nvPr/>
            </p:nvSpPr>
            <p:spPr>
              <a:xfrm>
                <a:off x="16724474" y="1343770"/>
                <a:ext cx="688765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A WELCOME WEAR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B4F4-EA84-5049-AA8B-5EF385B4B2E0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17345A-AF57-704F-847C-68D0D04DEE6D}"/>
                </a:ext>
              </a:extLst>
            </p:cNvPr>
            <p:cNvSpPr/>
            <p:nvPr/>
          </p:nvSpPr>
          <p:spPr>
            <a:xfrm>
              <a:off x="10946582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5EFC4C-55F5-5445-8366-4E9717B72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161591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29735F-7A06-2A45-87F5-E2456C5C52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1E036-F529-8C40-B359-B5A08866FFF2}"/>
              </a:ext>
            </a:extLst>
          </p:cNvPr>
          <p:cNvSpPr/>
          <p:nvPr/>
        </p:nvSpPr>
        <p:spPr>
          <a:xfrm rot="10800000" flipV="1">
            <a:off x="0" y="1208314"/>
            <a:ext cx="24377650" cy="7310044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B218B1-ACF7-7248-BDDA-58A4A1E768A0}"/>
              </a:ext>
            </a:extLst>
          </p:cNvPr>
          <p:cNvGrpSpPr/>
          <p:nvPr/>
        </p:nvGrpSpPr>
        <p:grpSpPr>
          <a:xfrm>
            <a:off x="1759191" y="3550176"/>
            <a:ext cx="6803397" cy="2626319"/>
            <a:chOff x="8157323" y="1464039"/>
            <a:chExt cx="6803397" cy="262631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3B823A-FE74-D745-B672-A288EE2F4A1E}"/>
                </a:ext>
              </a:extLst>
            </p:cNvPr>
            <p:cNvGrpSpPr/>
            <p:nvPr/>
          </p:nvGrpSpPr>
          <p:grpSpPr>
            <a:xfrm>
              <a:off x="8157323" y="1746162"/>
              <a:ext cx="6803397" cy="2344196"/>
              <a:chOff x="14002951" y="1343770"/>
              <a:chExt cx="6803397" cy="234419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593C32-D52E-0149-A6A7-E33BA4E3C12A}"/>
                  </a:ext>
                </a:extLst>
              </p:cNvPr>
              <p:cNvSpPr txBox="1"/>
              <p:nvPr/>
            </p:nvSpPr>
            <p:spPr>
              <a:xfrm>
                <a:off x="14002951" y="1343770"/>
                <a:ext cx="6803397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LAPTOP</a:t>
                </a:r>
              </a:p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PREVIEW SAMPLE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1DCB84-88CD-A546-92E9-49D7C00C5F47}"/>
                  </a:ext>
                </a:extLst>
              </p:cNvPr>
              <p:cNvSpPr txBox="1"/>
              <p:nvPr/>
            </p:nvSpPr>
            <p:spPr>
              <a:xfrm>
                <a:off x="14002952" y="3287856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AA10D8-0A7B-9E4C-9596-6476BA1A241E}"/>
                </a:ext>
              </a:extLst>
            </p:cNvPr>
            <p:cNvSpPr/>
            <p:nvPr/>
          </p:nvSpPr>
          <p:spPr>
            <a:xfrm>
              <a:off x="825529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A5467879-708A-A645-A747-1D15D09F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0221686" y="2383120"/>
            <a:ext cx="16818428" cy="10713246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A7C49B2-06E1-AD49-B2F0-1CF190934620}"/>
              </a:ext>
            </a:extLst>
          </p:cNvPr>
          <p:cNvGrpSpPr/>
          <p:nvPr/>
        </p:nvGrpSpPr>
        <p:grpSpPr>
          <a:xfrm>
            <a:off x="1613851" y="9840519"/>
            <a:ext cx="7171246" cy="2470882"/>
            <a:chOff x="14682888" y="6600845"/>
            <a:chExt cx="7171246" cy="2470882"/>
          </a:xfrm>
        </p:grpSpPr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D7828DC0-509F-0842-801C-0A2450C0E911}"/>
                </a:ext>
              </a:extLst>
            </p:cNvPr>
            <p:cNvSpPr txBox="1">
              <a:spLocks/>
            </p:cNvSpPr>
            <p:nvPr/>
          </p:nvSpPr>
          <p:spPr>
            <a:xfrm>
              <a:off x="14682888" y="7247176"/>
              <a:ext cx="7171246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 meet a certain consumer.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735F17-C18C-3741-A371-9DAB42E2FC57}"/>
                </a:ext>
              </a:extLst>
            </p:cNvPr>
            <p:cNvSpPr/>
            <p:nvPr/>
          </p:nvSpPr>
          <p:spPr>
            <a:xfrm>
              <a:off x="14798636" y="6600845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Your Title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9FA30C-C31B-4C42-97FD-6750A6B155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983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0BC46-4EC7-7742-8408-F4BF016E7E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1E036-F529-8C40-B359-B5A08866FFF2}"/>
              </a:ext>
            </a:extLst>
          </p:cNvPr>
          <p:cNvSpPr/>
          <p:nvPr/>
        </p:nvSpPr>
        <p:spPr>
          <a:xfrm rot="10800000" flipV="1">
            <a:off x="0" y="1971675"/>
            <a:ext cx="24377650" cy="10069854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5373D7-8AC4-8248-B71A-67FA3C88BE8A}"/>
              </a:ext>
            </a:extLst>
          </p:cNvPr>
          <p:cNvGrpSpPr/>
          <p:nvPr/>
        </p:nvGrpSpPr>
        <p:grpSpPr>
          <a:xfrm>
            <a:off x="15592555" y="3710851"/>
            <a:ext cx="7171246" cy="6617959"/>
            <a:chOff x="15592555" y="5693442"/>
            <a:chExt cx="7171246" cy="66179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88A14A-4A65-6748-822E-F25D9EC35A7A}"/>
                </a:ext>
              </a:extLst>
            </p:cNvPr>
            <p:cNvGrpSpPr/>
            <p:nvPr/>
          </p:nvGrpSpPr>
          <p:grpSpPr>
            <a:xfrm>
              <a:off x="15737895" y="5693442"/>
              <a:ext cx="6803397" cy="2626319"/>
              <a:chOff x="8157323" y="1464039"/>
              <a:chExt cx="6803397" cy="262631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45CE896-B085-9C45-AC7A-58865CB3267E}"/>
                  </a:ext>
                </a:extLst>
              </p:cNvPr>
              <p:cNvGrpSpPr/>
              <p:nvPr/>
            </p:nvGrpSpPr>
            <p:grpSpPr>
              <a:xfrm>
                <a:off x="8157323" y="1746162"/>
                <a:ext cx="6803397" cy="2344196"/>
                <a:chOff x="14002951" y="1343770"/>
                <a:chExt cx="6803397" cy="2344196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FEE627-DC6A-AB4B-B5A1-FD92D7F5DA59}"/>
                    </a:ext>
                  </a:extLst>
                </p:cNvPr>
                <p:cNvSpPr txBox="1"/>
                <p:nvPr/>
              </p:nvSpPr>
              <p:spPr>
                <a:xfrm>
                  <a:off x="14002951" y="1343770"/>
                  <a:ext cx="6803397" cy="19389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 Light" panose="020F0502020204030203" pitchFamily="34" charset="0"/>
                    </a:rPr>
                    <a:t>WHATCH</a:t>
                  </a:r>
                </a:p>
                <a:p>
                  <a:r>
                    <a:rPr lang="en-US" sz="60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 Light" panose="020F0502020204030203" pitchFamily="34" charset="0"/>
                    </a:rPr>
                    <a:t>PREVIEW SAMPLE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38E1B6-D676-2C4C-87E1-CA2655797CEB}"/>
                    </a:ext>
                  </a:extLst>
                </p:cNvPr>
                <p:cNvSpPr txBox="1"/>
                <p:nvPr/>
              </p:nvSpPr>
              <p:spPr>
                <a:xfrm>
                  <a:off x="14002952" y="3287856"/>
                  <a:ext cx="3980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pc="3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B48FD5-A86C-7146-A39A-75B1FDC895EB}"/>
                  </a:ext>
                </a:extLst>
              </p:cNvPr>
              <p:cNvSpPr/>
              <p:nvPr/>
            </p:nvSpPr>
            <p:spPr>
              <a:xfrm>
                <a:off x="8255295" y="1464039"/>
                <a:ext cx="664618" cy="769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4C40BD-3DFF-A54B-8518-566D5B3DE1E3}"/>
                </a:ext>
              </a:extLst>
            </p:cNvPr>
            <p:cNvGrpSpPr/>
            <p:nvPr/>
          </p:nvGrpSpPr>
          <p:grpSpPr>
            <a:xfrm>
              <a:off x="15592555" y="9840519"/>
              <a:ext cx="7171246" cy="2470882"/>
              <a:chOff x="14682888" y="6600845"/>
              <a:chExt cx="7171246" cy="2470882"/>
            </a:xfrm>
          </p:grpSpPr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E3C0B7A5-1DA8-A442-AB0A-676F75225C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82888" y="7247176"/>
                <a:ext cx="7171246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81FD06-8C9A-AB43-ACED-3226E12085BB}"/>
                  </a:ext>
                </a:extLst>
              </p:cNvPr>
              <p:cNvSpPr/>
              <p:nvPr/>
            </p:nvSpPr>
            <p:spPr>
              <a:xfrm>
                <a:off x="14798636" y="6600845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01D692-1AF5-EE43-902F-0E86E52B02E0}"/>
              </a:ext>
            </a:extLst>
          </p:cNvPr>
          <p:cNvGrpSpPr/>
          <p:nvPr/>
        </p:nvGrpSpPr>
        <p:grpSpPr>
          <a:xfrm>
            <a:off x="10476670" y="3835978"/>
            <a:ext cx="3502036" cy="6339839"/>
            <a:chOff x="6949384" y="4967704"/>
            <a:chExt cx="4010145" cy="7259686"/>
          </a:xfrm>
        </p:grpSpPr>
        <p:pic>
          <p:nvPicPr>
            <p:cNvPr id="27" name="Picture 26" descr="white.png">
              <a:extLst>
                <a:ext uri="{FF2B5EF4-FFF2-40B4-BE49-F238E27FC236}">
                  <a16:creationId xmlns:a16="http://schemas.microsoft.com/office/drawing/2014/main" id="{D669B26C-067F-1544-9A10-54AD38AB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84" y="4967704"/>
              <a:ext cx="4010145" cy="7259686"/>
            </a:xfrm>
            <a:prstGeom prst="rect">
              <a:avLst/>
            </a:prstGeom>
          </p:spPr>
        </p:pic>
        <p:pic>
          <p:nvPicPr>
            <p:cNvPr id="28" name="Picture Placeholder 6" descr="Square.jpg">
              <a:extLst>
                <a:ext uri="{FF2B5EF4-FFF2-40B4-BE49-F238E27FC236}">
                  <a16:creationId xmlns:a16="http://schemas.microsoft.com/office/drawing/2014/main" id="{0721E889-A393-5941-A7AF-E2DF29ACC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2" r="11452"/>
            <a:stretch>
              <a:fillRect/>
            </a:stretch>
          </p:blipFill>
          <p:spPr>
            <a:xfrm>
              <a:off x="7487723" y="6858126"/>
              <a:ext cx="2666386" cy="346058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E0B73-C020-B74E-85EE-EBF97555A5F7}"/>
              </a:ext>
            </a:extLst>
          </p:cNvPr>
          <p:cNvGrpSpPr/>
          <p:nvPr/>
        </p:nvGrpSpPr>
        <p:grpSpPr>
          <a:xfrm>
            <a:off x="1967912" y="3862440"/>
            <a:ext cx="3488198" cy="6314783"/>
            <a:chOff x="6949384" y="4967704"/>
            <a:chExt cx="4010145" cy="7259686"/>
          </a:xfrm>
        </p:grpSpPr>
        <p:pic>
          <p:nvPicPr>
            <p:cNvPr id="33" name="Picture 32" descr="white.png">
              <a:extLst>
                <a:ext uri="{FF2B5EF4-FFF2-40B4-BE49-F238E27FC236}">
                  <a16:creationId xmlns:a16="http://schemas.microsoft.com/office/drawing/2014/main" id="{ED0E0D03-DC98-6E45-85C3-2A7BEE651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84" y="4967704"/>
              <a:ext cx="4010145" cy="7259686"/>
            </a:xfrm>
            <a:prstGeom prst="rect">
              <a:avLst/>
            </a:prstGeom>
          </p:spPr>
        </p:pic>
        <p:pic>
          <p:nvPicPr>
            <p:cNvPr id="34" name="Picture Placeholder 6" descr="Square.jpg">
              <a:extLst>
                <a:ext uri="{FF2B5EF4-FFF2-40B4-BE49-F238E27FC236}">
                  <a16:creationId xmlns:a16="http://schemas.microsoft.com/office/drawing/2014/main" id="{33862A89-1332-8B43-AAA1-E70FFE24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2" r="11452"/>
            <a:stretch>
              <a:fillRect/>
            </a:stretch>
          </p:blipFill>
          <p:spPr>
            <a:xfrm>
              <a:off x="7487723" y="6858126"/>
              <a:ext cx="2666386" cy="34605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F692F0-D63F-764D-9EC1-8C781F28A802}"/>
              </a:ext>
            </a:extLst>
          </p:cNvPr>
          <p:cNvGrpSpPr/>
          <p:nvPr/>
        </p:nvGrpSpPr>
        <p:grpSpPr>
          <a:xfrm>
            <a:off x="6222291" y="3862441"/>
            <a:ext cx="3488198" cy="6314783"/>
            <a:chOff x="6949384" y="4967704"/>
            <a:chExt cx="4010145" cy="7259686"/>
          </a:xfrm>
        </p:grpSpPr>
        <p:pic>
          <p:nvPicPr>
            <p:cNvPr id="39" name="Picture 38" descr="white.png">
              <a:extLst>
                <a:ext uri="{FF2B5EF4-FFF2-40B4-BE49-F238E27FC236}">
                  <a16:creationId xmlns:a16="http://schemas.microsoft.com/office/drawing/2014/main" id="{F26C87DD-108E-4742-B129-AD112A1D4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84" y="4967704"/>
              <a:ext cx="4010145" cy="7259686"/>
            </a:xfrm>
            <a:prstGeom prst="rect">
              <a:avLst/>
            </a:prstGeom>
          </p:spPr>
        </p:pic>
        <p:pic>
          <p:nvPicPr>
            <p:cNvPr id="40" name="Picture Placeholder 6" descr="Square.jpg">
              <a:extLst>
                <a:ext uri="{FF2B5EF4-FFF2-40B4-BE49-F238E27FC236}">
                  <a16:creationId xmlns:a16="http://schemas.microsoft.com/office/drawing/2014/main" id="{8D83208A-B40F-D841-A2F6-B794A40F6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2" r="11452"/>
            <a:stretch>
              <a:fillRect/>
            </a:stretch>
          </p:blipFill>
          <p:spPr>
            <a:xfrm>
              <a:off x="7487723" y="6858126"/>
              <a:ext cx="2666386" cy="3460584"/>
            </a:xfrm>
            <a:prstGeom prst="rect">
              <a:avLst/>
            </a:prstGeom>
          </p:spPr>
        </p:pic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F9826-159A-714D-9AC7-EEECC2AB5F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757AAB-7006-6441-B5FD-66CA51F5CA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A20240-DAE1-1046-A41A-858F0F2A11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085250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DIAGRAM SECTION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840193-1B3A-6C4C-80B6-8044B015ED24}"/>
              </a:ext>
            </a:extLst>
          </p:cNvPr>
          <p:cNvGrpSpPr/>
          <p:nvPr/>
        </p:nvGrpSpPr>
        <p:grpSpPr>
          <a:xfrm>
            <a:off x="6524004" y="4534902"/>
            <a:ext cx="11329640" cy="7680727"/>
            <a:chOff x="2273663" y="4534902"/>
            <a:chExt cx="11329640" cy="768072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8DFCBF-B8CA-684E-AA3A-DA40D11B3D38}"/>
                </a:ext>
              </a:extLst>
            </p:cNvPr>
            <p:cNvGrpSpPr/>
            <p:nvPr/>
          </p:nvGrpSpPr>
          <p:grpSpPr>
            <a:xfrm>
              <a:off x="2273663" y="4534902"/>
              <a:ext cx="11329640" cy="7680727"/>
              <a:chOff x="6850645" y="4621262"/>
              <a:chExt cx="11329640" cy="7680727"/>
            </a:xfrm>
          </p:grpSpPr>
          <p:sp>
            <p:nvSpPr>
              <p:cNvPr id="29" name="Freeform: Shape 1341">
                <a:extLst>
                  <a:ext uri="{FF2B5EF4-FFF2-40B4-BE49-F238E27FC236}">
                    <a16:creationId xmlns:a16="http://schemas.microsoft.com/office/drawing/2014/main" id="{D63F6595-8AB3-1B46-9BF1-AB769BBA6155}"/>
                  </a:ext>
                </a:extLst>
              </p:cNvPr>
              <p:cNvSpPr/>
              <p:nvPr/>
            </p:nvSpPr>
            <p:spPr>
              <a:xfrm>
                <a:off x="6850645" y="6619357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: Shape 1341">
                <a:extLst>
                  <a:ext uri="{FF2B5EF4-FFF2-40B4-BE49-F238E27FC236}">
                    <a16:creationId xmlns:a16="http://schemas.microsoft.com/office/drawing/2014/main" id="{2DDF8B35-F069-714A-B4B7-20AFB68C5D07}"/>
                  </a:ext>
                </a:extLst>
              </p:cNvPr>
              <p:cNvSpPr/>
              <p:nvPr/>
            </p:nvSpPr>
            <p:spPr>
              <a:xfrm>
                <a:off x="10418637" y="4621262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1341">
                <a:extLst>
                  <a:ext uri="{FF2B5EF4-FFF2-40B4-BE49-F238E27FC236}">
                    <a16:creationId xmlns:a16="http://schemas.microsoft.com/office/drawing/2014/main" id="{AB9BC558-8B3A-9349-993E-5AA2E49BF212}"/>
                  </a:ext>
                </a:extLst>
              </p:cNvPr>
              <p:cNvSpPr/>
              <p:nvPr/>
            </p:nvSpPr>
            <p:spPr>
              <a:xfrm>
                <a:off x="10418637" y="8617451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: Shape 1341">
                <a:extLst>
                  <a:ext uri="{FF2B5EF4-FFF2-40B4-BE49-F238E27FC236}">
                    <a16:creationId xmlns:a16="http://schemas.microsoft.com/office/drawing/2014/main" id="{6853D663-F2E8-224D-B76F-7B5CB6613EAA}"/>
                  </a:ext>
                </a:extLst>
              </p:cNvPr>
              <p:cNvSpPr/>
              <p:nvPr/>
            </p:nvSpPr>
            <p:spPr>
              <a:xfrm>
                <a:off x="13986629" y="6619357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5" name="Shape 2772">
              <a:extLst>
                <a:ext uri="{FF2B5EF4-FFF2-40B4-BE49-F238E27FC236}">
                  <a16:creationId xmlns:a16="http://schemas.microsoft.com/office/drawing/2014/main" id="{514E2331-2F7E-F144-B90F-FDA063E3A649}"/>
                </a:ext>
              </a:extLst>
            </p:cNvPr>
            <p:cNvSpPr/>
            <p:nvPr/>
          </p:nvSpPr>
          <p:spPr>
            <a:xfrm>
              <a:off x="3730523" y="7735298"/>
              <a:ext cx="1279935" cy="127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4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7" y="21545"/>
                    <a:pt x="13610" y="21600"/>
                    <a:pt x="13745" y="21600"/>
                  </a:cubicBezTo>
                  <a:cubicBezTo>
                    <a:pt x="14016" y="21600"/>
                    <a:pt x="14236" y="21380"/>
                    <a:pt x="14236" y="21109"/>
                  </a:cubicBezTo>
                  <a:cubicBezTo>
                    <a:pt x="14236" y="20974"/>
                    <a:pt x="14181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2273" y="12764"/>
                  </a:moveTo>
                  <a:lnTo>
                    <a:pt x="17182" y="12764"/>
                  </a:lnTo>
                  <a:cubicBezTo>
                    <a:pt x="17453" y="12764"/>
                    <a:pt x="17673" y="12544"/>
                    <a:pt x="17673" y="12273"/>
                  </a:cubicBezTo>
                  <a:cubicBezTo>
                    <a:pt x="17673" y="12002"/>
                    <a:pt x="17453" y="11782"/>
                    <a:pt x="17182" y="11782"/>
                  </a:cubicBezTo>
                  <a:lnTo>
                    <a:pt x="12273" y="11782"/>
                  </a:lnTo>
                  <a:cubicBezTo>
                    <a:pt x="12002" y="11782"/>
                    <a:pt x="11782" y="12002"/>
                    <a:pt x="11782" y="12273"/>
                  </a:cubicBezTo>
                  <a:cubicBezTo>
                    <a:pt x="11782" y="12544"/>
                    <a:pt x="12002" y="12764"/>
                    <a:pt x="12273" y="12764"/>
                  </a:cubicBezTo>
                  <a:moveTo>
                    <a:pt x="4909" y="6873"/>
                  </a:moveTo>
                  <a:lnTo>
                    <a:pt x="8836" y="6873"/>
                  </a:lnTo>
                  <a:lnTo>
                    <a:pt x="8836" y="11782"/>
                  </a:lnTo>
                  <a:lnTo>
                    <a:pt x="4909" y="11782"/>
                  </a:lnTo>
                  <a:cubicBezTo>
                    <a:pt x="4909" y="11782"/>
                    <a:pt x="4909" y="6873"/>
                    <a:pt x="4909" y="6873"/>
                  </a:cubicBezTo>
                  <a:close/>
                  <a:moveTo>
                    <a:pt x="4909" y="12764"/>
                  </a:moveTo>
                  <a:lnTo>
                    <a:pt x="8836" y="12764"/>
                  </a:lnTo>
                  <a:cubicBezTo>
                    <a:pt x="9378" y="12764"/>
                    <a:pt x="9818" y="12325"/>
                    <a:pt x="9818" y="11782"/>
                  </a:cubicBezTo>
                  <a:lnTo>
                    <a:pt x="9818" y="6873"/>
                  </a:lnTo>
                  <a:cubicBezTo>
                    <a:pt x="9818" y="6331"/>
                    <a:pt x="9378" y="5891"/>
                    <a:pt x="8836" y="5891"/>
                  </a:cubicBezTo>
                  <a:lnTo>
                    <a:pt x="4909" y="5891"/>
                  </a:lnTo>
                  <a:cubicBezTo>
                    <a:pt x="4367" y="5891"/>
                    <a:pt x="3927" y="6331"/>
                    <a:pt x="3927" y="6873"/>
                  </a:cubicBezTo>
                  <a:lnTo>
                    <a:pt x="3927" y="11782"/>
                  </a:lnTo>
                  <a:cubicBezTo>
                    <a:pt x="3927" y="12325"/>
                    <a:pt x="4367" y="12764"/>
                    <a:pt x="4909" y="12764"/>
                  </a:cubicBezTo>
                  <a:moveTo>
                    <a:pt x="12273" y="10800"/>
                  </a:moveTo>
                  <a:lnTo>
                    <a:pt x="14236" y="10800"/>
                  </a:lnTo>
                  <a:cubicBezTo>
                    <a:pt x="14507" y="10800"/>
                    <a:pt x="14727" y="10580"/>
                    <a:pt x="14727" y="10309"/>
                  </a:cubicBezTo>
                  <a:cubicBezTo>
                    <a:pt x="14727" y="10038"/>
                    <a:pt x="14507" y="9818"/>
                    <a:pt x="14236" y="9818"/>
                  </a:cubicBezTo>
                  <a:lnTo>
                    <a:pt x="12273" y="9818"/>
                  </a:lnTo>
                  <a:cubicBezTo>
                    <a:pt x="12002" y="9818"/>
                    <a:pt x="11782" y="10038"/>
                    <a:pt x="11782" y="10309"/>
                  </a:cubicBezTo>
                  <a:cubicBezTo>
                    <a:pt x="11782" y="10580"/>
                    <a:pt x="12002" y="10800"/>
                    <a:pt x="12273" y="10800"/>
                  </a:cubicBezTo>
                  <a:moveTo>
                    <a:pt x="12273" y="6873"/>
                  </a:move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lnTo>
                    <a:pt x="12273" y="5891"/>
                  </a:lnTo>
                  <a:cubicBezTo>
                    <a:pt x="12002" y="5891"/>
                    <a:pt x="11782" y="6111"/>
                    <a:pt x="11782" y="6382"/>
                  </a:cubicBezTo>
                  <a:cubicBezTo>
                    <a:pt x="11782" y="6653"/>
                    <a:pt x="12002" y="6873"/>
                    <a:pt x="12273" y="6873"/>
                  </a:cubicBezTo>
                  <a:moveTo>
                    <a:pt x="12273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12273" y="7855"/>
                  </a:lnTo>
                  <a:cubicBezTo>
                    <a:pt x="12002" y="7855"/>
                    <a:pt x="11782" y="8075"/>
                    <a:pt x="11782" y="8345"/>
                  </a:cubicBezTo>
                  <a:cubicBezTo>
                    <a:pt x="11782" y="8617"/>
                    <a:pt x="12002" y="8836"/>
                    <a:pt x="12273" y="883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26" name="Shape 2617">
              <a:extLst>
                <a:ext uri="{FF2B5EF4-FFF2-40B4-BE49-F238E27FC236}">
                  <a16:creationId xmlns:a16="http://schemas.microsoft.com/office/drawing/2014/main" id="{B716B723-01EC-6643-BBD1-268E20B6B5CD}"/>
                </a:ext>
              </a:extLst>
            </p:cNvPr>
            <p:cNvSpPr/>
            <p:nvPr/>
          </p:nvSpPr>
          <p:spPr>
            <a:xfrm>
              <a:off x="7296016" y="5800789"/>
              <a:ext cx="1408779" cy="11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27" name="Shape 2546">
              <a:extLst>
                <a:ext uri="{FF2B5EF4-FFF2-40B4-BE49-F238E27FC236}">
                  <a16:creationId xmlns:a16="http://schemas.microsoft.com/office/drawing/2014/main" id="{E86F9FB1-2F61-D045-BBA6-DDCB7A1620AF}"/>
                </a:ext>
              </a:extLst>
            </p:cNvPr>
            <p:cNvSpPr/>
            <p:nvPr/>
          </p:nvSpPr>
          <p:spPr>
            <a:xfrm>
              <a:off x="10796280" y="7638370"/>
              <a:ext cx="1420389" cy="116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28" name="Shape 2633">
              <a:extLst>
                <a:ext uri="{FF2B5EF4-FFF2-40B4-BE49-F238E27FC236}">
                  <a16:creationId xmlns:a16="http://schemas.microsoft.com/office/drawing/2014/main" id="{21EC9171-2EB2-1F43-A87E-04755DCCBB70}"/>
                </a:ext>
              </a:extLst>
            </p:cNvPr>
            <p:cNvSpPr/>
            <p:nvPr/>
          </p:nvSpPr>
          <p:spPr>
            <a:xfrm>
              <a:off x="7296016" y="9730897"/>
              <a:ext cx="1284933" cy="128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7564D-9B0D-D64A-AF76-1B1DB0E073D4}"/>
              </a:ext>
            </a:extLst>
          </p:cNvPr>
          <p:cNvGrpSpPr/>
          <p:nvPr/>
        </p:nvGrpSpPr>
        <p:grpSpPr>
          <a:xfrm>
            <a:off x="2292844" y="4712252"/>
            <a:ext cx="19715146" cy="1342624"/>
            <a:chOff x="2292844" y="4444659"/>
            <a:chExt cx="19715146" cy="1342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882F177-2E23-D94B-AE09-3FC8F5BD703F}"/>
                </a:ext>
              </a:extLst>
            </p:cNvPr>
            <p:cNvGrpSpPr/>
            <p:nvPr/>
          </p:nvGrpSpPr>
          <p:grpSpPr>
            <a:xfrm>
              <a:off x="15667473" y="4444659"/>
              <a:ext cx="6340517" cy="1342624"/>
              <a:chOff x="14766882" y="3906732"/>
              <a:chExt cx="6340517" cy="1342624"/>
            </a:xfrm>
          </p:grpSpPr>
          <p:sp>
            <p:nvSpPr>
              <p:cNvPr id="68" name="Subtitle 2">
                <a:extLst>
                  <a:ext uri="{FF2B5EF4-FFF2-40B4-BE49-F238E27FC236}">
                    <a16:creationId xmlns:a16="http://schemas.microsoft.com/office/drawing/2014/main" id="{3E1A4928-215A-B048-8306-58FFAC781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6882" y="4527671"/>
                <a:ext cx="6340517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A54743-6942-5144-B7D8-91163F463562}"/>
                  </a:ext>
                </a:extLst>
              </p:cNvPr>
              <p:cNvSpPr/>
              <p:nvPr/>
            </p:nvSpPr>
            <p:spPr>
              <a:xfrm>
                <a:off x="14931776" y="3906732"/>
                <a:ext cx="34776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5891EF-49BB-9C43-B359-6DF8322C6357}"/>
                </a:ext>
              </a:extLst>
            </p:cNvPr>
            <p:cNvSpPr/>
            <p:nvPr/>
          </p:nvSpPr>
          <p:spPr>
            <a:xfrm>
              <a:off x="8779681" y="4659727"/>
              <a:ext cx="289346" cy="289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BEE559-F80B-3644-89B2-2D1F9C8DD620}"/>
                </a:ext>
              </a:extLst>
            </p:cNvPr>
            <p:cNvGrpSpPr/>
            <p:nvPr/>
          </p:nvGrpSpPr>
          <p:grpSpPr>
            <a:xfrm>
              <a:off x="2292844" y="4444659"/>
              <a:ext cx="6340517" cy="1342624"/>
              <a:chOff x="14766882" y="3906732"/>
              <a:chExt cx="6340517" cy="1342624"/>
            </a:xfrm>
          </p:grpSpPr>
          <p:sp>
            <p:nvSpPr>
              <p:cNvPr id="74" name="Subtitle 2">
                <a:extLst>
                  <a:ext uri="{FF2B5EF4-FFF2-40B4-BE49-F238E27FC236}">
                    <a16:creationId xmlns:a16="http://schemas.microsoft.com/office/drawing/2014/main" id="{349F4A08-8646-C646-BE36-A41B6AB58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6882" y="4527671"/>
                <a:ext cx="6340517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F554A8-3ACF-7045-9116-0A3DA5E28264}"/>
                  </a:ext>
                </a:extLst>
              </p:cNvPr>
              <p:cNvSpPr/>
              <p:nvPr/>
            </p:nvSpPr>
            <p:spPr>
              <a:xfrm>
                <a:off x="17419246" y="3906732"/>
                <a:ext cx="34776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B54ADAD-CA9E-0F4E-9CEE-0AF90E9B23E6}"/>
                </a:ext>
              </a:extLst>
            </p:cNvPr>
            <p:cNvSpPr/>
            <p:nvPr/>
          </p:nvSpPr>
          <p:spPr>
            <a:xfrm>
              <a:off x="15290209" y="4659727"/>
              <a:ext cx="289346" cy="289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2CA771-44A8-B84B-BA3F-1B070354BF75}"/>
              </a:ext>
            </a:extLst>
          </p:cNvPr>
          <p:cNvGrpSpPr/>
          <p:nvPr/>
        </p:nvGrpSpPr>
        <p:grpSpPr>
          <a:xfrm>
            <a:off x="2292844" y="10746029"/>
            <a:ext cx="19715146" cy="1342624"/>
            <a:chOff x="2292844" y="11112069"/>
            <a:chExt cx="19715146" cy="13426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53B2C7-C4ED-0A4C-9DC8-1BE58BF191D1}"/>
                </a:ext>
              </a:extLst>
            </p:cNvPr>
            <p:cNvGrpSpPr/>
            <p:nvPr/>
          </p:nvGrpSpPr>
          <p:grpSpPr>
            <a:xfrm>
              <a:off x="15667473" y="11112069"/>
              <a:ext cx="6340517" cy="1342624"/>
              <a:chOff x="14766882" y="3906732"/>
              <a:chExt cx="6340517" cy="1342624"/>
            </a:xfrm>
          </p:grpSpPr>
          <p:sp>
            <p:nvSpPr>
              <p:cNvPr id="71" name="Subtitle 2">
                <a:extLst>
                  <a:ext uri="{FF2B5EF4-FFF2-40B4-BE49-F238E27FC236}">
                    <a16:creationId xmlns:a16="http://schemas.microsoft.com/office/drawing/2014/main" id="{00F35587-5859-2E44-9B8C-0A5108526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6882" y="4527671"/>
                <a:ext cx="6340517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9439B06-C6B3-8346-A8B8-9D12EEB19AE4}"/>
                  </a:ext>
                </a:extLst>
              </p:cNvPr>
              <p:cNvSpPr/>
              <p:nvPr/>
            </p:nvSpPr>
            <p:spPr>
              <a:xfrm>
                <a:off x="14931776" y="3906732"/>
                <a:ext cx="34776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1C1DAF-C526-7E4E-B25A-E2A0F47C6216}"/>
                </a:ext>
              </a:extLst>
            </p:cNvPr>
            <p:cNvGrpSpPr/>
            <p:nvPr/>
          </p:nvGrpSpPr>
          <p:grpSpPr>
            <a:xfrm>
              <a:off x="2292844" y="11112069"/>
              <a:ext cx="6340517" cy="1342624"/>
              <a:chOff x="14766882" y="3906732"/>
              <a:chExt cx="6340517" cy="1342624"/>
            </a:xfrm>
          </p:grpSpPr>
          <p:sp>
            <p:nvSpPr>
              <p:cNvPr id="80" name="Subtitle 2">
                <a:extLst>
                  <a:ext uri="{FF2B5EF4-FFF2-40B4-BE49-F238E27FC236}">
                    <a16:creationId xmlns:a16="http://schemas.microsoft.com/office/drawing/2014/main" id="{9E4B8382-6167-4745-8F2C-412902A7D8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6882" y="4527671"/>
                <a:ext cx="6340517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DBE209E-BC5D-8044-BBB4-BDB16ED32E61}"/>
                  </a:ext>
                </a:extLst>
              </p:cNvPr>
              <p:cNvSpPr/>
              <p:nvPr/>
            </p:nvSpPr>
            <p:spPr>
              <a:xfrm>
                <a:off x="17419246" y="3906732"/>
                <a:ext cx="34776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0A7FA46-E328-5A4D-A7F1-C52322869990}"/>
                </a:ext>
              </a:extLst>
            </p:cNvPr>
            <p:cNvSpPr/>
            <p:nvPr/>
          </p:nvSpPr>
          <p:spPr>
            <a:xfrm>
              <a:off x="8779681" y="11298271"/>
              <a:ext cx="289346" cy="289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8DD21C8-82CB-F34F-8F1A-A77F5815D1C1}"/>
                </a:ext>
              </a:extLst>
            </p:cNvPr>
            <p:cNvSpPr/>
            <p:nvPr/>
          </p:nvSpPr>
          <p:spPr>
            <a:xfrm>
              <a:off x="15290209" y="11298271"/>
              <a:ext cx="289346" cy="289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355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DIAGRAM SECTION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BAA871-9A9D-7E41-A794-57A7BC1B4255}"/>
              </a:ext>
            </a:extLst>
          </p:cNvPr>
          <p:cNvGrpSpPr/>
          <p:nvPr/>
        </p:nvGrpSpPr>
        <p:grpSpPr>
          <a:xfrm>
            <a:off x="1772460" y="4414295"/>
            <a:ext cx="20832725" cy="7639365"/>
            <a:chOff x="1772460" y="4414295"/>
            <a:chExt cx="20832725" cy="763936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2A5CBA8-0211-8346-AD4C-EEAF04793244}"/>
                </a:ext>
              </a:extLst>
            </p:cNvPr>
            <p:cNvGrpSpPr/>
            <p:nvPr/>
          </p:nvGrpSpPr>
          <p:grpSpPr>
            <a:xfrm>
              <a:off x="1772460" y="4414295"/>
              <a:ext cx="20832725" cy="7639365"/>
              <a:chOff x="1772460" y="4032231"/>
              <a:chExt cx="20832725" cy="763936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EF372A3-2A10-3A4F-A112-0E47E4A93D82}"/>
                  </a:ext>
                </a:extLst>
              </p:cNvPr>
              <p:cNvGrpSpPr/>
              <p:nvPr/>
            </p:nvGrpSpPr>
            <p:grpSpPr>
              <a:xfrm>
                <a:off x="1772460" y="6858000"/>
                <a:ext cx="20832725" cy="1987827"/>
                <a:chOff x="1311966" y="6361043"/>
                <a:chExt cx="18709806" cy="1987827"/>
              </a:xfrm>
            </p:grpSpPr>
            <p:sp>
              <p:nvSpPr>
                <p:cNvPr id="77" name="Chevron 76">
                  <a:extLst>
                    <a:ext uri="{FF2B5EF4-FFF2-40B4-BE49-F238E27FC236}">
                      <a16:creationId xmlns:a16="http://schemas.microsoft.com/office/drawing/2014/main" id="{D1623D5B-7F2D-4546-9891-04E2FB3075D4}"/>
                    </a:ext>
                  </a:extLst>
                </p:cNvPr>
                <p:cNvSpPr/>
                <p:nvPr/>
              </p:nvSpPr>
              <p:spPr>
                <a:xfrm>
                  <a:off x="1311966" y="6361043"/>
                  <a:ext cx="5536128" cy="1987827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Chevron 77">
                  <a:extLst>
                    <a:ext uri="{FF2B5EF4-FFF2-40B4-BE49-F238E27FC236}">
                      <a16:creationId xmlns:a16="http://schemas.microsoft.com/office/drawing/2014/main" id="{758B5068-32AA-7743-BB87-20F158543065}"/>
                    </a:ext>
                  </a:extLst>
                </p:cNvPr>
                <p:cNvSpPr/>
                <p:nvPr/>
              </p:nvSpPr>
              <p:spPr>
                <a:xfrm>
                  <a:off x="5723660" y="6361043"/>
                  <a:ext cx="5536128" cy="1987827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Chevron 84">
                  <a:extLst>
                    <a:ext uri="{FF2B5EF4-FFF2-40B4-BE49-F238E27FC236}">
                      <a16:creationId xmlns:a16="http://schemas.microsoft.com/office/drawing/2014/main" id="{4D0642DC-BB18-4247-823A-43E99E8920CF}"/>
                    </a:ext>
                  </a:extLst>
                </p:cNvPr>
                <p:cNvSpPr/>
                <p:nvPr/>
              </p:nvSpPr>
              <p:spPr>
                <a:xfrm>
                  <a:off x="10115155" y="6361043"/>
                  <a:ext cx="5536128" cy="1987827"/>
                </a:xfrm>
                <a:prstGeom prst="chevron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Chevron 85">
                  <a:extLst>
                    <a:ext uri="{FF2B5EF4-FFF2-40B4-BE49-F238E27FC236}">
                      <a16:creationId xmlns:a16="http://schemas.microsoft.com/office/drawing/2014/main" id="{12F2C398-5A7E-B740-A435-03F6E39754DB}"/>
                    </a:ext>
                  </a:extLst>
                </p:cNvPr>
                <p:cNvSpPr/>
                <p:nvPr/>
              </p:nvSpPr>
              <p:spPr>
                <a:xfrm>
                  <a:off x="14485644" y="6361043"/>
                  <a:ext cx="5536128" cy="1987827"/>
                </a:xfrm>
                <a:prstGeom prst="chevr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5E2DA84-6E54-0647-81FC-6ED6BAC4FEB8}"/>
                  </a:ext>
                </a:extLst>
              </p:cNvPr>
              <p:cNvSpPr/>
              <p:nvPr/>
            </p:nvSpPr>
            <p:spPr>
              <a:xfrm>
                <a:off x="3252091" y="6858000"/>
                <a:ext cx="1987827" cy="198782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EF063E-7B5B-A942-ACE8-829ED785DEF6}"/>
                  </a:ext>
                </a:extLst>
              </p:cNvPr>
              <p:cNvSpPr/>
              <p:nvPr/>
            </p:nvSpPr>
            <p:spPr>
              <a:xfrm>
                <a:off x="8111958" y="6858000"/>
                <a:ext cx="1987827" cy="198782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8EE4413-DFF2-A04A-94E5-6167CC6BCC0E}"/>
                  </a:ext>
                </a:extLst>
              </p:cNvPr>
              <p:cNvSpPr/>
              <p:nvPr/>
            </p:nvSpPr>
            <p:spPr>
              <a:xfrm>
                <a:off x="13041160" y="6858000"/>
                <a:ext cx="1987827" cy="19878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DA3A168-A30F-F54D-A842-DEFCA756F051}"/>
                  </a:ext>
                </a:extLst>
              </p:cNvPr>
              <p:cNvSpPr/>
              <p:nvPr/>
            </p:nvSpPr>
            <p:spPr>
              <a:xfrm>
                <a:off x="17930939" y="6858000"/>
                <a:ext cx="1987827" cy="1987827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0D21BB-D713-2943-9E37-BF5FAC5D1A59}"/>
                  </a:ext>
                </a:extLst>
              </p:cNvPr>
              <p:cNvSpPr txBox="1"/>
              <p:nvPr/>
            </p:nvSpPr>
            <p:spPr>
              <a:xfrm>
                <a:off x="6009002" y="7467192"/>
                <a:ext cx="550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5E1AB2-B0EE-5847-A76E-478961CFF811}"/>
                  </a:ext>
                </a:extLst>
              </p:cNvPr>
              <p:cNvSpPr txBox="1"/>
              <p:nvPr/>
            </p:nvSpPr>
            <p:spPr>
              <a:xfrm>
                <a:off x="10900971" y="7467192"/>
                <a:ext cx="5453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B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06C21A-2DB4-324B-97D7-43B28D13B48F}"/>
                  </a:ext>
                </a:extLst>
              </p:cNvPr>
              <p:cNvSpPr txBox="1"/>
              <p:nvPr/>
            </p:nvSpPr>
            <p:spPr>
              <a:xfrm>
                <a:off x="15831991" y="7467192"/>
                <a:ext cx="542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195D7F-ABEE-8C4F-8CFB-4CB9CFFEFDD6}"/>
                  </a:ext>
                </a:extLst>
              </p:cNvPr>
              <p:cNvSpPr txBox="1"/>
              <p:nvPr/>
            </p:nvSpPr>
            <p:spPr>
              <a:xfrm>
                <a:off x="20884771" y="7467192"/>
                <a:ext cx="556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D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CAC325-1CBD-004C-AE94-0166714ABABB}"/>
                  </a:ext>
                </a:extLst>
              </p:cNvPr>
              <p:cNvCxnSpPr/>
              <p:nvPr/>
            </p:nvCxnSpPr>
            <p:spPr>
              <a:xfrm flipV="1">
                <a:off x="4281055" y="4197927"/>
                <a:ext cx="0" cy="243147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06395BD-5685-B340-8F2A-05223EF97D62}"/>
                  </a:ext>
                </a:extLst>
              </p:cNvPr>
              <p:cNvCxnSpPr/>
              <p:nvPr/>
            </p:nvCxnSpPr>
            <p:spPr>
              <a:xfrm flipV="1">
                <a:off x="9102438" y="9060872"/>
                <a:ext cx="0" cy="243147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2440062-8895-C842-A7D1-B4C80F76AAE6}"/>
                  </a:ext>
                </a:extLst>
              </p:cNvPr>
              <p:cNvCxnSpPr/>
              <p:nvPr/>
            </p:nvCxnSpPr>
            <p:spPr>
              <a:xfrm flipV="1">
                <a:off x="14048510" y="4197927"/>
                <a:ext cx="0" cy="243147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4141854-AC9A-6541-B79A-5168613BED15}"/>
                  </a:ext>
                </a:extLst>
              </p:cNvPr>
              <p:cNvCxnSpPr/>
              <p:nvPr/>
            </p:nvCxnSpPr>
            <p:spPr>
              <a:xfrm flipV="1">
                <a:off x="18953019" y="9060872"/>
                <a:ext cx="0" cy="243147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A65C24F-DE62-594D-9ED0-EB9442B78984}"/>
                  </a:ext>
                </a:extLst>
              </p:cNvPr>
              <p:cNvGrpSpPr/>
              <p:nvPr/>
            </p:nvGrpSpPr>
            <p:grpSpPr>
              <a:xfrm>
                <a:off x="4527123" y="4032231"/>
                <a:ext cx="5053288" cy="2458827"/>
                <a:chOff x="17303894" y="4930918"/>
                <a:chExt cx="5053288" cy="2458827"/>
              </a:xfrm>
            </p:grpSpPr>
            <p:sp>
              <p:nvSpPr>
                <p:cNvPr id="67" name="Subtitle 2">
                  <a:extLst>
                    <a:ext uri="{FF2B5EF4-FFF2-40B4-BE49-F238E27FC236}">
                      <a16:creationId xmlns:a16="http://schemas.microsoft.com/office/drawing/2014/main" id="{55F9047B-C7B9-494D-A2C1-6511AC47FC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303894" y="5577249"/>
                  <a:ext cx="5053288" cy="1812496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B78D46F-36AA-A14A-9F89-02EC9F5C3624}"/>
                    </a:ext>
                  </a:extLst>
                </p:cNvPr>
                <p:cNvSpPr/>
                <p:nvPr/>
              </p:nvSpPr>
              <p:spPr>
                <a:xfrm>
                  <a:off x="17465037" y="4930918"/>
                  <a:ext cx="363288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Title One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B8587D-C94D-C244-BD7E-3EAEBF248FDE}"/>
                  </a:ext>
                </a:extLst>
              </p:cNvPr>
              <p:cNvGrpSpPr/>
              <p:nvPr/>
            </p:nvGrpSpPr>
            <p:grpSpPr>
              <a:xfrm>
                <a:off x="3811600" y="9212769"/>
                <a:ext cx="5053288" cy="2458827"/>
                <a:chOff x="17303894" y="4930918"/>
                <a:chExt cx="5053288" cy="2458827"/>
              </a:xfrm>
            </p:grpSpPr>
            <p:sp>
              <p:nvSpPr>
                <p:cNvPr id="65" name="Subtitle 2">
                  <a:extLst>
                    <a:ext uri="{FF2B5EF4-FFF2-40B4-BE49-F238E27FC236}">
                      <a16:creationId xmlns:a16="http://schemas.microsoft.com/office/drawing/2014/main" id="{01B50B10-0C4D-0B4E-99FB-3C1332F1A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303894" y="5577249"/>
                  <a:ext cx="5053288" cy="1812496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A68578A-6666-504C-91A6-6F8B53A3284D}"/>
                    </a:ext>
                  </a:extLst>
                </p:cNvPr>
                <p:cNvSpPr/>
                <p:nvPr/>
              </p:nvSpPr>
              <p:spPr>
                <a:xfrm>
                  <a:off x="18615049" y="4930918"/>
                  <a:ext cx="363288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Title Two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B7EC19C-784F-9D47-8D65-40F9AD92AB9F}"/>
                  </a:ext>
                </a:extLst>
              </p:cNvPr>
              <p:cNvGrpSpPr/>
              <p:nvPr/>
            </p:nvGrpSpPr>
            <p:grpSpPr>
              <a:xfrm>
                <a:off x="14294577" y="4032231"/>
                <a:ext cx="5053288" cy="2458827"/>
                <a:chOff x="17303894" y="4930918"/>
                <a:chExt cx="5053288" cy="2458827"/>
              </a:xfrm>
            </p:grpSpPr>
            <p:sp>
              <p:nvSpPr>
                <p:cNvPr id="63" name="Subtitle 2">
                  <a:extLst>
                    <a:ext uri="{FF2B5EF4-FFF2-40B4-BE49-F238E27FC236}">
                      <a16:creationId xmlns:a16="http://schemas.microsoft.com/office/drawing/2014/main" id="{829C1F78-6539-2342-9786-E705C63773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303894" y="5577249"/>
                  <a:ext cx="5053288" cy="1812496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9345C01-7FD3-8E46-847D-CD2487E940D6}"/>
                    </a:ext>
                  </a:extLst>
                </p:cNvPr>
                <p:cNvSpPr/>
                <p:nvPr/>
              </p:nvSpPr>
              <p:spPr>
                <a:xfrm>
                  <a:off x="17465037" y="4930918"/>
                  <a:ext cx="363288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Title Three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C4A3094-EE9D-4F40-9090-EC8C43E8624C}"/>
                  </a:ext>
                </a:extLst>
              </p:cNvPr>
              <p:cNvGrpSpPr/>
              <p:nvPr/>
            </p:nvGrpSpPr>
            <p:grpSpPr>
              <a:xfrm>
                <a:off x="13674085" y="9212769"/>
                <a:ext cx="5053288" cy="2458827"/>
                <a:chOff x="17303894" y="4930918"/>
                <a:chExt cx="5053288" cy="2458827"/>
              </a:xfrm>
            </p:grpSpPr>
            <p:sp>
              <p:nvSpPr>
                <p:cNvPr id="61" name="Subtitle 2">
                  <a:extLst>
                    <a:ext uri="{FF2B5EF4-FFF2-40B4-BE49-F238E27FC236}">
                      <a16:creationId xmlns:a16="http://schemas.microsoft.com/office/drawing/2014/main" id="{E5EF37AE-1148-BB4C-A40E-9B2875C195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303894" y="5577249"/>
                  <a:ext cx="5053288" cy="1812496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7F22444-B6B2-5642-8D85-EF1290D05DB9}"/>
                    </a:ext>
                  </a:extLst>
                </p:cNvPr>
                <p:cNvSpPr/>
                <p:nvPr/>
              </p:nvSpPr>
              <p:spPr>
                <a:xfrm>
                  <a:off x="18582362" y="4930918"/>
                  <a:ext cx="363288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" panose="020F0502020204030203" pitchFamily="34" charset="0"/>
                    </a:rPr>
                    <a:t>Title Four</a:t>
                  </a:r>
                </a:p>
              </p:txBody>
            </p:sp>
          </p:grpSp>
        </p:grpSp>
        <p:sp>
          <p:nvSpPr>
            <p:cNvPr id="87" name="Shape 2617">
              <a:extLst>
                <a:ext uri="{FF2B5EF4-FFF2-40B4-BE49-F238E27FC236}">
                  <a16:creationId xmlns:a16="http://schemas.microsoft.com/office/drawing/2014/main" id="{A4062663-1D4F-A44C-B15F-86B2A9BD5DF5}"/>
                </a:ext>
              </a:extLst>
            </p:cNvPr>
            <p:cNvSpPr/>
            <p:nvPr/>
          </p:nvSpPr>
          <p:spPr>
            <a:xfrm>
              <a:off x="8682272" y="7886607"/>
              <a:ext cx="841074" cy="68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88" name="Shape 2546">
              <a:extLst>
                <a:ext uri="{FF2B5EF4-FFF2-40B4-BE49-F238E27FC236}">
                  <a16:creationId xmlns:a16="http://schemas.microsoft.com/office/drawing/2014/main" id="{F9A78CB1-70B5-6D4E-B2B6-37071F1105B7}"/>
                </a:ext>
              </a:extLst>
            </p:cNvPr>
            <p:cNvSpPr/>
            <p:nvPr/>
          </p:nvSpPr>
          <p:spPr>
            <a:xfrm>
              <a:off x="18504319" y="7835499"/>
              <a:ext cx="841066" cy="68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89" name="Shape 2772">
              <a:extLst>
                <a:ext uri="{FF2B5EF4-FFF2-40B4-BE49-F238E27FC236}">
                  <a16:creationId xmlns:a16="http://schemas.microsoft.com/office/drawing/2014/main" id="{708F2206-7AB7-214D-BDB8-74ADFC1E0EA2}"/>
                </a:ext>
              </a:extLst>
            </p:cNvPr>
            <p:cNvSpPr/>
            <p:nvPr/>
          </p:nvSpPr>
          <p:spPr>
            <a:xfrm>
              <a:off x="3880255" y="7833178"/>
              <a:ext cx="801600" cy="80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4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7" y="21545"/>
                    <a:pt x="13610" y="21600"/>
                    <a:pt x="13745" y="21600"/>
                  </a:cubicBezTo>
                  <a:cubicBezTo>
                    <a:pt x="14016" y="21600"/>
                    <a:pt x="14236" y="21380"/>
                    <a:pt x="14236" y="21109"/>
                  </a:cubicBezTo>
                  <a:cubicBezTo>
                    <a:pt x="14236" y="20974"/>
                    <a:pt x="14181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2273" y="12764"/>
                  </a:moveTo>
                  <a:lnTo>
                    <a:pt x="17182" y="12764"/>
                  </a:lnTo>
                  <a:cubicBezTo>
                    <a:pt x="17453" y="12764"/>
                    <a:pt x="17673" y="12544"/>
                    <a:pt x="17673" y="12273"/>
                  </a:cubicBezTo>
                  <a:cubicBezTo>
                    <a:pt x="17673" y="12002"/>
                    <a:pt x="17453" y="11782"/>
                    <a:pt x="17182" y="11782"/>
                  </a:cubicBezTo>
                  <a:lnTo>
                    <a:pt x="12273" y="11782"/>
                  </a:lnTo>
                  <a:cubicBezTo>
                    <a:pt x="12002" y="11782"/>
                    <a:pt x="11782" y="12002"/>
                    <a:pt x="11782" y="12273"/>
                  </a:cubicBezTo>
                  <a:cubicBezTo>
                    <a:pt x="11782" y="12544"/>
                    <a:pt x="12002" y="12764"/>
                    <a:pt x="12273" y="12764"/>
                  </a:cubicBezTo>
                  <a:moveTo>
                    <a:pt x="4909" y="6873"/>
                  </a:moveTo>
                  <a:lnTo>
                    <a:pt x="8836" y="6873"/>
                  </a:lnTo>
                  <a:lnTo>
                    <a:pt x="8836" y="11782"/>
                  </a:lnTo>
                  <a:lnTo>
                    <a:pt x="4909" y="11782"/>
                  </a:lnTo>
                  <a:cubicBezTo>
                    <a:pt x="4909" y="11782"/>
                    <a:pt x="4909" y="6873"/>
                    <a:pt x="4909" y="6873"/>
                  </a:cubicBezTo>
                  <a:close/>
                  <a:moveTo>
                    <a:pt x="4909" y="12764"/>
                  </a:moveTo>
                  <a:lnTo>
                    <a:pt x="8836" y="12764"/>
                  </a:lnTo>
                  <a:cubicBezTo>
                    <a:pt x="9378" y="12764"/>
                    <a:pt x="9818" y="12325"/>
                    <a:pt x="9818" y="11782"/>
                  </a:cubicBezTo>
                  <a:lnTo>
                    <a:pt x="9818" y="6873"/>
                  </a:lnTo>
                  <a:cubicBezTo>
                    <a:pt x="9818" y="6331"/>
                    <a:pt x="9378" y="5891"/>
                    <a:pt x="8836" y="5891"/>
                  </a:cubicBezTo>
                  <a:lnTo>
                    <a:pt x="4909" y="5891"/>
                  </a:lnTo>
                  <a:cubicBezTo>
                    <a:pt x="4367" y="5891"/>
                    <a:pt x="3927" y="6331"/>
                    <a:pt x="3927" y="6873"/>
                  </a:cubicBezTo>
                  <a:lnTo>
                    <a:pt x="3927" y="11782"/>
                  </a:lnTo>
                  <a:cubicBezTo>
                    <a:pt x="3927" y="12325"/>
                    <a:pt x="4367" y="12764"/>
                    <a:pt x="4909" y="12764"/>
                  </a:cubicBezTo>
                  <a:moveTo>
                    <a:pt x="12273" y="10800"/>
                  </a:moveTo>
                  <a:lnTo>
                    <a:pt x="14236" y="10800"/>
                  </a:lnTo>
                  <a:cubicBezTo>
                    <a:pt x="14507" y="10800"/>
                    <a:pt x="14727" y="10580"/>
                    <a:pt x="14727" y="10309"/>
                  </a:cubicBezTo>
                  <a:cubicBezTo>
                    <a:pt x="14727" y="10038"/>
                    <a:pt x="14507" y="9818"/>
                    <a:pt x="14236" y="9818"/>
                  </a:cubicBezTo>
                  <a:lnTo>
                    <a:pt x="12273" y="9818"/>
                  </a:lnTo>
                  <a:cubicBezTo>
                    <a:pt x="12002" y="9818"/>
                    <a:pt x="11782" y="10038"/>
                    <a:pt x="11782" y="10309"/>
                  </a:cubicBezTo>
                  <a:cubicBezTo>
                    <a:pt x="11782" y="10580"/>
                    <a:pt x="12002" y="10800"/>
                    <a:pt x="12273" y="10800"/>
                  </a:cubicBezTo>
                  <a:moveTo>
                    <a:pt x="12273" y="6873"/>
                  </a:move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lnTo>
                    <a:pt x="12273" y="5891"/>
                  </a:lnTo>
                  <a:cubicBezTo>
                    <a:pt x="12002" y="5891"/>
                    <a:pt x="11782" y="6111"/>
                    <a:pt x="11782" y="6382"/>
                  </a:cubicBezTo>
                  <a:cubicBezTo>
                    <a:pt x="11782" y="6653"/>
                    <a:pt x="12002" y="6873"/>
                    <a:pt x="12273" y="6873"/>
                  </a:cubicBezTo>
                  <a:moveTo>
                    <a:pt x="12273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12273" y="7855"/>
                  </a:lnTo>
                  <a:cubicBezTo>
                    <a:pt x="12002" y="7855"/>
                    <a:pt x="11782" y="8075"/>
                    <a:pt x="11782" y="8345"/>
                  </a:cubicBezTo>
                  <a:cubicBezTo>
                    <a:pt x="11782" y="8617"/>
                    <a:pt x="12002" y="8836"/>
                    <a:pt x="12273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0" name="Shape 2556">
              <a:extLst>
                <a:ext uri="{FF2B5EF4-FFF2-40B4-BE49-F238E27FC236}">
                  <a16:creationId xmlns:a16="http://schemas.microsoft.com/office/drawing/2014/main" id="{58485317-FEA4-D84F-85E7-09A03F13F413}"/>
                </a:ext>
              </a:extLst>
            </p:cNvPr>
            <p:cNvSpPr/>
            <p:nvPr/>
          </p:nvSpPr>
          <p:spPr>
            <a:xfrm>
              <a:off x="13614426" y="7813468"/>
              <a:ext cx="841294" cy="84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</p:spTree>
    <p:extLst>
      <p:ext uri="{BB962C8B-B14F-4D97-AF65-F5344CB8AC3E}">
        <p14:creationId xmlns:p14="http://schemas.microsoft.com/office/powerpoint/2010/main" val="1570800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DIAGRAM SECTION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5B8083-371C-E144-AB8C-71CF4D15FD8A}"/>
              </a:ext>
            </a:extLst>
          </p:cNvPr>
          <p:cNvGrpSpPr/>
          <p:nvPr/>
        </p:nvGrpSpPr>
        <p:grpSpPr>
          <a:xfrm>
            <a:off x="3460906" y="4578100"/>
            <a:ext cx="17617773" cy="6627693"/>
            <a:chOff x="3729846" y="4752319"/>
            <a:chExt cx="17617773" cy="6627693"/>
          </a:xfrm>
        </p:grpSpPr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846B749A-C980-E147-A1A6-362C20E57A5B}"/>
                </a:ext>
              </a:extLst>
            </p:cNvPr>
            <p:cNvSpPr/>
            <p:nvPr/>
          </p:nvSpPr>
          <p:spPr>
            <a:xfrm rot="17545048" flipH="1" flipV="1">
              <a:off x="3729846" y="4752319"/>
              <a:ext cx="4035287" cy="4035287"/>
            </a:xfrm>
            <a:prstGeom prst="chor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>
              <a:extLst>
                <a:ext uri="{FF2B5EF4-FFF2-40B4-BE49-F238E27FC236}">
                  <a16:creationId xmlns:a16="http://schemas.microsoft.com/office/drawing/2014/main" id="{D7DE0D61-197A-5141-885A-6850419EFBA4}"/>
                </a:ext>
              </a:extLst>
            </p:cNvPr>
            <p:cNvSpPr/>
            <p:nvPr/>
          </p:nvSpPr>
          <p:spPr>
            <a:xfrm rot="17545048" flipH="1" flipV="1">
              <a:off x="8272608" y="4752319"/>
              <a:ext cx="4035287" cy="4035287"/>
            </a:xfrm>
            <a:prstGeom prst="chor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hord 69">
              <a:extLst>
                <a:ext uri="{FF2B5EF4-FFF2-40B4-BE49-F238E27FC236}">
                  <a16:creationId xmlns:a16="http://schemas.microsoft.com/office/drawing/2014/main" id="{FFA70223-D918-0241-B30C-F2F6A273B4E2}"/>
                </a:ext>
              </a:extLst>
            </p:cNvPr>
            <p:cNvSpPr/>
            <p:nvPr/>
          </p:nvSpPr>
          <p:spPr>
            <a:xfrm rot="17545048" flipH="1" flipV="1">
              <a:off x="12773727" y="4752319"/>
              <a:ext cx="4035287" cy="4035287"/>
            </a:xfrm>
            <a:prstGeom prst="chor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hord 70">
              <a:extLst>
                <a:ext uri="{FF2B5EF4-FFF2-40B4-BE49-F238E27FC236}">
                  <a16:creationId xmlns:a16="http://schemas.microsoft.com/office/drawing/2014/main" id="{ED44253B-F44D-FE4F-9DF8-79642FDF518D}"/>
                </a:ext>
              </a:extLst>
            </p:cNvPr>
            <p:cNvSpPr/>
            <p:nvPr/>
          </p:nvSpPr>
          <p:spPr>
            <a:xfrm rot="17545048" flipH="1" flipV="1">
              <a:off x="17312332" y="4752320"/>
              <a:ext cx="4035287" cy="4035287"/>
            </a:xfrm>
            <a:prstGeom prst="chor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3F8503B-58DD-5247-9B43-BD0ACC95F187}"/>
                </a:ext>
              </a:extLst>
            </p:cNvPr>
            <p:cNvGrpSpPr/>
            <p:nvPr/>
          </p:nvGrpSpPr>
          <p:grpSpPr>
            <a:xfrm>
              <a:off x="3996158" y="8472322"/>
              <a:ext cx="3502664" cy="2902517"/>
              <a:chOff x="2448701" y="5294881"/>
              <a:chExt cx="3502664" cy="2902517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C0911AC-9D08-FA44-89EF-6B0116B3FE2F}"/>
                  </a:ext>
                </a:extLst>
              </p:cNvPr>
              <p:cNvSpPr txBox="1"/>
              <p:nvPr/>
            </p:nvSpPr>
            <p:spPr>
              <a:xfrm>
                <a:off x="3110941" y="5294881"/>
                <a:ext cx="2220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AC5426-4178-5F40-8D7E-CA392FA4CF2C}"/>
                  </a:ext>
                </a:extLst>
              </p:cNvPr>
              <p:cNvSpPr txBox="1"/>
              <p:nvPr/>
            </p:nvSpPr>
            <p:spPr>
              <a:xfrm>
                <a:off x="2448701" y="5960695"/>
                <a:ext cx="3502664" cy="223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6F15B7-117B-CC43-BB76-4C16DE4BE5FC}"/>
                </a:ext>
              </a:extLst>
            </p:cNvPr>
            <p:cNvGrpSpPr/>
            <p:nvPr/>
          </p:nvGrpSpPr>
          <p:grpSpPr>
            <a:xfrm>
              <a:off x="8542393" y="8472322"/>
              <a:ext cx="3502664" cy="2902517"/>
              <a:chOff x="7478997" y="5294881"/>
              <a:chExt cx="3502664" cy="2902517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157B4AB-F2E2-2C4D-A18E-233A56F191C5}"/>
                  </a:ext>
                </a:extLst>
              </p:cNvPr>
              <p:cNvSpPr txBox="1"/>
              <p:nvPr/>
            </p:nvSpPr>
            <p:spPr>
              <a:xfrm>
                <a:off x="8141234" y="5294881"/>
                <a:ext cx="2220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1EB7B09-5EB7-8546-9145-533A7CB8100B}"/>
                  </a:ext>
                </a:extLst>
              </p:cNvPr>
              <p:cNvSpPr txBox="1"/>
              <p:nvPr/>
            </p:nvSpPr>
            <p:spPr>
              <a:xfrm>
                <a:off x="7478997" y="5960695"/>
                <a:ext cx="3502664" cy="223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1F3DBEE-32E8-A14A-9C8C-1D939E0A65B5}"/>
                </a:ext>
              </a:extLst>
            </p:cNvPr>
            <p:cNvGrpSpPr/>
            <p:nvPr/>
          </p:nvGrpSpPr>
          <p:grpSpPr>
            <a:xfrm>
              <a:off x="17578644" y="8467202"/>
              <a:ext cx="3502664" cy="2902517"/>
              <a:chOff x="17539593" y="5289761"/>
              <a:chExt cx="3502664" cy="290251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E3101B0-426E-314B-85DD-BF0C4FBA80AC}"/>
                  </a:ext>
                </a:extLst>
              </p:cNvPr>
              <p:cNvSpPr txBox="1"/>
              <p:nvPr/>
            </p:nvSpPr>
            <p:spPr>
              <a:xfrm>
                <a:off x="18201830" y="5289761"/>
                <a:ext cx="2220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33B9808-7804-6542-B6E9-4B22B988EC05}"/>
                  </a:ext>
                </a:extLst>
              </p:cNvPr>
              <p:cNvSpPr txBox="1"/>
              <p:nvPr/>
            </p:nvSpPr>
            <p:spPr>
              <a:xfrm>
                <a:off x="17539593" y="5955575"/>
                <a:ext cx="3502664" cy="223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ED3A6D0-2836-7245-BF35-3501DFA5A2CA}"/>
                </a:ext>
              </a:extLst>
            </p:cNvPr>
            <p:cNvGrpSpPr/>
            <p:nvPr/>
          </p:nvGrpSpPr>
          <p:grpSpPr>
            <a:xfrm>
              <a:off x="13040040" y="8477495"/>
              <a:ext cx="3502664" cy="2902517"/>
              <a:chOff x="12509292" y="5300054"/>
              <a:chExt cx="3502664" cy="2902517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CB3F065-A336-F54B-995E-3515A4C8EAEA}"/>
                  </a:ext>
                </a:extLst>
              </p:cNvPr>
              <p:cNvSpPr txBox="1"/>
              <p:nvPr/>
            </p:nvSpPr>
            <p:spPr>
              <a:xfrm>
                <a:off x="13171530" y="5300054"/>
                <a:ext cx="2220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BF4667-AAFA-0841-918A-3159CCAFE996}"/>
                  </a:ext>
                </a:extLst>
              </p:cNvPr>
              <p:cNvSpPr txBox="1"/>
              <p:nvPr/>
            </p:nvSpPr>
            <p:spPr>
              <a:xfrm>
                <a:off x="12509292" y="5965868"/>
                <a:ext cx="3502664" cy="223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0AA562-1AA3-3046-858C-E350C78E4D49}"/>
                </a:ext>
              </a:extLst>
            </p:cNvPr>
            <p:cNvSpPr txBox="1"/>
            <p:nvPr/>
          </p:nvSpPr>
          <p:spPr>
            <a:xfrm>
              <a:off x="4990814" y="5784489"/>
              <a:ext cx="151335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44DD1-66FB-1946-97F9-6A27EA2FD5FD}"/>
                </a:ext>
              </a:extLst>
            </p:cNvPr>
            <p:cNvSpPr txBox="1"/>
            <p:nvPr/>
          </p:nvSpPr>
          <p:spPr>
            <a:xfrm>
              <a:off x="9617829" y="5804282"/>
              <a:ext cx="151335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0582CA-1590-5342-81D0-901EE8E3E26E}"/>
                </a:ext>
              </a:extLst>
            </p:cNvPr>
            <p:cNvSpPr txBox="1"/>
            <p:nvPr/>
          </p:nvSpPr>
          <p:spPr>
            <a:xfrm>
              <a:off x="14100957" y="5784489"/>
              <a:ext cx="151335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6649B8-054F-9242-954C-C0626D501740}"/>
                </a:ext>
              </a:extLst>
            </p:cNvPr>
            <p:cNvSpPr txBox="1"/>
            <p:nvPr/>
          </p:nvSpPr>
          <p:spPr>
            <a:xfrm>
              <a:off x="18594446" y="5784489"/>
              <a:ext cx="151335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312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DIAGRAM SECTION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reeform 54">
            <a:extLst>
              <a:ext uri="{FF2B5EF4-FFF2-40B4-BE49-F238E27FC236}">
                <a16:creationId xmlns:a16="http://schemas.microsoft.com/office/drawing/2014/main" id="{3CDFBE92-F9C4-8F48-A033-781186575471}"/>
              </a:ext>
            </a:extLst>
          </p:cNvPr>
          <p:cNvSpPr/>
          <p:nvPr/>
        </p:nvSpPr>
        <p:spPr>
          <a:xfrm>
            <a:off x="8945396" y="5109507"/>
            <a:ext cx="1682334" cy="16848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4" h="675">
                <a:moveTo>
                  <a:pt x="480" y="481"/>
                </a:moveTo>
                <a:cubicBezTo>
                  <a:pt x="443" y="517"/>
                  <a:pt x="392" y="541"/>
                  <a:pt x="338" y="541"/>
                </a:cubicBezTo>
                <a:cubicBezTo>
                  <a:pt x="281" y="541"/>
                  <a:pt x="231" y="517"/>
                  <a:pt x="194" y="481"/>
                </a:cubicBezTo>
                <a:cubicBezTo>
                  <a:pt x="157" y="444"/>
                  <a:pt x="135" y="394"/>
                  <a:pt x="135" y="338"/>
                </a:cubicBezTo>
                <a:cubicBezTo>
                  <a:pt x="135" y="281"/>
                  <a:pt x="157" y="231"/>
                  <a:pt x="194" y="194"/>
                </a:cubicBezTo>
                <a:cubicBezTo>
                  <a:pt x="231" y="157"/>
                  <a:pt x="281" y="135"/>
                  <a:pt x="338" y="135"/>
                </a:cubicBezTo>
                <a:cubicBezTo>
                  <a:pt x="392" y="135"/>
                  <a:pt x="443" y="157"/>
                  <a:pt x="480" y="194"/>
                </a:cubicBezTo>
                <a:cubicBezTo>
                  <a:pt x="517" y="231"/>
                  <a:pt x="539" y="281"/>
                  <a:pt x="539" y="338"/>
                </a:cubicBezTo>
                <a:cubicBezTo>
                  <a:pt x="539" y="394"/>
                  <a:pt x="517" y="444"/>
                  <a:pt x="480" y="481"/>
                </a:cubicBezTo>
                <a:close/>
                <a:moveTo>
                  <a:pt x="576" y="99"/>
                </a:moveTo>
                <a:cubicBezTo>
                  <a:pt x="514" y="38"/>
                  <a:pt x="429" y="0"/>
                  <a:pt x="338" y="0"/>
                </a:cubicBezTo>
                <a:cubicBezTo>
                  <a:pt x="244" y="0"/>
                  <a:pt x="160" y="38"/>
                  <a:pt x="98" y="99"/>
                </a:cubicBezTo>
                <a:cubicBezTo>
                  <a:pt x="37" y="160"/>
                  <a:pt x="0" y="244"/>
                  <a:pt x="0" y="338"/>
                </a:cubicBezTo>
                <a:cubicBezTo>
                  <a:pt x="0" y="431"/>
                  <a:pt x="37" y="515"/>
                  <a:pt x="98" y="576"/>
                </a:cubicBezTo>
                <a:cubicBezTo>
                  <a:pt x="160" y="636"/>
                  <a:pt x="244" y="675"/>
                  <a:pt x="338" y="675"/>
                </a:cubicBezTo>
                <a:cubicBezTo>
                  <a:pt x="429" y="675"/>
                  <a:pt x="514" y="636"/>
                  <a:pt x="576" y="576"/>
                </a:cubicBezTo>
                <a:cubicBezTo>
                  <a:pt x="637" y="515"/>
                  <a:pt x="674" y="431"/>
                  <a:pt x="674" y="338"/>
                </a:cubicBezTo>
                <a:cubicBezTo>
                  <a:pt x="674" y="244"/>
                  <a:pt x="637" y="160"/>
                  <a:pt x="576" y="9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8195D4C-CCFE-8D47-9741-D6E6271E925D}"/>
              </a:ext>
            </a:extLst>
          </p:cNvPr>
          <p:cNvSpPr/>
          <p:nvPr/>
        </p:nvSpPr>
        <p:spPr>
          <a:xfrm>
            <a:off x="13834912" y="5109507"/>
            <a:ext cx="1684834" cy="16848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5" h="675">
                <a:moveTo>
                  <a:pt x="338" y="541"/>
                </a:moveTo>
                <a:cubicBezTo>
                  <a:pt x="283" y="541"/>
                  <a:pt x="231" y="517"/>
                  <a:pt x="196" y="481"/>
                </a:cubicBezTo>
                <a:cubicBezTo>
                  <a:pt x="159" y="444"/>
                  <a:pt x="137" y="394"/>
                  <a:pt x="137" y="338"/>
                </a:cubicBezTo>
                <a:cubicBezTo>
                  <a:pt x="137" y="281"/>
                  <a:pt x="159" y="231"/>
                  <a:pt x="196" y="194"/>
                </a:cubicBezTo>
                <a:cubicBezTo>
                  <a:pt x="231" y="157"/>
                  <a:pt x="283" y="135"/>
                  <a:pt x="338" y="135"/>
                </a:cubicBezTo>
                <a:cubicBezTo>
                  <a:pt x="394" y="135"/>
                  <a:pt x="444" y="157"/>
                  <a:pt x="481" y="194"/>
                </a:cubicBezTo>
                <a:cubicBezTo>
                  <a:pt x="519" y="231"/>
                  <a:pt x="541" y="281"/>
                  <a:pt x="541" y="338"/>
                </a:cubicBezTo>
                <a:cubicBezTo>
                  <a:pt x="541" y="394"/>
                  <a:pt x="519" y="444"/>
                  <a:pt x="481" y="481"/>
                </a:cubicBezTo>
                <a:cubicBezTo>
                  <a:pt x="444" y="517"/>
                  <a:pt x="394" y="541"/>
                  <a:pt x="338" y="541"/>
                </a:cubicBezTo>
                <a:close/>
                <a:moveTo>
                  <a:pt x="577" y="99"/>
                </a:moveTo>
                <a:cubicBezTo>
                  <a:pt x="516" y="38"/>
                  <a:pt x="431" y="0"/>
                  <a:pt x="338" y="0"/>
                </a:cubicBezTo>
                <a:cubicBezTo>
                  <a:pt x="245" y="0"/>
                  <a:pt x="160" y="38"/>
                  <a:pt x="99" y="99"/>
                </a:cubicBezTo>
                <a:cubicBezTo>
                  <a:pt x="39" y="160"/>
                  <a:pt x="0" y="244"/>
                  <a:pt x="0" y="338"/>
                </a:cubicBezTo>
                <a:cubicBezTo>
                  <a:pt x="0" y="431"/>
                  <a:pt x="39" y="515"/>
                  <a:pt x="99" y="576"/>
                </a:cubicBezTo>
                <a:cubicBezTo>
                  <a:pt x="160" y="636"/>
                  <a:pt x="245" y="675"/>
                  <a:pt x="338" y="675"/>
                </a:cubicBezTo>
                <a:cubicBezTo>
                  <a:pt x="431" y="675"/>
                  <a:pt x="516" y="636"/>
                  <a:pt x="577" y="576"/>
                </a:cubicBezTo>
                <a:cubicBezTo>
                  <a:pt x="639" y="515"/>
                  <a:pt x="675" y="431"/>
                  <a:pt x="675" y="338"/>
                </a:cubicBezTo>
                <a:cubicBezTo>
                  <a:pt x="675" y="244"/>
                  <a:pt x="639" y="160"/>
                  <a:pt x="577" y="9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A4BD700-B2F6-4148-A726-F3211F353C52}"/>
              </a:ext>
            </a:extLst>
          </p:cNvPr>
          <p:cNvSpPr/>
          <p:nvPr/>
        </p:nvSpPr>
        <p:spPr>
          <a:xfrm>
            <a:off x="8945396" y="9981532"/>
            <a:ext cx="1682334" cy="16848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4" h="675">
                <a:moveTo>
                  <a:pt x="480" y="479"/>
                </a:moveTo>
                <a:cubicBezTo>
                  <a:pt x="443" y="516"/>
                  <a:pt x="392" y="539"/>
                  <a:pt x="338" y="539"/>
                </a:cubicBezTo>
                <a:cubicBezTo>
                  <a:pt x="281" y="539"/>
                  <a:pt x="231" y="516"/>
                  <a:pt x="194" y="479"/>
                </a:cubicBezTo>
                <a:cubicBezTo>
                  <a:pt x="157" y="444"/>
                  <a:pt x="135" y="394"/>
                  <a:pt x="135" y="337"/>
                </a:cubicBezTo>
                <a:cubicBezTo>
                  <a:pt x="135" y="281"/>
                  <a:pt x="157" y="231"/>
                  <a:pt x="194" y="194"/>
                </a:cubicBezTo>
                <a:cubicBezTo>
                  <a:pt x="231" y="157"/>
                  <a:pt x="281" y="134"/>
                  <a:pt x="338" y="134"/>
                </a:cubicBezTo>
                <a:cubicBezTo>
                  <a:pt x="392" y="134"/>
                  <a:pt x="443" y="157"/>
                  <a:pt x="480" y="194"/>
                </a:cubicBezTo>
                <a:cubicBezTo>
                  <a:pt x="517" y="231"/>
                  <a:pt x="539" y="281"/>
                  <a:pt x="539" y="337"/>
                </a:cubicBezTo>
                <a:cubicBezTo>
                  <a:pt x="539" y="394"/>
                  <a:pt x="517" y="444"/>
                  <a:pt x="480" y="479"/>
                </a:cubicBezTo>
                <a:close/>
                <a:moveTo>
                  <a:pt x="576" y="99"/>
                </a:moveTo>
                <a:cubicBezTo>
                  <a:pt x="514" y="36"/>
                  <a:pt x="431" y="0"/>
                  <a:pt x="338" y="0"/>
                </a:cubicBezTo>
                <a:cubicBezTo>
                  <a:pt x="244" y="0"/>
                  <a:pt x="160" y="36"/>
                  <a:pt x="98" y="99"/>
                </a:cubicBezTo>
                <a:cubicBezTo>
                  <a:pt x="37" y="159"/>
                  <a:pt x="0" y="244"/>
                  <a:pt x="0" y="337"/>
                </a:cubicBezTo>
                <a:cubicBezTo>
                  <a:pt x="0" y="431"/>
                  <a:pt x="37" y="515"/>
                  <a:pt x="98" y="576"/>
                </a:cubicBezTo>
                <a:cubicBezTo>
                  <a:pt x="160" y="637"/>
                  <a:pt x="244" y="675"/>
                  <a:pt x="338" y="675"/>
                </a:cubicBezTo>
                <a:cubicBezTo>
                  <a:pt x="431" y="675"/>
                  <a:pt x="514" y="637"/>
                  <a:pt x="576" y="576"/>
                </a:cubicBezTo>
                <a:cubicBezTo>
                  <a:pt x="637" y="515"/>
                  <a:pt x="674" y="431"/>
                  <a:pt x="674" y="337"/>
                </a:cubicBezTo>
                <a:cubicBezTo>
                  <a:pt x="674" y="244"/>
                  <a:pt x="637" y="159"/>
                  <a:pt x="576" y="9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0573F4F-D187-8741-8280-1ED7819BF920}"/>
              </a:ext>
            </a:extLst>
          </p:cNvPr>
          <p:cNvSpPr/>
          <p:nvPr/>
        </p:nvSpPr>
        <p:spPr>
          <a:xfrm>
            <a:off x="13817414" y="9981532"/>
            <a:ext cx="1684834" cy="16848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5" h="675">
                <a:moveTo>
                  <a:pt x="479" y="481"/>
                </a:moveTo>
                <a:cubicBezTo>
                  <a:pt x="444" y="516"/>
                  <a:pt x="394" y="540"/>
                  <a:pt x="337" y="540"/>
                </a:cubicBezTo>
                <a:cubicBezTo>
                  <a:pt x="281" y="540"/>
                  <a:pt x="231" y="516"/>
                  <a:pt x="194" y="481"/>
                </a:cubicBezTo>
                <a:cubicBezTo>
                  <a:pt x="157" y="444"/>
                  <a:pt x="134" y="394"/>
                  <a:pt x="134" y="337"/>
                </a:cubicBezTo>
                <a:cubicBezTo>
                  <a:pt x="134" y="281"/>
                  <a:pt x="157" y="231"/>
                  <a:pt x="194" y="194"/>
                </a:cubicBezTo>
                <a:cubicBezTo>
                  <a:pt x="231" y="158"/>
                  <a:pt x="281" y="134"/>
                  <a:pt x="337" y="134"/>
                </a:cubicBezTo>
                <a:cubicBezTo>
                  <a:pt x="394" y="134"/>
                  <a:pt x="444" y="158"/>
                  <a:pt x="479" y="194"/>
                </a:cubicBezTo>
                <a:cubicBezTo>
                  <a:pt x="516" y="231"/>
                  <a:pt x="539" y="281"/>
                  <a:pt x="539" y="337"/>
                </a:cubicBezTo>
                <a:cubicBezTo>
                  <a:pt x="539" y="394"/>
                  <a:pt x="516" y="444"/>
                  <a:pt x="479" y="481"/>
                </a:cubicBezTo>
                <a:close/>
                <a:moveTo>
                  <a:pt x="576" y="99"/>
                </a:moveTo>
                <a:cubicBezTo>
                  <a:pt x="515" y="38"/>
                  <a:pt x="431" y="0"/>
                  <a:pt x="337" y="0"/>
                </a:cubicBezTo>
                <a:cubicBezTo>
                  <a:pt x="244" y="0"/>
                  <a:pt x="160" y="38"/>
                  <a:pt x="99" y="99"/>
                </a:cubicBezTo>
                <a:cubicBezTo>
                  <a:pt x="37" y="159"/>
                  <a:pt x="0" y="244"/>
                  <a:pt x="0" y="337"/>
                </a:cubicBezTo>
                <a:cubicBezTo>
                  <a:pt x="0" y="431"/>
                  <a:pt x="37" y="515"/>
                  <a:pt x="99" y="576"/>
                </a:cubicBezTo>
                <a:cubicBezTo>
                  <a:pt x="160" y="637"/>
                  <a:pt x="244" y="675"/>
                  <a:pt x="337" y="675"/>
                </a:cubicBezTo>
                <a:cubicBezTo>
                  <a:pt x="431" y="675"/>
                  <a:pt x="515" y="637"/>
                  <a:pt x="576" y="576"/>
                </a:cubicBezTo>
                <a:cubicBezTo>
                  <a:pt x="637" y="515"/>
                  <a:pt x="675" y="431"/>
                  <a:pt x="675" y="337"/>
                </a:cubicBezTo>
                <a:cubicBezTo>
                  <a:pt x="675" y="244"/>
                  <a:pt x="637" y="159"/>
                  <a:pt x="576" y="9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B10818A-4BAB-E94C-8261-7A0011B30FE4}"/>
              </a:ext>
            </a:extLst>
          </p:cNvPr>
          <p:cNvSpPr/>
          <p:nvPr/>
        </p:nvSpPr>
        <p:spPr>
          <a:xfrm>
            <a:off x="8370452" y="7004326"/>
            <a:ext cx="1099891" cy="32096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1" h="1285">
                <a:moveTo>
                  <a:pt x="441" y="1093"/>
                </a:moveTo>
                <a:cubicBezTo>
                  <a:pt x="360" y="930"/>
                  <a:pt x="316" y="748"/>
                  <a:pt x="316" y="557"/>
                </a:cubicBezTo>
                <a:cubicBezTo>
                  <a:pt x="316" y="400"/>
                  <a:pt x="345" y="252"/>
                  <a:pt x="399" y="114"/>
                </a:cubicBezTo>
                <a:lnTo>
                  <a:pt x="104" y="0"/>
                </a:lnTo>
                <a:cubicBezTo>
                  <a:pt x="38" y="172"/>
                  <a:pt x="0" y="360"/>
                  <a:pt x="0" y="557"/>
                </a:cubicBezTo>
                <a:cubicBezTo>
                  <a:pt x="0" y="820"/>
                  <a:pt x="67" y="1069"/>
                  <a:pt x="184" y="1285"/>
                </a:cubicBezTo>
                <a:cubicBezTo>
                  <a:pt x="202" y="1257"/>
                  <a:pt x="223" y="1231"/>
                  <a:pt x="247" y="1207"/>
                </a:cubicBezTo>
                <a:cubicBezTo>
                  <a:pt x="300" y="1155"/>
                  <a:pt x="366" y="1115"/>
                  <a:pt x="441" y="109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E744ED9-3896-1949-AF4F-756DA259BB5F}"/>
              </a:ext>
            </a:extLst>
          </p:cNvPr>
          <p:cNvSpPr/>
          <p:nvPr/>
        </p:nvSpPr>
        <p:spPr>
          <a:xfrm>
            <a:off x="10397752" y="4534570"/>
            <a:ext cx="3064697" cy="11048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7" h="443">
                <a:moveTo>
                  <a:pt x="192" y="443"/>
                </a:moveTo>
                <a:cubicBezTo>
                  <a:pt x="355" y="361"/>
                  <a:pt x="538" y="317"/>
                  <a:pt x="733" y="317"/>
                </a:cubicBezTo>
                <a:cubicBezTo>
                  <a:pt x="875" y="317"/>
                  <a:pt x="1011" y="341"/>
                  <a:pt x="1139" y="385"/>
                </a:cubicBezTo>
                <a:lnTo>
                  <a:pt x="1227" y="81"/>
                </a:lnTo>
                <a:cubicBezTo>
                  <a:pt x="1071" y="28"/>
                  <a:pt x="906" y="0"/>
                  <a:pt x="733" y="0"/>
                </a:cubicBezTo>
                <a:cubicBezTo>
                  <a:pt x="468" y="0"/>
                  <a:pt x="219" y="67"/>
                  <a:pt x="0" y="186"/>
                </a:cubicBezTo>
                <a:cubicBezTo>
                  <a:pt x="28" y="203"/>
                  <a:pt x="53" y="224"/>
                  <a:pt x="77" y="247"/>
                </a:cubicBezTo>
                <a:cubicBezTo>
                  <a:pt x="130" y="301"/>
                  <a:pt x="170" y="368"/>
                  <a:pt x="192" y="4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60B8FEB-3951-6F42-B40C-0254FB225ABD}"/>
              </a:ext>
            </a:extLst>
          </p:cNvPr>
          <p:cNvSpPr/>
          <p:nvPr/>
        </p:nvSpPr>
        <p:spPr>
          <a:xfrm>
            <a:off x="14979792" y="6571869"/>
            <a:ext cx="1104891" cy="3067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3" h="1228">
                <a:moveTo>
                  <a:pt x="260" y="0"/>
                </a:moveTo>
                <a:cubicBezTo>
                  <a:pt x="241" y="26"/>
                  <a:pt x="223" y="50"/>
                  <a:pt x="200" y="72"/>
                </a:cubicBezTo>
                <a:cubicBezTo>
                  <a:pt x="146" y="127"/>
                  <a:pt x="77" y="167"/>
                  <a:pt x="0" y="189"/>
                </a:cubicBezTo>
                <a:cubicBezTo>
                  <a:pt x="82" y="352"/>
                  <a:pt x="126" y="536"/>
                  <a:pt x="126" y="730"/>
                </a:cubicBezTo>
                <a:cubicBezTo>
                  <a:pt x="126" y="881"/>
                  <a:pt x="98" y="1027"/>
                  <a:pt x="48" y="1162"/>
                </a:cubicBezTo>
                <a:lnTo>
                  <a:pt x="360" y="1228"/>
                </a:lnTo>
                <a:cubicBezTo>
                  <a:pt x="414" y="1072"/>
                  <a:pt x="443" y="903"/>
                  <a:pt x="443" y="730"/>
                </a:cubicBezTo>
                <a:cubicBezTo>
                  <a:pt x="443" y="465"/>
                  <a:pt x="376" y="217"/>
                  <a:pt x="26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D8E7019-BF7F-0F41-B23D-4C1190D0DA24}"/>
              </a:ext>
            </a:extLst>
          </p:cNvPr>
          <p:cNvSpPr/>
          <p:nvPr/>
        </p:nvSpPr>
        <p:spPr>
          <a:xfrm>
            <a:off x="10900202" y="11153916"/>
            <a:ext cx="3154688" cy="1097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3" h="440">
                <a:moveTo>
                  <a:pt x="1069" y="0"/>
                </a:moveTo>
                <a:cubicBezTo>
                  <a:pt x="908" y="79"/>
                  <a:pt x="724" y="123"/>
                  <a:pt x="532" y="123"/>
                </a:cubicBezTo>
                <a:cubicBezTo>
                  <a:pt x="395" y="123"/>
                  <a:pt x="265" y="100"/>
                  <a:pt x="142" y="61"/>
                </a:cubicBezTo>
                <a:lnTo>
                  <a:pt x="0" y="345"/>
                </a:lnTo>
                <a:cubicBezTo>
                  <a:pt x="166" y="408"/>
                  <a:pt x="345" y="440"/>
                  <a:pt x="532" y="440"/>
                </a:cubicBezTo>
                <a:cubicBezTo>
                  <a:pt x="797" y="440"/>
                  <a:pt x="1045" y="373"/>
                  <a:pt x="1263" y="255"/>
                </a:cubicBezTo>
                <a:cubicBezTo>
                  <a:pt x="1235" y="237"/>
                  <a:pt x="1208" y="217"/>
                  <a:pt x="1183" y="191"/>
                </a:cubicBezTo>
                <a:cubicBezTo>
                  <a:pt x="1131" y="140"/>
                  <a:pt x="1092" y="72"/>
                  <a:pt x="1069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05B9749-2ECD-D84F-9008-388233D6086D}"/>
              </a:ext>
            </a:extLst>
          </p:cNvPr>
          <p:cNvSpPr/>
          <p:nvPr/>
        </p:nvSpPr>
        <p:spPr>
          <a:xfrm>
            <a:off x="13034991" y="4447079"/>
            <a:ext cx="727428" cy="12548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2" h="503">
                <a:moveTo>
                  <a:pt x="0" y="503"/>
                </a:moveTo>
                <a:lnTo>
                  <a:pt x="144" y="0"/>
                </a:lnTo>
                <a:lnTo>
                  <a:pt x="292" y="331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E3D60D-823E-D14E-9599-5939AEF07ECC}"/>
              </a:ext>
            </a:extLst>
          </p:cNvPr>
          <p:cNvSpPr/>
          <p:nvPr/>
        </p:nvSpPr>
        <p:spPr>
          <a:xfrm>
            <a:off x="14907306" y="9281601"/>
            <a:ext cx="1272374" cy="6974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0">
                <a:moveTo>
                  <a:pt x="0" y="0"/>
                </a:moveTo>
                <a:lnTo>
                  <a:pt x="510" y="111"/>
                </a:lnTo>
                <a:lnTo>
                  <a:pt x="184" y="28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B1F310CD-FA67-6C41-844C-FE0C9D3615AC}"/>
              </a:ext>
            </a:extLst>
          </p:cNvPr>
          <p:cNvSpPr/>
          <p:nvPr/>
        </p:nvSpPr>
        <p:spPr>
          <a:xfrm>
            <a:off x="10645228" y="11188912"/>
            <a:ext cx="697431" cy="1117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" h="448">
                <a:moveTo>
                  <a:pt x="280" y="0"/>
                </a:moveTo>
                <a:lnTo>
                  <a:pt x="99" y="448"/>
                </a:lnTo>
                <a:lnTo>
                  <a:pt x="0" y="146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174AC74-7F52-934A-B90F-DCE9D5D48A87}"/>
              </a:ext>
            </a:extLst>
          </p:cNvPr>
          <p:cNvSpPr/>
          <p:nvPr/>
        </p:nvSpPr>
        <p:spPr>
          <a:xfrm>
            <a:off x="8352954" y="6819344"/>
            <a:ext cx="1182383" cy="7924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4" h="318">
                <a:moveTo>
                  <a:pt x="474" y="318"/>
                </a:moveTo>
                <a:lnTo>
                  <a:pt x="0" y="97"/>
                </a:lnTo>
                <a:lnTo>
                  <a:pt x="30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50D6A7-4DBA-D743-BA09-9C3B685241F3}"/>
              </a:ext>
            </a:extLst>
          </p:cNvPr>
          <p:cNvGrpSpPr/>
          <p:nvPr/>
        </p:nvGrpSpPr>
        <p:grpSpPr>
          <a:xfrm>
            <a:off x="16189494" y="4525649"/>
            <a:ext cx="4928746" cy="1919449"/>
            <a:chOff x="1490780" y="10674048"/>
            <a:chExt cx="4928746" cy="19194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EB12D0-7A9A-5042-A0C7-461B8E3031B5}"/>
                </a:ext>
              </a:extLst>
            </p:cNvPr>
            <p:cNvSpPr txBox="1"/>
            <p:nvPr/>
          </p:nvSpPr>
          <p:spPr>
            <a:xfrm>
              <a:off x="1558214" y="10674048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946240AC-5E02-B044-8F8D-24E28AA20C52}"/>
                </a:ext>
              </a:extLst>
            </p:cNvPr>
            <p:cNvSpPr txBox="1">
              <a:spLocks/>
            </p:cNvSpPr>
            <p:nvPr/>
          </p:nvSpPr>
          <p:spPr>
            <a:xfrm>
              <a:off x="1490780" y="11320379"/>
              <a:ext cx="492874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DC3CE5A-1B17-074C-8751-7E0F849FC420}"/>
              </a:ext>
            </a:extLst>
          </p:cNvPr>
          <p:cNvGrpSpPr/>
          <p:nvPr/>
        </p:nvGrpSpPr>
        <p:grpSpPr>
          <a:xfrm>
            <a:off x="3259410" y="4521040"/>
            <a:ext cx="4928746" cy="1919449"/>
            <a:chOff x="1490780" y="10674048"/>
            <a:chExt cx="4928746" cy="191944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17D545F-9B11-CF4C-9A4F-DA75475468D8}"/>
                </a:ext>
              </a:extLst>
            </p:cNvPr>
            <p:cNvSpPr txBox="1"/>
            <p:nvPr/>
          </p:nvSpPr>
          <p:spPr>
            <a:xfrm>
              <a:off x="4101470" y="10674048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0C7BB63B-5457-F84E-8A90-1CCD57A70F83}"/>
                </a:ext>
              </a:extLst>
            </p:cNvPr>
            <p:cNvSpPr txBox="1">
              <a:spLocks/>
            </p:cNvSpPr>
            <p:nvPr/>
          </p:nvSpPr>
          <p:spPr>
            <a:xfrm>
              <a:off x="1490780" y="11320379"/>
              <a:ext cx="492874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A28029-8B61-1540-BCBE-1C51BA3ED6FA}"/>
              </a:ext>
            </a:extLst>
          </p:cNvPr>
          <p:cNvGrpSpPr/>
          <p:nvPr/>
        </p:nvGrpSpPr>
        <p:grpSpPr>
          <a:xfrm>
            <a:off x="16189494" y="10295078"/>
            <a:ext cx="4928746" cy="1919449"/>
            <a:chOff x="1490780" y="10674048"/>
            <a:chExt cx="4928746" cy="191944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021A20-B5DE-CD4C-B9C0-396C9066DAFF}"/>
                </a:ext>
              </a:extLst>
            </p:cNvPr>
            <p:cNvSpPr txBox="1"/>
            <p:nvPr/>
          </p:nvSpPr>
          <p:spPr>
            <a:xfrm>
              <a:off x="1558214" y="10674048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89" name="Subtitle 2">
              <a:extLst>
                <a:ext uri="{FF2B5EF4-FFF2-40B4-BE49-F238E27FC236}">
                  <a16:creationId xmlns:a16="http://schemas.microsoft.com/office/drawing/2014/main" id="{36884600-F2D5-EC49-A4BE-5E772A62FA12}"/>
                </a:ext>
              </a:extLst>
            </p:cNvPr>
            <p:cNvSpPr txBox="1">
              <a:spLocks/>
            </p:cNvSpPr>
            <p:nvPr/>
          </p:nvSpPr>
          <p:spPr>
            <a:xfrm>
              <a:off x="1490780" y="11320379"/>
              <a:ext cx="492874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ADCB5F3-29D9-0345-A02A-B58A3D0C2B12}"/>
              </a:ext>
            </a:extLst>
          </p:cNvPr>
          <p:cNvGrpSpPr/>
          <p:nvPr/>
        </p:nvGrpSpPr>
        <p:grpSpPr>
          <a:xfrm>
            <a:off x="3259410" y="10290469"/>
            <a:ext cx="4928746" cy="1919449"/>
            <a:chOff x="1490780" y="10674048"/>
            <a:chExt cx="4928746" cy="191944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29C14B-7BBB-8D4E-BBAA-C15946EE4863}"/>
                </a:ext>
              </a:extLst>
            </p:cNvPr>
            <p:cNvSpPr txBox="1"/>
            <p:nvPr/>
          </p:nvSpPr>
          <p:spPr>
            <a:xfrm>
              <a:off x="4101470" y="10674048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98" name="Subtitle 2">
              <a:extLst>
                <a:ext uri="{FF2B5EF4-FFF2-40B4-BE49-F238E27FC236}">
                  <a16:creationId xmlns:a16="http://schemas.microsoft.com/office/drawing/2014/main" id="{7B67F34F-08DD-BC42-8ADE-C7E32CA7049A}"/>
                </a:ext>
              </a:extLst>
            </p:cNvPr>
            <p:cNvSpPr txBox="1">
              <a:spLocks/>
            </p:cNvSpPr>
            <p:nvPr/>
          </p:nvSpPr>
          <p:spPr>
            <a:xfrm>
              <a:off x="1490780" y="11320379"/>
              <a:ext cx="492874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E91F395F-4DF1-584E-96B3-70F1641241C5}"/>
              </a:ext>
            </a:extLst>
          </p:cNvPr>
          <p:cNvSpPr/>
          <p:nvPr/>
        </p:nvSpPr>
        <p:spPr>
          <a:xfrm>
            <a:off x="9146270" y="5314487"/>
            <a:ext cx="1274874" cy="12748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B7C7CDD-053F-8A45-BE3E-D19DE6806796}"/>
              </a:ext>
            </a:extLst>
          </p:cNvPr>
          <p:cNvSpPr/>
          <p:nvPr/>
        </p:nvSpPr>
        <p:spPr>
          <a:xfrm>
            <a:off x="14036973" y="5314487"/>
            <a:ext cx="1274874" cy="1274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8D7E768-5ED8-BC47-92B4-28645CCA140A}"/>
              </a:ext>
            </a:extLst>
          </p:cNvPr>
          <p:cNvSpPr/>
          <p:nvPr/>
        </p:nvSpPr>
        <p:spPr>
          <a:xfrm>
            <a:off x="9146270" y="10186740"/>
            <a:ext cx="1274874" cy="12748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29360D1-CE7C-844C-B640-CDF6E59E0BE2}"/>
              </a:ext>
            </a:extLst>
          </p:cNvPr>
          <p:cNvSpPr/>
          <p:nvPr/>
        </p:nvSpPr>
        <p:spPr>
          <a:xfrm>
            <a:off x="14036973" y="10186740"/>
            <a:ext cx="1274874" cy="1274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hape 2546">
            <a:extLst>
              <a:ext uri="{FF2B5EF4-FFF2-40B4-BE49-F238E27FC236}">
                <a16:creationId xmlns:a16="http://schemas.microsoft.com/office/drawing/2014/main" id="{2835DB72-9A71-E943-ADB1-C83762D9B223}"/>
              </a:ext>
            </a:extLst>
          </p:cNvPr>
          <p:cNvSpPr/>
          <p:nvPr/>
        </p:nvSpPr>
        <p:spPr>
          <a:xfrm>
            <a:off x="9401094" y="5631229"/>
            <a:ext cx="689738" cy="564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17">
            <a:extLst>
              <a:ext uri="{FF2B5EF4-FFF2-40B4-BE49-F238E27FC236}">
                <a16:creationId xmlns:a16="http://schemas.microsoft.com/office/drawing/2014/main" id="{46603D4C-3B1B-254C-874D-A2E0375B7FF2}"/>
              </a:ext>
            </a:extLst>
          </p:cNvPr>
          <p:cNvSpPr/>
          <p:nvPr/>
        </p:nvSpPr>
        <p:spPr>
          <a:xfrm>
            <a:off x="14329541" y="5631229"/>
            <a:ext cx="689738" cy="5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808">
            <a:extLst>
              <a:ext uri="{FF2B5EF4-FFF2-40B4-BE49-F238E27FC236}">
                <a16:creationId xmlns:a16="http://schemas.microsoft.com/office/drawing/2014/main" id="{C5C9CFBC-4D2F-0B4E-AB61-26A1DE97A393}"/>
              </a:ext>
            </a:extLst>
          </p:cNvPr>
          <p:cNvSpPr/>
          <p:nvPr/>
        </p:nvSpPr>
        <p:spPr>
          <a:xfrm>
            <a:off x="14324567" y="10489085"/>
            <a:ext cx="689737" cy="689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944">
            <a:extLst>
              <a:ext uri="{FF2B5EF4-FFF2-40B4-BE49-F238E27FC236}">
                <a16:creationId xmlns:a16="http://schemas.microsoft.com/office/drawing/2014/main" id="{CAD590B8-F894-F945-B332-AD67267AE7F8}"/>
              </a:ext>
            </a:extLst>
          </p:cNvPr>
          <p:cNvSpPr/>
          <p:nvPr/>
        </p:nvSpPr>
        <p:spPr>
          <a:xfrm>
            <a:off x="9395288" y="10479079"/>
            <a:ext cx="689737" cy="689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4060614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DIAGRAM SECTION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>
            <a:extLst>
              <a:ext uri="{FF2B5EF4-FFF2-40B4-BE49-F238E27FC236}">
                <a16:creationId xmlns:a16="http://schemas.microsoft.com/office/drawing/2014/main" id="{6F7FC0A8-202E-124B-8214-A9B64AF392A7}"/>
              </a:ext>
            </a:extLst>
          </p:cNvPr>
          <p:cNvSpPr/>
          <p:nvPr/>
        </p:nvSpPr>
        <p:spPr>
          <a:xfrm>
            <a:off x="8028868" y="8475786"/>
            <a:ext cx="6374205" cy="44317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3" h="1379">
                <a:moveTo>
                  <a:pt x="1293" y="0"/>
                </a:moveTo>
                <a:cubicBezTo>
                  <a:pt x="931" y="0"/>
                  <a:pt x="635" y="277"/>
                  <a:pt x="606" y="631"/>
                </a:cubicBezTo>
                <a:lnTo>
                  <a:pt x="0" y="631"/>
                </a:lnTo>
                <a:lnTo>
                  <a:pt x="0" y="748"/>
                </a:lnTo>
                <a:lnTo>
                  <a:pt x="117" y="748"/>
                </a:lnTo>
                <a:lnTo>
                  <a:pt x="222" y="748"/>
                </a:lnTo>
                <a:lnTo>
                  <a:pt x="606" y="748"/>
                </a:lnTo>
                <a:cubicBezTo>
                  <a:pt x="635" y="1102"/>
                  <a:pt x="931" y="1379"/>
                  <a:pt x="1293" y="1379"/>
                </a:cubicBezTo>
                <a:cubicBezTo>
                  <a:pt x="1673" y="1379"/>
                  <a:pt x="1983" y="1071"/>
                  <a:pt x="1983" y="690"/>
                </a:cubicBezTo>
                <a:cubicBezTo>
                  <a:pt x="1983" y="308"/>
                  <a:pt x="1673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64DFB77-4FD8-7444-86E8-5BCFABFB8C47}"/>
              </a:ext>
            </a:extLst>
          </p:cNvPr>
          <p:cNvSpPr/>
          <p:nvPr/>
        </p:nvSpPr>
        <p:spPr>
          <a:xfrm>
            <a:off x="7559325" y="10038776"/>
            <a:ext cx="1305715" cy="1305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" h="407">
                <a:moveTo>
                  <a:pt x="407" y="204"/>
                </a:moveTo>
                <a:cubicBezTo>
                  <a:pt x="407" y="315"/>
                  <a:pt x="316" y="407"/>
                  <a:pt x="203" y="407"/>
                </a:cubicBezTo>
                <a:cubicBezTo>
                  <a:pt x="93" y="407"/>
                  <a:pt x="0" y="315"/>
                  <a:pt x="0" y="204"/>
                </a:cubicBezTo>
                <a:cubicBezTo>
                  <a:pt x="0" y="92"/>
                  <a:pt x="93" y="0"/>
                  <a:pt x="203" y="0"/>
                </a:cubicBezTo>
                <a:cubicBezTo>
                  <a:pt x="316" y="0"/>
                  <a:pt x="407" y="92"/>
                  <a:pt x="407" y="20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D9A7A76-13BC-BC48-9E48-B9011A097C58}"/>
              </a:ext>
            </a:extLst>
          </p:cNvPr>
          <p:cNvSpPr/>
          <p:nvPr/>
        </p:nvSpPr>
        <p:spPr>
          <a:xfrm>
            <a:off x="9061210" y="7575293"/>
            <a:ext cx="4930200" cy="49366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4" h="1536">
                <a:moveTo>
                  <a:pt x="972" y="409"/>
                </a:moveTo>
                <a:cubicBezTo>
                  <a:pt x="837" y="409"/>
                  <a:pt x="714" y="457"/>
                  <a:pt x="616" y="535"/>
                </a:cubicBezTo>
                <a:lnTo>
                  <a:pt x="197" y="116"/>
                </a:lnTo>
                <a:cubicBezTo>
                  <a:pt x="197" y="110"/>
                  <a:pt x="199" y="105"/>
                  <a:pt x="199" y="99"/>
                </a:cubicBezTo>
                <a:cubicBezTo>
                  <a:pt x="199" y="45"/>
                  <a:pt x="154" y="0"/>
                  <a:pt x="99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154"/>
                  <a:pt x="45" y="198"/>
                  <a:pt x="99" y="198"/>
                </a:cubicBezTo>
                <a:cubicBezTo>
                  <a:pt x="103" y="198"/>
                  <a:pt x="110" y="198"/>
                  <a:pt x="114" y="197"/>
                </a:cubicBezTo>
                <a:lnTo>
                  <a:pt x="534" y="618"/>
                </a:lnTo>
                <a:cubicBezTo>
                  <a:pt x="456" y="714"/>
                  <a:pt x="408" y="839"/>
                  <a:pt x="408" y="972"/>
                </a:cubicBezTo>
                <a:cubicBezTo>
                  <a:pt x="408" y="1283"/>
                  <a:pt x="660" y="1536"/>
                  <a:pt x="972" y="1536"/>
                </a:cubicBezTo>
                <a:cubicBezTo>
                  <a:pt x="1282" y="1536"/>
                  <a:pt x="1534" y="1283"/>
                  <a:pt x="1534" y="972"/>
                </a:cubicBezTo>
                <a:cubicBezTo>
                  <a:pt x="1534" y="661"/>
                  <a:pt x="1282" y="409"/>
                  <a:pt x="972" y="40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1269B4C-CD3C-F54F-8BA8-5A8DCCFDC5AB}"/>
              </a:ext>
            </a:extLst>
          </p:cNvPr>
          <p:cNvSpPr/>
          <p:nvPr/>
        </p:nvSpPr>
        <p:spPr>
          <a:xfrm>
            <a:off x="8684942" y="7218312"/>
            <a:ext cx="1302499" cy="13024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6" h="406">
                <a:moveTo>
                  <a:pt x="406" y="203"/>
                </a:moveTo>
                <a:cubicBezTo>
                  <a:pt x="406" y="316"/>
                  <a:pt x="316" y="406"/>
                  <a:pt x="203" y="406"/>
                </a:cubicBezTo>
                <a:cubicBezTo>
                  <a:pt x="92" y="406"/>
                  <a:pt x="0" y="316"/>
                  <a:pt x="0" y="203"/>
                </a:cubicBezTo>
                <a:cubicBezTo>
                  <a:pt x="0" y="91"/>
                  <a:pt x="92" y="0"/>
                  <a:pt x="203" y="0"/>
                </a:cubicBezTo>
                <a:cubicBezTo>
                  <a:pt x="316" y="0"/>
                  <a:pt x="406" y="91"/>
                  <a:pt x="406" y="20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63D282-AE54-004D-A357-D65919B2AA38}"/>
              </a:ext>
            </a:extLst>
          </p:cNvPr>
          <p:cNvSpPr/>
          <p:nvPr/>
        </p:nvSpPr>
        <p:spPr>
          <a:xfrm>
            <a:off x="10775372" y="6404652"/>
            <a:ext cx="2830121" cy="57020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1" h="1774">
                <a:moveTo>
                  <a:pt x="752" y="1021"/>
                </a:moveTo>
                <a:cubicBezTo>
                  <a:pt x="681" y="951"/>
                  <a:pt x="593" y="910"/>
                  <a:pt x="499" y="898"/>
                </a:cubicBezTo>
                <a:lnTo>
                  <a:pt x="499" y="179"/>
                </a:lnTo>
                <a:cubicBezTo>
                  <a:pt x="524" y="162"/>
                  <a:pt x="541" y="132"/>
                  <a:pt x="541" y="99"/>
                </a:cubicBezTo>
                <a:cubicBezTo>
                  <a:pt x="541" y="44"/>
                  <a:pt x="496" y="0"/>
                  <a:pt x="441" y="0"/>
                </a:cubicBezTo>
                <a:cubicBezTo>
                  <a:pt x="387" y="0"/>
                  <a:pt x="342" y="44"/>
                  <a:pt x="342" y="99"/>
                </a:cubicBezTo>
                <a:cubicBezTo>
                  <a:pt x="342" y="132"/>
                  <a:pt x="358" y="162"/>
                  <a:pt x="383" y="179"/>
                </a:cubicBezTo>
                <a:lnTo>
                  <a:pt x="383" y="898"/>
                </a:lnTo>
                <a:cubicBezTo>
                  <a:pt x="290" y="910"/>
                  <a:pt x="201" y="951"/>
                  <a:pt x="129" y="1021"/>
                </a:cubicBezTo>
                <a:cubicBezTo>
                  <a:pt x="-43" y="1194"/>
                  <a:pt x="-43" y="1473"/>
                  <a:pt x="129" y="1646"/>
                </a:cubicBezTo>
                <a:cubicBezTo>
                  <a:pt x="302" y="1817"/>
                  <a:pt x="581" y="1817"/>
                  <a:pt x="752" y="1646"/>
                </a:cubicBezTo>
                <a:cubicBezTo>
                  <a:pt x="924" y="1473"/>
                  <a:pt x="924" y="1194"/>
                  <a:pt x="752" y="10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DF66C7F-5539-B744-B54F-359D7AB5F817}"/>
              </a:ext>
            </a:extLst>
          </p:cNvPr>
          <p:cNvSpPr/>
          <p:nvPr/>
        </p:nvSpPr>
        <p:spPr>
          <a:xfrm>
            <a:off x="11534359" y="6144143"/>
            <a:ext cx="1302499" cy="1305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6" h="407">
                <a:moveTo>
                  <a:pt x="406" y="203"/>
                </a:moveTo>
                <a:cubicBezTo>
                  <a:pt x="406" y="315"/>
                  <a:pt x="315" y="407"/>
                  <a:pt x="203" y="407"/>
                </a:cubicBezTo>
                <a:cubicBezTo>
                  <a:pt x="90" y="407"/>
                  <a:pt x="0" y="315"/>
                  <a:pt x="0" y="203"/>
                </a:cubicBezTo>
                <a:cubicBezTo>
                  <a:pt x="0" y="91"/>
                  <a:pt x="90" y="0"/>
                  <a:pt x="203" y="0"/>
                </a:cubicBezTo>
                <a:cubicBezTo>
                  <a:pt x="315" y="0"/>
                  <a:pt x="406" y="91"/>
                  <a:pt x="406" y="20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AF70C6A-5468-134A-BC36-D9906F7CA296}"/>
              </a:ext>
            </a:extLst>
          </p:cNvPr>
          <p:cNvSpPr/>
          <p:nvPr/>
        </p:nvSpPr>
        <p:spPr>
          <a:xfrm>
            <a:off x="11113057" y="7565645"/>
            <a:ext cx="4196941" cy="41937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6" h="1305">
                <a:moveTo>
                  <a:pt x="1207" y="0"/>
                </a:moveTo>
                <a:cubicBezTo>
                  <a:pt x="1152" y="0"/>
                  <a:pt x="1106" y="45"/>
                  <a:pt x="1106" y="99"/>
                </a:cubicBezTo>
                <a:cubicBezTo>
                  <a:pt x="1106" y="106"/>
                  <a:pt x="1108" y="110"/>
                  <a:pt x="1108" y="116"/>
                </a:cubicBezTo>
                <a:lnTo>
                  <a:pt x="525" y="699"/>
                </a:lnTo>
                <a:cubicBezTo>
                  <a:pt x="469" y="663"/>
                  <a:pt x="404" y="640"/>
                  <a:pt x="334" y="640"/>
                </a:cubicBezTo>
                <a:cubicBezTo>
                  <a:pt x="150" y="640"/>
                  <a:pt x="0" y="788"/>
                  <a:pt x="0" y="973"/>
                </a:cubicBezTo>
                <a:cubicBezTo>
                  <a:pt x="0" y="1157"/>
                  <a:pt x="150" y="1305"/>
                  <a:pt x="334" y="1305"/>
                </a:cubicBezTo>
                <a:cubicBezTo>
                  <a:pt x="517" y="1305"/>
                  <a:pt x="667" y="1157"/>
                  <a:pt x="667" y="973"/>
                </a:cubicBezTo>
                <a:cubicBezTo>
                  <a:pt x="667" y="902"/>
                  <a:pt x="644" y="835"/>
                  <a:pt x="606" y="782"/>
                </a:cubicBezTo>
                <a:lnTo>
                  <a:pt x="1191" y="197"/>
                </a:lnTo>
                <a:cubicBezTo>
                  <a:pt x="1195" y="199"/>
                  <a:pt x="1201" y="199"/>
                  <a:pt x="1207" y="199"/>
                </a:cubicBezTo>
                <a:cubicBezTo>
                  <a:pt x="1262" y="199"/>
                  <a:pt x="1306" y="155"/>
                  <a:pt x="1306" y="99"/>
                </a:cubicBezTo>
                <a:cubicBezTo>
                  <a:pt x="1306" y="45"/>
                  <a:pt x="1262" y="0"/>
                  <a:pt x="120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CDEFE7-4DCB-6F48-B3AE-9322FC7A1986}"/>
              </a:ext>
            </a:extLst>
          </p:cNvPr>
          <p:cNvSpPr/>
          <p:nvPr/>
        </p:nvSpPr>
        <p:spPr>
          <a:xfrm>
            <a:off x="14367697" y="7218312"/>
            <a:ext cx="1305715" cy="13024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" h="406">
                <a:moveTo>
                  <a:pt x="407" y="203"/>
                </a:moveTo>
                <a:cubicBezTo>
                  <a:pt x="407" y="316"/>
                  <a:pt x="315" y="406"/>
                  <a:pt x="203" y="406"/>
                </a:cubicBezTo>
                <a:cubicBezTo>
                  <a:pt x="91" y="406"/>
                  <a:pt x="0" y="316"/>
                  <a:pt x="0" y="203"/>
                </a:cubicBezTo>
                <a:cubicBezTo>
                  <a:pt x="0" y="91"/>
                  <a:pt x="91" y="0"/>
                  <a:pt x="203" y="0"/>
                </a:cubicBezTo>
                <a:cubicBezTo>
                  <a:pt x="315" y="0"/>
                  <a:pt x="407" y="91"/>
                  <a:pt x="407" y="20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E845779-5CA5-CE41-B5E4-10316A42251D}"/>
              </a:ext>
            </a:extLst>
          </p:cNvPr>
          <p:cNvSpPr/>
          <p:nvPr/>
        </p:nvSpPr>
        <p:spPr>
          <a:xfrm>
            <a:off x="11431446" y="9935872"/>
            <a:ext cx="4907688" cy="15115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7" h="471">
                <a:moveTo>
                  <a:pt x="1410" y="294"/>
                </a:moveTo>
                <a:lnTo>
                  <a:pt x="1527" y="294"/>
                </a:lnTo>
                <a:lnTo>
                  <a:pt x="1527" y="177"/>
                </a:lnTo>
                <a:lnTo>
                  <a:pt x="463" y="177"/>
                </a:lnTo>
                <a:cubicBezTo>
                  <a:pt x="452" y="138"/>
                  <a:pt x="431" y="100"/>
                  <a:pt x="400" y="69"/>
                </a:cubicBezTo>
                <a:cubicBezTo>
                  <a:pt x="308" y="-23"/>
                  <a:pt x="161" y="-23"/>
                  <a:pt x="69" y="69"/>
                </a:cubicBezTo>
                <a:cubicBezTo>
                  <a:pt x="-23" y="161"/>
                  <a:pt x="-23" y="310"/>
                  <a:pt x="69" y="402"/>
                </a:cubicBezTo>
                <a:cubicBezTo>
                  <a:pt x="161" y="494"/>
                  <a:pt x="308" y="494"/>
                  <a:pt x="400" y="402"/>
                </a:cubicBezTo>
                <a:cubicBezTo>
                  <a:pt x="431" y="371"/>
                  <a:pt x="452" y="334"/>
                  <a:pt x="463" y="294"/>
                </a:cubicBezTo>
                <a:lnTo>
                  <a:pt x="948" y="294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F887183-CBEB-8443-AEE7-FAFFBF9D8E6B}"/>
              </a:ext>
            </a:extLst>
          </p:cNvPr>
          <p:cNvSpPr/>
          <p:nvPr/>
        </p:nvSpPr>
        <p:spPr>
          <a:xfrm>
            <a:off x="15506178" y="10038776"/>
            <a:ext cx="1299283" cy="1305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5" h="407">
                <a:moveTo>
                  <a:pt x="405" y="204"/>
                </a:moveTo>
                <a:cubicBezTo>
                  <a:pt x="405" y="315"/>
                  <a:pt x="314" y="407"/>
                  <a:pt x="203" y="407"/>
                </a:cubicBezTo>
                <a:cubicBezTo>
                  <a:pt x="90" y="407"/>
                  <a:pt x="0" y="315"/>
                  <a:pt x="0" y="204"/>
                </a:cubicBezTo>
                <a:cubicBezTo>
                  <a:pt x="0" y="92"/>
                  <a:pt x="90" y="0"/>
                  <a:pt x="203" y="0"/>
                </a:cubicBezTo>
                <a:cubicBezTo>
                  <a:pt x="314" y="0"/>
                  <a:pt x="405" y="92"/>
                  <a:pt x="405" y="204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072F74-F045-9B4B-AA87-D89AEAE19A50}"/>
              </a:ext>
            </a:extLst>
          </p:cNvPr>
          <p:cNvGrpSpPr/>
          <p:nvPr/>
        </p:nvGrpSpPr>
        <p:grpSpPr>
          <a:xfrm>
            <a:off x="3457865" y="6848602"/>
            <a:ext cx="4970042" cy="1926161"/>
            <a:chOff x="16049699" y="6848602"/>
            <a:chExt cx="4970042" cy="192616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13B4B-D6E6-9642-8106-D2AED8C598B0}"/>
                </a:ext>
              </a:extLst>
            </p:cNvPr>
            <p:cNvSpPr txBox="1"/>
            <p:nvPr/>
          </p:nvSpPr>
          <p:spPr>
            <a:xfrm>
              <a:off x="16180754" y="6848602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74" name="Subtitle 2">
              <a:extLst>
                <a:ext uri="{FF2B5EF4-FFF2-40B4-BE49-F238E27FC236}">
                  <a16:creationId xmlns:a16="http://schemas.microsoft.com/office/drawing/2014/main" id="{2E492FB9-0D3C-9A4B-BF8F-A4777BACB3B9}"/>
                </a:ext>
              </a:extLst>
            </p:cNvPr>
            <p:cNvSpPr txBox="1">
              <a:spLocks/>
            </p:cNvSpPr>
            <p:nvPr/>
          </p:nvSpPr>
          <p:spPr>
            <a:xfrm>
              <a:off x="16049699" y="7501645"/>
              <a:ext cx="497004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141911-4405-6F41-BB03-F520542F5F19}"/>
              </a:ext>
            </a:extLst>
          </p:cNvPr>
          <p:cNvGrpSpPr/>
          <p:nvPr/>
        </p:nvGrpSpPr>
        <p:grpSpPr>
          <a:xfrm>
            <a:off x="15930447" y="6848602"/>
            <a:ext cx="5116470" cy="1922631"/>
            <a:chOff x="3250209" y="6848602"/>
            <a:chExt cx="5116470" cy="19226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ADAFC6-4B12-4D48-A3A6-35FB1334310B}"/>
                </a:ext>
              </a:extLst>
            </p:cNvPr>
            <p:cNvSpPr txBox="1"/>
            <p:nvPr/>
          </p:nvSpPr>
          <p:spPr>
            <a:xfrm>
              <a:off x="6065493" y="6848602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31206066-F1C6-BC45-BA6A-9F948CD42F6E}"/>
                </a:ext>
              </a:extLst>
            </p:cNvPr>
            <p:cNvSpPr txBox="1">
              <a:spLocks/>
            </p:cNvSpPr>
            <p:nvPr/>
          </p:nvSpPr>
          <p:spPr>
            <a:xfrm>
              <a:off x="3250209" y="7498115"/>
              <a:ext cx="5116470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B0ED96-2ED5-E34D-9309-7AE2A710730C}"/>
              </a:ext>
            </a:extLst>
          </p:cNvPr>
          <p:cNvGrpSpPr/>
          <p:nvPr/>
        </p:nvGrpSpPr>
        <p:grpSpPr>
          <a:xfrm>
            <a:off x="9726059" y="4012443"/>
            <a:ext cx="4928746" cy="1919449"/>
            <a:chOff x="9724452" y="4338692"/>
            <a:chExt cx="4928746" cy="191944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09168F5-006F-2142-9176-8E3837EF0A6E}"/>
                </a:ext>
              </a:extLst>
            </p:cNvPr>
            <p:cNvSpPr txBox="1"/>
            <p:nvPr/>
          </p:nvSpPr>
          <p:spPr>
            <a:xfrm>
              <a:off x="11097821" y="4338692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92" name="Subtitle 2">
              <a:extLst>
                <a:ext uri="{FF2B5EF4-FFF2-40B4-BE49-F238E27FC236}">
                  <a16:creationId xmlns:a16="http://schemas.microsoft.com/office/drawing/2014/main" id="{39404645-D53D-4643-AA15-073B1CD21AA0}"/>
                </a:ext>
              </a:extLst>
            </p:cNvPr>
            <p:cNvSpPr txBox="1">
              <a:spLocks/>
            </p:cNvSpPr>
            <p:nvPr/>
          </p:nvSpPr>
          <p:spPr>
            <a:xfrm>
              <a:off x="9724452" y="4985023"/>
              <a:ext cx="492874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1F91B4B-466E-0B43-8234-F3F38A899D7E}"/>
              </a:ext>
            </a:extLst>
          </p:cNvPr>
          <p:cNvSpPr txBox="1"/>
          <p:nvPr/>
        </p:nvSpPr>
        <p:spPr>
          <a:xfrm>
            <a:off x="7963913" y="1033422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05F567-5720-B64E-9D2D-D87C74ABEB23}"/>
              </a:ext>
            </a:extLst>
          </p:cNvPr>
          <p:cNvSpPr txBox="1"/>
          <p:nvPr/>
        </p:nvSpPr>
        <p:spPr>
          <a:xfrm>
            <a:off x="9096974" y="753138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F3F51A-8CA8-0E42-984E-1DEFCD3EEF6D}"/>
              </a:ext>
            </a:extLst>
          </p:cNvPr>
          <p:cNvSpPr txBox="1"/>
          <p:nvPr/>
        </p:nvSpPr>
        <p:spPr>
          <a:xfrm>
            <a:off x="11959444" y="6438085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0148DF-CAA4-E247-94E3-767E7618B6D6}"/>
              </a:ext>
            </a:extLst>
          </p:cNvPr>
          <p:cNvSpPr txBox="1"/>
          <p:nvPr/>
        </p:nvSpPr>
        <p:spPr>
          <a:xfrm>
            <a:off x="14799631" y="7531389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88D62D-FE57-844B-BD65-BD1367AB6908}"/>
              </a:ext>
            </a:extLst>
          </p:cNvPr>
          <p:cNvSpPr txBox="1"/>
          <p:nvPr/>
        </p:nvSpPr>
        <p:spPr>
          <a:xfrm>
            <a:off x="15930447" y="1037398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8B4AE7-386A-074D-BDFE-169428C33A61}"/>
              </a:ext>
            </a:extLst>
          </p:cNvPr>
          <p:cNvGrpSpPr/>
          <p:nvPr/>
        </p:nvGrpSpPr>
        <p:grpSpPr>
          <a:xfrm>
            <a:off x="2177620" y="9622282"/>
            <a:ext cx="4970042" cy="1926161"/>
            <a:chOff x="16049699" y="6848602"/>
            <a:chExt cx="4970042" cy="192616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D021F5-8B8C-4844-AD4D-BE5664D5D593}"/>
                </a:ext>
              </a:extLst>
            </p:cNvPr>
            <p:cNvSpPr txBox="1"/>
            <p:nvPr/>
          </p:nvSpPr>
          <p:spPr>
            <a:xfrm>
              <a:off x="16180754" y="6848602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2E18ACB4-B6BF-E643-BD1D-FAF8083C4C03}"/>
                </a:ext>
              </a:extLst>
            </p:cNvPr>
            <p:cNvSpPr txBox="1">
              <a:spLocks/>
            </p:cNvSpPr>
            <p:nvPr/>
          </p:nvSpPr>
          <p:spPr>
            <a:xfrm>
              <a:off x="16049699" y="7501645"/>
              <a:ext cx="497004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1A2CA5-B2B2-0F4A-A2D7-C97482B8CC25}"/>
              </a:ext>
            </a:extLst>
          </p:cNvPr>
          <p:cNvGrpSpPr/>
          <p:nvPr/>
        </p:nvGrpSpPr>
        <p:grpSpPr>
          <a:xfrm>
            <a:off x="17036814" y="9622282"/>
            <a:ext cx="5116470" cy="1922631"/>
            <a:chOff x="3250209" y="6848602"/>
            <a:chExt cx="5116470" cy="19226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A8665C-9342-0E40-8CCE-1C92EB42017A}"/>
                </a:ext>
              </a:extLst>
            </p:cNvPr>
            <p:cNvSpPr txBox="1"/>
            <p:nvPr/>
          </p:nvSpPr>
          <p:spPr>
            <a:xfrm>
              <a:off x="6065493" y="6848602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FD094C82-8F1A-7C4A-B2EB-D42991974135}"/>
                </a:ext>
              </a:extLst>
            </p:cNvPr>
            <p:cNvSpPr txBox="1">
              <a:spLocks/>
            </p:cNvSpPr>
            <p:nvPr/>
          </p:nvSpPr>
          <p:spPr>
            <a:xfrm>
              <a:off x="3250209" y="7498115"/>
              <a:ext cx="5116470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866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CCA1BD0-C4DF-EA48-AC57-81D9FB733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2AEE16-D462-9C43-BD2F-42119F67A9AF}"/>
              </a:ext>
            </a:extLst>
          </p:cNvPr>
          <p:cNvSpPr/>
          <p:nvPr/>
        </p:nvSpPr>
        <p:spPr>
          <a:xfrm rot="10800000" flipV="1">
            <a:off x="-2" y="0"/>
            <a:ext cx="12202543" cy="13716000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5B3B5-3CD0-FA42-B605-8556AD1EB731}"/>
              </a:ext>
            </a:extLst>
          </p:cNvPr>
          <p:cNvGrpSpPr/>
          <p:nvPr/>
        </p:nvGrpSpPr>
        <p:grpSpPr>
          <a:xfrm>
            <a:off x="10547804" y="1951019"/>
            <a:ext cx="11073416" cy="9813962"/>
            <a:chOff x="12188825" y="1951019"/>
            <a:chExt cx="11073416" cy="98139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B9561C-E3CB-2042-9B1F-F24BD55BB58D}"/>
                </a:ext>
              </a:extLst>
            </p:cNvPr>
            <p:cNvGrpSpPr/>
            <p:nvPr/>
          </p:nvGrpSpPr>
          <p:grpSpPr>
            <a:xfrm>
              <a:off x="15233719" y="3786765"/>
              <a:ext cx="2960976" cy="6077367"/>
              <a:chOff x="14011074" y="5686736"/>
              <a:chExt cx="3230747" cy="49970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C910F6E-F5DC-AC49-B482-342BA271B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1074" y="8191884"/>
                <a:ext cx="323074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25DA808-D4A1-8046-A9F5-68C2AF59F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1074" y="10683778"/>
                <a:ext cx="323074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491826-BB39-8645-8F6B-BB22FE417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1074" y="5686736"/>
                <a:ext cx="323074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Freeform: Shape 11676">
              <a:extLst>
                <a:ext uri="{FF2B5EF4-FFF2-40B4-BE49-F238E27FC236}">
                  <a16:creationId xmlns:a16="http://schemas.microsoft.com/office/drawing/2014/main" id="{38E71484-311C-0C40-AF91-97ED46133978}"/>
                </a:ext>
              </a:extLst>
            </p:cNvPr>
            <p:cNvSpPr/>
            <p:nvPr/>
          </p:nvSpPr>
          <p:spPr>
            <a:xfrm rot="4800">
              <a:off x="12205177" y="1951019"/>
              <a:ext cx="3268769" cy="3776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477">
                  <a:moveTo>
                    <a:pt x="413" y="358"/>
                  </a:moveTo>
                  <a:lnTo>
                    <a:pt x="206" y="477"/>
                  </a:lnTo>
                  <a:lnTo>
                    <a:pt x="0" y="358"/>
                  </a:lnTo>
                  <a:lnTo>
                    <a:pt x="0" y="119"/>
                  </a:lnTo>
                  <a:lnTo>
                    <a:pt x="206" y="0"/>
                  </a:lnTo>
                  <a:lnTo>
                    <a:pt x="413" y="119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72" name="Freeform: Shape 11684">
              <a:extLst>
                <a:ext uri="{FF2B5EF4-FFF2-40B4-BE49-F238E27FC236}">
                  <a16:creationId xmlns:a16="http://schemas.microsoft.com/office/drawing/2014/main" id="{624617A2-2C0A-6D43-995C-968E8A329AF2}"/>
                </a:ext>
              </a:extLst>
            </p:cNvPr>
            <p:cNvSpPr/>
            <p:nvPr/>
          </p:nvSpPr>
          <p:spPr>
            <a:xfrm rot="4800">
              <a:off x="12188825" y="7988448"/>
              <a:ext cx="3268769" cy="3776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477">
                  <a:moveTo>
                    <a:pt x="413" y="358"/>
                  </a:moveTo>
                  <a:lnTo>
                    <a:pt x="207" y="477"/>
                  </a:lnTo>
                  <a:lnTo>
                    <a:pt x="0" y="358"/>
                  </a:lnTo>
                  <a:lnTo>
                    <a:pt x="0" y="119"/>
                  </a:lnTo>
                  <a:lnTo>
                    <a:pt x="207" y="0"/>
                  </a:lnTo>
                  <a:lnTo>
                    <a:pt x="413" y="119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76" name="Freeform: Shape 11686">
              <a:extLst>
                <a:ext uri="{FF2B5EF4-FFF2-40B4-BE49-F238E27FC236}">
                  <a16:creationId xmlns:a16="http://schemas.microsoft.com/office/drawing/2014/main" id="{47BA91DC-6AD1-BD4F-8434-65DAB533D12D}"/>
                </a:ext>
              </a:extLst>
            </p:cNvPr>
            <p:cNvSpPr/>
            <p:nvPr/>
          </p:nvSpPr>
          <p:spPr>
            <a:xfrm rot="4800">
              <a:off x="14122561" y="4968256"/>
              <a:ext cx="3276703" cy="3776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477">
                  <a:moveTo>
                    <a:pt x="414" y="358"/>
                  </a:moveTo>
                  <a:lnTo>
                    <a:pt x="207" y="477"/>
                  </a:lnTo>
                  <a:lnTo>
                    <a:pt x="0" y="358"/>
                  </a:lnTo>
                  <a:lnTo>
                    <a:pt x="0" y="119"/>
                  </a:lnTo>
                  <a:lnTo>
                    <a:pt x="207" y="0"/>
                  </a:lnTo>
                  <a:lnTo>
                    <a:pt x="414" y="11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78" name="Shape 2533">
              <a:extLst>
                <a:ext uri="{FF2B5EF4-FFF2-40B4-BE49-F238E27FC236}">
                  <a16:creationId xmlns:a16="http://schemas.microsoft.com/office/drawing/2014/main" id="{BC394ECC-6DF2-CA47-8116-188BD2BD60DE}"/>
                </a:ext>
              </a:extLst>
            </p:cNvPr>
            <p:cNvSpPr/>
            <p:nvPr/>
          </p:nvSpPr>
          <p:spPr>
            <a:xfrm>
              <a:off x="13269933" y="9348535"/>
              <a:ext cx="888885" cy="108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" panose="02000000000000000000" pitchFamily="2" charset="0"/>
                <a:ea typeface="Roboto" panose="02000000000000000000" pitchFamily="2" charset="0"/>
                <a:cs typeface="Lato" charset="0"/>
              </a:endParaRPr>
            </a:p>
          </p:txBody>
        </p:sp>
        <p:sp>
          <p:nvSpPr>
            <p:cNvPr id="80" name="Shape 2560">
              <a:extLst>
                <a:ext uri="{FF2B5EF4-FFF2-40B4-BE49-F238E27FC236}">
                  <a16:creationId xmlns:a16="http://schemas.microsoft.com/office/drawing/2014/main" id="{A6738294-078C-3342-BBA4-FBA067003734}"/>
                </a:ext>
              </a:extLst>
            </p:cNvPr>
            <p:cNvSpPr/>
            <p:nvPr/>
          </p:nvSpPr>
          <p:spPr>
            <a:xfrm>
              <a:off x="15217705" y="6314793"/>
              <a:ext cx="1086415" cy="108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13745"/>
                  </a:moveTo>
                  <a:cubicBezTo>
                    <a:pt x="2726" y="13745"/>
                    <a:pt x="2945" y="13526"/>
                    <a:pt x="2945" y="13255"/>
                  </a:cubicBezTo>
                  <a:cubicBezTo>
                    <a:pt x="2945" y="12984"/>
                    <a:pt x="2726" y="12764"/>
                    <a:pt x="2455" y="12764"/>
                  </a:cubicBezTo>
                  <a:lnTo>
                    <a:pt x="982" y="12764"/>
                  </a:lnTo>
                  <a:lnTo>
                    <a:pt x="982" y="982"/>
                  </a:lnTo>
                  <a:lnTo>
                    <a:pt x="16691" y="982"/>
                  </a:lnTo>
                  <a:lnTo>
                    <a:pt x="16691" y="2455"/>
                  </a:lnTo>
                  <a:cubicBezTo>
                    <a:pt x="16691" y="2726"/>
                    <a:pt x="16910" y="2945"/>
                    <a:pt x="17182" y="2945"/>
                  </a:cubicBezTo>
                  <a:cubicBezTo>
                    <a:pt x="17453" y="2945"/>
                    <a:pt x="17673" y="2726"/>
                    <a:pt x="17673" y="2455"/>
                  </a:cubicBezTo>
                  <a:lnTo>
                    <a:pt x="17673" y="982"/>
                  </a:lnTo>
                  <a:cubicBezTo>
                    <a:pt x="17673" y="440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440"/>
                    <a:pt x="0" y="982"/>
                  </a:cubicBezTo>
                  <a:lnTo>
                    <a:pt x="0" y="16691"/>
                  </a:lnTo>
                  <a:cubicBezTo>
                    <a:pt x="0" y="17233"/>
                    <a:pt x="440" y="17673"/>
                    <a:pt x="982" y="17673"/>
                  </a:cubicBezTo>
                  <a:lnTo>
                    <a:pt x="2455" y="17673"/>
                  </a:lnTo>
                  <a:cubicBezTo>
                    <a:pt x="2726" y="17673"/>
                    <a:pt x="2945" y="17453"/>
                    <a:pt x="2945" y="17182"/>
                  </a:cubicBezTo>
                  <a:cubicBezTo>
                    <a:pt x="2945" y="16911"/>
                    <a:pt x="2726" y="16691"/>
                    <a:pt x="2455" y="16691"/>
                  </a:cubicBezTo>
                  <a:lnTo>
                    <a:pt x="982" y="16691"/>
                  </a:lnTo>
                  <a:lnTo>
                    <a:pt x="982" y="13745"/>
                  </a:lnTo>
                  <a:cubicBezTo>
                    <a:pt x="982" y="13745"/>
                    <a:pt x="2455" y="13745"/>
                    <a:pt x="2455" y="13745"/>
                  </a:cubicBezTo>
                  <a:close/>
                  <a:moveTo>
                    <a:pt x="20618" y="16691"/>
                  </a:moveTo>
                  <a:lnTo>
                    <a:pt x="4909" y="16691"/>
                  </a:lnTo>
                  <a:lnTo>
                    <a:pt x="4909" y="4909"/>
                  </a:lnTo>
                  <a:lnTo>
                    <a:pt x="20618" y="4909"/>
                  </a:lnTo>
                  <a:cubicBezTo>
                    <a:pt x="20618" y="4909"/>
                    <a:pt x="20618" y="16691"/>
                    <a:pt x="20618" y="16691"/>
                  </a:cubicBezTo>
                  <a:close/>
                  <a:moveTo>
                    <a:pt x="20618" y="20618"/>
                  </a:moveTo>
                  <a:lnTo>
                    <a:pt x="4909" y="20618"/>
                  </a:lnTo>
                  <a:lnTo>
                    <a:pt x="4909" y="17673"/>
                  </a:lnTo>
                  <a:lnTo>
                    <a:pt x="20618" y="17673"/>
                  </a:lnTo>
                  <a:cubicBezTo>
                    <a:pt x="20618" y="17673"/>
                    <a:pt x="20618" y="20618"/>
                    <a:pt x="20618" y="20618"/>
                  </a:cubicBezTo>
                  <a:close/>
                  <a:moveTo>
                    <a:pt x="20618" y="3927"/>
                  </a:moveTo>
                  <a:lnTo>
                    <a:pt x="4909" y="3927"/>
                  </a:lnTo>
                  <a:cubicBezTo>
                    <a:pt x="4367" y="3927"/>
                    <a:pt x="3927" y="4367"/>
                    <a:pt x="3927" y="4909"/>
                  </a:cubicBezTo>
                  <a:lnTo>
                    <a:pt x="3927" y="20618"/>
                  </a:lnTo>
                  <a:cubicBezTo>
                    <a:pt x="3927" y="21160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160"/>
                    <a:pt x="21600" y="20618"/>
                  </a:cubicBezTo>
                  <a:lnTo>
                    <a:pt x="21600" y="4909"/>
                  </a:lnTo>
                  <a:cubicBezTo>
                    <a:pt x="21600" y="4367"/>
                    <a:pt x="21160" y="3927"/>
                    <a:pt x="20618" y="39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" panose="02000000000000000000" pitchFamily="2" charset="0"/>
                <a:ea typeface="Roboto" panose="02000000000000000000" pitchFamily="2" charset="0"/>
                <a:cs typeface="Lato" charset="0"/>
              </a:endParaRPr>
            </a:p>
          </p:txBody>
        </p:sp>
        <p:sp>
          <p:nvSpPr>
            <p:cNvPr id="81" name="Shape 2563">
              <a:extLst>
                <a:ext uri="{FF2B5EF4-FFF2-40B4-BE49-F238E27FC236}">
                  <a16:creationId xmlns:a16="http://schemas.microsoft.com/office/drawing/2014/main" id="{427DFE89-E13C-1546-86C9-1A847A4C8AB2}"/>
                </a:ext>
              </a:extLst>
            </p:cNvPr>
            <p:cNvSpPr/>
            <p:nvPr/>
          </p:nvSpPr>
          <p:spPr>
            <a:xfrm>
              <a:off x="13277442" y="3269158"/>
              <a:ext cx="1086415" cy="108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" panose="02000000000000000000" pitchFamily="2" charset="0"/>
                <a:ea typeface="Roboto" panose="02000000000000000000" pitchFamily="2" charset="0"/>
                <a:cs typeface="Lato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B03700-6D32-AC4E-B888-583BE25642B0}"/>
                </a:ext>
              </a:extLst>
            </p:cNvPr>
            <p:cNvGrpSpPr/>
            <p:nvPr/>
          </p:nvGrpSpPr>
          <p:grpSpPr>
            <a:xfrm>
              <a:off x="18333495" y="2879560"/>
              <a:ext cx="4928746" cy="1919449"/>
              <a:chOff x="17801398" y="4727011"/>
              <a:chExt cx="4928746" cy="191944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6E16CB-1D3E-8A4F-9CC2-A579E8CF6D03}"/>
                  </a:ext>
                </a:extLst>
              </p:cNvPr>
              <p:cNvSpPr txBox="1"/>
              <p:nvPr/>
            </p:nvSpPr>
            <p:spPr>
              <a:xfrm>
                <a:off x="17868832" y="4727011"/>
                <a:ext cx="2032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65" name="Subtitle 2">
                <a:extLst>
                  <a:ext uri="{FF2B5EF4-FFF2-40B4-BE49-F238E27FC236}">
                    <a16:creationId xmlns:a16="http://schemas.microsoft.com/office/drawing/2014/main" id="{0D6BAA96-D4A7-E44C-8D91-8E6FF33CE1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1398" y="5373342"/>
                <a:ext cx="4928746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company, ideally, a product.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0F1EEDF-F4B3-4240-AF7C-94A0891CF197}"/>
                </a:ext>
              </a:extLst>
            </p:cNvPr>
            <p:cNvGrpSpPr/>
            <p:nvPr/>
          </p:nvGrpSpPr>
          <p:grpSpPr>
            <a:xfrm>
              <a:off x="18333495" y="5873783"/>
              <a:ext cx="4928746" cy="1919449"/>
              <a:chOff x="17801398" y="4727011"/>
              <a:chExt cx="4928746" cy="191944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46FFF3D-8BEC-8948-9595-61B6C91EAA66}"/>
                  </a:ext>
                </a:extLst>
              </p:cNvPr>
              <p:cNvSpPr txBox="1"/>
              <p:nvPr/>
            </p:nvSpPr>
            <p:spPr>
              <a:xfrm>
                <a:off x="17868832" y="4727011"/>
                <a:ext cx="20858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102" name="Subtitle 2">
                <a:extLst>
                  <a:ext uri="{FF2B5EF4-FFF2-40B4-BE49-F238E27FC236}">
                    <a16:creationId xmlns:a16="http://schemas.microsoft.com/office/drawing/2014/main" id="{7B196294-C2B1-004F-9077-81E12603F3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1398" y="5373342"/>
                <a:ext cx="4928746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company, ideally, a product.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0815898-5406-E846-80AE-17BB34133C14}"/>
                </a:ext>
              </a:extLst>
            </p:cNvPr>
            <p:cNvGrpSpPr/>
            <p:nvPr/>
          </p:nvGrpSpPr>
          <p:grpSpPr>
            <a:xfrm>
              <a:off x="18333495" y="8904407"/>
              <a:ext cx="4928746" cy="1919449"/>
              <a:chOff x="17801398" y="4727011"/>
              <a:chExt cx="4928746" cy="191944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DB60A21-7033-3044-BA9D-D081A7EC323F}"/>
                  </a:ext>
                </a:extLst>
              </p:cNvPr>
              <p:cNvSpPr txBox="1"/>
              <p:nvPr/>
            </p:nvSpPr>
            <p:spPr>
              <a:xfrm>
                <a:off x="17868832" y="4727011"/>
                <a:ext cx="23887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Title Three</a:t>
                </a:r>
              </a:p>
            </p:txBody>
          </p:sp>
          <p:sp>
            <p:nvSpPr>
              <p:cNvPr id="105" name="Subtitle 2">
                <a:extLst>
                  <a:ext uri="{FF2B5EF4-FFF2-40B4-BE49-F238E27FC236}">
                    <a16:creationId xmlns:a16="http://schemas.microsoft.com/office/drawing/2014/main" id="{E29DE8C5-F604-8542-A0F1-73EEDE1CD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1398" y="5373342"/>
                <a:ext cx="4928746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company, ideally, a product.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083D18-B003-7542-B73C-8231F2348663}"/>
              </a:ext>
            </a:extLst>
          </p:cNvPr>
          <p:cNvGrpSpPr/>
          <p:nvPr/>
        </p:nvGrpSpPr>
        <p:grpSpPr>
          <a:xfrm>
            <a:off x="1462917" y="5989387"/>
            <a:ext cx="7363031" cy="1737224"/>
            <a:chOff x="9189768" y="1464039"/>
            <a:chExt cx="7363031" cy="173722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4D685C8-B72A-0140-8C2A-D60C216D3EDF}"/>
                </a:ext>
              </a:extLst>
            </p:cNvPr>
            <p:cNvGrpSpPr/>
            <p:nvPr/>
          </p:nvGrpSpPr>
          <p:grpSpPr>
            <a:xfrm>
              <a:off x="9189768" y="1746162"/>
              <a:ext cx="7363031" cy="1455101"/>
              <a:chOff x="15035396" y="1343770"/>
              <a:chExt cx="7363031" cy="145510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4BFF1D-BD62-C342-97B9-1608D5B0A9CC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736303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DIAGRAM SECTION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27B742-4153-8D47-BEDD-7D193F435DFB}"/>
                  </a:ext>
                </a:extLst>
              </p:cNvPr>
              <p:cNvSpPr txBox="1"/>
              <p:nvPr/>
            </p:nvSpPr>
            <p:spPr>
              <a:xfrm>
                <a:off x="15089142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3AC34-D1DE-FF43-999B-66EEA85FF0F4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41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GRAPHIC CHARTS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8ECB28-5911-1546-ABA1-4F6D8EFAF6A1}"/>
              </a:ext>
            </a:extLst>
          </p:cNvPr>
          <p:cNvGrpSpPr/>
          <p:nvPr/>
        </p:nvGrpSpPr>
        <p:grpSpPr>
          <a:xfrm>
            <a:off x="1849121" y="4924465"/>
            <a:ext cx="21111226" cy="6702867"/>
            <a:chOff x="1849121" y="5518825"/>
            <a:chExt cx="21111226" cy="670286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5F79D21-2657-4440-AF43-359B7D7A824C}"/>
                </a:ext>
              </a:extLst>
            </p:cNvPr>
            <p:cNvGrpSpPr/>
            <p:nvPr/>
          </p:nvGrpSpPr>
          <p:grpSpPr>
            <a:xfrm>
              <a:off x="8935598" y="5518825"/>
              <a:ext cx="2833727" cy="2833337"/>
              <a:chOff x="8935598" y="5518825"/>
              <a:chExt cx="2833727" cy="2833337"/>
            </a:xfrm>
          </p:grpSpPr>
          <p:sp>
            <p:nvSpPr>
              <p:cNvPr id="102" name="Shape 493">
                <a:extLst>
                  <a:ext uri="{FF2B5EF4-FFF2-40B4-BE49-F238E27FC236}">
                    <a16:creationId xmlns:a16="http://schemas.microsoft.com/office/drawing/2014/main" id="{FBA3B7A8-FCAB-CD44-988B-0CE79860A849}"/>
                  </a:ext>
                </a:extLst>
              </p:cNvPr>
              <p:cNvSpPr/>
              <p:nvPr/>
            </p:nvSpPr>
            <p:spPr>
              <a:xfrm>
                <a:off x="8935598" y="5518825"/>
                <a:ext cx="2833337" cy="2833337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03" name="Shape 515">
                <a:extLst>
                  <a:ext uri="{FF2B5EF4-FFF2-40B4-BE49-F238E27FC236}">
                    <a16:creationId xmlns:a16="http://schemas.microsoft.com/office/drawing/2014/main" id="{AE12F04D-8468-2041-91AD-A669464658AB}"/>
                  </a:ext>
                </a:extLst>
              </p:cNvPr>
              <p:cNvSpPr/>
              <p:nvPr/>
            </p:nvSpPr>
            <p:spPr>
              <a:xfrm>
                <a:off x="8935598" y="5518825"/>
                <a:ext cx="2833337" cy="2833337"/>
              </a:xfrm>
              <a:prstGeom prst="arc">
                <a:avLst>
                  <a:gd name="adj1" fmla="val 16258165"/>
                  <a:gd name="adj2" fmla="val 5544299"/>
                </a:avLst>
              </a:prstGeom>
              <a:noFill/>
              <a:ln w="3175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04" name="Shape 978">
                <a:extLst>
                  <a:ext uri="{FF2B5EF4-FFF2-40B4-BE49-F238E27FC236}">
                    <a16:creationId xmlns:a16="http://schemas.microsoft.com/office/drawing/2014/main" id="{97BCCAFD-3F7F-634D-806C-5DAE6D027D67}"/>
                  </a:ext>
                </a:extLst>
              </p:cNvPr>
              <p:cNvSpPr/>
              <p:nvPr/>
            </p:nvSpPr>
            <p:spPr>
              <a:xfrm>
                <a:off x="8959734" y="5536688"/>
                <a:ext cx="2809591" cy="28095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49E01B1-B1B0-A248-AAF7-CBBE01DD3053}"/>
                  </a:ext>
                </a:extLst>
              </p:cNvPr>
              <p:cNvSpPr txBox="1"/>
              <p:nvPr/>
            </p:nvSpPr>
            <p:spPr>
              <a:xfrm>
                <a:off x="9142469" y="6543126"/>
                <a:ext cx="24195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39899DB-4B1B-2D49-AD90-1F1E8BB46A42}"/>
                </a:ext>
              </a:extLst>
            </p:cNvPr>
            <p:cNvGrpSpPr/>
            <p:nvPr/>
          </p:nvGrpSpPr>
          <p:grpSpPr>
            <a:xfrm>
              <a:off x="12608327" y="5543954"/>
              <a:ext cx="2833725" cy="2833337"/>
              <a:chOff x="12608327" y="5543954"/>
              <a:chExt cx="2833725" cy="2833337"/>
            </a:xfrm>
          </p:grpSpPr>
          <p:sp>
            <p:nvSpPr>
              <p:cNvPr id="98" name="Shape 493">
                <a:extLst>
                  <a:ext uri="{FF2B5EF4-FFF2-40B4-BE49-F238E27FC236}">
                    <a16:creationId xmlns:a16="http://schemas.microsoft.com/office/drawing/2014/main" id="{9B5553A1-8E56-7C4D-B8D4-BEE8C856E394}"/>
                  </a:ext>
                </a:extLst>
              </p:cNvPr>
              <p:cNvSpPr/>
              <p:nvPr/>
            </p:nvSpPr>
            <p:spPr>
              <a:xfrm>
                <a:off x="12608328" y="5543954"/>
                <a:ext cx="2833336" cy="2833337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99" name="Shape 515">
                <a:extLst>
                  <a:ext uri="{FF2B5EF4-FFF2-40B4-BE49-F238E27FC236}">
                    <a16:creationId xmlns:a16="http://schemas.microsoft.com/office/drawing/2014/main" id="{B1AFD3B0-66ED-4B4D-93B9-3014A955212F}"/>
                  </a:ext>
                </a:extLst>
              </p:cNvPr>
              <p:cNvSpPr/>
              <p:nvPr/>
            </p:nvSpPr>
            <p:spPr>
              <a:xfrm>
                <a:off x="12608327" y="5543954"/>
                <a:ext cx="2833336" cy="2833337"/>
              </a:xfrm>
              <a:prstGeom prst="arc">
                <a:avLst>
                  <a:gd name="adj1" fmla="val 16258165"/>
                  <a:gd name="adj2" fmla="val 8572260"/>
                </a:avLst>
              </a:prstGeom>
              <a:noFill/>
              <a:ln w="317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00" name="Shape 978">
                <a:extLst>
                  <a:ext uri="{FF2B5EF4-FFF2-40B4-BE49-F238E27FC236}">
                    <a16:creationId xmlns:a16="http://schemas.microsoft.com/office/drawing/2014/main" id="{02C9046D-10E9-3442-A1B7-5095D83A6AFB}"/>
                  </a:ext>
                </a:extLst>
              </p:cNvPr>
              <p:cNvSpPr/>
              <p:nvPr/>
            </p:nvSpPr>
            <p:spPr>
              <a:xfrm>
                <a:off x="12632461" y="5561817"/>
                <a:ext cx="2809591" cy="28095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156A369-11C5-D84C-8AD0-8E127C4F5E42}"/>
                  </a:ext>
                </a:extLst>
              </p:cNvPr>
              <p:cNvSpPr txBox="1"/>
              <p:nvPr/>
            </p:nvSpPr>
            <p:spPr>
              <a:xfrm>
                <a:off x="12838901" y="6568255"/>
                <a:ext cx="24195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75%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84C3FB2-7461-3945-9AEB-068D9607B11B}"/>
                </a:ext>
              </a:extLst>
            </p:cNvPr>
            <p:cNvGrpSpPr/>
            <p:nvPr/>
          </p:nvGrpSpPr>
          <p:grpSpPr>
            <a:xfrm>
              <a:off x="8959734" y="9388355"/>
              <a:ext cx="2833727" cy="2833337"/>
              <a:chOff x="8959734" y="9388355"/>
              <a:chExt cx="2833727" cy="2833337"/>
            </a:xfrm>
          </p:grpSpPr>
          <p:sp>
            <p:nvSpPr>
              <p:cNvPr id="88" name="Shape 493">
                <a:extLst>
                  <a:ext uri="{FF2B5EF4-FFF2-40B4-BE49-F238E27FC236}">
                    <a16:creationId xmlns:a16="http://schemas.microsoft.com/office/drawing/2014/main" id="{71E5F0E2-8814-E54A-8D7D-34F0530BBD01}"/>
                  </a:ext>
                </a:extLst>
              </p:cNvPr>
              <p:cNvSpPr/>
              <p:nvPr/>
            </p:nvSpPr>
            <p:spPr>
              <a:xfrm>
                <a:off x="8959734" y="9388355"/>
                <a:ext cx="2833337" cy="2833337"/>
              </a:xfrm>
              <a:prstGeom prst="ellipse">
                <a:avLst/>
              </a:prstGeom>
              <a:solidFill>
                <a:schemeClr val="accent1"/>
              </a:solidFill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89" name="Shape 515">
                <a:extLst>
                  <a:ext uri="{FF2B5EF4-FFF2-40B4-BE49-F238E27FC236}">
                    <a16:creationId xmlns:a16="http://schemas.microsoft.com/office/drawing/2014/main" id="{8C903D4B-AD8E-4D43-915B-BA98846453A2}"/>
                  </a:ext>
                </a:extLst>
              </p:cNvPr>
              <p:cNvSpPr/>
              <p:nvPr/>
            </p:nvSpPr>
            <p:spPr>
              <a:xfrm>
                <a:off x="8959734" y="9388355"/>
                <a:ext cx="2833337" cy="2833337"/>
              </a:xfrm>
              <a:prstGeom prst="arc">
                <a:avLst>
                  <a:gd name="adj1" fmla="val 16155834"/>
                  <a:gd name="adj2" fmla="val 21526787"/>
                </a:avLst>
              </a:prstGeom>
              <a:noFill/>
              <a:ln w="3175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90" name="Shape 978">
                <a:extLst>
                  <a:ext uri="{FF2B5EF4-FFF2-40B4-BE49-F238E27FC236}">
                    <a16:creationId xmlns:a16="http://schemas.microsoft.com/office/drawing/2014/main" id="{81554581-0ACB-5548-B623-584160B84F70}"/>
                  </a:ext>
                </a:extLst>
              </p:cNvPr>
              <p:cNvSpPr/>
              <p:nvPr/>
            </p:nvSpPr>
            <p:spPr>
              <a:xfrm>
                <a:off x="8983870" y="9406218"/>
                <a:ext cx="2809591" cy="28095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C89C71C-2A89-654A-8F03-132E52849A77}"/>
                  </a:ext>
                </a:extLst>
              </p:cNvPr>
              <p:cNvSpPr txBox="1"/>
              <p:nvPr/>
            </p:nvSpPr>
            <p:spPr>
              <a:xfrm>
                <a:off x="9166605" y="10436246"/>
                <a:ext cx="24195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15%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ADDE188-C544-0647-870D-E487EFD2A71C}"/>
                </a:ext>
              </a:extLst>
            </p:cNvPr>
            <p:cNvGrpSpPr/>
            <p:nvPr/>
          </p:nvGrpSpPr>
          <p:grpSpPr>
            <a:xfrm>
              <a:off x="12596959" y="9386534"/>
              <a:ext cx="2833727" cy="2833337"/>
              <a:chOff x="12596959" y="9386534"/>
              <a:chExt cx="2833727" cy="2833337"/>
            </a:xfrm>
          </p:grpSpPr>
          <p:sp>
            <p:nvSpPr>
              <p:cNvPr id="83" name="Shape 493">
                <a:extLst>
                  <a:ext uri="{FF2B5EF4-FFF2-40B4-BE49-F238E27FC236}">
                    <a16:creationId xmlns:a16="http://schemas.microsoft.com/office/drawing/2014/main" id="{AA6F292D-D293-964B-9129-46A7A598BAD3}"/>
                  </a:ext>
                </a:extLst>
              </p:cNvPr>
              <p:cNvSpPr/>
              <p:nvPr/>
            </p:nvSpPr>
            <p:spPr>
              <a:xfrm>
                <a:off x="12596959" y="9386534"/>
                <a:ext cx="2833337" cy="2833337"/>
              </a:xfrm>
              <a:prstGeom prst="ellipse">
                <a:avLst/>
              </a:prstGeom>
              <a:solidFill>
                <a:schemeClr val="accent1"/>
              </a:solidFill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85" name="Shape 515">
                <a:extLst>
                  <a:ext uri="{FF2B5EF4-FFF2-40B4-BE49-F238E27FC236}">
                    <a16:creationId xmlns:a16="http://schemas.microsoft.com/office/drawing/2014/main" id="{89064795-5AA0-0147-B0AE-35708F57828C}"/>
                  </a:ext>
                </a:extLst>
              </p:cNvPr>
              <p:cNvSpPr/>
              <p:nvPr/>
            </p:nvSpPr>
            <p:spPr>
              <a:xfrm>
                <a:off x="12596959" y="9386534"/>
                <a:ext cx="2833337" cy="2833337"/>
              </a:xfrm>
              <a:prstGeom prst="arc">
                <a:avLst>
                  <a:gd name="adj1" fmla="val 16155834"/>
                  <a:gd name="adj2" fmla="val 13115271"/>
                </a:avLst>
              </a:prstGeom>
              <a:noFill/>
              <a:ln w="3175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000" b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86" name="Shape 978">
                <a:extLst>
                  <a:ext uri="{FF2B5EF4-FFF2-40B4-BE49-F238E27FC236}">
                    <a16:creationId xmlns:a16="http://schemas.microsoft.com/office/drawing/2014/main" id="{D8C49B49-C211-3240-A73E-CA637F6A3AD5}"/>
                  </a:ext>
                </a:extLst>
              </p:cNvPr>
              <p:cNvSpPr/>
              <p:nvPr/>
            </p:nvSpPr>
            <p:spPr>
              <a:xfrm>
                <a:off x="12621095" y="9404397"/>
                <a:ext cx="2809591" cy="28095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000" b="1" dirty="0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EC46AA-FEEB-9B4D-B31F-EC6B50D1877F}"/>
                  </a:ext>
                </a:extLst>
              </p:cNvPr>
              <p:cNvSpPr txBox="1"/>
              <p:nvPr/>
            </p:nvSpPr>
            <p:spPr>
              <a:xfrm>
                <a:off x="12803831" y="10434425"/>
                <a:ext cx="24195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90%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816D7-D48D-914A-B87A-F901E94517B3}"/>
                </a:ext>
              </a:extLst>
            </p:cNvPr>
            <p:cNvSpPr/>
            <p:nvPr/>
          </p:nvSpPr>
          <p:spPr>
            <a:xfrm>
              <a:off x="1849121" y="6125715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hape 2617">
              <a:extLst>
                <a:ext uri="{FF2B5EF4-FFF2-40B4-BE49-F238E27FC236}">
                  <a16:creationId xmlns:a16="http://schemas.microsoft.com/office/drawing/2014/main" id="{369A9C11-FF19-5940-BB36-078C97E9A50B}"/>
                </a:ext>
              </a:extLst>
            </p:cNvPr>
            <p:cNvSpPr/>
            <p:nvPr/>
          </p:nvSpPr>
          <p:spPr>
            <a:xfrm>
              <a:off x="2280300" y="6596743"/>
              <a:ext cx="767700" cy="62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DB8CB567-BEF3-DD4D-B48E-53E1AD3E38B0}"/>
                </a:ext>
              </a:extLst>
            </p:cNvPr>
            <p:cNvSpPr txBox="1">
              <a:spLocks/>
            </p:cNvSpPr>
            <p:nvPr/>
          </p:nvSpPr>
          <p:spPr>
            <a:xfrm>
              <a:off x="3910360" y="6570757"/>
              <a:ext cx="403326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5CA77E-6B8E-A041-9F23-ABE4C3E8E42B}"/>
                </a:ext>
              </a:extLst>
            </p:cNvPr>
            <p:cNvSpPr/>
            <p:nvPr/>
          </p:nvSpPr>
          <p:spPr>
            <a:xfrm>
              <a:off x="4039973" y="607736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FCD441E-C523-534C-8837-EDC4E57958A2}"/>
                </a:ext>
              </a:extLst>
            </p:cNvPr>
            <p:cNvSpPr/>
            <p:nvPr/>
          </p:nvSpPr>
          <p:spPr>
            <a:xfrm>
              <a:off x="1849121" y="9973339"/>
              <a:ext cx="1630059" cy="16300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hape 2772">
              <a:extLst>
                <a:ext uri="{FF2B5EF4-FFF2-40B4-BE49-F238E27FC236}">
                  <a16:creationId xmlns:a16="http://schemas.microsoft.com/office/drawing/2014/main" id="{A57B91E6-E8BF-9145-9E97-5D6EB18CD812}"/>
                </a:ext>
              </a:extLst>
            </p:cNvPr>
            <p:cNvSpPr/>
            <p:nvPr/>
          </p:nvSpPr>
          <p:spPr>
            <a:xfrm>
              <a:off x="2352311" y="10510801"/>
              <a:ext cx="697490" cy="69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4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7" y="21545"/>
                    <a:pt x="13610" y="21600"/>
                    <a:pt x="13745" y="21600"/>
                  </a:cubicBezTo>
                  <a:cubicBezTo>
                    <a:pt x="14016" y="21600"/>
                    <a:pt x="14236" y="21380"/>
                    <a:pt x="14236" y="21109"/>
                  </a:cubicBezTo>
                  <a:cubicBezTo>
                    <a:pt x="14236" y="20974"/>
                    <a:pt x="14181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2273" y="12764"/>
                  </a:moveTo>
                  <a:lnTo>
                    <a:pt x="17182" y="12764"/>
                  </a:lnTo>
                  <a:cubicBezTo>
                    <a:pt x="17453" y="12764"/>
                    <a:pt x="17673" y="12544"/>
                    <a:pt x="17673" y="12273"/>
                  </a:cubicBezTo>
                  <a:cubicBezTo>
                    <a:pt x="17673" y="12002"/>
                    <a:pt x="17453" y="11782"/>
                    <a:pt x="17182" y="11782"/>
                  </a:cubicBezTo>
                  <a:lnTo>
                    <a:pt x="12273" y="11782"/>
                  </a:lnTo>
                  <a:cubicBezTo>
                    <a:pt x="12002" y="11782"/>
                    <a:pt x="11782" y="12002"/>
                    <a:pt x="11782" y="12273"/>
                  </a:cubicBezTo>
                  <a:cubicBezTo>
                    <a:pt x="11782" y="12544"/>
                    <a:pt x="12002" y="12764"/>
                    <a:pt x="12273" y="12764"/>
                  </a:cubicBezTo>
                  <a:moveTo>
                    <a:pt x="4909" y="6873"/>
                  </a:moveTo>
                  <a:lnTo>
                    <a:pt x="8836" y="6873"/>
                  </a:lnTo>
                  <a:lnTo>
                    <a:pt x="8836" y="11782"/>
                  </a:lnTo>
                  <a:lnTo>
                    <a:pt x="4909" y="11782"/>
                  </a:lnTo>
                  <a:cubicBezTo>
                    <a:pt x="4909" y="11782"/>
                    <a:pt x="4909" y="6873"/>
                    <a:pt x="4909" y="6873"/>
                  </a:cubicBezTo>
                  <a:close/>
                  <a:moveTo>
                    <a:pt x="4909" y="12764"/>
                  </a:moveTo>
                  <a:lnTo>
                    <a:pt x="8836" y="12764"/>
                  </a:lnTo>
                  <a:cubicBezTo>
                    <a:pt x="9378" y="12764"/>
                    <a:pt x="9818" y="12325"/>
                    <a:pt x="9818" y="11782"/>
                  </a:cubicBezTo>
                  <a:lnTo>
                    <a:pt x="9818" y="6873"/>
                  </a:lnTo>
                  <a:cubicBezTo>
                    <a:pt x="9818" y="6331"/>
                    <a:pt x="9378" y="5891"/>
                    <a:pt x="8836" y="5891"/>
                  </a:cubicBezTo>
                  <a:lnTo>
                    <a:pt x="4909" y="5891"/>
                  </a:lnTo>
                  <a:cubicBezTo>
                    <a:pt x="4367" y="5891"/>
                    <a:pt x="3927" y="6331"/>
                    <a:pt x="3927" y="6873"/>
                  </a:cubicBezTo>
                  <a:lnTo>
                    <a:pt x="3927" y="11782"/>
                  </a:lnTo>
                  <a:cubicBezTo>
                    <a:pt x="3927" y="12325"/>
                    <a:pt x="4367" y="12764"/>
                    <a:pt x="4909" y="12764"/>
                  </a:cubicBezTo>
                  <a:moveTo>
                    <a:pt x="12273" y="10800"/>
                  </a:moveTo>
                  <a:lnTo>
                    <a:pt x="14236" y="10800"/>
                  </a:lnTo>
                  <a:cubicBezTo>
                    <a:pt x="14507" y="10800"/>
                    <a:pt x="14727" y="10580"/>
                    <a:pt x="14727" y="10309"/>
                  </a:cubicBezTo>
                  <a:cubicBezTo>
                    <a:pt x="14727" y="10038"/>
                    <a:pt x="14507" y="9818"/>
                    <a:pt x="14236" y="9818"/>
                  </a:cubicBezTo>
                  <a:lnTo>
                    <a:pt x="12273" y="9818"/>
                  </a:lnTo>
                  <a:cubicBezTo>
                    <a:pt x="12002" y="9818"/>
                    <a:pt x="11782" y="10038"/>
                    <a:pt x="11782" y="10309"/>
                  </a:cubicBezTo>
                  <a:cubicBezTo>
                    <a:pt x="11782" y="10580"/>
                    <a:pt x="12002" y="10800"/>
                    <a:pt x="12273" y="10800"/>
                  </a:cubicBezTo>
                  <a:moveTo>
                    <a:pt x="12273" y="6873"/>
                  </a:move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lnTo>
                    <a:pt x="12273" y="5891"/>
                  </a:lnTo>
                  <a:cubicBezTo>
                    <a:pt x="12002" y="5891"/>
                    <a:pt x="11782" y="6111"/>
                    <a:pt x="11782" y="6382"/>
                  </a:cubicBezTo>
                  <a:cubicBezTo>
                    <a:pt x="11782" y="6653"/>
                    <a:pt x="12002" y="6873"/>
                    <a:pt x="12273" y="6873"/>
                  </a:cubicBezTo>
                  <a:moveTo>
                    <a:pt x="12273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12273" y="7855"/>
                  </a:lnTo>
                  <a:cubicBezTo>
                    <a:pt x="12002" y="7855"/>
                    <a:pt x="11782" y="8075"/>
                    <a:pt x="11782" y="8345"/>
                  </a:cubicBezTo>
                  <a:cubicBezTo>
                    <a:pt x="11782" y="8617"/>
                    <a:pt x="12002" y="8836"/>
                    <a:pt x="12273" y="883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AB8F451F-0422-F242-8F5F-CDD6B2E0DA64}"/>
                </a:ext>
              </a:extLst>
            </p:cNvPr>
            <p:cNvSpPr txBox="1">
              <a:spLocks/>
            </p:cNvSpPr>
            <p:nvPr/>
          </p:nvSpPr>
          <p:spPr>
            <a:xfrm>
              <a:off x="3910360" y="10398503"/>
              <a:ext cx="403326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8BBA95E-A076-FE41-BB0C-9A254EB62ED1}"/>
                </a:ext>
              </a:extLst>
            </p:cNvPr>
            <p:cNvSpPr/>
            <p:nvPr/>
          </p:nvSpPr>
          <p:spPr>
            <a:xfrm>
              <a:off x="4039973" y="9905114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19C4826-54C8-B44E-9736-192F00B1BE66}"/>
                </a:ext>
              </a:extLst>
            </p:cNvPr>
            <p:cNvGrpSpPr/>
            <p:nvPr/>
          </p:nvGrpSpPr>
          <p:grpSpPr>
            <a:xfrm>
              <a:off x="21330288" y="6144233"/>
              <a:ext cx="1630059" cy="1630059"/>
              <a:chOff x="13359494" y="13763674"/>
              <a:chExt cx="1630059" cy="163005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572DB46-DB2F-B642-8714-8A2375819F87}"/>
                  </a:ext>
                </a:extLst>
              </p:cNvPr>
              <p:cNvSpPr/>
              <p:nvPr/>
            </p:nvSpPr>
            <p:spPr>
              <a:xfrm>
                <a:off x="13359494" y="13763674"/>
                <a:ext cx="1630059" cy="16300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hape 2633">
                <a:extLst>
                  <a:ext uri="{FF2B5EF4-FFF2-40B4-BE49-F238E27FC236}">
                    <a16:creationId xmlns:a16="http://schemas.microsoft.com/office/drawing/2014/main" id="{A024999C-42F3-ED47-BDBC-EF416ED3EEC5}"/>
                  </a:ext>
                </a:extLst>
              </p:cNvPr>
              <p:cNvSpPr/>
              <p:nvPr/>
            </p:nvSpPr>
            <p:spPr>
              <a:xfrm>
                <a:off x="13824417" y="14224708"/>
                <a:ext cx="700212" cy="700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44" y="18334"/>
                    </a:moveTo>
                    <a:lnTo>
                      <a:pt x="15583" y="6873"/>
                    </a:lnTo>
                    <a:lnTo>
                      <a:pt x="20168" y="6873"/>
                    </a:lnTo>
                    <a:cubicBezTo>
                      <a:pt x="20168" y="6873"/>
                      <a:pt x="12144" y="18334"/>
                      <a:pt x="12144" y="18334"/>
                    </a:cubicBezTo>
                    <a:close/>
                    <a:moveTo>
                      <a:pt x="10800" y="19403"/>
                    </a:moveTo>
                    <a:lnTo>
                      <a:pt x="7041" y="6873"/>
                    </a:lnTo>
                    <a:lnTo>
                      <a:pt x="14559" y="6873"/>
                    </a:lnTo>
                    <a:cubicBezTo>
                      <a:pt x="14559" y="6873"/>
                      <a:pt x="10800" y="19403"/>
                      <a:pt x="10800" y="19403"/>
                    </a:cubicBezTo>
                    <a:close/>
                    <a:moveTo>
                      <a:pt x="1432" y="6873"/>
                    </a:moveTo>
                    <a:lnTo>
                      <a:pt x="6017" y="6873"/>
                    </a:lnTo>
                    <a:lnTo>
                      <a:pt x="9456" y="18334"/>
                    </a:lnTo>
                    <a:cubicBezTo>
                      <a:pt x="9456" y="18334"/>
                      <a:pt x="1432" y="6873"/>
                      <a:pt x="1432" y="6873"/>
                    </a:cubicBezTo>
                    <a:close/>
                    <a:moveTo>
                      <a:pt x="6578" y="982"/>
                    </a:moveTo>
                    <a:lnTo>
                      <a:pt x="8536" y="982"/>
                    </a:lnTo>
                    <a:lnTo>
                      <a:pt x="6082" y="5891"/>
                    </a:lnTo>
                    <a:lnTo>
                      <a:pt x="1669" y="5891"/>
                    </a:lnTo>
                    <a:cubicBezTo>
                      <a:pt x="1669" y="5891"/>
                      <a:pt x="6578" y="982"/>
                      <a:pt x="6578" y="982"/>
                    </a:cubicBezTo>
                    <a:close/>
                    <a:moveTo>
                      <a:pt x="11973" y="982"/>
                    </a:moveTo>
                    <a:lnTo>
                      <a:pt x="14427" y="5891"/>
                    </a:lnTo>
                    <a:lnTo>
                      <a:pt x="7173" y="5891"/>
                    </a:lnTo>
                    <a:lnTo>
                      <a:pt x="9627" y="982"/>
                    </a:lnTo>
                    <a:cubicBezTo>
                      <a:pt x="9627" y="982"/>
                      <a:pt x="11973" y="982"/>
                      <a:pt x="11973" y="982"/>
                    </a:cubicBezTo>
                    <a:close/>
                    <a:moveTo>
                      <a:pt x="15022" y="982"/>
                    </a:moveTo>
                    <a:lnTo>
                      <a:pt x="19931" y="5891"/>
                    </a:lnTo>
                    <a:lnTo>
                      <a:pt x="15518" y="5891"/>
                    </a:lnTo>
                    <a:lnTo>
                      <a:pt x="13064" y="982"/>
                    </a:lnTo>
                    <a:cubicBezTo>
                      <a:pt x="13064" y="982"/>
                      <a:pt x="15022" y="982"/>
                      <a:pt x="15022" y="982"/>
                    </a:cubicBezTo>
                    <a:close/>
                    <a:moveTo>
                      <a:pt x="21600" y="6382"/>
                    </a:moveTo>
                    <a:cubicBezTo>
                      <a:pt x="21600" y="6272"/>
                      <a:pt x="21557" y="6175"/>
                      <a:pt x="21495" y="6093"/>
                    </a:cubicBezTo>
                    <a:lnTo>
                      <a:pt x="21502" y="6088"/>
                    </a:lnTo>
                    <a:lnTo>
                      <a:pt x="21471" y="6057"/>
                    </a:lnTo>
                    <a:cubicBezTo>
                      <a:pt x="21459" y="6044"/>
                      <a:pt x="21448" y="6032"/>
                      <a:pt x="21434" y="6020"/>
                    </a:cubicBezTo>
                    <a:lnTo>
                      <a:pt x="15611" y="197"/>
                    </a:lnTo>
                    <a:lnTo>
                      <a:pt x="15604" y="201"/>
                    </a:lnTo>
                    <a:cubicBezTo>
                      <a:pt x="15514" y="82"/>
                      <a:pt x="15379" y="0"/>
                      <a:pt x="15218" y="0"/>
                    </a:cubicBezTo>
                    <a:lnTo>
                      <a:pt x="6382" y="0"/>
                    </a:lnTo>
                    <a:cubicBezTo>
                      <a:pt x="6221" y="0"/>
                      <a:pt x="6086" y="82"/>
                      <a:pt x="5996" y="201"/>
                    </a:cubicBezTo>
                    <a:lnTo>
                      <a:pt x="5989" y="197"/>
                    </a:lnTo>
                    <a:lnTo>
                      <a:pt x="166" y="6020"/>
                    </a:lnTo>
                    <a:cubicBezTo>
                      <a:pt x="152" y="6032"/>
                      <a:pt x="141" y="6044"/>
                      <a:pt x="129" y="6057"/>
                    </a:cubicBezTo>
                    <a:lnTo>
                      <a:pt x="98" y="6088"/>
                    </a:lnTo>
                    <a:lnTo>
                      <a:pt x="105" y="6093"/>
                    </a:lnTo>
                    <a:cubicBezTo>
                      <a:pt x="43" y="6175"/>
                      <a:pt x="0" y="6272"/>
                      <a:pt x="0" y="6382"/>
                    </a:cubicBezTo>
                    <a:cubicBezTo>
                      <a:pt x="0" y="6499"/>
                      <a:pt x="46" y="6602"/>
                      <a:pt x="115" y="6686"/>
                    </a:cubicBezTo>
                    <a:lnTo>
                      <a:pt x="109" y="6690"/>
                    </a:lnTo>
                    <a:lnTo>
                      <a:pt x="10418" y="21418"/>
                    </a:lnTo>
                    <a:lnTo>
                      <a:pt x="10424" y="21413"/>
                    </a:lnTo>
                    <a:cubicBezTo>
                      <a:pt x="10514" y="21525"/>
                      <a:pt x="10646" y="21600"/>
                      <a:pt x="10800" y="21600"/>
                    </a:cubicBezTo>
                    <a:cubicBezTo>
                      <a:pt x="10954" y="21600"/>
                      <a:pt x="11086" y="21525"/>
                      <a:pt x="11176" y="21413"/>
                    </a:cubicBezTo>
                    <a:lnTo>
                      <a:pt x="11182" y="21418"/>
                    </a:lnTo>
                    <a:lnTo>
                      <a:pt x="21491" y="6690"/>
                    </a:lnTo>
                    <a:lnTo>
                      <a:pt x="21485" y="6686"/>
                    </a:lnTo>
                    <a:cubicBezTo>
                      <a:pt x="21553" y="6602"/>
                      <a:pt x="21600" y="6499"/>
                      <a:pt x="21600" y="6382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23DEE968-C4BC-B142-90CE-CD69D0019D3F}"/>
                </a:ext>
              </a:extLst>
            </p:cNvPr>
            <p:cNvSpPr txBox="1">
              <a:spLocks/>
            </p:cNvSpPr>
            <p:nvPr/>
          </p:nvSpPr>
          <p:spPr>
            <a:xfrm>
              <a:off x="16852051" y="6435097"/>
              <a:ext cx="3883268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83A9E7-9707-F94F-B6D0-366E735BCEEA}"/>
                </a:ext>
              </a:extLst>
            </p:cNvPr>
            <p:cNvSpPr/>
            <p:nvPr/>
          </p:nvSpPr>
          <p:spPr>
            <a:xfrm>
              <a:off x="16851662" y="5941708"/>
              <a:ext cx="37451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7D76B9-600A-6A46-82FE-812CDA2D8668}"/>
                </a:ext>
              </a:extLst>
            </p:cNvPr>
            <p:cNvSpPr/>
            <p:nvPr/>
          </p:nvSpPr>
          <p:spPr>
            <a:xfrm>
              <a:off x="21330288" y="984537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FDEF94F1-3965-A540-A4F3-A8362424FA96}"/>
                </a:ext>
              </a:extLst>
            </p:cNvPr>
            <p:cNvSpPr txBox="1">
              <a:spLocks/>
            </p:cNvSpPr>
            <p:nvPr/>
          </p:nvSpPr>
          <p:spPr>
            <a:xfrm>
              <a:off x="16852051" y="10136240"/>
              <a:ext cx="3883268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5B98A02-4320-C14D-BC74-4373EA92F84B}"/>
                </a:ext>
              </a:extLst>
            </p:cNvPr>
            <p:cNvSpPr/>
            <p:nvPr/>
          </p:nvSpPr>
          <p:spPr>
            <a:xfrm>
              <a:off x="16851662" y="9642851"/>
              <a:ext cx="37451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80" name="Shape 2624">
              <a:extLst>
                <a:ext uri="{FF2B5EF4-FFF2-40B4-BE49-F238E27FC236}">
                  <a16:creationId xmlns:a16="http://schemas.microsoft.com/office/drawing/2014/main" id="{1081D5F8-CA74-9B48-BD50-6257F65C01D7}"/>
                </a:ext>
              </a:extLst>
            </p:cNvPr>
            <p:cNvSpPr/>
            <p:nvPr/>
          </p:nvSpPr>
          <p:spPr>
            <a:xfrm>
              <a:off x="21830941" y="10346030"/>
              <a:ext cx="628752" cy="62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306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GRAPHIC CHARTS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C377B2-1A5B-7F46-B5C4-6BB1D8A80B0C}"/>
              </a:ext>
            </a:extLst>
          </p:cNvPr>
          <p:cNvGrpSpPr/>
          <p:nvPr/>
        </p:nvGrpSpPr>
        <p:grpSpPr>
          <a:xfrm>
            <a:off x="3800234" y="5056415"/>
            <a:ext cx="6451026" cy="6463838"/>
            <a:chOff x="2319222" y="3380554"/>
            <a:chExt cx="7383913" cy="739857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8ADFB16-7EDB-D948-A006-6A1DCF446E8A}"/>
                </a:ext>
              </a:extLst>
            </p:cNvPr>
            <p:cNvGrpSpPr/>
            <p:nvPr/>
          </p:nvGrpSpPr>
          <p:grpSpPr>
            <a:xfrm>
              <a:off x="2319222" y="3380554"/>
              <a:ext cx="7383913" cy="7398578"/>
              <a:chOff x="1884301" y="3270188"/>
              <a:chExt cx="8033682" cy="8049639"/>
            </a:xfrm>
          </p:grpSpPr>
          <p:sp>
            <p:nvSpPr>
              <p:cNvPr id="49" name="Shape 978">
                <a:extLst>
                  <a:ext uri="{FF2B5EF4-FFF2-40B4-BE49-F238E27FC236}">
                    <a16:creationId xmlns:a16="http://schemas.microsoft.com/office/drawing/2014/main" id="{F028171F-6DFD-BB47-98DE-A4CF2C723C87}"/>
                  </a:ext>
                </a:extLst>
              </p:cNvPr>
              <p:cNvSpPr/>
              <p:nvPr/>
            </p:nvSpPr>
            <p:spPr>
              <a:xfrm>
                <a:off x="2083144" y="3483472"/>
                <a:ext cx="7304505" cy="730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50" name="Shape 493">
                <a:extLst>
                  <a:ext uri="{FF2B5EF4-FFF2-40B4-BE49-F238E27FC236}">
                    <a16:creationId xmlns:a16="http://schemas.microsoft.com/office/drawing/2014/main" id="{10AE7184-C9F3-9C45-9569-1862F8246BD9}"/>
                  </a:ext>
                </a:extLst>
              </p:cNvPr>
              <p:cNvSpPr/>
              <p:nvPr/>
            </p:nvSpPr>
            <p:spPr>
              <a:xfrm>
                <a:off x="1889308" y="3291153"/>
                <a:ext cx="8028675" cy="8028674"/>
              </a:xfrm>
              <a:prstGeom prst="ellipse">
                <a:avLst/>
              </a:prstGeom>
              <a:solidFill>
                <a:schemeClr val="accent4"/>
              </a:solidFill>
              <a:ln w="5715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51" name="Shape 515">
                <a:extLst>
                  <a:ext uri="{FF2B5EF4-FFF2-40B4-BE49-F238E27FC236}">
                    <a16:creationId xmlns:a16="http://schemas.microsoft.com/office/drawing/2014/main" id="{EBEC6B6F-8F7D-584C-A672-11A27DF0C50B}"/>
                  </a:ext>
                </a:extLst>
              </p:cNvPr>
              <p:cNvSpPr/>
              <p:nvPr/>
            </p:nvSpPr>
            <p:spPr>
              <a:xfrm>
                <a:off x="1884301" y="3270188"/>
                <a:ext cx="8028673" cy="8028674"/>
              </a:xfrm>
              <a:prstGeom prst="arc">
                <a:avLst>
                  <a:gd name="adj1" fmla="val 5397511"/>
                  <a:gd name="adj2" fmla="val 12399496"/>
                </a:avLst>
              </a:prstGeom>
              <a:solidFill>
                <a:schemeClr val="accent1"/>
              </a:solidFill>
              <a:ln w="5715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dk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47" name="Shape 1074">
              <a:extLst>
                <a:ext uri="{FF2B5EF4-FFF2-40B4-BE49-F238E27FC236}">
                  <a16:creationId xmlns:a16="http://schemas.microsoft.com/office/drawing/2014/main" id="{1B29C8B9-B080-CA4B-BEBE-F7494B47999E}"/>
                </a:ext>
              </a:extLst>
            </p:cNvPr>
            <p:cNvSpPr txBox="1"/>
            <p:nvPr/>
          </p:nvSpPr>
          <p:spPr>
            <a:xfrm>
              <a:off x="6833511" y="5596584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4800" dirty="0"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Roboto"/>
                </a:rPr>
                <a:t>50%</a:t>
              </a:r>
            </a:p>
          </p:txBody>
        </p:sp>
        <p:sp>
          <p:nvSpPr>
            <p:cNvPr id="48" name="Shape 1075">
              <a:extLst>
                <a:ext uri="{FF2B5EF4-FFF2-40B4-BE49-F238E27FC236}">
                  <a16:creationId xmlns:a16="http://schemas.microsoft.com/office/drawing/2014/main" id="{A280F9A5-CD9D-F649-8BD7-BA602B6B13F7}"/>
                </a:ext>
              </a:extLst>
            </p:cNvPr>
            <p:cNvSpPr txBox="1"/>
            <p:nvPr/>
          </p:nvSpPr>
          <p:spPr>
            <a:xfrm>
              <a:off x="3158348" y="7828849"/>
              <a:ext cx="1749068" cy="1026179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4800" dirty="0"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Roboto"/>
                </a:rPr>
                <a:t>25%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EC4B6-F49C-F241-891F-E4032946F0FC}"/>
              </a:ext>
            </a:extLst>
          </p:cNvPr>
          <p:cNvGrpSpPr/>
          <p:nvPr/>
        </p:nvGrpSpPr>
        <p:grpSpPr>
          <a:xfrm>
            <a:off x="12386661" y="5886895"/>
            <a:ext cx="8849625" cy="4843413"/>
            <a:chOff x="12386661" y="5886895"/>
            <a:chExt cx="8849625" cy="484341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232D7D-AFE5-9B40-8F15-70B40EEB295E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53D2091-753B-DC45-ACFD-9821A2245DED}"/>
                </a:ext>
              </a:extLst>
            </p:cNvPr>
            <p:cNvGrpSpPr/>
            <p:nvPr/>
          </p:nvGrpSpPr>
          <p:grpSpPr>
            <a:xfrm>
              <a:off x="14447899" y="5886895"/>
              <a:ext cx="6788387" cy="1766507"/>
              <a:chOff x="1739385" y="6662633"/>
              <a:chExt cx="6788387" cy="1766507"/>
            </a:xfrm>
          </p:grpSpPr>
          <p:sp>
            <p:nvSpPr>
              <p:cNvPr id="70" name="Subtitle 2">
                <a:extLst>
                  <a:ext uri="{FF2B5EF4-FFF2-40B4-BE49-F238E27FC236}">
                    <a16:creationId xmlns:a16="http://schemas.microsoft.com/office/drawing/2014/main" id="{AC7745DD-5548-AA4F-8B64-6ECE4A121A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3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BA2E2E4-EA64-3041-A6F1-A1D583C03975}"/>
                  </a:ext>
                </a:extLst>
              </p:cNvPr>
              <p:cNvSpPr/>
              <p:nvPr/>
            </p:nvSpPr>
            <p:spPr>
              <a:xfrm>
                <a:off x="18689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1E416D7-82E2-1443-A526-274066801D1F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C627168-2F19-9B4B-B85A-C4BFD9919932}"/>
                </a:ext>
              </a:extLst>
            </p:cNvPr>
            <p:cNvGrpSpPr/>
            <p:nvPr/>
          </p:nvGrpSpPr>
          <p:grpSpPr>
            <a:xfrm>
              <a:off x="14447899" y="8963801"/>
              <a:ext cx="6788387" cy="1766507"/>
              <a:chOff x="1739385" y="6662633"/>
              <a:chExt cx="6788387" cy="1766507"/>
            </a:xfrm>
          </p:grpSpPr>
          <p:sp>
            <p:nvSpPr>
              <p:cNvPr id="91" name="Subtitle 2">
                <a:extLst>
                  <a:ext uri="{FF2B5EF4-FFF2-40B4-BE49-F238E27FC236}">
                    <a16:creationId xmlns:a16="http://schemas.microsoft.com/office/drawing/2014/main" id="{43204FCF-5190-3240-A937-170EB2C36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3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7C39715-32C4-B040-B0F8-673E18777FEC}"/>
                  </a:ext>
                </a:extLst>
              </p:cNvPr>
              <p:cNvSpPr/>
              <p:nvPr/>
            </p:nvSpPr>
            <p:spPr>
              <a:xfrm>
                <a:off x="18689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93" name="Shape 2808">
              <a:extLst>
                <a:ext uri="{FF2B5EF4-FFF2-40B4-BE49-F238E27FC236}">
                  <a16:creationId xmlns:a16="http://schemas.microsoft.com/office/drawing/2014/main" id="{F7D6FF44-F8C0-5A4C-982F-75FEDC2B3BAD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4" name="Shape 2944">
              <a:extLst>
                <a:ext uri="{FF2B5EF4-FFF2-40B4-BE49-F238E27FC236}">
                  <a16:creationId xmlns:a16="http://schemas.microsoft.com/office/drawing/2014/main" id="{7CE61B66-AD43-234D-8D57-111AC55D16B8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2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OUR COMPANY VALUES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D254232-123F-C241-8E53-21B54863EECF}"/>
              </a:ext>
            </a:extLst>
          </p:cNvPr>
          <p:cNvSpPr/>
          <p:nvPr/>
        </p:nvSpPr>
        <p:spPr>
          <a:xfrm>
            <a:off x="2556201" y="6645438"/>
            <a:ext cx="1968306" cy="1968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9C0426-2E50-B543-B3C3-551BE1F3EC70}"/>
              </a:ext>
            </a:extLst>
          </p:cNvPr>
          <p:cNvSpPr/>
          <p:nvPr/>
        </p:nvSpPr>
        <p:spPr>
          <a:xfrm>
            <a:off x="8378210" y="6645438"/>
            <a:ext cx="1968306" cy="1968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61753B-8613-AB4A-8DBA-557A0EDAE4F7}"/>
              </a:ext>
            </a:extLst>
          </p:cNvPr>
          <p:cNvSpPr/>
          <p:nvPr/>
        </p:nvSpPr>
        <p:spPr>
          <a:xfrm>
            <a:off x="14032047" y="6645438"/>
            <a:ext cx="1968306" cy="1968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6A2167-BB7D-FC40-B38B-4C862DD61D77}"/>
              </a:ext>
            </a:extLst>
          </p:cNvPr>
          <p:cNvSpPr/>
          <p:nvPr/>
        </p:nvSpPr>
        <p:spPr>
          <a:xfrm>
            <a:off x="19866245" y="6645438"/>
            <a:ext cx="1968306" cy="1968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06B21-3EA5-D64E-90AE-ACF7886FB0CA}"/>
              </a:ext>
            </a:extLst>
          </p:cNvPr>
          <p:cNvSpPr/>
          <p:nvPr/>
        </p:nvSpPr>
        <p:spPr>
          <a:xfrm>
            <a:off x="1659201" y="5698102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F71FC-F30C-E24B-8B7C-48FF264E6155}"/>
              </a:ext>
            </a:extLst>
          </p:cNvPr>
          <p:cNvSpPr/>
          <p:nvPr/>
        </p:nvSpPr>
        <p:spPr>
          <a:xfrm>
            <a:off x="7494314" y="5671795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B552DE-0C3B-F74B-A738-EE90CB4649A4}"/>
              </a:ext>
            </a:extLst>
          </p:cNvPr>
          <p:cNvSpPr/>
          <p:nvPr/>
        </p:nvSpPr>
        <p:spPr>
          <a:xfrm>
            <a:off x="13064682" y="5671794"/>
            <a:ext cx="3903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84D27D-0EED-404D-BB34-867CDD18E8EB}"/>
              </a:ext>
            </a:extLst>
          </p:cNvPr>
          <p:cNvSpPr/>
          <p:nvPr/>
        </p:nvSpPr>
        <p:spPr>
          <a:xfrm>
            <a:off x="18982349" y="5671793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Four</a:t>
            </a:r>
          </a:p>
        </p:txBody>
      </p:sp>
      <p:sp>
        <p:nvSpPr>
          <p:cNvPr id="38" name="Shape 2643">
            <a:extLst>
              <a:ext uri="{FF2B5EF4-FFF2-40B4-BE49-F238E27FC236}">
                <a16:creationId xmlns:a16="http://schemas.microsoft.com/office/drawing/2014/main" id="{0251A95F-9BE8-8F4F-A8B6-895E2F5999FF}"/>
              </a:ext>
            </a:extLst>
          </p:cNvPr>
          <p:cNvSpPr/>
          <p:nvPr/>
        </p:nvSpPr>
        <p:spPr>
          <a:xfrm>
            <a:off x="9059382" y="7074129"/>
            <a:ext cx="605961" cy="111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644">
            <a:extLst>
              <a:ext uri="{FF2B5EF4-FFF2-40B4-BE49-F238E27FC236}">
                <a16:creationId xmlns:a16="http://schemas.microsoft.com/office/drawing/2014/main" id="{13C175F8-16F6-0245-A2F7-3ED2B25BCED7}"/>
              </a:ext>
            </a:extLst>
          </p:cNvPr>
          <p:cNvSpPr/>
          <p:nvPr/>
        </p:nvSpPr>
        <p:spPr>
          <a:xfrm>
            <a:off x="14612227" y="7074128"/>
            <a:ext cx="807946" cy="111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688">
            <a:extLst>
              <a:ext uri="{FF2B5EF4-FFF2-40B4-BE49-F238E27FC236}">
                <a16:creationId xmlns:a16="http://schemas.microsoft.com/office/drawing/2014/main" id="{B906DC1C-99D7-C34E-B81B-ECC197DAD3BD}"/>
              </a:ext>
            </a:extLst>
          </p:cNvPr>
          <p:cNvSpPr/>
          <p:nvPr/>
        </p:nvSpPr>
        <p:spPr>
          <a:xfrm>
            <a:off x="20380553" y="7098166"/>
            <a:ext cx="939689" cy="939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724">
            <a:extLst>
              <a:ext uri="{FF2B5EF4-FFF2-40B4-BE49-F238E27FC236}">
                <a16:creationId xmlns:a16="http://schemas.microsoft.com/office/drawing/2014/main" id="{5F1A296D-79D0-A24A-913B-7801D32CB813}"/>
              </a:ext>
            </a:extLst>
          </p:cNvPr>
          <p:cNvSpPr>
            <a:spLocks noChangeAspect="1"/>
          </p:cNvSpPr>
          <p:nvPr/>
        </p:nvSpPr>
        <p:spPr>
          <a:xfrm>
            <a:off x="3086106" y="7197714"/>
            <a:ext cx="938226" cy="9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ACFC80B-9DAD-754A-A5EE-23462F9D2C80}"/>
              </a:ext>
            </a:extLst>
          </p:cNvPr>
          <p:cNvSpPr txBox="1">
            <a:spLocks/>
          </p:cNvSpPr>
          <p:nvPr/>
        </p:nvSpPr>
        <p:spPr>
          <a:xfrm>
            <a:off x="1619192" y="8817897"/>
            <a:ext cx="3816116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B43F234-A2A2-084C-AD92-F2A0CD0071EE}"/>
              </a:ext>
            </a:extLst>
          </p:cNvPr>
          <p:cNvSpPr txBox="1">
            <a:spLocks/>
          </p:cNvSpPr>
          <p:nvPr/>
        </p:nvSpPr>
        <p:spPr>
          <a:xfrm>
            <a:off x="7454305" y="8817897"/>
            <a:ext cx="3816116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66747F-115E-DA4E-AC97-65EBA3A0D1CA}"/>
              </a:ext>
            </a:extLst>
          </p:cNvPr>
          <p:cNvSpPr txBox="1">
            <a:spLocks/>
          </p:cNvSpPr>
          <p:nvPr/>
        </p:nvSpPr>
        <p:spPr>
          <a:xfrm>
            <a:off x="13209247" y="8817897"/>
            <a:ext cx="3816116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42CD7B5-2FE2-1740-9F64-3C28AA6AFF6B}"/>
              </a:ext>
            </a:extLst>
          </p:cNvPr>
          <p:cNvSpPr txBox="1">
            <a:spLocks/>
          </p:cNvSpPr>
          <p:nvPr/>
        </p:nvSpPr>
        <p:spPr>
          <a:xfrm>
            <a:off x="18942340" y="8817897"/>
            <a:ext cx="3816116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5E2FA8-39D1-6D4E-96FD-B9463E097F82}"/>
              </a:ext>
            </a:extLst>
          </p:cNvPr>
          <p:cNvGrpSpPr/>
          <p:nvPr/>
        </p:nvGrpSpPr>
        <p:grpSpPr>
          <a:xfrm>
            <a:off x="6393778" y="5266551"/>
            <a:ext cx="11557304" cy="5794785"/>
            <a:chOff x="6393778" y="5791762"/>
            <a:chExt cx="11557304" cy="427434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1A0535-A0D4-AC42-AC33-0B6359B62917}"/>
                </a:ext>
              </a:extLst>
            </p:cNvPr>
            <p:cNvCxnSpPr/>
            <p:nvPr/>
          </p:nvCxnSpPr>
          <p:spPr>
            <a:xfrm>
              <a:off x="6393778" y="5791762"/>
              <a:ext cx="0" cy="427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2411A5-8238-6C41-9AEA-718E1ACC41DC}"/>
                </a:ext>
              </a:extLst>
            </p:cNvPr>
            <p:cNvCxnSpPr/>
            <p:nvPr/>
          </p:nvCxnSpPr>
          <p:spPr>
            <a:xfrm>
              <a:off x="12244231" y="5791762"/>
              <a:ext cx="0" cy="427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7D9558-186D-B742-BB15-DEC8F7261ED7}"/>
                </a:ext>
              </a:extLst>
            </p:cNvPr>
            <p:cNvCxnSpPr/>
            <p:nvPr/>
          </p:nvCxnSpPr>
          <p:spPr>
            <a:xfrm>
              <a:off x="17951082" y="5791762"/>
              <a:ext cx="0" cy="427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254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GRAPHIC CHARTS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37A5D7-698F-6244-A0BD-832549EBF853}"/>
              </a:ext>
            </a:extLst>
          </p:cNvPr>
          <p:cNvGrpSpPr/>
          <p:nvPr/>
        </p:nvGrpSpPr>
        <p:grpSpPr>
          <a:xfrm>
            <a:off x="1901190" y="4315666"/>
            <a:ext cx="20575265" cy="7945118"/>
            <a:chOff x="1901190" y="4219659"/>
            <a:chExt cx="20575265" cy="79451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E2A576-0AB7-EB4D-923F-30DA753E3DFC}"/>
                </a:ext>
              </a:extLst>
            </p:cNvPr>
            <p:cNvGrpSpPr/>
            <p:nvPr/>
          </p:nvGrpSpPr>
          <p:grpSpPr>
            <a:xfrm>
              <a:off x="3771900" y="4288659"/>
              <a:ext cx="16793642" cy="5557398"/>
              <a:chOff x="3771900" y="4101090"/>
              <a:chExt cx="16793642" cy="349758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55CDCA2-9B6B-1F4B-AC9E-750E60D9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1900" y="4101090"/>
                <a:ext cx="0" cy="34975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A5EE7B0-0EBA-E24C-B8FE-8C59F2594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6680" y="4101090"/>
                <a:ext cx="0" cy="34975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16C7A43-4261-3041-A252-5E63E3DA2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89404" y="4101090"/>
                <a:ext cx="0" cy="34975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0B05F9F-C083-8749-B83C-2F6C6C57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8681" y="4101090"/>
                <a:ext cx="0" cy="34975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011C98-EECE-A54B-B47D-E0B8184A4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542" y="4101090"/>
                <a:ext cx="0" cy="34975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756149-4262-6141-AE95-96B2024B7E79}"/>
                </a:ext>
              </a:extLst>
            </p:cNvPr>
            <p:cNvSpPr/>
            <p:nvPr/>
          </p:nvSpPr>
          <p:spPr>
            <a:xfrm>
              <a:off x="15484694" y="5449810"/>
              <a:ext cx="1767973" cy="17679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DC5A76-1592-CD4D-B936-FE693B90DE5B}"/>
                </a:ext>
              </a:extLst>
            </p:cNvPr>
            <p:cNvSpPr/>
            <p:nvPr/>
          </p:nvSpPr>
          <p:spPr>
            <a:xfrm>
              <a:off x="11299554" y="7665517"/>
              <a:ext cx="1767973" cy="1767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E11EB5-B40A-B14B-A25F-4875FA106BFA}"/>
                </a:ext>
              </a:extLst>
            </p:cNvPr>
            <p:cNvSpPr/>
            <p:nvPr/>
          </p:nvSpPr>
          <p:spPr>
            <a:xfrm>
              <a:off x="7126141" y="5214569"/>
              <a:ext cx="1767973" cy="176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65243E-6B87-F647-BE0E-BBAB2AD15303}"/>
                </a:ext>
              </a:extLst>
            </p:cNvPr>
            <p:cNvSpPr/>
            <p:nvPr/>
          </p:nvSpPr>
          <p:spPr>
            <a:xfrm>
              <a:off x="2897983" y="6997311"/>
              <a:ext cx="1767973" cy="1767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A089FB-5856-A741-87D0-031A51024CBD}"/>
                </a:ext>
              </a:extLst>
            </p:cNvPr>
            <p:cNvSpPr/>
            <p:nvPr/>
          </p:nvSpPr>
          <p:spPr>
            <a:xfrm>
              <a:off x="1901190" y="11044599"/>
              <a:ext cx="3819900" cy="112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6D7530-88ED-9344-A087-C9BAA2BAD1F4}"/>
                </a:ext>
              </a:extLst>
            </p:cNvPr>
            <p:cNvSpPr txBox="1"/>
            <p:nvPr/>
          </p:nvSpPr>
          <p:spPr>
            <a:xfrm>
              <a:off x="2228216" y="10363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CA8271-A3B1-8948-A9E9-240C979E79E0}"/>
                </a:ext>
              </a:extLst>
            </p:cNvPr>
            <p:cNvSpPr/>
            <p:nvPr/>
          </p:nvSpPr>
          <p:spPr>
            <a:xfrm>
              <a:off x="6090031" y="11044599"/>
              <a:ext cx="3819900" cy="112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7E9753-DF47-3246-AC4C-160A62D7114A}"/>
                </a:ext>
              </a:extLst>
            </p:cNvPr>
            <p:cNvSpPr txBox="1"/>
            <p:nvPr/>
          </p:nvSpPr>
          <p:spPr>
            <a:xfrm>
              <a:off x="6417057" y="10363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5F1B04-1092-F348-AF1D-459F28E268F8}"/>
                </a:ext>
              </a:extLst>
            </p:cNvPr>
            <p:cNvSpPr/>
            <p:nvPr/>
          </p:nvSpPr>
          <p:spPr>
            <a:xfrm>
              <a:off x="10278872" y="11044599"/>
              <a:ext cx="3819900" cy="112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9921B8-620E-4D4C-8A70-747014A30B5F}"/>
                </a:ext>
              </a:extLst>
            </p:cNvPr>
            <p:cNvSpPr txBox="1"/>
            <p:nvPr/>
          </p:nvSpPr>
          <p:spPr>
            <a:xfrm>
              <a:off x="10605898" y="10363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Three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E12925-B433-9949-9D03-8D036F08C421}"/>
                </a:ext>
              </a:extLst>
            </p:cNvPr>
            <p:cNvSpPr/>
            <p:nvPr/>
          </p:nvSpPr>
          <p:spPr>
            <a:xfrm>
              <a:off x="14467713" y="11044599"/>
              <a:ext cx="3819900" cy="112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77F10F-B5B0-9149-B65C-81C21A776F3A}"/>
                </a:ext>
              </a:extLst>
            </p:cNvPr>
            <p:cNvSpPr txBox="1"/>
            <p:nvPr/>
          </p:nvSpPr>
          <p:spPr>
            <a:xfrm>
              <a:off x="14794739" y="10363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Four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21D914-A21C-0F4D-BE0A-592822F37904}"/>
                </a:ext>
              </a:extLst>
            </p:cNvPr>
            <p:cNvSpPr/>
            <p:nvPr/>
          </p:nvSpPr>
          <p:spPr>
            <a:xfrm>
              <a:off x="18656555" y="11044599"/>
              <a:ext cx="3819900" cy="112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41A896-D00C-BB43-AB01-287D7907FC9E}"/>
                </a:ext>
              </a:extLst>
            </p:cNvPr>
            <p:cNvSpPr txBox="1"/>
            <p:nvPr/>
          </p:nvSpPr>
          <p:spPr>
            <a:xfrm>
              <a:off x="18983581" y="10363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Five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825654A-6DD9-434B-9EDA-988BDD5D8E60}"/>
                </a:ext>
              </a:extLst>
            </p:cNvPr>
            <p:cNvSpPr/>
            <p:nvPr/>
          </p:nvSpPr>
          <p:spPr>
            <a:xfrm>
              <a:off x="3718951" y="4219659"/>
              <a:ext cx="103113" cy="103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AE964CC-100A-434B-89C2-59E0209CF41B}"/>
                </a:ext>
              </a:extLst>
            </p:cNvPr>
            <p:cNvSpPr/>
            <p:nvPr/>
          </p:nvSpPr>
          <p:spPr>
            <a:xfrm>
              <a:off x="7934335" y="4219659"/>
              <a:ext cx="103113" cy="103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903B0C8-38DE-884A-9090-F9CEEF0F3D6C}"/>
                </a:ext>
              </a:extLst>
            </p:cNvPr>
            <p:cNvSpPr/>
            <p:nvPr/>
          </p:nvSpPr>
          <p:spPr>
            <a:xfrm>
              <a:off x="12141967" y="4219659"/>
              <a:ext cx="103113" cy="103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FB2B70-2DA0-B349-AC15-E5510A168B5E}"/>
                </a:ext>
              </a:extLst>
            </p:cNvPr>
            <p:cNvSpPr/>
            <p:nvPr/>
          </p:nvSpPr>
          <p:spPr>
            <a:xfrm>
              <a:off x="16320267" y="4219659"/>
              <a:ext cx="103113" cy="103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0D015E-1317-0B47-92C3-1BF4C96EBD58}"/>
                </a:ext>
              </a:extLst>
            </p:cNvPr>
            <p:cNvSpPr/>
            <p:nvPr/>
          </p:nvSpPr>
          <p:spPr>
            <a:xfrm>
              <a:off x="20511267" y="4219659"/>
              <a:ext cx="103113" cy="103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A01F956-243F-D840-A4D9-C69436D794B1}"/>
                </a:ext>
              </a:extLst>
            </p:cNvPr>
            <p:cNvSpPr/>
            <p:nvPr/>
          </p:nvSpPr>
          <p:spPr>
            <a:xfrm>
              <a:off x="2730841" y="7565926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50%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31ECB5-423E-BD49-B7C3-E5DF416ABF77}"/>
                </a:ext>
              </a:extLst>
            </p:cNvPr>
            <p:cNvSpPr/>
            <p:nvPr/>
          </p:nvSpPr>
          <p:spPr>
            <a:xfrm>
              <a:off x="6919682" y="5754609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90%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36452E-571E-FF41-BA88-AD6569B5DB5B}"/>
                </a:ext>
              </a:extLst>
            </p:cNvPr>
            <p:cNvSpPr/>
            <p:nvPr/>
          </p:nvSpPr>
          <p:spPr>
            <a:xfrm>
              <a:off x="11108524" y="8221267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40%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72A310-9821-E848-8DF8-2694D53FFC34}"/>
                </a:ext>
              </a:extLst>
            </p:cNvPr>
            <p:cNvSpPr/>
            <p:nvPr/>
          </p:nvSpPr>
          <p:spPr>
            <a:xfrm>
              <a:off x="15297365" y="5989850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85%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F5108EA-2073-814D-B843-7D4FD0876D0C}"/>
                </a:ext>
              </a:extLst>
            </p:cNvPr>
            <p:cNvSpPr/>
            <p:nvPr/>
          </p:nvSpPr>
          <p:spPr>
            <a:xfrm>
              <a:off x="19658110" y="6645564"/>
              <a:ext cx="1767973" cy="17679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8DDDCF-AAFF-234B-95A7-CC834CB9B8E0}"/>
                </a:ext>
              </a:extLst>
            </p:cNvPr>
            <p:cNvSpPr/>
            <p:nvPr/>
          </p:nvSpPr>
          <p:spPr>
            <a:xfrm>
              <a:off x="19486206" y="7214185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65%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439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5512282" y="1173093"/>
            <a:ext cx="13353084" cy="1737224"/>
            <a:chOff x="6192592" y="1464039"/>
            <a:chExt cx="13353084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6192592" y="1746162"/>
              <a:ext cx="13353084" cy="1455101"/>
              <a:chOff x="12038220" y="1343770"/>
              <a:chExt cx="13353084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2038220" y="1343770"/>
                <a:ext cx="1335308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UNITED ESTATES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0996FB-BBD2-1B4F-9302-2CDB65230C8A}"/>
              </a:ext>
            </a:extLst>
          </p:cNvPr>
          <p:cNvGrpSpPr/>
          <p:nvPr/>
        </p:nvGrpSpPr>
        <p:grpSpPr>
          <a:xfrm>
            <a:off x="11813968" y="4704621"/>
            <a:ext cx="10610115" cy="6936429"/>
            <a:chOff x="10446454" y="4848106"/>
            <a:chExt cx="11621078" cy="7597353"/>
          </a:xfrm>
          <a:solidFill>
            <a:srgbClr val="EFF1F8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8DB8DFF-79E0-6245-A972-AA6973C6E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868" y="4848106"/>
              <a:ext cx="1448329" cy="107484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D6A076B-E886-3848-ABC9-3A2AEDA0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4349" y="8633428"/>
              <a:ext cx="1521747" cy="1562196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44589C22-DD2D-EF4C-8031-9DAA8A45F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660" y="8927177"/>
              <a:ext cx="3016797" cy="2977521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44A878F-A3AC-BB49-AE71-0705C22C5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9594" y="8446496"/>
              <a:ext cx="1461674" cy="1722423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E1DC6B3-93CD-B24A-8D09-9AC0DD489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893" y="6590555"/>
              <a:ext cx="1715300" cy="297084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1911BA22-2B6C-1743-831F-FF1F41FC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398" y="8786981"/>
              <a:ext cx="1875485" cy="1008090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C210B3F-65B2-C645-9E51-9BFA87C87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674" y="7972501"/>
              <a:ext cx="1588489" cy="881242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4FA40F5A-99AA-C24B-8EC4-57FFF521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5958" y="7131317"/>
              <a:ext cx="1768696" cy="89459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6F93B93C-4318-8C42-929A-6CA259E40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9351" y="6330190"/>
              <a:ext cx="1521747" cy="1014764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82311FE9-D30A-7A4A-A318-0144D56DA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1000" y="6403623"/>
              <a:ext cx="1528420" cy="1261777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F3B524A-8947-A240-9AB9-861717611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445" y="5495680"/>
              <a:ext cx="1421631" cy="914626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5C0A47FA-A888-A94B-855A-626EA2AEC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276" y="7551909"/>
              <a:ext cx="1588489" cy="1248424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2A0F4D88-9CA6-9C4B-83E8-BB57A6C0D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6732" y="7104612"/>
              <a:ext cx="1221402" cy="1528820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D4028B0-A7C0-4543-B187-8D939DF2C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5420" y="6824220"/>
              <a:ext cx="1401609" cy="212298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74941C0-4019-764E-8021-331FBAF38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406" y="5502358"/>
              <a:ext cx="1741998" cy="1475410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4ACC24EE-4721-C74F-AAB6-80B8C5CC7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033" y="5108471"/>
              <a:ext cx="1288144" cy="2109631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FC9AC8D0-8BA1-9C43-A931-4EEA7EE36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331" y="5155203"/>
              <a:ext cx="2209201" cy="1428678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68B737A-40DD-1F47-A7F1-EC6A6F071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635" y="5328783"/>
              <a:ext cx="780897" cy="1248424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2803B6AC-6F75-8045-ADDC-0CBC0B26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4913" y="6183320"/>
              <a:ext cx="1615187" cy="1188339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24352F0-D7E8-7E44-AB1D-7C65CAF0D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2828" y="6103204"/>
              <a:ext cx="373763" cy="674283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FD177411-F431-944C-BE27-400335FBA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6497" y="6016415"/>
              <a:ext cx="333716" cy="741042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C1FAB1CC-8EE3-AB4E-921C-FD48269F8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917684"/>
              <a:ext cx="373763" cy="340481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29234AD5-784B-1445-B580-2569AA8D9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3406" y="6884300"/>
              <a:ext cx="160185" cy="206959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17E066DF-9C07-1845-A50D-D50AF6AB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643962"/>
              <a:ext cx="727501" cy="367186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8E483408-3460-F94E-99D1-2F8C83A02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333" y="6984443"/>
              <a:ext cx="66742" cy="4673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B2CC2D9-E56B-8A44-BE66-259B4E7B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9366" y="7238137"/>
              <a:ext cx="280320" cy="627547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4A9A746C-3C87-BC41-9AFC-E15A4CE3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5974" y="7672078"/>
              <a:ext cx="220250" cy="36050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8AA7D3AE-AC04-554E-A5FF-E99D1176B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080" y="7071228"/>
              <a:ext cx="1254773" cy="814479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917CD33A-9752-DF49-96FA-ADF8220E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3398" y="10335828"/>
              <a:ext cx="1942227" cy="1522142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AD7D3FD5-330B-014C-A8BB-F45252F0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5000" y="9935258"/>
              <a:ext cx="1214730" cy="107484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309F81C7-842A-CD44-8335-E971B2C36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163" y="8973909"/>
              <a:ext cx="1087915" cy="981384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EF1C6BEE-BE51-1F47-A9B6-8B8688EE0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17" y="8773628"/>
              <a:ext cx="1842114" cy="600842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9187485F-77A2-DD44-9720-F29EEDA4A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787" y="8573343"/>
              <a:ext cx="1842114" cy="81447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8E87037C-7BC0-054A-9945-FDB46C3AE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3812" y="9240952"/>
              <a:ext cx="1134635" cy="122172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5DD5BE40-1114-384A-8813-CD75CB036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576" y="7885712"/>
              <a:ext cx="1655235" cy="92797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2E6217D4-F520-FF40-86D6-49ADF016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408" y="9140810"/>
              <a:ext cx="1067893" cy="827832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BF835147-14E2-7043-A37F-EB431C35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144" y="9294359"/>
              <a:ext cx="840966" cy="1348562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4138EC66-6250-8C43-95D4-AEF6B0886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966" y="9341091"/>
              <a:ext cx="774225" cy="1355241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C853E98A-8C60-004F-80C0-68247055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775" y="7705458"/>
              <a:ext cx="961105" cy="70098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id="{8F3F4063-1344-0D44-B52A-FBF320118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430" y="7625346"/>
              <a:ext cx="987803" cy="97470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id="{87BFC77F-116E-D64D-AB8B-A176C7E4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6104" y="8146077"/>
              <a:ext cx="1575140" cy="81447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id="{BAECB228-3DF2-6B47-91DF-6E83B456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4560" y="7859006"/>
              <a:ext cx="1434980" cy="1248424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3" name="Freeform 47">
              <a:extLst>
                <a:ext uri="{FF2B5EF4-FFF2-40B4-BE49-F238E27FC236}">
                  <a16:creationId xmlns:a16="http://schemas.microsoft.com/office/drawing/2014/main" id="{933D287B-6A94-E441-B5F5-57682A80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0935" y="5462301"/>
              <a:ext cx="1388260" cy="1615606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4" name="Line 48">
              <a:extLst>
                <a:ext uri="{FF2B5EF4-FFF2-40B4-BE49-F238E27FC236}">
                  <a16:creationId xmlns:a16="http://schemas.microsoft.com/office/drawing/2014/main" id="{BA59E131-91AB-2F4E-97D7-6000ACF23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5" name="Line 49">
              <a:extLst>
                <a:ext uri="{FF2B5EF4-FFF2-40B4-BE49-F238E27FC236}">
                  <a16:creationId xmlns:a16="http://schemas.microsoft.com/office/drawing/2014/main" id="{E5D3F930-E2A4-F94F-B646-16365F957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35675F20-30FD-6F47-9EA4-19D5C8EE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737" y="5936303"/>
              <a:ext cx="1621860" cy="1528820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7" name="Freeform 51">
              <a:extLst>
                <a:ext uri="{FF2B5EF4-FFF2-40B4-BE49-F238E27FC236}">
                  <a16:creationId xmlns:a16="http://schemas.microsoft.com/office/drawing/2014/main" id="{662CF070-6458-E642-A07E-7D8D77959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207" y="6116557"/>
              <a:ext cx="1134635" cy="1208370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D441F53F-8539-0441-8935-DA75C4FD2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7114" y="7258160"/>
              <a:ext cx="907712" cy="104146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8F40D86A-DB71-CA43-9C1F-701BAE2D9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9773" y="7438418"/>
              <a:ext cx="667432" cy="1148282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7850C5B6-FA58-9D4A-804B-0F4D31EF3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574" y="7291544"/>
              <a:ext cx="860988" cy="150878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85D9FDD5-8E45-4A42-8BE4-BD4A18F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1029" y="6957737"/>
              <a:ext cx="1308170" cy="961354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C2ACCEFF-20FD-A945-9871-F2BE1A027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454" y="10182275"/>
              <a:ext cx="2911080" cy="226318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664A1C5-585C-324F-B12C-07284A2B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160" y="11250441"/>
              <a:ext cx="1775369" cy="1128259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9F81BB-D4F6-924B-B0B8-CCEC8F85DE7E}"/>
              </a:ext>
            </a:extLst>
          </p:cNvPr>
          <p:cNvGrpSpPr/>
          <p:nvPr/>
        </p:nvGrpSpPr>
        <p:grpSpPr>
          <a:xfrm>
            <a:off x="1953567" y="5607545"/>
            <a:ext cx="8646425" cy="4843413"/>
            <a:chOff x="12386661" y="5886895"/>
            <a:chExt cx="8646425" cy="4843413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163E511-16FD-344D-8CCE-8950C31B2529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051F06E-305F-9940-B936-D302159FD3AA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123" name="Subtitle 2">
                <a:extLst>
                  <a:ext uri="{FF2B5EF4-FFF2-40B4-BE49-F238E27FC236}">
                    <a16:creationId xmlns:a16="http://schemas.microsoft.com/office/drawing/2014/main" id="{726CDE3A-5F6B-8749-8399-7B508B1A8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5274F56-8FFE-AD4B-A29B-845075D416BA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7A4A901-C47C-3A49-ADC9-261B1C556801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10528A0-453E-8644-B206-BAD1DF9A782D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121" name="Subtitle 2">
                <a:extLst>
                  <a:ext uri="{FF2B5EF4-FFF2-40B4-BE49-F238E27FC236}">
                    <a16:creationId xmlns:a16="http://schemas.microsoft.com/office/drawing/2014/main" id="{7CF41A25-8696-534A-BFBA-590644E6D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272894E-BC57-BD4F-B804-9A7530D30CA3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119" name="Shape 2808">
              <a:extLst>
                <a:ext uri="{FF2B5EF4-FFF2-40B4-BE49-F238E27FC236}">
                  <a16:creationId xmlns:a16="http://schemas.microsoft.com/office/drawing/2014/main" id="{BCE58A9F-5A7B-1042-A674-803F67C2D2F9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20" name="Shape 2944">
              <a:extLst>
                <a:ext uri="{FF2B5EF4-FFF2-40B4-BE49-F238E27FC236}">
                  <a16:creationId xmlns:a16="http://schemas.microsoft.com/office/drawing/2014/main" id="{1E184992-256A-CB47-81E0-7320B198CF4C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97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42B27-95E8-294F-9897-58E22383F6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256FF68-9801-B84E-AED2-47801F0C2FB6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B75920-E937-1748-B276-BE8AD24A6FCA}"/>
              </a:ext>
            </a:extLst>
          </p:cNvPr>
          <p:cNvGrpSpPr/>
          <p:nvPr/>
        </p:nvGrpSpPr>
        <p:grpSpPr>
          <a:xfrm>
            <a:off x="2773185" y="2544031"/>
            <a:ext cx="18831276" cy="8945986"/>
            <a:chOff x="3209292" y="3691995"/>
            <a:chExt cx="18831276" cy="8945986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3976A36-F0C8-B44F-97B2-B44FB55F5C23}"/>
                </a:ext>
              </a:extLst>
            </p:cNvPr>
            <p:cNvGrpSpPr/>
            <p:nvPr/>
          </p:nvGrpSpPr>
          <p:grpSpPr>
            <a:xfrm>
              <a:off x="3209292" y="3753014"/>
              <a:ext cx="17943828" cy="8876496"/>
              <a:chOff x="3843499" y="3719582"/>
              <a:chExt cx="16665619" cy="8244192"/>
            </a:xfrm>
            <a:solidFill>
              <a:schemeClr val="bg1"/>
            </a:solidFill>
          </p:grpSpPr>
          <p:sp>
            <p:nvSpPr>
              <p:cNvPr id="127" name="Freeform 781">
                <a:extLst>
                  <a:ext uri="{FF2B5EF4-FFF2-40B4-BE49-F238E27FC236}">
                    <a16:creationId xmlns:a16="http://schemas.microsoft.com/office/drawing/2014/main" id="{D8C38CD4-0F3C-424B-B322-AD6B8A5C2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2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28" name="Freeform 403">
                <a:extLst>
                  <a:ext uri="{FF2B5EF4-FFF2-40B4-BE49-F238E27FC236}">
                    <a16:creationId xmlns:a16="http://schemas.microsoft.com/office/drawing/2014/main" id="{6E7D15CA-4343-3642-B9BC-724FE18A0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35" y="9558687"/>
                <a:ext cx="1904460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29" name="Freeform 404">
                <a:extLst>
                  <a:ext uri="{FF2B5EF4-FFF2-40B4-BE49-F238E27FC236}">
                    <a16:creationId xmlns:a16="http://schemas.microsoft.com/office/drawing/2014/main" id="{B39C3362-D10E-A449-8EBA-5A903C80F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54" y="5927165"/>
                <a:ext cx="372610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0" name="Freeform 405">
                <a:extLst>
                  <a:ext uri="{FF2B5EF4-FFF2-40B4-BE49-F238E27FC236}">
                    <a16:creationId xmlns:a16="http://schemas.microsoft.com/office/drawing/2014/main" id="{57C3D42E-4CBD-7841-889C-56E9BF209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34" y="5337841"/>
                <a:ext cx="503186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1" name="Freeform 406">
                <a:extLst>
                  <a:ext uri="{FF2B5EF4-FFF2-40B4-BE49-F238E27FC236}">
                    <a16:creationId xmlns:a16="http://schemas.microsoft.com/office/drawing/2014/main" id="{3C2DAA39-840D-174C-BC2A-4D3AA29AE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45" y="4439516"/>
                <a:ext cx="840765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2" name="Freeform 407">
                <a:extLst>
                  <a:ext uri="{FF2B5EF4-FFF2-40B4-BE49-F238E27FC236}">
                    <a16:creationId xmlns:a16="http://schemas.microsoft.com/office/drawing/2014/main" id="{1A09AC03-21DD-EB4D-81BF-68898A3D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600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3" name="Freeform 408">
                <a:extLst>
                  <a:ext uri="{FF2B5EF4-FFF2-40B4-BE49-F238E27FC236}">
                    <a16:creationId xmlns:a16="http://schemas.microsoft.com/office/drawing/2014/main" id="{5AEB5DBB-690D-A945-AA09-669F1109F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61" y="4111405"/>
                <a:ext cx="280256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4" name="Freeform 409">
                <a:extLst>
                  <a:ext uri="{FF2B5EF4-FFF2-40B4-BE49-F238E27FC236}">
                    <a16:creationId xmlns:a16="http://schemas.microsoft.com/office/drawing/2014/main" id="{03F16651-985C-894D-91BF-A12F30B99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58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5" name="Freeform 410">
                <a:extLst>
                  <a:ext uri="{FF2B5EF4-FFF2-40B4-BE49-F238E27FC236}">
                    <a16:creationId xmlns:a16="http://schemas.microsoft.com/office/drawing/2014/main" id="{F7715155-7372-E447-8D08-BC1602345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35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6" name="Freeform 411">
                <a:extLst>
                  <a:ext uri="{FF2B5EF4-FFF2-40B4-BE49-F238E27FC236}">
                    <a16:creationId xmlns:a16="http://schemas.microsoft.com/office/drawing/2014/main" id="{3E45C619-102C-3147-AD8E-10B47ED6A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316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7" name="Freeform 412">
                <a:extLst>
                  <a:ext uri="{FF2B5EF4-FFF2-40B4-BE49-F238E27FC236}">
                    <a16:creationId xmlns:a16="http://schemas.microsoft.com/office/drawing/2014/main" id="{4F13D974-4A54-5143-A74B-F9F9B355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52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8" name="Freeform 413">
                <a:extLst>
                  <a:ext uri="{FF2B5EF4-FFF2-40B4-BE49-F238E27FC236}">
                    <a16:creationId xmlns:a16="http://schemas.microsoft.com/office/drawing/2014/main" id="{608D3050-49A5-1844-87A5-E89F1C719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507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9" name="Freeform 414">
                <a:extLst>
                  <a:ext uri="{FF2B5EF4-FFF2-40B4-BE49-F238E27FC236}">
                    <a16:creationId xmlns:a16="http://schemas.microsoft.com/office/drawing/2014/main" id="{A13887C7-5EB9-7948-B381-7698C620E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83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0" name="Freeform 415">
                <a:extLst>
                  <a:ext uri="{FF2B5EF4-FFF2-40B4-BE49-F238E27FC236}">
                    <a16:creationId xmlns:a16="http://schemas.microsoft.com/office/drawing/2014/main" id="{C5FABA75-FBB2-F94E-A8D6-8B695C84D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83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1" name="Freeform 416">
                <a:extLst>
                  <a:ext uri="{FF2B5EF4-FFF2-40B4-BE49-F238E27FC236}">
                    <a16:creationId xmlns:a16="http://schemas.microsoft.com/office/drawing/2014/main" id="{B583A149-09FF-3042-9A2B-846180521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78" y="4525526"/>
                <a:ext cx="394905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2" name="Freeform 417">
                <a:extLst>
                  <a:ext uri="{FF2B5EF4-FFF2-40B4-BE49-F238E27FC236}">
                    <a16:creationId xmlns:a16="http://schemas.microsoft.com/office/drawing/2014/main" id="{0D4138FC-2434-4C46-B5DF-7B2110D96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95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3" name="Freeform 418">
                <a:extLst>
                  <a:ext uri="{FF2B5EF4-FFF2-40B4-BE49-F238E27FC236}">
                    <a16:creationId xmlns:a16="http://schemas.microsoft.com/office/drawing/2014/main" id="{55D8CF99-F4B7-4B4C-9C06-AF1F6FA6F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25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4" name="Freeform 419">
                <a:extLst>
                  <a:ext uri="{FF2B5EF4-FFF2-40B4-BE49-F238E27FC236}">
                    <a16:creationId xmlns:a16="http://schemas.microsoft.com/office/drawing/2014/main" id="{BFA28A00-0643-4442-891B-5256D86C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70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5" name="Freeform 420">
                <a:extLst>
                  <a:ext uri="{FF2B5EF4-FFF2-40B4-BE49-F238E27FC236}">
                    <a16:creationId xmlns:a16="http://schemas.microsoft.com/office/drawing/2014/main" id="{871F37BE-A72F-054E-AD0C-DD433D3CB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31" y="6172454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6" name="Freeform 421">
                <a:extLst>
                  <a:ext uri="{FF2B5EF4-FFF2-40B4-BE49-F238E27FC236}">
                    <a16:creationId xmlns:a16="http://schemas.microsoft.com/office/drawing/2014/main" id="{2D77AB3F-6C90-0144-98C1-85CCCD572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96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7" name="Freeform 422">
                <a:extLst>
                  <a:ext uri="{FF2B5EF4-FFF2-40B4-BE49-F238E27FC236}">
                    <a16:creationId xmlns:a16="http://schemas.microsoft.com/office/drawing/2014/main" id="{EB07E2EF-8093-C14E-963C-22A83E644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35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8" name="Freeform 423">
                <a:extLst>
                  <a:ext uri="{FF2B5EF4-FFF2-40B4-BE49-F238E27FC236}">
                    <a16:creationId xmlns:a16="http://schemas.microsoft.com/office/drawing/2014/main" id="{2C76390E-6833-0C44-927F-6226DEEF2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63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49" name="Freeform 424">
                <a:extLst>
                  <a:ext uri="{FF2B5EF4-FFF2-40B4-BE49-F238E27FC236}">
                    <a16:creationId xmlns:a16="http://schemas.microsoft.com/office/drawing/2014/main" id="{E971D467-9E5D-FF40-88DC-FDA0ACA04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96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0" name="Freeform 425">
                <a:extLst>
                  <a:ext uri="{FF2B5EF4-FFF2-40B4-BE49-F238E27FC236}">
                    <a16:creationId xmlns:a16="http://schemas.microsoft.com/office/drawing/2014/main" id="{943F8EC6-00BF-6643-BB70-ED2E6AEE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48" y="6761778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1" name="Freeform 426">
                <a:extLst>
                  <a:ext uri="{FF2B5EF4-FFF2-40B4-BE49-F238E27FC236}">
                    <a16:creationId xmlns:a16="http://schemas.microsoft.com/office/drawing/2014/main" id="{269D0AFA-6B97-0749-A65E-C05093900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78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2" name="Freeform 427">
                <a:extLst>
                  <a:ext uri="{FF2B5EF4-FFF2-40B4-BE49-F238E27FC236}">
                    <a16:creationId xmlns:a16="http://schemas.microsoft.com/office/drawing/2014/main" id="{23415B42-69C9-9740-9B61-F6601B5E2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22" y="6854158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3" name="Freeform 428">
                <a:extLst>
                  <a:ext uri="{FF2B5EF4-FFF2-40B4-BE49-F238E27FC236}">
                    <a16:creationId xmlns:a16="http://schemas.microsoft.com/office/drawing/2014/main" id="{B13B0DF3-0521-014D-9F03-236725825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52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4" name="Freeform 429">
                <a:extLst>
                  <a:ext uri="{FF2B5EF4-FFF2-40B4-BE49-F238E27FC236}">
                    <a16:creationId xmlns:a16="http://schemas.microsoft.com/office/drawing/2014/main" id="{A0ACAE68-9642-1447-ABD0-CB8B8AE0F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701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1B99AC9-DC25-8546-93DE-0759D18EC775}"/>
                  </a:ext>
                </a:extLst>
              </p:cNvPr>
              <p:cNvGrpSpPr/>
              <p:nvPr/>
            </p:nvGrpSpPr>
            <p:grpSpPr>
              <a:xfrm>
                <a:off x="17709756" y="6761778"/>
                <a:ext cx="697449" cy="662593"/>
                <a:chOff x="5961121" y="2686387"/>
                <a:chExt cx="288233" cy="273757"/>
              </a:xfrm>
              <a:grpFill/>
            </p:grpSpPr>
            <p:sp>
              <p:nvSpPr>
                <p:cNvPr id="520" name="Freeform 430">
                  <a:extLst>
                    <a:ext uri="{FF2B5EF4-FFF2-40B4-BE49-F238E27FC236}">
                      <a16:creationId xmlns:a16="http://schemas.microsoft.com/office/drawing/2014/main" id="{E3A7A116-7E3F-944B-A5A8-FB2D574DD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4763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521" name="Freeform 431">
                  <a:extLst>
                    <a:ext uri="{FF2B5EF4-FFF2-40B4-BE49-F238E27FC236}">
                      <a16:creationId xmlns:a16="http://schemas.microsoft.com/office/drawing/2014/main" id="{C8036AA9-EC50-9A43-826B-CED89AD7C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4763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156" name="Freeform 432">
                <a:extLst>
                  <a:ext uri="{FF2B5EF4-FFF2-40B4-BE49-F238E27FC236}">
                    <a16:creationId xmlns:a16="http://schemas.microsoft.com/office/drawing/2014/main" id="{C9F0AB5E-1124-0B45-B599-2FBEDAC3A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911" y="737021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7" name="Freeform 433">
                <a:extLst>
                  <a:ext uri="{FF2B5EF4-FFF2-40B4-BE49-F238E27FC236}">
                    <a16:creationId xmlns:a16="http://schemas.microsoft.com/office/drawing/2014/main" id="{3CA857EB-2320-0C42-AD5A-E02B09D60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46" y="7370216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8" name="Freeform 434">
                <a:extLst>
                  <a:ext uri="{FF2B5EF4-FFF2-40B4-BE49-F238E27FC236}">
                    <a16:creationId xmlns:a16="http://schemas.microsoft.com/office/drawing/2014/main" id="{3EBA49BE-B8F7-A248-BAD7-D09EA541D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27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9" name="Freeform 435">
                <a:extLst>
                  <a:ext uri="{FF2B5EF4-FFF2-40B4-BE49-F238E27FC236}">
                    <a16:creationId xmlns:a16="http://schemas.microsoft.com/office/drawing/2014/main" id="{B775854E-3660-AB46-A2F9-59DBF021C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18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0" name="Freeform 436">
                <a:extLst>
                  <a:ext uri="{FF2B5EF4-FFF2-40B4-BE49-F238E27FC236}">
                    <a16:creationId xmlns:a16="http://schemas.microsoft.com/office/drawing/2014/main" id="{B845136F-C44F-EC43-8B5B-915578224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19" y="7679216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1" name="Freeform 437">
                <a:extLst>
                  <a:ext uri="{FF2B5EF4-FFF2-40B4-BE49-F238E27FC236}">
                    <a16:creationId xmlns:a16="http://schemas.microsoft.com/office/drawing/2014/main" id="{EFDC1262-F384-344F-8F1E-C34ACEC3E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27" y="7873535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2" name="Freeform 438">
                <a:extLst>
                  <a:ext uri="{FF2B5EF4-FFF2-40B4-BE49-F238E27FC236}">
                    <a16:creationId xmlns:a16="http://schemas.microsoft.com/office/drawing/2014/main" id="{1C30A3BC-64B3-104E-9164-C95244594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86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3" name="Freeform 439">
                <a:extLst>
                  <a:ext uri="{FF2B5EF4-FFF2-40B4-BE49-F238E27FC236}">
                    <a16:creationId xmlns:a16="http://schemas.microsoft.com/office/drawing/2014/main" id="{627FA898-C5D9-7B40-A4B7-322686614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29" y="8099708"/>
                <a:ext cx="130574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4" name="Freeform 440">
                <a:extLst>
                  <a:ext uri="{FF2B5EF4-FFF2-40B4-BE49-F238E27FC236}">
                    <a16:creationId xmlns:a16="http://schemas.microsoft.com/office/drawing/2014/main" id="{412E10EC-793A-044A-9D6A-F1456DBF9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77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5" name="Freeform 441">
                <a:extLst>
                  <a:ext uri="{FF2B5EF4-FFF2-40B4-BE49-F238E27FC236}">
                    <a16:creationId xmlns:a16="http://schemas.microsoft.com/office/drawing/2014/main" id="{C8ED253B-65A9-4D40-8335-0CAF77434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512" y="8389592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6" name="Freeform 442">
                <a:extLst>
                  <a:ext uri="{FF2B5EF4-FFF2-40B4-BE49-F238E27FC236}">
                    <a16:creationId xmlns:a16="http://schemas.microsoft.com/office/drawing/2014/main" id="{5BFD9CCD-19B5-7547-96A6-E3AFD1C1D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27" y="8453303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7" name="Freeform 443">
                <a:extLst>
                  <a:ext uri="{FF2B5EF4-FFF2-40B4-BE49-F238E27FC236}">
                    <a16:creationId xmlns:a16="http://schemas.microsoft.com/office/drawing/2014/main" id="{B4DC68F3-32E9-5447-98A6-AC29732DE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36" y="8399150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8" name="Freeform 444">
                <a:extLst>
                  <a:ext uri="{FF2B5EF4-FFF2-40B4-BE49-F238E27FC236}">
                    <a16:creationId xmlns:a16="http://schemas.microsoft.com/office/drawing/2014/main" id="{291269F8-E03C-D849-96D1-E66055E12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18" y="8472417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9" name="Freeform 445">
                <a:extLst>
                  <a:ext uri="{FF2B5EF4-FFF2-40B4-BE49-F238E27FC236}">
                    <a16:creationId xmlns:a16="http://schemas.microsoft.com/office/drawing/2014/main" id="{EE95BD15-8881-C548-BFAB-E06FAA5F4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26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0" name="Freeform 446">
                <a:extLst>
                  <a:ext uri="{FF2B5EF4-FFF2-40B4-BE49-F238E27FC236}">
                    <a16:creationId xmlns:a16="http://schemas.microsoft.com/office/drawing/2014/main" id="{0F9AE5CD-8CB0-B54C-9D81-89FDB4D00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63" y="8520200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1" name="Freeform 447">
                <a:extLst>
                  <a:ext uri="{FF2B5EF4-FFF2-40B4-BE49-F238E27FC236}">
                    <a16:creationId xmlns:a16="http://schemas.microsoft.com/office/drawing/2014/main" id="{21B77C3B-0904-0343-97FE-43F6AAB7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74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2" name="Freeform 448">
                <a:extLst>
                  <a:ext uri="{FF2B5EF4-FFF2-40B4-BE49-F238E27FC236}">
                    <a16:creationId xmlns:a16="http://schemas.microsoft.com/office/drawing/2014/main" id="{CC28734D-C22B-4644-90A4-6C0631455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74" y="8593469"/>
                <a:ext cx="130574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3" name="Freeform 449">
                <a:extLst>
                  <a:ext uri="{FF2B5EF4-FFF2-40B4-BE49-F238E27FC236}">
                    <a16:creationId xmlns:a16="http://schemas.microsoft.com/office/drawing/2014/main" id="{3C36E338-D618-0B4D-B83C-78CB01193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71" y="8631694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4" name="Freeform 450">
                <a:extLst>
                  <a:ext uri="{FF2B5EF4-FFF2-40B4-BE49-F238E27FC236}">
                    <a16:creationId xmlns:a16="http://schemas.microsoft.com/office/drawing/2014/main" id="{8CFBF097-71EE-1941-8214-91EDE71FE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56" y="8539313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5" name="Freeform 451">
                <a:extLst>
                  <a:ext uri="{FF2B5EF4-FFF2-40B4-BE49-F238E27FC236}">
                    <a16:creationId xmlns:a16="http://schemas.microsoft.com/office/drawing/2014/main" id="{EBEC40FA-9B4E-1A4C-BB29-12A0D1FD6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83" y="8399150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6" name="Freeform 452">
                <a:extLst>
                  <a:ext uri="{FF2B5EF4-FFF2-40B4-BE49-F238E27FC236}">
                    <a16:creationId xmlns:a16="http://schemas.microsoft.com/office/drawing/2014/main" id="{8DCE3842-DA03-F54F-9AAF-4EAEA9435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76" y="8781415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7" name="Freeform 453">
                <a:extLst>
                  <a:ext uri="{FF2B5EF4-FFF2-40B4-BE49-F238E27FC236}">
                    <a16:creationId xmlns:a16="http://schemas.microsoft.com/office/drawing/2014/main" id="{5390F68D-9299-C149-AACE-966D4E921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32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8" name="Freeform 454">
                <a:extLst>
                  <a:ext uri="{FF2B5EF4-FFF2-40B4-BE49-F238E27FC236}">
                    <a16:creationId xmlns:a16="http://schemas.microsoft.com/office/drawing/2014/main" id="{5EDE4B32-00DF-8548-B277-8BC03FCBB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7014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9" name="Freeform 455">
                <a:extLst>
                  <a:ext uri="{FF2B5EF4-FFF2-40B4-BE49-F238E27FC236}">
                    <a16:creationId xmlns:a16="http://schemas.microsoft.com/office/drawing/2014/main" id="{E153288B-C377-4048-B234-4595E59BA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300" y="911908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0" name="Freeform 456">
                <a:extLst>
                  <a:ext uri="{FF2B5EF4-FFF2-40B4-BE49-F238E27FC236}">
                    <a16:creationId xmlns:a16="http://schemas.microsoft.com/office/drawing/2014/main" id="{279404A1-70F4-D94A-8284-5FCD3C999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96" y="9166867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1" name="Freeform 457">
                <a:extLst>
                  <a:ext uri="{FF2B5EF4-FFF2-40B4-BE49-F238E27FC236}">
                    <a16:creationId xmlns:a16="http://schemas.microsoft.com/office/drawing/2014/main" id="{80DDCB5B-4AD9-B44A-B56F-9E23F5BE1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53" y="9326144"/>
                <a:ext cx="429938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2" name="Freeform 458">
                <a:extLst>
                  <a:ext uri="{FF2B5EF4-FFF2-40B4-BE49-F238E27FC236}">
                    <a16:creationId xmlns:a16="http://schemas.microsoft.com/office/drawing/2014/main" id="{11BB6454-F875-EA40-99C5-1BAC4365E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26" y="936118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3" name="Freeform 459">
                <a:extLst>
                  <a:ext uri="{FF2B5EF4-FFF2-40B4-BE49-F238E27FC236}">
                    <a16:creationId xmlns:a16="http://schemas.microsoft.com/office/drawing/2014/main" id="{CB3B69E1-89D8-1041-B847-4826BAC9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36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4" name="Freeform 460">
                <a:extLst>
                  <a:ext uri="{FF2B5EF4-FFF2-40B4-BE49-F238E27FC236}">
                    <a16:creationId xmlns:a16="http://schemas.microsoft.com/office/drawing/2014/main" id="{9EA81206-A168-0848-8594-D6CD16E3A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62" y="943763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5" name="Freeform 461">
                <a:extLst>
                  <a:ext uri="{FF2B5EF4-FFF2-40B4-BE49-F238E27FC236}">
                    <a16:creationId xmlns:a16="http://schemas.microsoft.com/office/drawing/2014/main" id="{08AD3170-794B-D349-8AF4-93FCA1DFF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92" y="943763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6" name="Freeform 462">
                <a:extLst>
                  <a:ext uri="{FF2B5EF4-FFF2-40B4-BE49-F238E27FC236}">
                    <a16:creationId xmlns:a16="http://schemas.microsoft.com/office/drawing/2014/main" id="{47F7C44C-1381-0B45-818C-2149462F1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63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7" name="Freeform 463">
                <a:extLst>
                  <a:ext uri="{FF2B5EF4-FFF2-40B4-BE49-F238E27FC236}">
                    <a16:creationId xmlns:a16="http://schemas.microsoft.com/office/drawing/2014/main" id="{B0B6D346-1684-C845-BE15-1B16508B4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77" y="943763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8" name="Freeform 464">
                <a:extLst>
                  <a:ext uri="{FF2B5EF4-FFF2-40B4-BE49-F238E27FC236}">
                    <a16:creationId xmlns:a16="http://schemas.microsoft.com/office/drawing/2014/main" id="{6484AD93-E695-B24F-99B6-B8304585F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44" y="949179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89" name="Freeform 465">
                <a:extLst>
                  <a:ext uri="{FF2B5EF4-FFF2-40B4-BE49-F238E27FC236}">
                    <a16:creationId xmlns:a16="http://schemas.microsoft.com/office/drawing/2014/main" id="{4A23A782-A392-E44B-B932-6ED10FA07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83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0" name="Freeform 466">
                <a:extLst>
                  <a:ext uri="{FF2B5EF4-FFF2-40B4-BE49-F238E27FC236}">
                    <a16:creationId xmlns:a16="http://schemas.microsoft.com/office/drawing/2014/main" id="{48FF5161-605F-374D-8063-3C988D0DE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27" y="918598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1" name="Freeform 467">
                <a:extLst>
                  <a:ext uri="{FF2B5EF4-FFF2-40B4-BE49-F238E27FC236}">
                    <a16:creationId xmlns:a16="http://schemas.microsoft.com/office/drawing/2014/main" id="{F1137952-CAD3-BE46-ACA2-CFDC2F44E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89" y="8969361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2" name="Freeform 468">
                <a:extLst>
                  <a:ext uri="{FF2B5EF4-FFF2-40B4-BE49-F238E27FC236}">
                    <a16:creationId xmlns:a16="http://schemas.microsoft.com/office/drawing/2014/main" id="{76540667-EEA5-2646-9C96-C3C10F798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62" y="8950247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3" name="Freeform 469">
                <a:extLst>
                  <a:ext uri="{FF2B5EF4-FFF2-40B4-BE49-F238E27FC236}">
                    <a16:creationId xmlns:a16="http://schemas.microsoft.com/office/drawing/2014/main" id="{47C00660-2EAC-9846-9C1B-B15627818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82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4" name="Freeform 470">
                <a:extLst>
                  <a:ext uri="{FF2B5EF4-FFF2-40B4-BE49-F238E27FC236}">
                    <a16:creationId xmlns:a16="http://schemas.microsoft.com/office/drawing/2014/main" id="{07C2D098-1E20-A847-AE41-A6E8CB9BA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92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5" name="Freeform 471">
                <a:extLst>
                  <a:ext uri="{FF2B5EF4-FFF2-40B4-BE49-F238E27FC236}">
                    <a16:creationId xmlns:a16="http://schemas.microsoft.com/office/drawing/2014/main" id="{B76BD06D-7C8B-E74F-959C-29A884C40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47" y="9061741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6" name="Freeform 472">
                <a:extLst>
                  <a:ext uri="{FF2B5EF4-FFF2-40B4-BE49-F238E27FC236}">
                    <a16:creationId xmlns:a16="http://schemas.microsoft.com/office/drawing/2014/main" id="{7059ABC9-013B-BD45-9967-DB065C73F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57" y="9240134"/>
                <a:ext cx="194268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7" name="Freeform 473">
                <a:extLst>
                  <a:ext uri="{FF2B5EF4-FFF2-40B4-BE49-F238E27FC236}">
                    <a16:creationId xmlns:a16="http://schemas.microsoft.com/office/drawing/2014/main" id="{9CDC5ADB-2DD3-8E45-B563-4C9768A03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113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8" name="Freeform 474">
                <a:extLst>
                  <a:ext uri="{FF2B5EF4-FFF2-40B4-BE49-F238E27FC236}">
                    <a16:creationId xmlns:a16="http://schemas.microsoft.com/office/drawing/2014/main" id="{90DE8701-BE86-D845-9899-0B9EB827D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49" y="9485423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9" name="Freeform 475">
                <a:extLst>
                  <a:ext uri="{FF2B5EF4-FFF2-40B4-BE49-F238E27FC236}">
                    <a16:creationId xmlns:a16="http://schemas.microsoft.com/office/drawing/2014/main" id="{500D68D0-79AA-7A49-826F-541F6EED1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25" y="9399411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0" name="Freeform 476">
                <a:extLst>
                  <a:ext uri="{FF2B5EF4-FFF2-40B4-BE49-F238E27FC236}">
                    <a16:creationId xmlns:a16="http://schemas.microsoft.com/office/drawing/2014/main" id="{49FEB55C-0B86-454C-89EF-10719AE1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22" y="936118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1" name="Freeform 477">
                <a:extLst>
                  <a:ext uri="{FF2B5EF4-FFF2-40B4-BE49-F238E27FC236}">
                    <a16:creationId xmlns:a16="http://schemas.microsoft.com/office/drawing/2014/main" id="{14D84A96-A540-3849-B965-6B733F04F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70" y="1001740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2" name="Freeform 478">
                <a:extLst>
                  <a:ext uri="{FF2B5EF4-FFF2-40B4-BE49-F238E27FC236}">
                    <a16:creationId xmlns:a16="http://schemas.microsoft.com/office/drawing/2014/main" id="{BE1C2153-C045-5947-BDA8-0D32B6A68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44" y="10727782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3" name="Freeform 479">
                <a:extLst>
                  <a:ext uri="{FF2B5EF4-FFF2-40B4-BE49-F238E27FC236}">
                    <a16:creationId xmlns:a16="http://schemas.microsoft.com/office/drawing/2014/main" id="{1DF9757B-2B17-DB47-93A0-CEECC88E8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908" y="10848834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4" name="Freeform 480">
                <a:extLst>
                  <a:ext uri="{FF2B5EF4-FFF2-40B4-BE49-F238E27FC236}">
                    <a16:creationId xmlns:a16="http://schemas.microsoft.com/office/drawing/2014/main" id="{BCBE99F0-0410-674D-9BA9-10CB8F931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38" y="11055894"/>
                <a:ext cx="366243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5" name="Freeform 481">
                <a:extLst>
                  <a:ext uri="{FF2B5EF4-FFF2-40B4-BE49-F238E27FC236}">
                    <a16:creationId xmlns:a16="http://schemas.microsoft.com/office/drawing/2014/main" id="{11350A23-0810-C344-80A6-CA434533C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61" y="11412677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6" name="Freeform 482">
                <a:extLst>
                  <a:ext uri="{FF2B5EF4-FFF2-40B4-BE49-F238E27FC236}">
                    <a16:creationId xmlns:a16="http://schemas.microsoft.com/office/drawing/2014/main" id="{19C82B1A-E465-7C40-8A7A-6F4D9157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513" y="11065452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7" name="Freeform 483">
                <a:extLst>
                  <a:ext uri="{FF2B5EF4-FFF2-40B4-BE49-F238E27FC236}">
                    <a16:creationId xmlns:a16="http://schemas.microsoft.com/office/drawing/2014/main" id="{81FE6F81-9D6A-FD46-A7C2-462ABFCC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40" y="11017669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8" name="Freeform 484">
                <a:extLst>
                  <a:ext uri="{FF2B5EF4-FFF2-40B4-BE49-F238E27FC236}">
                    <a16:creationId xmlns:a16="http://schemas.microsoft.com/office/drawing/2014/main" id="{972C2056-4BA1-434C-8229-1F0F1E49F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42" y="11017669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9" name="Freeform 485">
                <a:extLst>
                  <a:ext uri="{FF2B5EF4-FFF2-40B4-BE49-F238E27FC236}">
                    <a16:creationId xmlns:a16="http://schemas.microsoft.com/office/drawing/2014/main" id="{781EA042-DD69-5F42-9222-057DE1DA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910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0" name="Freeform 486">
                <a:extLst>
                  <a:ext uri="{FF2B5EF4-FFF2-40B4-BE49-F238E27FC236}">
                    <a16:creationId xmlns:a16="http://schemas.microsoft.com/office/drawing/2014/main" id="{B19C97F2-57D2-6F47-B96F-F8DE9386F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65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1" name="Freeform 487">
                <a:extLst>
                  <a:ext uri="{FF2B5EF4-FFF2-40B4-BE49-F238E27FC236}">
                    <a16:creationId xmlns:a16="http://schemas.microsoft.com/office/drawing/2014/main" id="{BE329FFE-68B1-8D49-A413-13AFF47CB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72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2" name="Freeform 488">
                <a:extLst>
                  <a:ext uri="{FF2B5EF4-FFF2-40B4-BE49-F238E27FC236}">
                    <a16:creationId xmlns:a16="http://schemas.microsoft.com/office/drawing/2014/main" id="{DC5814BB-C1A4-AB4E-899E-2BBDB7105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310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3" name="Freeform 489">
                <a:extLst>
                  <a:ext uri="{FF2B5EF4-FFF2-40B4-BE49-F238E27FC236}">
                    <a16:creationId xmlns:a16="http://schemas.microsoft.com/office/drawing/2014/main" id="{35356882-C1F4-1A4C-8E2D-295116615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19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4" name="Freeform 490">
                <a:extLst>
                  <a:ext uri="{FF2B5EF4-FFF2-40B4-BE49-F238E27FC236}">
                    <a16:creationId xmlns:a16="http://schemas.microsoft.com/office/drawing/2014/main" id="{A1A558EF-590A-C742-BB48-60293515E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62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5" name="Freeform 491">
                <a:extLst>
                  <a:ext uri="{FF2B5EF4-FFF2-40B4-BE49-F238E27FC236}">
                    <a16:creationId xmlns:a16="http://schemas.microsoft.com/office/drawing/2014/main" id="{97EF96AE-AA67-884D-8B8B-BB4D4F9B9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88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6" name="Freeform 492">
                <a:extLst>
                  <a:ext uri="{FF2B5EF4-FFF2-40B4-BE49-F238E27FC236}">
                    <a16:creationId xmlns:a16="http://schemas.microsoft.com/office/drawing/2014/main" id="{4F92D126-8F6D-EF4B-B0B0-A57377A36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96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7" name="Freeform 493">
                <a:extLst>
                  <a:ext uri="{FF2B5EF4-FFF2-40B4-BE49-F238E27FC236}">
                    <a16:creationId xmlns:a16="http://schemas.microsoft.com/office/drawing/2014/main" id="{5823F5B5-B05C-4940-9918-C8BF22162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82" y="6892386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8" name="Freeform 494">
                <a:extLst>
                  <a:ext uri="{FF2B5EF4-FFF2-40B4-BE49-F238E27FC236}">
                    <a16:creationId xmlns:a16="http://schemas.microsoft.com/office/drawing/2014/main" id="{19F31319-4769-6345-AAA4-FB83C36E9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73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9" name="Freeform 495">
                <a:extLst>
                  <a:ext uri="{FF2B5EF4-FFF2-40B4-BE49-F238E27FC236}">
                    <a16:creationId xmlns:a16="http://schemas.microsoft.com/office/drawing/2014/main" id="{E1E68E44-7AAC-F64F-B1BA-E5E396A7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44" y="7153601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0" name="Freeform 496">
                <a:extLst>
                  <a:ext uri="{FF2B5EF4-FFF2-40B4-BE49-F238E27FC236}">
                    <a16:creationId xmlns:a16="http://schemas.microsoft.com/office/drawing/2014/main" id="{06ACC18E-79FA-2A4E-A395-22265D292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77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1" name="Freeform 497">
                <a:extLst>
                  <a:ext uri="{FF2B5EF4-FFF2-40B4-BE49-F238E27FC236}">
                    <a16:creationId xmlns:a16="http://schemas.microsoft.com/office/drawing/2014/main" id="{16CBFE19-B184-2F41-AD79-1C7AF24C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05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2" name="Freeform 498">
                <a:extLst>
                  <a:ext uri="{FF2B5EF4-FFF2-40B4-BE49-F238E27FC236}">
                    <a16:creationId xmlns:a16="http://schemas.microsoft.com/office/drawing/2014/main" id="{8EF342B0-8A23-7F4C-B629-65F15011D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26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3" name="Freeform 499">
                <a:extLst>
                  <a:ext uri="{FF2B5EF4-FFF2-40B4-BE49-F238E27FC236}">
                    <a16:creationId xmlns:a16="http://schemas.microsoft.com/office/drawing/2014/main" id="{CDB4936F-2ED7-8D44-B4FF-BBFEE69B0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80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4" name="Freeform 500">
                <a:extLst>
                  <a:ext uri="{FF2B5EF4-FFF2-40B4-BE49-F238E27FC236}">
                    <a16:creationId xmlns:a16="http://schemas.microsoft.com/office/drawing/2014/main" id="{721E916D-1A1B-0041-ACA6-E7F21B50F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111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5" name="Freeform 501">
                <a:extLst>
                  <a:ext uri="{FF2B5EF4-FFF2-40B4-BE49-F238E27FC236}">
                    <a16:creationId xmlns:a16="http://schemas.microsoft.com/office/drawing/2014/main" id="{3A1B3184-3EDB-DC42-8369-459EB83BE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17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6" name="Freeform 502">
                <a:extLst>
                  <a:ext uri="{FF2B5EF4-FFF2-40B4-BE49-F238E27FC236}">
                    <a16:creationId xmlns:a16="http://schemas.microsoft.com/office/drawing/2014/main" id="{32A255C1-A45B-2944-99CA-6C0FF8509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02" y="6086441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7" name="Freeform 503">
                <a:extLst>
                  <a:ext uri="{FF2B5EF4-FFF2-40B4-BE49-F238E27FC236}">
                    <a16:creationId xmlns:a16="http://schemas.microsoft.com/office/drawing/2014/main" id="{E6F9CA63-A3FA-ED4D-BA57-76911F34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26" y="6105555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8" name="Freeform 504">
                <a:extLst>
                  <a:ext uri="{FF2B5EF4-FFF2-40B4-BE49-F238E27FC236}">
                    <a16:creationId xmlns:a16="http://schemas.microsoft.com/office/drawing/2014/main" id="{8558EAF6-262F-1A44-BEB5-D18B3849B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28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9" name="Freeform 505">
                <a:extLst>
                  <a:ext uri="{FF2B5EF4-FFF2-40B4-BE49-F238E27FC236}">
                    <a16:creationId xmlns:a16="http://schemas.microsoft.com/office/drawing/2014/main" id="{190742D1-4687-8942-815D-3F72FD85A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26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0" name="Freeform 506">
                <a:extLst>
                  <a:ext uri="{FF2B5EF4-FFF2-40B4-BE49-F238E27FC236}">
                    <a16:creationId xmlns:a16="http://schemas.microsoft.com/office/drawing/2014/main" id="{9E5DEF84-CF5F-2F44-B920-54ED55443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93" y="5994061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1" name="Freeform 507">
                <a:extLst>
                  <a:ext uri="{FF2B5EF4-FFF2-40B4-BE49-F238E27FC236}">
                    <a16:creationId xmlns:a16="http://schemas.microsoft.com/office/drawing/2014/main" id="{CCE2A7E2-2E3E-F545-8541-5DBD824BC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54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2" name="Freeform 508">
                <a:extLst>
                  <a:ext uri="{FF2B5EF4-FFF2-40B4-BE49-F238E27FC236}">
                    <a16:creationId xmlns:a16="http://schemas.microsoft.com/office/drawing/2014/main" id="{037E67FE-C3A6-4D4F-A2BC-C1C6E4F9E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54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3" name="Freeform 509">
                <a:extLst>
                  <a:ext uri="{FF2B5EF4-FFF2-40B4-BE49-F238E27FC236}">
                    <a16:creationId xmlns:a16="http://schemas.microsoft.com/office/drawing/2014/main" id="{A13F11C7-3717-A741-B18B-607108B33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54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4" name="Freeform 510">
                <a:extLst>
                  <a:ext uri="{FF2B5EF4-FFF2-40B4-BE49-F238E27FC236}">
                    <a16:creationId xmlns:a16="http://schemas.microsoft.com/office/drawing/2014/main" id="{4684F5B4-3594-B043-9EDE-65BC400B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0002" y="6207491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5" name="Freeform 511">
                <a:extLst>
                  <a:ext uri="{FF2B5EF4-FFF2-40B4-BE49-F238E27FC236}">
                    <a16:creationId xmlns:a16="http://schemas.microsoft.com/office/drawing/2014/main" id="{DDC45861-89CA-524B-B8C8-B7DB8E2BF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31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6" name="Freeform 512">
                <a:extLst>
                  <a:ext uri="{FF2B5EF4-FFF2-40B4-BE49-F238E27FC236}">
                    <a16:creationId xmlns:a16="http://schemas.microsoft.com/office/drawing/2014/main" id="{42663440-7291-814B-8B23-1FA04F34C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9" y="11747159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7" name="Freeform 513">
                <a:extLst>
                  <a:ext uri="{FF2B5EF4-FFF2-40B4-BE49-F238E27FC236}">
                    <a16:creationId xmlns:a16="http://schemas.microsoft.com/office/drawing/2014/main" id="{EF075AF4-2096-6A46-AEF1-E9DE87E88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44" y="11804497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8" name="Freeform 514">
                <a:extLst>
                  <a:ext uri="{FF2B5EF4-FFF2-40B4-BE49-F238E27FC236}">
                    <a16:creationId xmlns:a16="http://schemas.microsoft.com/office/drawing/2014/main" id="{53127A63-B06F-5C4D-9544-E3038367C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93" y="11731231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9" name="Freeform 515">
                <a:extLst>
                  <a:ext uri="{FF2B5EF4-FFF2-40B4-BE49-F238E27FC236}">
                    <a16:creationId xmlns:a16="http://schemas.microsoft.com/office/drawing/2014/main" id="{F71C9817-9DF5-CC4F-ADFA-1FC62BE9B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76" y="11766272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0" name="Freeform 516">
                <a:extLst>
                  <a:ext uri="{FF2B5EF4-FFF2-40B4-BE49-F238E27FC236}">
                    <a16:creationId xmlns:a16="http://schemas.microsoft.com/office/drawing/2014/main" id="{AC390FFD-2A02-0E47-AEAA-7EAE2DC50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67" y="11702559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1" name="Freeform 517">
                <a:extLst>
                  <a:ext uri="{FF2B5EF4-FFF2-40B4-BE49-F238E27FC236}">
                    <a16:creationId xmlns:a16="http://schemas.microsoft.com/office/drawing/2014/main" id="{751F4134-8377-0B4A-8EE0-5D9E5AEFB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67" y="11626107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2" name="Freeform 518">
                <a:extLst>
                  <a:ext uri="{FF2B5EF4-FFF2-40B4-BE49-F238E27FC236}">
                    <a16:creationId xmlns:a16="http://schemas.microsoft.com/office/drawing/2014/main" id="{A51E2180-E88F-0F40-B5E0-492658E0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12" y="11505057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3" name="Freeform 519">
                <a:extLst>
                  <a:ext uri="{FF2B5EF4-FFF2-40B4-BE49-F238E27FC236}">
                    <a16:creationId xmlns:a16="http://schemas.microsoft.com/office/drawing/2014/main" id="{B7048D03-B7A7-CE42-9D45-D8665DF3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9" y="11587880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4" name="Freeform 520">
                <a:extLst>
                  <a:ext uri="{FF2B5EF4-FFF2-40B4-BE49-F238E27FC236}">
                    <a16:creationId xmlns:a16="http://schemas.microsoft.com/office/drawing/2014/main" id="{12424FBE-2D2F-7349-8F5C-E45D23C58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9" y="11466830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5" name="Freeform 521">
                <a:extLst>
                  <a:ext uri="{FF2B5EF4-FFF2-40B4-BE49-F238E27FC236}">
                    <a16:creationId xmlns:a16="http://schemas.microsoft.com/office/drawing/2014/main" id="{7B88D608-3F51-8546-B7EB-6A5CA0023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31" y="11282067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6" name="Freeform 522">
                <a:extLst>
                  <a:ext uri="{FF2B5EF4-FFF2-40B4-BE49-F238E27FC236}">
                    <a16:creationId xmlns:a16="http://schemas.microsoft.com/office/drawing/2014/main" id="{76FD4243-EA7F-1F49-8CA8-CEF0E732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85" y="11113235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7" name="Freeform 523">
                <a:extLst>
                  <a:ext uri="{FF2B5EF4-FFF2-40B4-BE49-F238E27FC236}">
                    <a16:creationId xmlns:a16="http://schemas.microsoft.com/office/drawing/2014/main" id="{AF4D68E4-3D37-664F-8583-83FF5F7E3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82" y="8462859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8" name="Freeform 524">
                <a:extLst>
                  <a:ext uri="{FF2B5EF4-FFF2-40B4-BE49-F238E27FC236}">
                    <a16:creationId xmlns:a16="http://schemas.microsoft.com/office/drawing/2014/main" id="{08B5A2D2-279E-1742-82E4-3CF99BEFC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56" y="8520200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9" name="Freeform 525">
                <a:extLst>
                  <a:ext uri="{FF2B5EF4-FFF2-40B4-BE49-F238E27FC236}">
                    <a16:creationId xmlns:a16="http://schemas.microsoft.com/office/drawing/2014/main" id="{07D486BE-ABAA-4449-A914-7244179F3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97" y="9026702"/>
                <a:ext cx="130574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0" name="Freeform 526">
                <a:extLst>
                  <a:ext uri="{FF2B5EF4-FFF2-40B4-BE49-F238E27FC236}">
                    <a16:creationId xmlns:a16="http://schemas.microsoft.com/office/drawing/2014/main" id="{A70FCA01-71DB-8A4F-AE7A-D8FD7ACF3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64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1" name="Freeform 527">
                <a:extLst>
                  <a:ext uri="{FF2B5EF4-FFF2-40B4-BE49-F238E27FC236}">
                    <a16:creationId xmlns:a16="http://schemas.microsoft.com/office/drawing/2014/main" id="{5270C636-DBFC-1340-958D-12A20DBAA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85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2" name="Freeform 528">
                <a:extLst>
                  <a:ext uri="{FF2B5EF4-FFF2-40B4-BE49-F238E27FC236}">
                    <a16:creationId xmlns:a16="http://schemas.microsoft.com/office/drawing/2014/main" id="{947C9C61-D3C5-E541-81D2-E990FAC12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63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3" name="Freeform 529">
                <a:extLst>
                  <a:ext uri="{FF2B5EF4-FFF2-40B4-BE49-F238E27FC236}">
                    <a16:creationId xmlns:a16="http://schemas.microsoft.com/office/drawing/2014/main" id="{5B16A678-E42D-8E42-B41F-BF7AE355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85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4" name="Freeform 530">
                <a:extLst>
                  <a:ext uri="{FF2B5EF4-FFF2-40B4-BE49-F238E27FC236}">
                    <a16:creationId xmlns:a16="http://schemas.microsoft.com/office/drawing/2014/main" id="{5735CF2B-06AE-6D4A-BF7F-C9694FA1B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55" y="803281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5" name="Freeform 531">
                <a:extLst>
                  <a:ext uri="{FF2B5EF4-FFF2-40B4-BE49-F238E27FC236}">
                    <a16:creationId xmlns:a16="http://schemas.microsoft.com/office/drawing/2014/main" id="{CD3F9914-3F6B-284E-8328-CDF870F45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64" y="6656657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6" name="Freeform 532">
                <a:extLst>
                  <a:ext uri="{FF2B5EF4-FFF2-40B4-BE49-F238E27FC236}">
                    <a16:creationId xmlns:a16="http://schemas.microsoft.com/office/drawing/2014/main" id="{09936061-639F-164C-9889-7E909FDEA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42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7" name="Freeform 533">
                <a:extLst>
                  <a:ext uri="{FF2B5EF4-FFF2-40B4-BE49-F238E27FC236}">
                    <a16:creationId xmlns:a16="http://schemas.microsoft.com/office/drawing/2014/main" id="{A38B662B-7D9D-7E43-B6BD-C4ED881EB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26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8" name="Freeform 534">
                <a:extLst>
                  <a:ext uri="{FF2B5EF4-FFF2-40B4-BE49-F238E27FC236}">
                    <a16:creationId xmlns:a16="http://schemas.microsoft.com/office/drawing/2014/main" id="{0E2E1AA5-1B66-9A4D-AD3C-87C435991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93" y="6481449"/>
                <a:ext cx="146495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59" name="Freeform 535">
                <a:extLst>
                  <a:ext uri="{FF2B5EF4-FFF2-40B4-BE49-F238E27FC236}">
                    <a16:creationId xmlns:a16="http://schemas.microsoft.com/office/drawing/2014/main" id="{E080F111-15FE-F645-AE8C-B72CD10CB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76" y="6385884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0" name="Freeform 536">
                <a:extLst>
                  <a:ext uri="{FF2B5EF4-FFF2-40B4-BE49-F238E27FC236}">
                    <a16:creationId xmlns:a16="http://schemas.microsoft.com/office/drawing/2014/main" id="{7143EE67-3F32-524B-9D39-54F18F79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15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1" name="Freeform 537">
                <a:extLst>
                  <a:ext uri="{FF2B5EF4-FFF2-40B4-BE49-F238E27FC236}">
                    <a16:creationId xmlns:a16="http://schemas.microsoft.com/office/drawing/2014/main" id="{126D4BD0-43A8-8847-8CE4-FF36D63E4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23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2" name="Freeform 538">
                <a:extLst>
                  <a:ext uri="{FF2B5EF4-FFF2-40B4-BE49-F238E27FC236}">
                    <a16:creationId xmlns:a16="http://schemas.microsoft.com/office/drawing/2014/main" id="{C529BD20-2646-4541-B065-BA0A3020B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96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3" name="Freeform 539">
                <a:extLst>
                  <a:ext uri="{FF2B5EF4-FFF2-40B4-BE49-F238E27FC236}">
                    <a16:creationId xmlns:a16="http://schemas.microsoft.com/office/drawing/2014/main" id="{0CFE4B14-E43B-0641-8D7B-FF302E1F6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81" y="6283948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4" name="Freeform 540">
                <a:extLst>
                  <a:ext uri="{FF2B5EF4-FFF2-40B4-BE49-F238E27FC236}">
                    <a16:creationId xmlns:a16="http://schemas.microsoft.com/office/drawing/2014/main" id="{C4CD5AE3-A0F6-904D-BEC3-CA8FF81F8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90" y="6057775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5" name="Freeform 541">
                <a:extLst>
                  <a:ext uri="{FF2B5EF4-FFF2-40B4-BE49-F238E27FC236}">
                    <a16:creationId xmlns:a16="http://schemas.microsoft.com/office/drawing/2014/main" id="{6CB650F1-D4EC-4A4B-A8A2-D734EE29F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9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6" name="Freeform 542">
                <a:extLst>
                  <a:ext uri="{FF2B5EF4-FFF2-40B4-BE49-F238E27FC236}">
                    <a16:creationId xmlns:a16="http://schemas.microsoft.com/office/drawing/2014/main" id="{DA1EEC03-3445-254F-A5CD-E4B88955F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93" y="5618167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7" name="Freeform 543">
                <a:extLst>
                  <a:ext uri="{FF2B5EF4-FFF2-40B4-BE49-F238E27FC236}">
                    <a16:creationId xmlns:a16="http://schemas.microsoft.com/office/drawing/2014/main" id="{8BF2874C-9699-2B40-9356-907507900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61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8" name="Freeform 544">
                <a:extLst>
                  <a:ext uri="{FF2B5EF4-FFF2-40B4-BE49-F238E27FC236}">
                    <a16:creationId xmlns:a16="http://schemas.microsoft.com/office/drawing/2014/main" id="{9DA64A8E-2969-5C42-8631-045E0C96B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56" y="5395179"/>
                <a:ext cx="318473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9" name="Freeform 545">
                <a:extLst>
                  <a:ext uri="{FF2B5EF4-FFF2-40B4-BE49-F238E27FC236}">
                    <a16:creationId xmlns:a16="http://schemas.microsoft.com/office/drawing/2014/main" id="{E757A698-3098-8D41-BDF4-1FC9B6F8A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63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0" name="Freeform 546">
                <a:extLst>
                  <a:ext uri="{FF2B5EF4-FFF2-40B4-BE49-F238E27FC236}">
                    <a16:creationId xmlns:a16="http://schemas.microsoft.com/office/drawing/2014/main" id="{6D9D932D-AA38-CD4A-836F-D1579A2BD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52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1" name="Freeform 547">
                <a:extLst>
                  <a:ext uri="{FF2B5EF4-FFF2-40B4-BE49-F238E27FC236}">
                    <a16:creationId xmlns:a16="http://schemas.microsoft.com/office/drawing/2014/main" id="{7B60C973-26EF-B04F-960F-8A3D479A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64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2" name="Freeform 548">
                <a:extLst>
                  <a:ext uri="{FF2B5EF4-FFF2-40B4-BE49-F238E27FC236}">
                    <a16:creationId xmlns:a16="http://schemas.microsoft.com/office/drawing/2014/main" id="{9228C744-8072-2740-B693-E5D22A88E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7" y="4719845"/>
                <a:ext cx="1343951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3" name="Freeform 549">
                <a:extLst>
                  <a:ext uri="{FF2B5EF4-FFF2-40B4-BE49-F238E27FC236}">
                    <a16:creationId xmlns:a16="http://schemas.microsoft.com/office/drawing/2014/main" id="{90668128-1AA2-6744-A26B-08E97DE8D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64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4" name="Freeform 550">
                <a:extLst>
                  <a:ext uri="{FF2B5EF4-FFF2-40B4-BE49-F238E27FC236}">
                    <a16:creationId xmlns:a16="http://schemas.microsoft.com/office/drawing/2014/main" id="{7BEA9EF7-83C9-E643-A5AA-FD1B5568C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76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5" name="Freeform 551">
                <a:extLst>
                  <a:ext uri="{FF2B5EF4-FFF2-40B4-BE49-F238E27FC236}">
                    <a16:creationId xmlns:a16="http://schemas.microsoft.com/office/drawing/2014/main" id="{3F08C62A-25CC-F34C-BFDB-89B9F75D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11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6" name="Freeform 552">
                <a:extLst>
                  <a:ext uri="{FF2B5EF4-FFF2-40B4-BE49-F238E27FC236}">
                    <a16:creationId xmlns:a16="http://schemas.microsoft.com/office/drawing/2014/main" id="{34427D78-07A0-6B46-9EAD-582DF4304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9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7" name="Freeform 553">
                <a:extLst>
                  <a:ext uri="{FF2B5EF4-FFF2-40B4-BE49-F238E27FC236}">
                    <a16:creationId xmlns:a16="http://schemas.microsoft.com/office/drawing/2014/main" id="{E512F8F4-D661-4A44-B79C-15C51F88E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8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8" name="Freeform 554">
                <a:extLst>
                  <a:ext uri="{FF2B5EF4-FFF2-40B4-BE49-F238E27FC236}">
                    <a16:creationId xmlns:a16="http://schemas.microsoft.com/office/drawing/2014/main" id="{DB5D89A1-89AE-7240-B62B-F67854DC5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16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79" name="Freeform 555">
                <a:extLst>
                  <a:ext uri="{FF2B5EF4-FFF2-40B4-BE49-F238E27FC236}">
                    <a16:creationId xmlns:a16="http://schemas.microsoft.com/office/drawing/2014/main" id="{A51BE021-B51A-CE49-94D5-291C19ECF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67" y="4738956"/>
                <a:ext cx="245223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0" name="Freeform 556">
                <a:extLst>
                  <a:ext uri="{FF2B5EF4-FFF2-40B4-BE49-F238E27FC236}">
                    <a16:creationId xmlns:a16="http://schemas.microsoft.com/office/drawing/2014/main" id="{832DFBB6-D843-3D46-890F-7E1B5A7C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42" y="6433669"/>
                <a:ext cx="270700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1" name="Freeform 557">
                <a:extLst>
                  <a:ext uri="{FF2B5EF4-FFF2-40B4-BE49-F238E27FC236}">
                    <a16:creationId xmlns:a16="http://schemas.microsoft.com/office/drawing/2014/main" id="{282E7B3A-0595-4F42-BFFB-EF78D0522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8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2" name="Freeform 558">
                <a:extLst>
                  <a:ext uri="{FF2B5EF4-FFF2-40B4-BE49-F238E27FC236}">
                    <a16:creationId xmlns:a16="http://schemas.microsoft.com/office/drawing/2014/main" id="{59DD89EE-48FE-6844-A367-DCB2F3EF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23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3" name="Freeform 559">
                <a:extLst>
                  <a:ext uri="{FF2B5EF4-FFF2-40B4-BE49-F238E27FC236}">
                    <a16:creationId xmlns:a16="http://schemas.microsoft.com/office/drawing/2014/main" id="{5264C71A-075B-E542-AC06-8BFA939CF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50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4" name="Freeform 560">
                <a:extLst>
                  <a:ext uri="{FF2B5EF4-FFF2-40B4-BE49-F238E27FC236}">
                    <a16:creationId xmlns:a16="http://schemas.microsoft.com/office/drawing/2014/main" id="{A08614F1-6F36-F047-B423-DE9BEC0AA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73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5" name="Freeform 561">
                <a:extLst>
                  <a:ext uri="{FF2B5EF4-FFF2-40B4-BE49-F238E27FC236}">
                    <a16:creationId xmlns:a16="http://schemas.microsoft.com/office/drawing/2014/main" id="{933E42C9-4597-4A4A-AC02-4C3F659C2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7" y="5994061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6" name="Freeform 562">
                <a:extLst>
                  <a:ext uri="{FF2B5EF4-FFF2-40B4-BE49-F238E27FC236}">
                    <a16:creationId xmlns:a16="http://schemas.microsoft.com/office/drawing/2014/main" id="{685A6F32-67BD-9549-9F6B-C128EBCEF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30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7" name="Freeform 563">
                <a:extLst>
                  <a:ext uri="{FF2B5EF4-FFF2-40B4-BE49-F238E27FC236}">
                    <a16:creationId xmlns:a16="http://schemas.microsoft.com/office/drawing/2014/main" id="{C93AF010-A7E8-C94F-8DD6-C5F64BDBC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9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8" name="Freeform 564">
                <a:extLst>
                  <a:ext uri="{FF2B5EF4-FFF2-40B4-BE49-F238E27FC236}">
                    <a16:creationId xmlns:a16="http://schemas.microsoft.com/office/drawing/2014/main" id="{EFFCD170-EEAC-2B4A-8436-C27ED38D1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900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9" name="Freeform 565">
                <a:extLst>
                  <a:ext uri="{FF2B5EF4-FFF2-40B4-BE49-F238E27FC236}">
                    <a16:creationId xmlns:a16="http://schemas.microsoft.com/office/drawing/2014/main" id="{8878D84E-8132-574E-8398-2A42E1183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12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0" name="Freeform 566">
                <a:extLst>
                  <a:ext uri="{FF2B5EF4-FFF2-40B4-BE49-F238E27FC236}">
                    <a16:creationId xmlns:a16="http://schemas.microsoft.com/office/drawing/2014/main" id="{273F090E-D482-1245-BC3E-EF22993DE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82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1" name="Freeform 567">
                <a:extLst>
                  <a:ext uri="{FF2B5EF4-FFF2-40B4-BE49-F238E27FC236}">
                    <a16:creationId xmlns:a16="http://schemas.microsoft.com/office/drawing/2014/main" id="{49F86A92-567B-234A-B63E-4623FE89E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4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2" name="Freeform 568">
                <a:extLst>
                  <a:ext uri="{FF2B5EF4-FFF2-40B4-BE49-F238E27FC236}">
                    <a16:creationId xmlns:a16="http://schemas.microsoft.com/office/drawing/2014/main" id="{095A195A-2025-9940-A6F7-3458635F9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9" y="6236163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3" name="Freeform 569">
                <a:extLst>
                  <a:ext uri="{FF2B5EF4-FFF2-40B4-BE49-F238E27FC236}">
                    <a16:creationId xmlns:a16="http://schemas.microsoft.com/office/drawing/2014/main" id="{9640749A-D282-8D41-8D06-271D5F7B8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31" y="5076623"/>
                <a:ext cx="194268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4" name="Freeform 570">
                <a:extLst>
                  <a:ext uri="{FF2B5EF4-FFF2-40B4-BE49-F238E27FC236}">
                    <a16:creationId xmlns:a16="http://schemas.microsoft.com/office/drawing/2014/main" id="{0F138684-285A-484F-BCD0-F8CA34FB4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54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5" name="Freeform 571">
                <a:extLst>
                  <a:ext uri="{FF2B5EF4-FFF2-40B4-BE49-F238E27FC236}">
                    <a16:creationId xmlns:a16="http://schemas.microsoft.com/office/drawing/2014/main" id="{CB9B77A3-0453-2746-B876-719F494B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8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6" name="Freeform 572">
                <a:extLst>
                  <a:ext uri="{FF2B5EF4-FFF2-40B4-BE49-F238E27FC236}">
                    <a16:creationId xmlns:a16="http://schemas.microsoft.com/office/drawing/2014/main" id="{4CAB5A38-07CC-BD4E-B8FC-27963050A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8" y="4777183"/>
                <a:ext cx="859874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7" name="Freeform 573">
                <a:extLst>
                  <a:ext uri="{FF2B5EF4-FFF2-40B4-BE49-F238E27FC236}">
                    <a16:creationId xmlns:a16="http://schemas.microsoft.com/office/drawing/2014/main" id="{7896AB7F-9CC8-6149-AD1C-23AAFA0DA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45" y="4738956"/>
                <a:ext cx="130574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8" name="Freeform 574">
                <a:extLst>
                  <a:ext uri="{FF2B5EF4-FFF2-40B4-BE49-F238E27FC236}">
                    <a16:creationId xmlns:a16="http://schemas.microsoft.com/office/drawing/2014/main" id="{491A9C5E-AA8E-3C45-9A2F-9644977FD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51" y="4700729"/>
                <a:ext cx="296178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9" name="Freeform 575">
                <a:extLst>
                  <a:ext uri="{FF2B5EF4-FFF2-40B4-BE49-F238E27FC236}">
                    <a16:creationId xmlns:a16="http://schemas.microsoft.com/office/drawing/2014/main" id="{D55E8DD4-446F-FD45-8AE9-329D8DC62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37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0" name="Freeform 576">
                <a:extLst>
                  <a:ext uri="{FF2B5EF4-FFF2-40B4-BE49-F238E27FC236}">
                    <a16:creationId xmlns:a16="http://schemas.microsoft.com/office/drawing/2014/main" id="{B245066D-BCAC-1D4D-A81F-129F6F20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7" y="4675245"/>
                <a:ext cx="503186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1" name="Freeform 577">
                <a:extLst>
                  <a:ext uri="{FF2B5EF4-FFF2-40B4-BE49-F238E27FC236}">
                    <a16:creationId xmlns:a16="http://schemas.microsoft.com/office/drawing/2014/main" id="{9889C509-73EC-4A41-845B-97263137E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55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2" name="Freeform 578">
                <a:extLst>
                  <a:ext uri="{FF2B5EF4-FFF2-40B4-BE49-F238E27FC236}">
                    <a16:creationId xmlns:a16="http://schemas.microsoft.com/office/drawing/2014/main" id="{D270908E-288B-2D4D-AD0E-49092AF82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21" y="4420403"/>
                <a:ext cx="560509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3" name="Freeform 579">
                <a:extLst>
                  <a:ext uri="{FF2B5EF4-FFF2-40B4-BE49-F238E27FC236}">
                    <a16:creationId xmlns:a16="http://schemas.microsoft.com/office/drawing/2014/main" id="{9A454C6C-48F8-CF4D-AEE6-D33D33BD0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8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4" name="Freeform 580">
                <a:extLst>
                  <a:ext uri="{FF2B5EF4-FFF2-40B4-BE49-F238E27FC236}">
                    <a16:creationId xmlns:a16="http://schemas.microsoft.com/office/drawing/2014/main" id="{F59E2D32-762F-D14F-8161-967DBE041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74" y="4385363"/>
                <a:ext cx="343950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5" name="Freeform 581">
                <a:extLst>
                  <a:ext uri="{FF2B5EF4-FFF2-40B4-BE49-F238E27FC236}">
                    <a16:creationId xmlns:a16="http://schemas.microsoft.com/office/drawing/2014/main" id="{B147C00B-A235-B443-86F3-9E559A152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6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6" name="Freeform 582">
                <a:extLst>
                  <a:ext uri="{FF2B5EF4-FFF2-40B4-BE49-F238E27FC236}">
                    <a16:creationId xmlns:a16="http://schemas.microsoft.com/office/drawing/2014/main" id="{AC9F2F1E-6DF9-DB44-8B59-5D5E1E630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81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7" name="Freeform 583">
                <a:extLst>
                  <a:ext uri="{FF2B5EF4-FFF2-40B4-BE49-F238E27FC236}">
                    <a16:creationId xmlns:a16="http://schemas.microsoft.com/office/drawing/2014/main" id="{9C6E1E6F-B79E-304C-A71E-5F4B7021F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7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8" name="Freeform 584">
                <a:extLst>
                  <a:ext uri="{FF2B5EF4-FFF2-40B4-BE49-F238E27FC236}">
                    <a16:creationId xmlns:a16="http://schemas.microsoft.com/office/drawing/2014/main" id="{A6A64AFF-5675-A344-8B31-DF337ECE3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9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9" name="Freeform 585">
                <a:extLst>
                  <a:ext uri="{FF2B5EF4-FFF2-40B4-BE49-F238E27FC236}">
                    <a16:creationId xmlns:a16="http://schemas.microsoft.com/office/drawing/2014/main" id="{18D8080B-8DFC-284F-97DF-1F074050E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95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0" name="Freeform 586">
                <a:extLst>
                  <a:ext uri="{FF2B5EF4-FFF2-40B4-BE49-F238E27FC236}">
                    <a16:creationId xmlns:a16="http://schemas.microsoft.com/office/drawing/2014/main" id="{F7B5393D-518E-3040-B9AB-3D115F023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34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1" name="Freeform 587">
                <a:extLst>
                  <a:ext uri="{FF2B5EF4-FFF2-40B4-BE49-F238E27FC236}">
                    <a16:creationId xmlns:a16="http://schemas.microsoft.com/office/drawing/2014/main" id="{51D3A40C-CC34-4A40-86B7-62488BDD9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25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2" name="Freeform 588">
                <a:extLst>
                  <a:ext uri="{FF2B5EF4-FFF2-40B4-BE49-F238E27FC236}">
                    <a16:creationId xmlns:a16="http://schemas.microsoft.com/office/drawing/2014/main" id="{6C25FA5F-2DE2-6E48-897A-6C06EFC5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8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3" name="Freeform 589">
                <a:extLst>
                  <a:ext uri="{FF2B5EF4-FFF2-40B4-BE49-F238E27FC236}">
                    <a16:creationId xmlns:a16="http://schemas.microsoft.com/office/drawing/2014/main" id="{DFC2653F-460A-0A4F-924F-041B8460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63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4" name="Freeform 590">
                <a:extLst>
                  <a:ext uri="{FF2B5EF4-FFF2-40B4-BE49-F238E27FC236}">
                    <a16:creationId xmlns:a16="http://schemas.microsoft.com/office/drawing/2014/main" id="{C8E96277-91FB-B14C-BBAC-23C1F325A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7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5" name="Freeform 591">
                <a:extLst>
                  <a:ext uri="{FF2B5EF4-FFF2-40B4-BE49-F238E27FC236}">
                    <a16:creationId xmlns:a16="http://schemas.microsoft.com/office/drawing/2014/main" id="{A19868B3-8717-A044-B3E1-32BF7D7F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51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6" name="Freeform 592">
                <a:extLst>
                  <a:ext uri="{FF2B5EF4-FFF2-40B4-BE49-F238E27FC236}">
                    <a16:creationId xmlns:a16="http://schemas.microsoft.com/office/drawing/2014/main" id="{8171CEBB-5DB5-9440-B540-FC03023C7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13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7" name="Freeform 593">
                <a:extLst>
                  <a:ext uri="{FF2B5EF4-FFF2-40B4-BE49-F238E27FC236}">
                    <a16:creationId xmlns:a16="http://schemas.microsoft.com/office/drawing/2014/main" id="{8F6FD7BA-6AAF-1E4E-AD82-6C63A274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60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8" name="Freeform 594">
                <a:extLst>
                  <a:ext uri="{FF2B5EF4-FFF2-40B4-BE49-F238E27FC236}">
                    <a16:creationId xmlns:a16="http://schemas.microsoft.com/office/drawing/2014/main" id="{FFD904A4-BFFF-9648-A634-3367BCA81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63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19" name="Freeform 595">
                <a:extLst>
                  <a:ext uri="{FF2B5EF4-FFF2-40B4-BE49-F238E27FC236}">
                    <a16:creationId xmlns:a16="http://schemas.microsoft.com/office/drawing/2014/main" id="{616CC8CA-EA41-A34D-9EED-70CC4385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60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0" name="Freeform 596">
                <a:extLst>
                  <a:ext uri="{FF2B5EF4-FFF2-40B4-BE49-F238E27FC236}">
                    <a16:creationId xmlns:a16="http://schemas.microsoft.com/office/drawing/2014/main" id="{262B5446-D2E2-5F47-A90F-356CEC8F2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7" y="4560566"/>
                <a:ext cx="156051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1" name="Freeform 597">
                <a:extLst>
                  <a:ext uri="{FF2B5EF4-FFF2-40B4-BE49-F238E27FC236}">
                    <a16:creationId xmlns:a16="http://schemas.microsoft.com/office/drawing/2014/main" id="{1E2250C1-5312-BF42-A210-D52FBB728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54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2" name="Freeform 598">
                <a:extLst>
                  <a:ext uri="{FF2B5EF4-FFF2-40B4-BE49-F238E27FC236}">
                    <a16:creationId xmlns:a16="http://schemas.microsoft.com/office/drawing/2014/main" id="{1CDE95ED-E3F5-594D-8835-D228AFA16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43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3" name="Freeform 599">
                <a:extLst>
                  <a:ext uri="{FF2B5EF4-FFF2-40B4-BE49-F238E27FC236}">
                    <a16:creationId xmlns:a16="http://schemas.microsoft.com/office/drawing/2014/main" id="{594CE1AD-150E-3340-A9A9-C72B16300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9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4" name="Freeform 600">
                <a:extLst>
                  <a:ext uri="{FF2B5EF4-FFF2-40B4-BE49-F238E27FC236}">
                    <a16:creationId xmlns:a16="http://schemas.microsoft.com/office/drawing/2014/main" id="{E5353346-68C6-C44D-8A87-71D96CBA0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96" y="4420403"/>
                <a:ext cx="831212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5" name="Freeform 601">
                <a:extLst>
                  <a:ext uri="{FF2B5EF4-FFF2-40B4-BE49-F238E27FC236}">
                    <a16:creationId xmlns:a16="http://schemas.microsoft.com/office/drawing/2014/main" id="{07B57458-F2F8-F840-AEA1-F72267FC5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7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6" name="Freeform 602">
                <a:extLst>
                  <a:ext uri="{FF2B5EF4-FFF2-40B4-BE49-F238E27FC236}">
                    <a16:creationId xmlns:a16="http://schemas.microsoft.com/office/drawing/2014/main" id="{92C73698-B40B-444B-8D30-5F4F5E457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34" y="3767367"/>
                <a:ext cx="1455416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7" name="Freeform 604">
                <a:extLst>
                  <a:ext uri="{FF2B5EF4-FFF2-40B4-BE49-F238E27FC236}">
                    <a16:creationId xmlns:a16="http://schemas.microsoft.com/office/drawing/2014/main" id="{857C1313-94AE-1643-A46D-264787C2F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66" y="4187857"/>
                <a:ext cx="130574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8" name="Freeform 605">
                <a:extLst>
                  <a:ext uri="{FF2B5EF4-FFF2-40B4-BE49-F238E27FC236}">
                    <a16:creationId xmlns:a16="http://schemas.microsoft.com/office/drawing/2014/main" id="{9D157FE7-AD70-D245-BBAB-D44482F5C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7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29" name="Freeform 606">
                <a:extLst>
                  <a:ext uri="{FF2B5EF4-FFF2-40B4-BE49-F238E27FC236}">
                    <a16:creationId xmlns:a16="http://schemas.microsoft.com/office/drawing/2014/main" id="{D69151CA-0CDB-A440-935E-C65652B48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46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0" name="Freeform 607">
                <a:extLst>
                  <a:ext uri="{FF2B5EF4-FFF2-40B4-BE49-F238E27FC236}">
                    <a16:creationId xmlns:a16="http://schemas.microsoft.com/office/drawing/2014/main" id="{5B77CAB5-8B79-A44B-A7DC-1FB23EBAB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82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1" name="Freeform 608">
                <a:extLst>
                  <a:ext uri="{FF2B5EF4-FFF2-40B4-BE49-F238E27FC236}">
                    <a16:creationId xmlns:a16="http://schemas.microsoft.com/office/drawing/2014/main" id="{4F9BF6EB-094B-7049-AF0E-F01E08167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64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2" name="Freeform 609">
                <a:extLst>
                  <a:ext uri="{FF2B5EF4-FFF2-40B4-BE49-F238E27FC236}">
                    <a16:creationId xmlns:a16="http://schemas.microsoft.com/office/drawing/2014/main" id="{726F5D26-F3BD-0B47-AC1B-0CC9482A1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31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3" name="Freeform 610">
                <a:extLst>
                  <a:ext uri="{FF2B5EF4-FFF2-40B4-BE49-F238E27FC236}">
                    <a16:creationId xmlns:a16="http://schemas.microsoft.com/office/drawing/2014/main" id="{7DCA656D-7181-B34D-8B49-9DAA88B9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81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4" name="Freeform 611">
                <a:extLst>
                  <a:ext uri="{FF2B5EF4-FFF2-40B4-BE49-F238E27FC236}">
                    <a16:creationId xmlns:a16="http://schemas.microsoft.com/office/drawing/2014/main" id="{7A774192-1556-CF4C-B43D-C821F260E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62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5" name="Freeform 612">
                <a:extLst>
                  <a:ext uri="{FF2B5EF4-FFF2-40B4-BE49-F238E27FC236}">
                    <a16:creationId xmlns:a16="http://schemas.microsoft.com/office/drawing/2014/main" id="{F6BEAFAA-575E-E846-AFFC-EA7E3BEF7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45" y="10785121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6" name="Rectangle 613">
                <a:extLst>
                  <a:ext uri="{FF2B5EF4-FFF2-40B4-BE49-F238E27FC236}">
                    <a16:creationId xmlns:a16="http://schemas.microsoft.com/office/drawing/2014/main" id="{570F7D0E-B615-0D4B-B7D8-3FD2C7643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88" y="5197675"/>
                <a:ext cx="3187" cy="3188"/>
              </a:xfrm>
              <a:prstGeom prst="rect">
                <a:avLst/>
              </a:pr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7" name="Freeform 614">
                <a:extLst>
                  <a:ext uri="{FF2B5EF4-FFF2-40B4-BE49-F238E27FC236}">
                    <a16:creationId xmlns:a16="http://schemas.microsoft.com/office/drawing/2014/main" id="{06730383-E34B-9B42-A028-DEFBCDAC1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16" y="10504795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8" name="Freeform 615">
                <a:extLst>
                  <a:ext uri="{FF2B5EF4-FFF2-40B4-BE49-F238E27FC236}">
                    <a16:creationId xmlns:a16="http://schemas.microsoft.com/office/drawing/2014/main" id="{1A7048B1-C3F7-9F4B-8D88-2EB0BAFC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11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9" name="Freeform 616">
                <a:extLst>
                  <a:ext uri="{FF2B5EF4-FFF2-40B4-BE49-F238E27FC236}">
                    <a16:creationId xmlns:a16="http://schemas.microsoft.com/office/drawing/2014/main" id="{F80E96BC-6452-404C-AECA-8A128BFEE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9" y="11766268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0" name="Freeform 617">
                <a:extLst>
                  <a:ext uri="{FF2B5EF4-FFF2-40B4-BE49-F238E27FC236}">
                    <a16:creationId xmlns:a16="http://schemas.microsoft.com/office/drawing/2014/main" id="{A7682532-4B84-8146-BFAA-58C7EC92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8" y="11747159"/>
                <a:ext cx="280256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1" name="Freeform 618">
                <a:extLst>
                  <a:ext uri="{FF2B5EF4-FFF2-40B4-BE49-F238E27FC236}">
                    <a16:creationId xmlns:a16="http://schemas.microsoft.com/office/drawing/2014/main" id="{B1C7959D-C58D-DA43-8FA0-A3B80C0E6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9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2" name="Freeform 619">
                <a:extLst>
                  <a:ext uri="{FF2B5EF4-FFF2-40B4-BE49-F238E27FC236}">
                    <a16:creationId xmlns:a16="http://schemas.microsoft.com/office/drawing/2014/main" id="{B0983EEE-73CF-6C45-8EE8-B1A5668C2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64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3" name="Freeform 620">
                <a:extLst>
                  <a:ext uri="{FF2B5EF4-FFF2-40B4-BE49-F238E27FC236}">
                    <a16:creationId xmlns:a16="http://schemas.microsoft.com/office/drawing/2014/main" id="{104D832D-B8E6-8940-AC93-174650291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15" y="8752743"/>
                <a:ext cx="207006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4" name="Freeform 621">
                <a:extLst>
                  <a:ext uri="{FF2B5EF4-FFF2-40B4-BE49-F238E27FC236}">
                    <a16:creationId xmlns:a16="http://schemas.microsoft.com/office/drawing/2014/main" id="{8266007A-31AC-354C-819C-CC1DB38BB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606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5" name="Freeform 622">
                <a:extLst>
                  <a:ext uri="{FF2B5EF4-FFF2-40B4-BE49-F238E27FC236}">
                    <a16:creationId xmlns:a16="http://schemas.microsoft.com/office/drawing/2014/main" id="{4A080474-4C8B-494A-8431-0F076134C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11" y="8453303"/>
                <a:ext cx="754780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6" name="Freeform 623">
                <a:extLst>
                  <a:ext uri="{FF2B5EF4-FFF2-40B4-BE49-F238E27FC236}">
                    <a16:creationId xmlns:a16="http://schemas.microsoft.com/office/drawing/2014/main" id="{B06BD972-E815-3F41-979F-E01BF5B51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20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7" name="Freeform 624">
                <a:extLst>
                  <a:ext uri="{FF2B5EF4-FFF2-40B4-BE49-F238E27FC236}">
                    <a16:creationId xmlns:a16="http://schemas.microsoft.com/office/drawing/2014/main" id="{02C29C02-B28B-AD4A-AF80-29147C506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8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8" name="Freeform 625">
                <a:extLst>
                  <a:ext uri="{FF2B5EF4-FFF2-40B4-BE49-F238E27FC236}">
                    <a16:creationId xmlns:a16="http://schemas.microsoft.com/office/drawing/2014/main" id="{3AE1D0AF-4D3D-2E44-BA0A-0589C717A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90" y="9867685"/>
                <a:ext cx="407643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9" name="Freeform 626">
                <a:extLst>
                  <a:ext uri="{FF2B5EF4-FFF2-40B4-BE49-F238E27FC236}">
                    <a16:creationId xmlns:a16="http://schemas.microsoft.com/office/drawing/2014/main" id="{589BC082-EB6B-BC41-A201-D4F495353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9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0" name="Freeform 627">
                <a:extLst>
                  <a:ext uri="{FF2B5EF4-FFF2-40B4-BE49-F238E27FC236}">
                    <a16:creationId xmlns:a16="http://schemas.microsoft.com/office/drawing/2014/main" id="{72286ADC-B226-9A45-A495-7379DD444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41" y="9950508"/>
                <a:ext cx="420383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1" name="Freeform 628">
                <a:extLst>
                  <a:ext uri="{FF2B5EF4-FFF2-40B4-BE49-F238E27FC236}">
                    <a16:creationId xmlns:a16="http://schemas.microsoft.com/office/drawing/2014/main" id="{8BA2B30C-43F7-9C47-9206-81946C5624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93" y="8800526"/>
                <a:ext cx="1856688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2" name="Freeform 629">
                <a:extLst>
                  <a:ext uri="{FF2B5EF4-FFF2-40B4-BE49-F238E27FC236}">
                    <a16:creationId xmlns:a16="http://schemas.microsoft.com/office/drawing/2014/main" id="{20B9FC18-3504-7C48-B83B-58D6B5407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38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3" name="Freeform 630">
                <a:extLst>
                  <a:ext uri="{FF2B5EF4-FFF2-40B4-BE49-F238E27FC236}">
                    <a16:creationId xmlns:a16="http://schemas.microsoft.com/office/drawing/2014/main" id="{16830D52-6BDF-464F-95B2-2A3921724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93" y="10074745"/>
                <a:ext cx="961783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4" name="Freeform 631">
                <a:extLst>
                  <a:ext uri="{FF2B5EF4-FFF2-40B4-BE49-F238E27FC236}">
                    <a16:creationId xmlns:a16="http://schemas.microsoft.com/office/drawing/2014/main" id="{A3BFC7CE-232A-D048-8061-CBE330D4B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87" y="8313140"/>
                <a:ext cx="203824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5" name="Freeform 632">
                <a:extLst>
                  <a:ext uri="{FF2B5EF4-FFF2-40B4-BE49-F238E27FC236}">
                    <a16:creationId xmlns:a16="http://schemas.microsoft.com/office/drawing/2014/main" id="{109C20B9-1CA0-CE42-9D58-1E6DCDAF3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84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6" name="Freeform 633">
                <a:extLst>
                  <a:ext uri="{FF2B5EF4-FFF2-40B4-BE49-F238E27FC236}">
                    <a16:creationId xmlns:a16="http://schemas.microsoft.com/office/drawing/2014/main" id="{634DB45E-F785-994B-BCA0-F3C9C67AF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7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7" name="Freeform 634">
                <a:extLst>
                  <a:ext uri="{FF2B5EF4-FFF2-40B4-BE49-F238E27FC236}">
                    <a16:creationId xmlns:a16="http://schemas.microsoft.com/office/drawing/2014/main" id="{247CB344-FD2D-4A47-BF89-4AFC7BE61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72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8" name="Freeform 635">
                <a:extLst>
                  <a:ext uri="{FF2B5EF4-FFF2-40B4-BE49-F238E27FC236}">
                    <a16:creationId xmlns:a16="http://schemas.microsoft.com/office/drawing/2014/main" id="{26714342-B772-8F44-86E4-FDBDEC2BF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30" y="7453043"/>
                <a:ext cx="1398093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59" name="Freeform 636">
                <a:extLst>
                  <a:ext uri="{FF2B5EF4-FFF2-40B4-BE49-F238E27FC236}">
                    <a16:creationId xmlns:a16="http://schemas.microsoft.com/office/drawing/2014/main" id="{C5C5936B-CB72-4741-9332-47DB15B5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402" y="8287656"/>
                <a:ext cx="280256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0" name="Freeform 637">
                <a:extLst>
                  <a:ext uri="{FF2B5EF4-FFF2-40B4-BE49-F238E27FC236}">
                    <a16:creationId xmlns:a16="http://schemas.microsoft.com/office/drawing/2014/main" id="{ABE5F613-6630-8444-858B-24C58B18E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402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1" name="Freeform 638">
                <a:extLst>
                  <a:ext uri="{FF2B5EF4-FFF2-40B4-BE49-F238E27FC236}">
                    <a16:creationId xmlns:a16="http://schemas.microsoft.com/office/drawing/2014/main" id="{0CCC14C2-2A77-C34E-9887-53F392590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35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2" name="Freeform 639">
                <a:extLst>
                  <a:ext uri="{FF2B5EF4-FFF2-40B4-BE49-F238E27FC236}">
                    <a16:creationId xmlns:a16="http://schemas.microsoft.com/office/drawing/2014/main" id="{58DC6A8C-91BD-FF4E-9FFC-3423E6943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503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3" name="Freeform 640">
                <a:extLst>
                  <a:ext uri="{FF2B5EF4-FFF2-40B4-BE49-F238E27FC236}">
                    <a16:creationId xmlns:a16="http://schemas.microsoft.com/office/drawing/2014/main" id="{A0A7B52F-5EBC-774C-BC55-A5D4E1491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9" y="4965129"/>
                <a:ext cx="1812106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4" name="Freeform 641">
                <a:extLst>
                  <a:ext uri="{FF2B5EF4-FFF2-40B4-BE49-F238E27FC236}">
                    <a16:creationId xmlns:a16="http://schemas.microsoft.com/office/drawing/2014/main" id="{477A81DB-5DF7-C940-B8CA-FD6498982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86" y="6516489"/>
                <a:ext cx="2697455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5" name="Freeform 642">
                <a:extLst>
                  <a:ext uri="{FF2B5EF4-FFF2-40B4-BE49-F238E27FC236}">
                    <a16:creationId xmlns:a16="http://schemas.microsoft.com/office/drawing/2014/main" id="{9A76BB97-3535-DE45-A77B-4D26804E7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9" y="4907791"/>
                <a:ext cx="3984080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6" name="Freeform 643">
                <a:extLst>
                  <a:ext uri="{FF2B5EF4-FFF2-40B4-BE49-F238E27FC236}">
                    <a16:creationId xmlns:a16="http://schemas.microsoft.com/office/drawing/2014/main" id="{659B0C1E-5DEA-644E-9411-3E1BFDD2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512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7" name="Freeform 644">
                <a:extLst>
                  <a:ext uri="{FF2B5EF4-FFF2-40B4-BE49-F238E27FC236}">
                    <a16:creationId xmlns:a16="http://schemas.microsoft.com/office/drawing/2014/main" id="{94B87D21-B828-784D-B2EF-517344F18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44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8" name="Freeform 645">
                <a:extLst>
                  <a:ext uri="{FF2B5EF4-FFF2-40B4-BE49-F238E27FC236}">
                    <a16:creationId xmlns:a16="http://schemas.microsoft.com/office/drawing/2014/main" id="{40B9011B-C256-6547-AE72-448FC237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44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9" name="Freeform 646">
                <a:extLst>
                  <a:ext uri="{FF2B5EF4-FFF2-40B4-BE49-F238E27FC236}">
                    <a16:creationId xmlns:a16="http://schemas.microsoft.com/office/drawing/2014/main" id="{EE33EBCE-DA9D-244D-BBF8-DEE084096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70" y="6545160"/>
                <a:ext cx="347132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0" name="Freeform 647">
                <a:extLst>
                  <a:ext uri="{FF2B5EF4-FFF2-40B4-BE49-F238E27FC236}">
                    <a16:creationId xmlns:a16="http://schemas.microsoft.com/office/drawing/2014/main" id="{33AAE5F4-BDE2-2747-BB59-3B1F059C0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50" y="6656654"/>
                <a:ext cx="531848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1" name="Freeform 648">
                <a:extLst>
                  <a:ext uri="{FF2B5EF4-FFF2-40B4-BE49-F238E27FC236}">
                    <a16:creationId xmlns:a16="http://schemas.microsoft.com/office/drawing/2014/main" id="{4B6B7A8D-F7D2-3C40-8940-55B7E338F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67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2" name="Freeform 649">
                <a:extLst>
                  <a:ext uri="{FF2B5EF4-FFF2-40B4-BE49-F238E27FC236}">
                    <a16:creationId xmlns:a16="http://schemas.microsoft.com/office/drawing/2014/main" id="{E8953421-7C95-5B42-B934-3F6E44703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93" y="6414553"/>
                <a:ext cx="617835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3" name="Freeform 650">
                <a:extLst>
                  <a:ext uri="{FF2B5EF4-FFF2-40B4-BE49-F238E27FC236}">
                    <a16:creationId xmlns:a16="http://schemas.microsoft.com/office/drawing/2014/main" id="{3CA123D4-77F1-B040-AED4-6092CCB1A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32" y="6621615"/>
                <a:ext cx="207006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4" name="Freeform 651">
                <a:extLst>
                  <a:ext uri="{FF2B5EF4-FFF2-40B4-BE49-F238E27FC236}">
                    <a16:creationId xmlns:a16="http://schemas.microsoft.com/office/drawing/2014/main" id="{F466A740-561A-2D4B-AC2A-10E1FB2E9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75" y="6395439"/>
                <a:ext cx="194268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5" name="Freeform 652">
                <a:extLst>
                  <a:ext uri="{FF2B5EF4-FFF2-40B4-BE49-F238E27FC236}">
                    <a16:creationId xmlns:a16="http://schemas.microsoft.com/office/drawing/2014/main" id="{8869EEB9-5F60-0C43-BA90-42513D328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711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6" name="Freeform 653">
                <a:extLst>
                  <a:ext uri="{FF2B5EF4-FFF2-40B4-BE49-F238E27FC236}">
                    <a16:creationId xmlns:a16="http://schemas.microsoft.com/office/drawing/2014/main" id="{F863CDC4-A5B3-0046-8A52-1EE65A625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61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7" name="Freeform 654">
                <a:extLst>
                  <a:ext uri="{FF2B5EF4-FFF2-40B4-BE49-F238E27FC236}">
                    <a16:creationId xmlns:a16="http://schemas.microsoft.com/office/drawing/2014/main" id="{D7A13EC7-2F2C-DC47-BCD1-2FB17EC62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73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8" name="Freeform 655">
                <a:extLst>
                  <a:ext uri="{FF2B5EF4-FFF2-40B4-BE49-F238E27FC236}">
                    <a16:creationId xmlns:a16="http://schemas.microsoft.com/office/drawing/2014/main" id="{D460E51F-9F6C-8141-9673-58C2BA56B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64" y="6172454"/>
                <a:ext cx="417198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79" name="Freeform 656">
                <a:extLst>
                  <a:ext uri="{FF2B5EF4-FFF2-40B4-BE49-F238E27FC236}">
                    <a16:creationId xmlns:a16="http://schemas.microsoft.com/office/drawing/2014/main" id="{0B407E0E-0352-DC44-83A1-C21613102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35" y="6322173"/>
                <a:ext cx="831212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0" name="Freeform 657">
                <a:extLst>
                  <a:ext uri="{FF2B5EF4-FFF2-40B4-BE49-F238E27FC236}">
                    <a16:creationId xmlns:a16="http://schemas.microsoft.com/office/drawing/2014/main" id="{CAC6AAA3-B475-1A49-996E-F3A8E824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88" y="6506933"/>
                <a:ext cx="280256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1" name="Freeform 658">
                <a:extLst>
                  <a:ext uri="{FF2B5EF4-FFF2-40B4-BE49-F238E27FC236}">
                    <a16:creationId xmlns:a16="http://schemas.microsoft.com/office/drawing/2014/main" id="{C1A0FD9B-7FAF-A24D-AC0C-EF7C4AB2F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03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2" name="Freeform 659">
                <a:extLst>
                  <a:ext uri="{FF2B5EF4-FFF2-40B4-BE49-F238E27FC236}">
                    <a16:creationId xmlns:a16="http://schemas.microsoft.com/office/drawing/2014/main" id="{0F9E1D37-A6DE-4A47-A495-D6AE60733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94" y="6067328"/>
                <a:ext cx="270700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3" name="Freeform 660">
                <a:extLst>
                  <a:ext uri="{FF2B5EF4-FFF2-40B4-BE49-F238E27FC236}">
                    <a16:creationId xmlns:a16="http://schemas.microsoft.com/office/drawing/2014/main" id="{87588DEA-96C8-1A45-8DAE-1586E3CD2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94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4" name="Freeform 661">
                <a:extLst>
                  <a:ext uri="{FF2B5EF4-FFF2-40B4-BE49-F238E27FC236}">
                    <a16:creationId xmlns:a16="http://schemas.microsoft.com/office/drawing/2014/main" id="{3DCDE57D-C3B4-2640-AB20-67D8B0461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03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5" name="Freeform 662">
                <a:extLst>
                  <a:ext uri="{FF2B5EF4-FFF2-40B4-BE49-F238E27FC236}">
                    <a16:creationId xmlns:a16="http://schemas.microsoft.com/office/drawing/2014/main" id="{ABA94F58-F82C-EF4C-B5F9-3199852A0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17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6" name="Freeform 663">
                <a:extLst>
                  <a:ext uri="{FF2B5EF4-FFF2-40B4-BE49-F238E27FC236}">
                    <a16:creationId xmlns:a16="http://schemas.microsoft.com/office/drawing/2014/main" id="{9BDC2168-BD8B-DE47-8BD3-E43B07A2F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29" y="6162893"/>
                <a:ext cx="445860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7" name="Freeform 664">
                <a:extLst>
                  <a:ext uri="{FF2B5EF4-FFF2-40B4-BE49-F238E27FC236}">
                    <a16:creationId xmlns:a16="http://schemas.microsoft.com/office/drawing/2014/main" id="{CD7843C2-8CFB-494E-9B0F-3C196B425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29" y="6573832"/>
                <a:ext cx="429938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8" name="Freeform 665">
                <a:extLst>
                  <a:ext uri="{FF2B5EF4-FFF2-40B4-BE49-F238E27FC236}">
                    <a16:creationId xmlns:a16="http://schemas.microsoft.com/office/drawing/2014/main" id="{72404E71-C281-1146-A781-838290F7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94" y="6564274"/>
                <a:ext cx="156051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89" name="Freeform 666">
                <a:extLst>
                  <a:ext uri="{FF2B5EF4-FFF2-40B4-BE49-F238E27FC236}">
                    <a16:creationId xmlns:a16="http://schemas.microsoft.com/office/drawing/2014/main" id="{4606E1F7-ACA6-DE49-8413-86DB29C3B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89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0" name="Freeform 667">
                <a:extLst>
                  <a:ext uri="{FF2B5EF4-FFF2-40B4-BE49-F238E27FC236}">
                    <a16:creationId xmlns:a16="http://schemas.microsoft.com/office/drawing/2014/main" id="{EE197517-96DB-3241-83D6-B20ECA4B3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35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1" name="Freeform 668">
                <a:extLst>
                  <a:ext uri="{FF2B5EF4-FFF2-40B4-BE49-F238E27FC236}">
                    <a16:creationId xmlns:a16="http://schemas.microsoft.com/office/drawing/2014/main" id="{82347D5C-BEF2-4844-AB1A-E7D1130FC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24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2" name="Freeform 669">
                <a:extLst>
                  <a:ext uri="{FF2B5EF4-FFF2-40B4-BE49-F238E27FC236}">
                    <a16:creationId xmlns:a16="http://schemas.microsoft.com/office/drawing/2014/main" id="{F78AEE0F-7A22-0F4A-8F7E-365924F84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42" y="6704437"/>
                <a:ext cx="207006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3" name="Freeform 670">
                <a:extLst>
                  <a:ext uri="{FF2B5EF4-FFF2-40B4-BE49-F238E27FC236}">
                    <a16:creationId xmlns:a16="http://schemas.microsoft.com/office/drawing/2014/main" id="{58AA64DC-3837-F140-B1E8-52F25B288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79" y="6554719"/>
                <a:ext cx="328029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4" name="Freeform 671">
                <a:extLst>
                  <a:ext uri="{FF2B5EF4-FFF2-40B4-BE49-F238E27FC236}">
                    <a16:creationId xmlns:a16="http://schemas.microsoft.com/office/drawing/2014/main" id="{EFB8DC94-1007-5949-9025-47C15A681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74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5" name="Freeform 672">
                <a:extLst>
                  <a:ext uri="{FF2B5EF4-FFF2-40B4-BE49-F238E27FC236}">
                    <a16:creationId xmlns:a16="http://schemas.microsoft.com/office/drawing/2014/main" id="{BAB3BC6D-4D7E-3948-8C3D-142D6D876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24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6" name="Freeform 673">
                <a:extLst>
                  <a:ext uri="{FF2B5EF4-FFF2-40B4-BE49-F238E27FC236}">
                    <a16:creationId xmlns:a16="http://schemas.microsoft.com/office/drawing/2014/main" id="{03E1431E-5AE6-DA48-9C58-1C516F87C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61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7" name="Freeform 674">
                <a:extLst>
                  <a:ext uri="{FF2B5EF4-FFF2-40B4-BE49-F238E27FC236}">
                    <a16:creationId xmlns:a16="http://schemas.microsoft.com/office/drawing/2014/main" id="{9B700C31-9960-D845-99D6-A58A7ED2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29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8" name="Freeform 675">
                <a:extLst>
                  <a:ext uri="{FF2B5EF4-FFF2-40B4-BE49-F238E27FC236}">
                    <a16:creationId xmlns:a16="http://schemas.microsoft.com/office/drawing/2014/main" id="{576C4C3B-5419-4749-86B4-580473195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610" y="6984764"/>
                <a:ext cx="178346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99" name="Freeform 676">
                <a:extLst>
                  <a:ext uri="{FF2B5EF4-FFF2-40B4-BE49-F238E27FC236}">
                    <a16:creationId xmlns:a16="http://schemas.microsoft.com/office/drawing/2014/main" id="{5DEC2AAE-7DD4-214A-8DCD-67A33061A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89" y="7061218"/>
                <a:ext cx="923568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0" name="Freeform 677">
                <a:extLst>
                  <a:ext uri="{FF2B5EF4-FFF2-40B4-BE49-F238E27FC236}">
                    <a16:creationId xmlns:a16="http://schemas.microsoft.com/office/drawing/2014/main" id="{DDB592EB-6478-204A-AC68-B2C25E847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97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1" name="Freeform 678">
                <a:extLst>
                  <a:ext uri="{FF2B5EF4-FFF2-40B4-BE49-F238E27FC236}">
                    <a16:creationId xmlns:a16="http://schemas.microsoft.com/office/drawing/2014/main" id="{66414922-844B-824F-B08C-5F99DC466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34" y="6844600"/>
                <a:ext cx="328029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2" name="Freeform 679">
                <a:extLst>
                  <a:ext uri="{FF2B5EF4-FFF2-40B4-BE49-F238E27FC236}">
                    <a16:creationId xmlns:a16="http://schemas.microsoft.com/office/drawing/2014/main" id="{C7EC20A4-51CC-2B43-99B5-D491A45F5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53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3" name="Freeform 680">
                <a:extLst>
                  <a:ext uri="{FF2B5EF4-FFF2-40B4-BE49-F238E27FC236}">
                    <a16:creationId xmlns:a16="http://schemas.microsoft.com/office/drawing/2014/main" id="{BD19A76B-B353-0749-BCA0-660FCD55C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54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4" name="Freeform 681">
                <a:extLst>
                  <a:ext uri="{FF2B5EF4-FFF2-40B4-BE49-F238E27FC236}">
                    <a16:creationId xmlns:a16="http://schemas.microsoft.com/office/drawing/2014/main" id="{8FBBE1AA-85CB-5241-92B9-77F8744E2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62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5" name="Freeform 682">
                <a:extLst>
                  <a:ext uri="{FF2B5EF4-FFF2-40B4-BE49-F238E27FC236}">
                    <a16:creationId xmlns:a16="http://schemas.microsoft.com/office/drawing/2014/main" id="{47A6571D-5BAC-AD4B-8921-96849D56E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41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6" name="Freeform 683">
                <a:extLst>
                  <a:ext uri="{FF2B5EF4-FFF2-40B4-BE49-F238E27FC236}">
                    <a16:creationId xmlns:a16="http://schemas.microsoft.com/office/drawing/2014/main" id="{256673C4-8DAD-BB4E-989D-6D8A99681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68" y="6946541"/>
                <a:ext cx="885351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7" name="Freeform 684">
                <a:extLst>
                  <a:ext uri="{FF2B5EF4-FFF2-40B4-BE49-F238E27FC236}">
                    <a16:creationId xmlns:a16="http://schemas.microsoft.com/office/drawing/2014/main" id="{9F203005-65D7-104E-8494-99AC08BEA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42" y="7481712"/>
                <a:ext cx="980892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8" name="Freeform 685">
                <a:extLst>
                  <a:ext uri="{FF2B5EF4-FFF2-40B4-BE49-F238E27FC236}">
                    <a16:creationId xmlns:a16="http://schemas.microsoft.com/office/drawing/2014/main" id="{45B15E5C-4099-914B-9925-7AB6E22A4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51" y="7424369"/>
                <a:ext cx="194268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09" name="Freeform 686">
                <a:extLst>
                  <a:ext uri="{FF2B5EF4-FFF2-40B4-BE49-F238E27FC236}">
                    <a16:creationId xmlns:a16="http://schemas.microsoft.com/office/drawing/2014/main" id="{6FDA4D92-C37C-694F-B6AF-A4202D68A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106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0" name="Freeform 687">
                <a:extLst>
                  <a:ext uri="{FF2B5EF4-FFF2-40B4-BE49-F238E27FC236}">
                    <a16:creationId xmlns:a16="http://schemas.microsoft.com/office/drawing/2014/main" id="{23F76769-1AF1-0C4C-A472-9F7FB535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51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1" name="Freeform 688">
                <a:extLst>
                  <a:ext uri="{FF2B5EF4-FFF2-40B4-BE49-F238E27FC236}">
                    <a16:creationId xmlns:a16="http://schemas.microsoft.com/office/drawing/2014/main" id="{02476632-FB32-BC4D-8917-B7E85EB6A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36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2" name="Freeform 689">
                <a:extLst>
                  <a:ext uri="{FF2B5EF4-FFF2-40B4-BE49-F238E27FC236}">
                    <a16:creationId xmlns:a16="http://schemas.microsoft.com/office/drawing/2014/main" id="{AB4E541C-187E-1E42-B47B-EEC06BE18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20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3" name="Freeform 690">
                <a:extLst>
                  <a:ext uri="{FF2B5EF4-FFF2-40B4-BE49-F238E27FC236}">
                    <a16:creationId xmlns:a16="http://schemas.microsoft.com/office/drawing/2014/main" id="{A36909FF-48CB-8940-AFB0-F4CBC29E5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57" y="8137935"/>
                <a:ext cx="496815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4" name="Freeform 691">
                <a:extLst>
                  <a:ext uri="{FF2B5EF4-FFF2-40B4-BE49-F238E27FC236}">
                    <a16:creationId xmlns:a16="http://schemas.microsoft.com/office/drawing/2014/main" id="{2ACB6E01-86E0-9C49-B67F-1705D6B43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45" y="7790708"/>
                <a:ext cx="382165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5" name="Freeform 692">
                <a:extLst>
                  <a:ext uri="{FF2B5EF4-FFF2-40B4-BE49-F238E27FC236}">
                    <a16:creationId xmlns:a16="http://schemas.microsoft.com/office/drawing/2014/main" id="{9A960093-E760-554D-B634-D4909AA5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46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6" name="Freeform 693">
                <a:extLst>
                  <a:ext uri="{FF2B5EF4-FFF2-40B4-BE49-F238E27FC236}">
                    <a16:creationId xmlns:a16="http://schemas.microsoft.com/office/drawing/2014/main" id="{9C5CB81E-BDE8-5E48-A870-5FDAADFC5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45" y="6752222"/>
                <a:ext cx="831212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7" name="Freeform 694">
                <a:extLst>
                  <a:ext uri="{FF2B5EF4-FFF2-40B4-BE49-F238E27FC236}">
                    <a16:creationId xmlns:a16="http://schemas.microsoft.com/office/drawing/2014/main" id="{205BF4A7-7902-2A41-A886-838D7B58D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37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8" name="Freeform 695">
                <a:extLst>
                  <a:ext uri="{FF2B5EF4-FFF2-40B4-BE49-F238E27FC236}">
                    <a16:creationId xmlns:a16="http://schemas.microsoft.com/office/drawing/2014/main" id="{E0D38C17-41DB-904C-B77A-3233F0524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99" y="6921055"/>
                <a:ext cx="681527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19" name="Freeform 696">
                <a:extLst>
                  <a:ext uri="{FF2B5EF4-FFF2-40B4-BE49-F238E27FC236}">
                    <a16:creationId xmlns:a16="http://schemas.microsoft.com/office/drawing/2014/main" id="{0E57815C-C93F-DD4F-8CF1-B7BB64223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46" y="7013435"/>
                <a:ext cx="372610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0" name="Freeform 697">
                <a:extLst>
                  <a:ext uri="{FF2B5EF4-FFF2-40B4-BE49-F238E27FC236}">
                    <a16:creationId xmlns:a16="http://schemas.microsoft.com/office/drawing/2014/main" id="{2973E6C0-D7F7-8541-B7AB-5E05AE2FE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84" y="7230053"/>
                <a:ext cx="773889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1" name="Freeform 698">
                <a:extLst>
                  <a:ext uri="{FF2B5EF4-FFF2-40B4-BE49-F238E27FC236}">
                    <a16:creationId xmlns:a16="http://schemas.microsoft.com/office/drawing/2014/main" id="{9F498D11-9AE1-B543-869D-8146909E5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66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2" name="Freeform 699">
                <a:extLst>
                  <a:ext uri="{FF2B5EF4-FFF2-40B4-BE49-F238E27FC236}">
                    <a16:creationId xmlns:a16="http://schemas.microsoft.com/office/drawing/2014/main" id="{4963D8B7-A03B-594A-84F0-8F86014D0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72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3" name="Freeform 700">
                <a:extLst>
                  <a:ext uri="{FF2B5EF4-FFF2-40B4-BE49-F238E27FC236}">
                    <a16:creationId xmlns:a16="http://schemas.microsoft.com/office/drawing/2014/main" id="{CC56AF95-51C7-BE44-841B-5FC950D4D2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98" y="6153340"/>
                <a:ext cx="1894907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4" name="Freeform 701">
                <a:extLst>
                  <a:ext uri="{FF2B5EF4-FFF2-40B4-BE49-F238E27FC236}">
                    <a16:creationId xmlns:a16="http://schemas.microsoft.com/office/drawing/2014/main" id="{8F7CA3F2-FE1F-7A4A-9409-46CDF898B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78" y="7284206"/>
                <a:ext cx="1308918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5" name="Freeform 702">
                <a:extLst>
                  <a:ext uri="{FF2B5EF4-FFF2-40B4-BE49-F238E27FC236}">
                    <a16:creationId xmlns:a16="http://schemas.microsoft.com/office/drawing/2014/main" id="{6328526C-DBFD-EB4E-8C6C-685549BCF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311" y="7669658"/>
                <a:ext cx="382165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6" name="Freeform 703">
                <a:extLst>
                  <a:ext uri="{FF2B5EF4-FFF2-40B4-BE49-F238E27FC236}">
                    <a16:creationId xmlns:a16="http://schemas.microsoft.com/office/drawing/2014/main" id="{430A117E-D965-9F46-9D78-A89F24DDB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67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7" name="Freeform 704">
                <a:extLst>
                  <a:ext uri="{FF2B5EF4-FFF2-40B4-BE49-F238E27FC236}">
                    <a16:creationId xmlns:a16="http://schemas.microsoft.com/office/drawing/2014/main" id="{8A1AE52F-8280-EA4C-883A-226CCFBB4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41" y="8071036"/>
                <a:ext cx="391721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8" name="Freeform 705">
                <a:extLst>
                  <a:ext uri="{FF2B5EF4-FFF2-40B4-BE49-F238E27FC236}">
                    <a16:creationId xmlns:a16="http://schemas.microsoft.com/office/drawing/2014/main" id="{2D11DF85-2739-EB47-B95C-C4E5C062D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18" y="7921315"/>
                <a:ext cx="356688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9" name="Freeform 706">
                <a:extLst>
                  <a:ext uri="{FF2B5EF4-FFF2-40B4-BE49-F238E27FC236}">
                    <a16:creationId xmlns:a16="http://schemas.microsoft.com/office/drawing/2014/main" id="{3018BAB7-A11C-8C44-BA09-E5A33E4E8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815" y="7978656"/>
                <a:ext cx="343950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0" name="Freeform 707">
                <a:extLst>
                  <a:ext uri="{FF2B5EF4-FFF2-40B4-BE49-F238E27FC236}">
                    <a16:creationId xmlns:a16="http://schemas.microsoft.com/office/drawing/2014/main" id="{C263F025-1D0E-E840-9178-83A006D68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37" y="9119079"/>
                <a:ext cx="420383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1" name="Freeform 708">
                <a:extLst>
                  <a:ext uri="{FF2B5EF4-FFF2-40B4-BE49-F238E27FC236}">
                    <a16:creationId xmlns:a16="http://schemas.microsoft.com/office/drawing/2014/main" id="{EA1ADDDF-298A-1747-95CD-6E32C2F3D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66" y="9176423"/>
                <a:ext cx="477708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2" name="Freeform 709">
                <a:extLst>
                  <a:ext uri="{FF2B5EF4-FFF2-40B4-BE49-F238E27FC236}">
                    <a16:creationId xmlns:a16="http://schemas.microsoft.com/office/drawing/2014/main" id="{DD9256FA-99A0-4243-ABF7-3D3A966E6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89" y="8829198"/>
                <a:ext cx="477708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3" name="Freeform 710">
                <a:extLst>
                  <a:ext uri="{FF2B5EF4-FFF2-40B4-BE49-F238E27FC236}">
                    <a16:creationId xmlns:a16="http://schemas.microsoft.com/office/drawing/2014/main" id="{40CBCB53-96AE-2843-9D73-E050B0E56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50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4" name="Freeform 711">
                <a:extLst>
                  <a:ext uri="{FF2B5EF4-FFF2-40B4-BE49-F238E27FC236}">
                    <a16:creationId xmlns:a16="http://schemas.microsoft.com/office/drawing/2014/main" id="{E79C1A1E-A090-EB4F-A234-8CA9D05E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31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5" name="Freeform 712">
                <a:extLst>
                  <a:ext uri="{FF2B5EF4-FFF2-40B4-BE49-F238E27FC236}">
                    <a16:creationId xmlns:a16="http://schemas.microsoft.com/office/drawing/2014/main" id="{DBAF0897-B957-3B4F-8707-B31049A8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88" y="7574093"/>
                <a:ext cx="347132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6" name="Freeform 713">
                <a:extLst>
                  <a:ext uri="{FF2B5EF4-FFF2-40B4-BE49-F238E27FC236}">
                    <a16:creationId xmlns:a16="http://schemas.microsoft.com/office/drawing/2014/main" id="{E30A6E7D-7AC8-144A-90AE-A6B28878D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71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7" name="Freeform 714">
                <a:extLst>
                  <a:ext uri="{FF2B5EF4-FFF2-40B4-BE49-F238E27FC236}">
                    <a16:creationId xmlns:a16="http://schemas.microsoft.com/office/drawing/2014/main" id="{B21EFDBF-804F-AD46-B387-8A7F59A99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59" y="8743185"/>
                <a:ext cx="207006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8" name="Freeform 715">
                <a:extLst>
                  <a:ext uri="{FF2B5EF4-FFF2-40B4-BE49-F238E27FC236}">
                    <a16:creationId xmlns:a16="http://schemas.microsoft.com/office/drawing/2014/main" id="{2E30C601-3944-8E46-BB6E-438229D66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55" y="6264832"/>
                <a:ext cx="2799367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9" name="Freeform 716">
                <a:extLst>
                  <a:ext uri="{FF2B5EF4-FFF2-40B4-BE49-F238E27FC236}">
                    <a16:creationId xmlns:a16="http://schemas.microsoft.com/office/drawing/2014/main" id="{6C12ACEF-7AA0-7B49-A88C-48FE1DD3D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67" y="6357215"/>
                <a:ext cx="1464969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0" name="Freeform 717">
                <a:extLst>
                  <a:ext uri="{FF2B5EF4-FFF2-40B4-BE49-F238E27FC236}">
                    <a16:creationId xmlns:a16="http://schemas.microsoft.com/office/drawing/2014/main" id="{96F8EE19-F4CD-814A-B7FF-E85961EE7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02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1" name="Freeform 718">
                <a:extLst>
                  <a:ext uri="{FF2B5EF4-FFF2-40B4-BE49-F238E27FC236}">
                    <a16:creationId xmlns:a16="http://schemas.microsoft.com/office/drawing/2014/main" id="{49EABED3-E43D-9F48-B9ED-614B60677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40" y="5057512"/>
                <a:ext cx="503186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2" name="Freeform 719">
                <a:extLst>
                  <a:ext uri="{FF2B5EF4-FFF2-40B4-BE49-F238E27FC236}">
                    <a16:creationId xmlns:a16="http://schemas.microsoft.com/office/drawing/2014/main" id="{D7523C75-68A9-B54F-A349-D56A8692C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93" y="4965129"/>
                <a:ext cx="1194269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3" name="Freeform 720">
                <a:extLst>
                  <a:ext uri="{FF2B5EF4-FFF2-40B4-BE49-F238E27FC236}">
                    <a16:creationId xmlns:a16="http://schemas.microsoft.com/office/drawing/2014/main" id="{B2B18723-2D82-184A-9DF5-10F7AB0673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16" y="4366247"/>
                <a:ext cx="7563702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4" name="Freeform 721">
                <a:extLst>
                  <a:ext uri="{FF2B5EF4-FFF2-40B4-BE49-F238E27FC236}">
                    <a16:creationId xmlns:a16="http://schemas.microsoft.com/office/drawing/2014/main" id="{4625E99D-CA63-004D-A931-BE19646C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28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5" name="Freeform 722">
                <a:extLst>
                  <a:ext uri="{FF2B5EF4-FFF2-40B4-BE49-F238E27FC236}">
                    <a16:creationId xmlns:a16="http://schemas.microsoft.com/office/drawing/2014/main" id="{F0EEF004-35B8-A541-B07C-66B0CA517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90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6" name="Freeform 723">
                <a:extLst>
                  <a:ext uri="{FF2B5EF4-FFF2-40B4-BE49-F238E27FC236}">
                    <a16:creationId xmlns:a16="http://schemas.microsoft.com/office/drawing/2014/main" id="{674C18CC-C490-2342-BB16-8F14F1B15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37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7" name="Freeform 724">
                <a:extLst>
                  <a:ext uri="{FF2B5EF4-FFF2-40B4-BE49-F238E27FC236}">
                    <a16:creationId xmlns:a16="http://schemas.microsoft.com/office/drawing/2014/main" id="{F36952B0-71B6-5344-AA27-7B54A5119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36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8" name="Freeform 725">
                <a:extLst>
                  <a:ext uri="{FF2B5EF4-FFF2-40B4-BE49-F238E27FC236}">
                    <a16:creationId xmlns:a16="http://schemas.microsoft.com/office/drawing/2014/main" id="{1FBA6964-C1AA-564B-9546-2FAD6A675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49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9" name="Freeform 726">
                <a:extLst>
                  <a:ext uri="{FF2B5EF4-FFF2-40B4-BE49-F238E27FC236}">
                    <a16:creationId xmlns:a16="http://schemas.microsoft.com/office/drawing/2014/main" id="{0E1FCD5C-46E9-2E46-945A-D7B688376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211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0" name="Freeform 727">
                <a:extLst>
                  <a:ext uri="{FF2B5EF4-FFF2-40B4-BE49-F238E27FC236}">
                    <a16:creationId xmlns:a16="http://schemas.microsoft.com/office/drawing/2014/main" id="{3A484815-E2C4-5144-8757-CD815675F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72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1" name="Freeform 728">
                <a:extLst>
                  <a:ext uri="{FF2B5EF4-FFF2-40B4-BE49-F238E27FC236}">
                    <a16:creationId xmlns:a16="http://schemas.microsoft.com/office/drawing/2014/main" id="{B21E3AA6-455A-8844-A14D-FF3FBE493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72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2" name="Freeform 729">
                <a:extLst>
                  <a:ext uri="{FF2B5EF4-FFF2-40B4-BE49-F238E27FC236}">
                    <a16:creationId xmlns:a16="http://schemas.microsoft.com/office/drawing/2014/main" id="{E6FA442C-8597-3C47-B6CE-EDB9989F4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21" y="9510902"/>
                <a:ext cx="493633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3" name="Freeform 730">
                <a:extLst>
                  <a:ext uri="{FF2B5EF4-FFF2-40B4-BE49-F238E27FC236}">
                    <a16:creationId xmlns:a16="http://schemas.microsoft.com/office/drawing/2014/main" id="{A4494551-A1B8-0440-A2B0-F7693125B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86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4" name="Freeform 731">
                <a:extLst>
                  <a:ext uri="{FF2B5EF4-FFF2-40B4-BE49-F238E27FC236}">
                    <a16:creationId xmlns:a16="http://schemas.microsoft.com/office/drawing/2014/main" id="{05A977E8-9833-9144-B3A3-D6BF2D0E4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15" y="9418522"/>
                <a:ext cx="560509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5" name="Freeform 732">
                <a:extLst>
                  <a:ext uri="{FF2B5EF4-FFF2-40B4-BE49-F238E27FC236}">
                    <a16:creationId xmlns:a16="http://schemas.microsoft.com/office/drawing/2014/main" id="{6B98B36D-DD03-8347-BB13-66D465A08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66" y="9839014"/>
                <a:ext cx="595542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6" name="Freeform 733">
                <a:extLst>
                  <a:ext uri="{FF2B5EF4-FFF2-40B4-BE49-F238E27FC236}">
                    <a16:creationId xmlns:a16="http://schemas.microsoft.com/office/drawing/2014/main" id="{A04FF41E-395C-5F4B-9641-71ECD5C1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88" y="8781415"/>
                <a:ext cx="850321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7" name="Freeform 734">
                <a:extLst>
                  <a:ext uri="{FF2B5EF4-FFF2-40B4-BE49-F238E27FC236}">
                    <a16:creationId xmlns:a16="http://schemas.microsoft.com/office/drawing/2014/main" id="{8D543E20-F844-984B-9C56-E34CC9E0C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33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8" name="Freeform 735">
                <a:extLst>
                  <a:ext uri="{FF2B5EF4-FFF2-40B4-BE49-F238E27FC236}">
                    <a16:creationId xmlns:a16="http://schemas.microsoft.com/office/drawing/2014/main" id="{E71A0716-0E5C-3C44-861E-7195AC22B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15" y="9867685"/>
                <a:ext cx="429938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59" name="Freeform 736">
                <a:extLst>
                  <a:ext uri="{FF2B5EF4-FFF2-40B4-BE49-F238E27FC236}">
                    <a16:creationId xmlns:a16="http://schemas.microsoft.com/office/drawing/2014/main" id="{1346F1FD-394F-F04A-B502-ECD9F6342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98" y="9775302"/>
                <a:ext cx="366243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0" name="Freeform 737">
                <a:extLst>
                  <a:ext uri="{FF2B5EF4-FFF2-40B4-BE49-F238E27FC236}">
                    <a16:creationId xmlns:a16="http://schemas.microsoft.com/office/drawing/2014/main" id="{B85BD7B7-C8D5-8846-A1D3-24463648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21" y="1025950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1" name="Freeform 738">
                <a:extLst>
                  <a:ext uri="{FF2B5EF4-FFF2-40B4-BE49-F238E27FC236}">
                    <a16:creationId xmlns:a16="http://schemas.microsoft.com/office/drawing/2014/main" id="{E2F0BFB0-2BA6-8E44-BCB2-FFE460A005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32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2" name="Freeform 739">
                <a:extLst>
                  <a:ext uri="{FF2B5EF4-FFF2-40B4-BE49-F238E27FC236}">
                    <a16:creationId xmlns:a16="http://schemas.microsoft.com/office/drawing/2014/main" id="{33415000-4A3C-B341-A141-BA2697DAA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38" y="10399671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3" name="Freeform 740">
                <a:extLst>
                  <a:ext uri="{FF2B5EF4-FFF2-40B4-BE49-F238E27FC236}">
                    <a16:creationId xmlns:a16="http://schemas.microsoft.com/office/drawing/2014/main" id="{296AE222-D986-C040-8098-CF31E687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88" y="9240129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4" name="Freeform 741">
                <a:extLst>
                  <a:ext uri="{FF2B5EF4-FFF2-40B4-BE49-F238E27FC236}">
                    <a16:creationId xmlns:a16="http://schemas.microsoft.com/office/drawing/2014/main" id="{DB6F0340-4F23-7F4D-B17F-BFC7DB593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00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5" name="Freeform 742">
                <a:extLst>
                  <a:ext uri="{FF2B5EF4-FFF2-40B4-BE49-F238E27FC236}">
                    <a16:creationId xmlns:a16="http://schemas.microsoft.com/office/drawing/2014/main" id="{D077FE35-B410-D04A-AD67-5B613F188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29" y="8520197"/>
                <a:ext cx="595542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6" name="Freeform 743">
                <a:extLst>
                  <a:ext uri="{FF2B5EF4-FFF2-40B4-BE49-F238E27FC236}">
                    <a16:creationId xmlns:a16="http://schemas.microsoft.com/office/drawing/2014/main" id="{795956D7-F719-F147-815C-1855236AD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008" y="7921315"/>
                <a:ext cx="1092359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7" name="Freeform 744">
                <a:extLst>
                  <a:ext uri="{FF2B5EF4-FFF2-40B4-BE49-F238E27FC236}">
                    <a16:creationId xmlns:a16="http://schemas.microsoft.com/office/drawing/2014/main" id="{1CDDE763-FEB3-8B4C-9947-99455FC89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68" y="7940429"/>
                <a:ext cx="767517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8" name="Freeform 745">
                <a:extLst>
                  <a:ext uri="{FF2B5EF4-FFF2-40B4-BE49-F238E27FC236}">
                    <a16:creationId xmlns:a16="http://schemas.microsoft.com/office/drawing/2014/main" id="{6A6287A0-E383-2240-B550-AD9EB39BA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48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9" name="Freeform 746">
                <a:extLst>
                  <a:ext uri="{FF2B5EF4-FFF2-40B4-BE49-F238E27FC236}">
                    <a16:creationId xmlns:a16="http://schemas.microsoft.com/office/drawing/2014/main" id="{20A4EE98-E57C-4A4B-8230-E298551ED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94" y="8313140"/>
                <a:ext cx="691083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0" name="Freeform 747">
                <a:extLst>
                  <a:ext uri="{FF2B5EF4-FFF2-40B4-BE49-F238E27FC236}">
                    <a16:creationId xmlns:a16="http://schemas.microsoft.com/office/drawing/2014/main" id="{87BB8123-8783-6F46-AB72-043E210EF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27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1" name="Freeform 748">
                <a:extLst>
                  <a:ext uri="{FF2B5EF4-FFF2-40B4-BE49-F238E27FC236}">
                    <a16:creationId xmlns:a16="http://schemas.microsoft.com/office/drawing/2014/main" id="{16F734A0-0A5E-3A46-AAA5-82F9600FD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71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2" name="Freeform 749">
                <a:extLst>
                  <a:ext uri="{FF2B5EF4-FFF2-40B4-BE49-F238E27FC236}">
                    <a16:creationId xmlns:a16="http://schemas.microsoft.com/office/drawing/2014/main" id="{02981D75-C1C5-174C-A8E6-DC0BB9FC2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61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3" name="Freeform 750">
                <a:extLst>
                  <a:ext uri="{FF2B5EF4-FFF2-40B4-BE49-F238E27FC236}">
                    <a16:creationId xmlns:a16="http://schemas.microsoft.com/office/drawing/2014/main" id="{31B75900-439E-924F-87E7-85406009F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97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4" name="Freeform 751">
                <a:extLst>
                  <a:ext uri="{FF2B5EF4-FFF2-40B4-BE49-F238E27FC236}">
                    <a16:creationId xmlns:a16="http://schemas.microsoft.com/office/drawing/2014/main" id="{9D0A6CE2-40D5-7C49-AB00-777F3CC16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97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5" name="Freeform 752">
                <a:extLst>
                  <a:ext uri="{FF2B5EF4-FFF2-40B4-BE49-F238E27FC236}">
                    <a16:creationId xmlns:a16="http://schemas.microsoft.com/office/drawing/2014/main" id="{41808E06-58BA-5E49-BD83-51D28CEE8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406" y="9061741"/>
                <a:ext cx="503186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6" name="Freeform 753">
                <a:extLst>
                  <a:ext uri="{FF2B5EF4-FFF2-40B4-BE49-F238E27FC236}">
                    <a16:creationId xmlns:a16="http://schemas.microsoft.com/office/drawing/2014/main" id="{EDC3FCAB-4630-3A41-AD23-7F0FB41EF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93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7" name="Freeform 754">
                <a:extLst>
                  <a:ext uri="{FF2B5EF4-FFF2-40B4-BE49-F238E27FC236}">
                    <a16:creationId xmlns:a16="http://schemas.microsoft.com/office/drawing/2014/main" id="{E317F0CA-59F7-2B45-8BEE-5DA7BF052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15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D6B14FE0-5274-E048-97A6-EB0AA162B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82" y="8427819"/>
                <a:ext cx="343950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9" name="Freeform 756">
                <a:extLst>
                  <a:ext uri="{FF2B5EF4-FFF2-40B4-BE49-F238E27FC236}">
                    <a16:creationId xmlns:a16="http://schemas.microsoft.com/office/drawing/2014/main" id="{106F5E11-51CD-BE42-A4AE-842A4005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43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0" name="Freeform 757">
                <a:extLst>
                  <a:ext uri="{FF2B5EF4-FFF2-40B4-BE49-F238E27FC236}">
                    <a16:creationId xmlns:a16="http://schemas.microsoft.com/office/drawing/2014/main" id="{795C9C68-2900-4648-A5CF-15010F2E0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84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1" name="Freeform 758">
                <a:extLst>
                  <a:ext uri="{FF2B5EF4-FFF2-40B4-BE49-F238E27FC236}">
                    <a16:creationId xmlns:a16="http://schemas.microsoft.com/office/drawing/2014/main" id="{FD9C28B7-89B8-9642-B49A-E0CA4CDF1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79" y="8322691"/>
                <a:ext cx="394905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2" name="Freeform 759">
                <a:extLst>
                  <a:ext uri="{FF2B5EF4-FFF2-40B4-BE49-F238E27FC236}">
                    <a16:creationId xmlns:a16="http://schemas.microsoft.com/office/drawing/2014/main" id="{B78AAB46-F487-994E-8C0A-BE8216509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010" y="8529753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3" name="Freeform 760">
                <a:extLst>
                  <a:ext uri="{FF2B5EF4-FFF2-40B4-BE49-F238E27FC236}">
                    <a16:creationId xmlns:a16="http://schemas.microsoft.com/office/drawing/2014/main" id="{654EEF9B-3652-BD4C-BF40-8A5FF98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34" y="8539311"/>
                <a:ext cx="296178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4" name="Freeform 761">
                <a:extLst>
                  <a:ext uri="{FF2B5EF4-FFF2-40B4-BE49-F238E27FC236}">
                    <a16:creationId xmlns:a16="http://schemas.microsoft.com/office/drawing/2014/main" id="{140D5C22-B774-1948-ABCF-B9D45B0CD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28" y="8529753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5" name="Freeform 762">
                <a:extLst>
                  <a:ext uri="{FF2B5EF4-FFF2-40B4-BE49-F238E27FC236}">
                    <a16:creationId xmlns:a16="http://schemas.microsoft.com/office/drawing/2014/main" id="{B46929C8-44A3-D44B-A4BD-24C4671ED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75" y="8558422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6" name="Freeform 763">
                <a:extLst>
                  <a:ext uri="{FF2B5EF4-FFF2-40B4-BE49-F238E27FC236}">
                    <a16:creationId xmlns:a16="http://schemas.microsoft.com/office/drawing/2014/main" id="{B67E5888-A08B-EB4B-983A-C98672DA9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76" y="8631691"/>
                <a:ext cx="207006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7" name="Freeform 764">
                <a:extLst>
                  <a:ext uri="{FF2B5EF4-FFF2-40B4-BE49-F238E27FC236}">
                    <a16:creationId xmlns:a16="http://schemas.microsoft.com/office/drawing/2014/main" id="{4C161053-4F4A-5D43-9644-6F4137237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78" y="8443745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8" name="Freeform 765">
                <a:extLst>
                  <a:ext uri="{FF2B5EF4-FFF2-40B4-BE49-F238E27FC236}">
                    <a16:creationId xmlns:a16="http://schemas.microsoft.com/office/drawing/2014/main" id="{B021E607-B922-004B-AFA0-C6749FC59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93" y="8453303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9" name="Freeform 766">
                <a:extLst>
                  <a:ext uri="{FF2B5EF4-FFF2-40B4-BE49-F238E27FC236}">
                    <a16:creationId xmlns:a16="http://schemas.microsoft.com/office/drawing/2014/main" id="{A0BEEFAB-1BB4-4143-8F4F-EBDD7D60D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37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0" name="Freeform 767">
                <a:extLst>
                  <a:ext uri="{FF2B5EF4-FFF2-40B4-BE49-F238E27FC236}">
                    <a16:creationId xmlns:a16="http://schemas.microsoft.com/office/drawing/2014/main" id="{3DAF049E-1D11-D446-ABA9-A1F68084A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29" y="7733369"/>
                <a:ext cx="560509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1" name="Freeform 768">
                <a:extLst>
                  <a:ext uri="{FF2B5EF4-FFF2-40B4-BE49-F238E27FC236}">
                    <a16:creationId xmlns:a16="http://schemas.microsoft.com/office/drawing/2014/main" id="{5CC6D78E-3059-0145-9EC3-9DFB3963B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29" y="8258982"/>
                <a:ext cx="270700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2" name="Freeform 769">
                <a:extLst>
                  <a:ext uri="{FF2B5EF4-FFF2-40B4-BE49-F238E27FC236}">
                    <a16:creationId xmlns:a16="http://schemas.microsoft.com/office/drawing/2014/main" id="{5D5F436A-604C-7B47-AF23-C27EA6B32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99" y="7838490"/>
                <a:ext cx="783439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3" name="Freeform 770">
                <a:extLst>
                  <a:ext uri="{FF2B5EF4-FFF2-40B4-BE49-F238E27FC236}">
                    <a16:creationId xmlns:a16="http://schemas.microsoft.com/office/drawing/2014/main" id="{C6177C6B-877A-AE4E-8271-215CC840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45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4" name="Freeform 771">
                <a:extLst>
                  <a:ext uri="{FF2B5EF4-FFF2-40B4-BE49-F238E27FC236}">
                    <a16:creationId xmlns:a16="http://schemas.microsoft.com/office/drawing/2014/main" id="{D7072BDF-1605-A846-BF2A-C7AAA3149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511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5" name="Freeform 772">
                <a:extLst>
                  <a:ext uri="{FF2B5EF4-FFF2-40B4-BE49-F238E27FC236}">
                    <a16:creationId xmlns:a16="http://schemas.microsoft.com/office/drawing/2014/main" id="{C8DF286C-5073-3D4C-9BEB-C7DDD429A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17" y="7424369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6" name="Freeform 773">
                <a:extLst>
                  <a:ext uri="{FF2B5EF4-FFF2-40B4-BE49-F238E27FC236}">
                    <a16:creationId xmlns:a16="http://schemas.microsoft.com/office/drawing/2014/main" id="{6E823DE3-E8E3-3846-9417-4BFCD4CC3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84" y="7714256"/>
                <a:ext cx="391721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7" name="Freeform 774">
                <a:extLst>
                  <a:ext uri="{FF2B5EF4-FFF2-40B4-BE49-F238E27FC236}">
                    <a16:creationId xmlns:a16="http://schemas.microsoft.com/office/drawing/2014/main" id="{6952871D-7A73-9C41-8618-45CEBD0A5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81" y="7265092"/>
                <a:ext cx="560509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8" name="Freeform 775">
                <a:extLst>
                  <a:ext uri="{FF2B5EF4-FFF2-40B4-BE49-F238E27FC236}">
                    <a16:creationId xmlns:a16="http://schemas.microsoft.com/office/drawing/2014/main" id="{33B3FB99-E1AE-1341-86F1-0AACA41D5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36" y="7220495"/>
                <a:ext cx="968154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9" name="Freeform 776">
                <a:extLst>
                  <a:ext uri="{FF2B5EF4-FFF2-40B4-BE49-F238E27FC236}">
                    <a16:creationId xmlns:a16="http://schemas.microsoft.com/office/drawing/2014/main" id="{4EF4BCBF-E26C-8A4A-B625-FB861A6C6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32" y="3719582"/>
                <a:ext cx="2850322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0" name="Freeform 777">
                <a:extLst>
                  <a:ext uri="{FF2B5EF4-FFF2-40B4-BE49-F238E27FC236}">
                    <a16:creationId xmlns:a16="http://schemas.microsoft.com/office/drawing/2014/main" id="{C9BDD678-A66D-3C49-A08C-5A23CB707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9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1" name="Freeform 778">
                <a:extLst>
                  <a:ext uri="{FF2B5EF4-FFF2-40B4-BE49-F238E27FC236}">
                    <a16:creationId xmlns:a16="http://schemas.microsoft.com/office/drawing/2014/main" id="{5C68C57B-DCC2-824E-A9BD-789B7C84F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7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2" name="Freeform 779">
                <a:extLst>
                  <a:ext uri="{FF2B5EF4-FFF2-40B4-BE49-F238E27FC236}">
                    <a16:creationId xmlns:a16="http://schemas.microsoft.com/office/drawing/2014/main" id="{9B6CD754-06B7-2F41-AD21-5DC86B82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3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3" name="Freeform 780">
                <a:extLst>
                  <a:ext uri="{FF2B5EF4-FFF2-40B4-BE49-F238E27FC236}">
                    <a16:creationId xmlns:a16="http://schemas.microsoft.com/office/drawing/2014/main" id="{203FC4FD-4B73-C248-81C2-008F8DC3C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18" y="3776918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4" name="Freeform 782">
                <a:extLst>
                  <a:ext uri="{FF2B5EF4-FFF2-40B4-BE49-F238E27FC236}">
                    <a16:creationId xmlns:a16="http://schemas.microsoft.com/office/drawing/2014/main" id="{37225409-8795-4E4D-98DA-EB3C1433B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25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5" name="Freeform 783">
                <a:extLst>
                  <a:ext uri="{FF2B5EF4-FFF2-40B4-BE49-F238E27FC236}">
                    <a16:creationId xmlns:a16="http://schemas.microsoft.com/office/drawing/2014/main" id="{275BEB78-1DF2-0649-9BEE-D2ECBC570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75" y="3936197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6" name="Freeform 784">
                <a:extLst>
                  <a:ext uri="{FF2B5EF4-FFF2-40B4-BE49-F238E27FC236}">
                    <a16:creationId xmlns:a16="http://schemas.microsoft.com/office/drawing/2014/main" id="{DFB49345-9A63-9643-804F-D9D9BC3DB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75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7" name="Freeform 785">
                <a:extLst>
                  <a:ext uri="{FF2B5EF4-FFF2-40B4-BE49-F238E27FC236}">
                    <a16:creationId xmlns:a16="http://schemas.microsoft.com/office/drawing/2014/main" id="{5927DB09-5640-5641-B41E-4BF2AACF0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83" y="4589232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8" name="Freeform 786">
                <a:extLst>
                  <a:ext uri="{FF2B5EF4-FFF2-40B4-BE49-F238E27FC236}">
                    <a16:creationId xmlns:a16="http://schemas.microsoft.com/office/drawing/2014/main" id="{AE6EB726-3DB1-7D4B-86C9-7384C8E7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34" y="4796294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9" name="Freeform 787">
                <a:extLst>
                  <a:ext uri="{FF2B5EF4-FFF2-40B4-BE49-F238E27FC236}">
                    <a16:creationId xmlns:a16="http://schemas.microsoft.com/office/drawing/2014/main" id="{3FCC88E3-0519-D441-B40D-E763ABB7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74" y="4777183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0" name="Freeform 788">
                <a:extLst>
                  <a:ext uri="{FF2B5EF4-FFF2-40B4-BE49-F238E27FC236}">
                    <a16:creationId xmlns:a16="http://schemas.microsoft.com/office/drawing/2014/main" id="{60CDCA13-8F11-BC43-AF35-BE90FFAD8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201" y="4974685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1" name="Freeform 789">
                <a:extLst>
                  <a:ext uri="{FF2B5EF4-FFF2-40B4-BE49-F238E27FC236}">
                    <a16:creationId xmlns:a16="http://schemas.microsoft.com/office/drawing/2014/main" id="{CDBAB6C6-BCA0-7747-998D-C4D187F91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88" y="5067067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2" name="Freeform 790">
                <a:extLst>
                  <a:ext uri="{FF2B5EF4-FFF2-40B4-BE49-F238E27FC236}">
                    <a16:creationId xmlns:a16="http://schemas.microsoft.com/office/drawing/2014/main" id="{4C150778-48FA-2C45-B81F-F420E4813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85" y="4946016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3" name="Freeform 791">
                <a:extLst>
                  <a:ext uri="{FF2B5EF4-FFF2-40B4-BE49-F238E27FC236}">
                    <a16:creationId xmlns:a16="http://schemas.microsoft.com/office/drawing/2014/main" id="{CB47BCED-71D8-1440-83D6-EDC10A9E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98" y="4347133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4" name="Freeform 792">
                <a:extLst>
                  <a:ext uri="{FF2B5EF4-FFF2-40B4-BE49-F238E27FC236}">
                    <a16:creationId xmlns:a16="http://schemas.microsoft.com/office/drawing/2014/main" id="{452F1D1F-B3AD-BE42-A716-AE26727E0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66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5" name="Freeform 793">
                <a:extLst>
                  <a:ext uri="{FF2B5EF4-FFF2-40B4-BE49-F238E27FC236}">
                    <a16:creationId xmlns:a16="http://schemas.microsoft.com/office/drawing/2014/main" id="{50FCB546-7A5D-A440-8F55-622E62596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98" y="4206968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6" name="Freeform 794">
                <a:extLst>
                  <a:ext uri="{FF2B5EF4-FFF2-40B4-BE49-F238E27FC236}">
                    <a16:creationId xmlns:a16="http://schemas.microsoft.com/office/drawing/2014/main" id="{668CB123-CD56-8442-BE57-7815A4AB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41" y="4394916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7" name="Freeform 795">
                <a:extLst>
                  <a:ext uri="{FF2B5EF4-FFF2-40B4-BE49-F238E27FC236}">
                    <a16:creationId xmlns:a16="http://schemas.microsoft.com/office/drawing/2014/main" id="{212F6968-E059-2046-8018-2C474636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64" y="4394916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8" name="Freeform 796">
                <a:extLst>
                  <a:ext uri="{FF2B5EF4-FFF2-40B4-BE49-F238E27FC236}">
                    <a16:creationId xmlns:a16="http://schemas.microsoft.com/office/drawing/2014/main" id="{E492CC98-4779-924F-954B-260D69069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17" y="3802407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9" name="Freeform 797">
                <a:extLst>
                  <a:ext uri="{FF2B5EF4-FFF2-40B4-BE49-F238E27FC236}">
                    <a16:creationId xmlns:a16="http://schemas.microsoft.com/office/drawing/2014/main" id="{4475C058-EC27-884D-B5F4-654956836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CE6CCCD5-49BF-604A-AB00-97C550BB7775}"/>
                </a:ext>
              </a:extLst>
            </p:cNvPr>
            <p:cNvSpPr/>
            <p:nvPr/>
          </p:nvSpPr>
          <p:spPr>
            <a:xfrm>
              <a:off x="4024036" y="6301370"/>
              <a:ext cx="2804192" cy="2804192"/>
            </a:xfrm>
            <a:prstGeom prst="ellipse">
              <a:avLst/>
            </a:prstGeom>
            <a:solidFill>
              <a:schemeClr val="bg2">
                <a:alpha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37F2488F-8D9A-FD47-86E0-450C966FD290}"/>
                </a:ext>
              </a:extLst>
            </p:cNvPr>
            <p:cNvSpPr txBox="1"/>
            <p:nvPr/>
          </p:nvSpPr>
          <p:spPr>
            <a:xfrm>
              <a:off x="3875941" y="9376871"/>
              <a:ext cx="3209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NORTH AMERICA</a:t>
              </a:r>
              <a:endParaRPr lang="en-US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4DA59F0-0EA5-2344-B9B1-96A408833BEC}"/>
                </a:ext>
              </a:extLst>
            </p:cNvPr>
            <p:cNvSpPr txBox="1"/>
            <p:nvPr/>
          </p:nvSpPr>
          <p:spPr>
            <a:xfrm>
              <a:off x="4829230" y="7206501"/>
              <a:ext cx="14911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45%</a:t>
              </a:r>
              <a:endParaRPr lang="en-US" sz="8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31A14F7B-7F90-3B46-86DA-729271067FB6}"/>
                </a:ext>
              </a:extLst>
            </p:cNvPr>
            <p:cNvSpPr/>
            <p:nvPr/>
          </p:nvSpPr>
          <p:spPr>
            <a:xfrm>
              <a:off x="11431294" y="9162370"/>
              <a:ext cx="2804192" cy="2804192"/>
            </a:xfrm>
            <a:prstGeom prst="ellipse">
              <a:avLst/>
            </a:prstGeom>
            <a:solidFill>
              <a:schemeClr val="bg2">
                <a:alpha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F47DE469-2D7D-204E-8C94-7C303AA142A2}"/>
                </a:ext>
              </a:extLst>
            </p:cNvPr>
            <p:cNvSpPr txBox="1"/>
            <p:nvPr/>
          </p:nvSpPr>
          <p:spPr>
            <a:xfrm>
              <a:off x="12123174" y="12237871"/>
              <a:ext cx="1529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AFRICA</a:t>
              </a:r>
              <a:endParaRPr lang="en-US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CCEE729B-B796-7541-BF94-26FE9907B68B}"/>
                </a:ext>
              </a:extLst>
            </p:cNvPr>
            <p:cNvSpPr txBox="1"/>
            <p:nvPr/>
          </p:nvSpPr>
          <p:spPr>
            <a:xfrm>
              <a:off x="12236488" y="10067501"/>
              <a:ext cx="14911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73%</a:t>
              </a:r>
              <a:endParaRPr lang="en-US" sz="8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01C8D68-B06A-F64F-A213-60E869A0E83C}"/>
                </a:ext>
              </a:extLst>
            </p:cNvPr>
            <p:cNvSpPr/>
            <p:nvPr/>
          </p:nvSpPr>
          <p:spPr>
            <a:xfrm>
              <a:off x="19236376" y="3691995"/>
              <a:ext cx="2804192" cy="2804192"/>
            </a:xfrm>
            <a:prstGeom prst="ellipse">
              <a:avLst/>
            </a:prstGeom>
            <a:solidFill>
              <a:schemeClr val="bg2">
                <a:alpha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B579E663-F488-DC40-A06D-6422F03A688C}"/>
                </a:ext>
              </a:extLst>
            </p:cNvPr>
            <p:cNvSpPr txBox="1"/>
            <p:nvPr/>
          </p:nvSpPr>
          <p:spPr>
            <a:xfrm>
              <a:off x="20160693" y="676749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ASIA</a:t>
              </a:r>
              <a:endParaRPr lang="en-US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6F39781D-1F6D-4742-BBE0-12BFBCA3A377}"/>
                </a:ext>
              </a:extLst>
            </p:cNvPr>
            <p:cNvSpPr txBox="1"/>
            <p:nvPr/>
          </p:nvSpPr>
          <p:spPr>
            <a:xfrm>
              <a:off x="20041569" y="4597126"/>
              <a:ext cx="14911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95%</a:t>
              </a:r>
              <a:endParaRPr lang="en-US" sz="8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21DFCB7C-E4EB-7243-BC10-152035D58135}"/>
                </a:ext>
              </a:extLst>
            </p:cNvPr>
            <p:cNvSpPr/>
            <p:nvPr/>
          </p:nvSpPr>
          <p:spPr>
            <a:xfrm>
              <a:off x="3421139" y="7539860"/>
              <a:ext cx="1362502" cy="1362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1A0F894-45D3-524E-BA79-408D134834AD}"/>
                </a:ext>
              </a:extLst>
            </p:cNvPr>
            <p:cNvSpPr txBox="1"/>
            <p:nvPr/>
          </p:nvSpPr>
          <p:spPr>
            <a:xfrm>
              <a:off x="3650145" y="7928723"/>
              <a:ext cx="946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15%</a:t>
              </a:r>
              <a:endPara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93372CC7-CC9F-CC40-B28B-E81186532D21}"/>
                </a:ext>
              </a:extLst>
            </p:cNvPr>
            <p:cNvSpPr/>
            <p:nvPr/>
          </p:nvSpPr>
          <p:spPr>
            <a:xfrm>
              <a:off x="10828397" y="10400860"/>
              <a:ext cx="1362502" cy="13625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25D6761-6FF3-A749-8008-C29A4A9CC228}"/>
                </a:ext>
              </a:extLst>
            </p:cNvPr>
            <p:cNvSpPr txBox="1"/>
            <p:nvPr/>
          </p:nvSpPr>
          <p:spPr>
            <a:xfrm>
              <a:off x="11057403" y="10823528"/>
              <a:ext cx="946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50%</a:t>
              </a:r>
              <a:endPara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3A70577E-0F53-5B42-A095-1A52DBE4E99E}"/>
                </a:ext>
              </a:extLst>
            </p:cNvPr>
            <p:cNvSpPr/>
            <p:nvPr/>
          </p:nvSpPr>
          <p:spPr>
            <a:xfrm>
              <a:off x="18633479" y="4930485"/>
              <a:ext cx="1362502" cy="13625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BF2CFD8-A073-7948-AC57-81D0A587D66F}"/>
                </a:ext>
              </a:extLst>
            </p:cNvPr>
            <p:cNvSpPr txBox="1"/>
            <p:nvPr/>
          </p:nvSpPr>
          <p:spPr>
            <a:xfrm>
              <a:off x="18862485" y="5336220"/>
              <a:ext cx="946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28%</a:t>
              </a:r>
              <a:endPara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377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5512282" y="1173093"/>
            <a:ext cx="13353084" cy="1737224"/>
            <a:chOff x="6192592" y="1464039"/>
            <a:chExt cx="13353084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6192592" y="1746162"/>
              <a:ext cx="13353084" cy="1455101"/>
              <a:chOff x="12038220" y="1343770"/>
              <a:chExt cx="13353084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2038220" y="1343770"/>
                <a:ext cx="1335308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MALAYSIA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926EE4A-CFA9-E14F-8FED-426E91F50230}"/>
              </a:ext>
            </a:extLst>
          </p:cNvPr>
          <p:cNvGrpSpPr/>
          <p:nvPr/>
        </p:nvGrpSpPr>
        <p:grpSpPr>
          <a:xfrm>
            <a:off x="1953567" y="5607545"/>
            <a:ext cx="8646425" cy="4843413"/>
            <a:chOff x="12386661" y="5886895"/>
            <a:chExt cx="8646425" cy="484341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4BEA2F-A7FB-2846-A2AE-FC9D598ED3AD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96EEE6A-7478-F540-A773-0CC5F5552D85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91" name="Subtitle 2">
                <a:extLst>
                  <a:ext uri="{FF2B5EF4-FFF2-40B4-BE49-F238E27FC236}">
                    <a16:creationId xmlns:a16="http://schemas.microsoft.com/office/drawing/2014/main" id="{37A06BBD-A056-4F4C-BAF9-03F30F1FE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14A4802-0D09-0044-AA67-FF627F2BAD45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81E21F-6E57-5949-A670-05C92850D95B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3EC19B4-10A6-F247-8F9E-BAAA32637586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98B69DF6-D63B-494D-A90B-A3DBBA9D19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7A6932-099D-234F-B5C5-4CD312BAD3DD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87" name="Shape 2808">
              <a:extLst>
                <a:ext uri="{FF2B5EF4-FFF2-40B4-BE49-F238E27FC236}">
                  <a16:creationId xmlns:a16="http://schemas.microsoft.com/office/drawing/2014/main" id="{EE6B3434-542C-6842-A349-22D1C63819F1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88" name="Shape 2944">
              <a:extLst>
                <a:ext uri="{FF2B5EF4-FFF2-40B4-BE49-F238E27FC236}">
                  <a16:creationId xmlns:a16="http://schemas.microsoft.com/office/drawing/2014/main" id="{028895BA-8295-144D-AA6C-E76CD072861B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7053BCA-8458-6544-A560-559F1E07F0D8}"/>
              </a:ext>
            </a:extLst>
          </p:cNvPr>
          <p:cNvGrpSpPr/>
          <p:nvPr/>
        </p:nvGrpSpPr>
        <p:grpSpPr>
          <a:xfrm>
            <a:off x="11231445" y="3291592"/>
            <a:ext cx="11192638" cy="8341066"/>
            <a:chOff x="10713215" y="2790634"/>
            <a:chExt cx="11601228" cy="8645559"/>
          </a:xfrm>
          <a:solidFill>
            <a:srgbClr val="EFF1F8"/>
          </a:solidFill>
        </p:grpSpPr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B266149C-A177-4A47-B223-A1807DB33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2" name="Freeform 82">
              <a:extLst>
                <a:ext uri="{FF2B5EF4-FFF2-40B4-BE49-F238E27FC236}">
                  <a16:creationId xmlns:a16="http://schemas.microsoft.com/office/drawing/2014/main" id="{DDFD4FD0-21C5-CA42-8511-7400FFE3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3" name="Freeform 83">
              <a:extLst>
                <a:ext uri="{FF2B5EF4-FFF2-40B4-BE49-F238E27FC236}">
                  <a16:creationId xmlns:a16="http://schemas.microsoft.com/office/drawing/2014/main" id="{218D31F5-D4D3-034F-9C54-A3499F1B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4" name="Freeform 84">
              <a:extLst>
                <a:ext uri="{FF2B5EF4-FFF2-40B4-BE49-F238E27FC236}">
                  <a16:creationId xmlns:a16="http://schemas.microsoft.com/office/drawing/2014/main" id="{0EC2591E-FAA6-4F41-87CF-624D2F49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2F800125-BC34-5545-861D-26404FB5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id="{F843D99A-A18C-EF49-B86F-32423D70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4C705FB2-17B1-A14A-A0A7-317B57E5F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D2FCD756-B385-D34A-AEF1-E3A642E9A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9" name="Freeform 89">
              <a:extLst>
                <a:ext uri="{FF2B5EF4-FFF2-40B4-BE49-F238E27FC236}">
                  <a16:creationId xmlns:a16="http://schemas.microsoft.com/office/drawing/2014/main" id="{C1E2C83E-9E75-5347-86B8-7E358E8A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0" name="Freeform 90">
              <a:extLst>
                <a:ext uri="{FF2B5EF4-FFF2-40B4-BE49-F238E27FC236}">
                  <a16:creationId xmlns:a16="http://schemas.microsoft.com/office/drawing/2014/main" id="{23DA6D25-530D-3F49-AF72-7B3B373C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1" name="Freeform 91">
              <a:extLst>
                <a:ext uri="{FF2B5EF4-FFF2-40B4-BE49-F238E27FC236}">
                  <a16:creationId xmlns:a16="http://schemas.microsoft.com/office/drawing/2014/main" id="{E5127967-0675-464A-8F5A-3753B184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2" name="Freeform 92">
              <a:extLst>
                <a:ext uri="{FF2B5EF4-FFF2-40B4-BE49-F238E27FC236}">
                  <a16:creationId xmlns:a16="http://schemas.microsoft.com/office/drawing/2014/main" id="{40923156-0799-D643-8F9B-B05FBBEF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3" name="Freeform 93">
              <a:extLst>
                <a:ext uri="{FF2B5EF4-FFF2-40B4-BE49-F238E27FC236}">
                  <a16:creationId xmlns:a16="http://schemas.microsoft.com/office/drawing/2014/main" id="{22881C5E-F92D-F547-B575-321F60E6A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85591AC-8343-D646-925E-C7BB34F8A421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115" name="Freeform 79">
                <a:extLst>
                  <a:ext uri="{FF2B5EF4-FFF2-40B4-BE49-F238E27FC236}">
                    <a16:creationId xmlns:a16="http://schemas.microsoft.com/office/drawing/2014/main" id="{3683F72E-CC9E-104D-B132-7E41020EC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Montserrat" charset="0"/>
                </a:endParaRPr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CA98AD66-357B-A64D-98A8-545FFD58D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Montserrat" charset="0"/>
                </a:endParaRPr>
              </a:p>
            </p:txBody>
          </p:sp>
          <p:sp>
            <p:nvSpPr>
              <p:cNvPr id="117" name="Freeform 94">
                <a:extLst>
                  <a:ext uri="{FF2B5EF4-FFF2-40B4-BE49-F238E27FC236}">
                    <a16:creationId xmlns:a16="http://schemas.microsoft.com/office/drawing/2014/main" id="{5176EEBA-224D-A149-A3EF-CD1F5ADE3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Montserrat" charset="0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D0ABB23-6D54-144C-832B-434FD854D21C}"/>
              </a:ext>
            </a:extLst>
          </p:cNvPr>
          <p:cNvGrpSpPr/>
          <p:nvPr/>
        </p:nvGrpSpPr>
        <p:grpSpPr>
          <a:xfrm>
            <a:off x="13576809" y="8244340"/>
            <a:ext cx="3325262" cy="2041460"/>
            <a:chOff x="6719087" y="5314824"/>
            <a:chExt cx="3325262" cy="204146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8773EC6-65C0-9B41-BE06-E8B376837E97}"/>
                </a:ext>
              </a:extLst>
            </p:cNvPr>
            <p:cNvSpPr/>
            <p:nvPr/>
          </p:nvSpPr>
          <p:spPr>
            <a:xfrm>
              <a:off x="6719087" y="5314824"/>
              <a:ext cx="3325262" cy="2041460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9A74720-C44F-7247-BDE9-24ACC6AB7675}"/>
                </a:ext>
              </a:extLst>
            </p:cNvPr>
            <p:cNvGrpSpPr/>
            <p:nvPr/>
          </p:nvGrpSpPr>
          <p:grpSpPr>
            <a:xfrm>
              <a:off x="6891418" y="5658893"/>
              <a:ext cx="2874649" cy="1368016"/>
              <a:chOff x="20367925" y="7771565"/>
              <a:chExt cx="2874649" cy="1368016"/>
            </a:xfrm>
          </p:grpSpPr>
          <p:sp>
            <p:nvSpPr>
              <p:cNvPr id="260" name="Subtitle 2">
                <a:extLst>
                  <a:ext uri="{FF2B5EF4-FFF2-40B4-BE49-F238E27FC236}">
                    <a16:creationId xmlns:a16="http://schemas.microsoft.com/office/drawing/2014/main" id="{06256346-D24C-1F43-929F-849D69BD72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7925" y="8417896"/>
                <a:ext cx="2874649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9A4D20E-56C7-DA43-80A2-512D0D5BA80B}"/>
                  </a:ext>
                </a:extLst>
              </p:cNvPr>
              <p:cNvSpPr/>
              <p:nvPr/>
            </p:nvSpPr>
            <p:spPr>
              <a:xfrm>
                <a:off x="20479570" y="7771565"/>
                <a:ext cx="2651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+120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26A53B2-B68A-E749-9FF6-CD21F6A8416F}"/>
              </a:ext>
            </a:extLst>
          </p:cNvPr>
          <p:cNvGrpSpPr/>
          <p:nvPr/>
        </p:nvGrpSpPr>
        <p:grpSpPr>
          <a:xfrm>
            <a:off x="15540104" y="4765652"/>
            <a:ext cx="3325262" cy="2041460"/>
            <a:chOff x="6719087" y="5314824"/>
            <a:chExt cx="3325262" cy="204146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F2D1D16-70F5-4247-BEAB-57FBC5E15A22}"/>
                </a:ext>
              </a:extLst>
            </p:cNvPr>
            <p:cNvSpPr/>
            <p:nvPr/>
          </p:nvSpPr>
          <p:spPr>
            <a:xfrm>
              <a:off x="6719087" y="5314824"/>
              <a:ext cx="3325262" cy="2041460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977FC7D-9B62-6B4A-8C35-332A88B33401}"/>
                </a:ext>
              </a:extLst>
            </p:cNvPr>
            <p:cNvGrpSpPr/>
            <p:nvPr/>
          </p:nvGrpSpPr>
          <p:grpSpPr>
            <a:xfrm>
              <a:off x="6891418" y="5658893"/>
              <a:ext cx="2874649" cy="1368016"/>
              <a:chOff x="20367925" y="7771565"/>
              <a:chExt cx="2874649" cy="1368016"/>
            </a:xfrm>
          </p:grpSpPr>
          <p:sp>
            <p:nvSpPr>
              <p:cNvPr id="256" name="Subtitle 2">
                <a:extLst>
                  <a:ext uri="{FF2B5EF4-FFF2-40B4-BE49-F238E27FC236}">
                    <a16:creationId xmlns:a16="http://schemas.microsoft.com/office/drawing/2014/main" id="{4CA85EB1-878B-8249-8B3E-2FB7F1C2B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7925" y="8417896"/>
                <a:ext cx="2874649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20CABF58-D888-FF46-B756-F43F6DE3A7A4}"/>
                  </a:ext>
                </a:extLst>
              </p:cNvPr>
              <p:cNvSpPr/>
              <p:nvPr/>
            </p:nvSpPr>
            <p:spPr>
              <a:xfrm>
                <a:off x="20479570" y="7771565"/>
                <a:ext cx="2651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+2345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4849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9768" y="1173093"/>
            <a:ext cx="10278112" cy="1737224"/>
            <a:chOff x="7730078" y="1464039"/>
            <a:chExt cx="10278112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30078" y="1746162"/>
              <a:ext cx="10278112" cy="1455101"/>
              <a:chOff x="13575706" y="1343770"/>
              <a:chExt cx="10278112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75706" y="1343770"/>
                <a:ext cx="102781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CHINA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A1F4D26-0FBC-5749-9A93-93190AF609B0}"/>
              </a:ext>
            </a:extLst>
          </p:cNvPr>
          <p:cNvGrpSpPr/>
          <p:nvPr/>
        </p:nvGrpSpPr>
        <p:grpSpPr>
          <a:xfrm>
            <a:off x="13777660" y="5607545"/>
            <a:ext cx="8646425" cy="4843413"/>
            <a:chOff x="12386661" y="5886895"/>
            <a:chExt cx="8646425" cy="484341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ECD323-C5BD-254D-87D2-DDC8C1F23AFE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ED20A53-B545-C145-BE9C-BC9769F61FB2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134" name="Subtitle 2">
                <a:extLst>
                  <a:ext uri="{FF2B5EF4-FFF2-40B4-BE49-F238E27FC236}">
                    <a16:creationId xmlns:a16="http://schemas.microsoft.com/office/drawing/2014/main" id="{742BF52E-95E7-E34A-AA22-D60089E3C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AA52A39-E14A-FB47-B2A6-15D645C56F95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6D8A3E-1AC9-3E4C-A232-6B238A61F568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F9B5894-01E1-0F4D-823A-58E6BEB813B7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132" name="Subtitle 2">
                <a:extLst>
                  <a:ext uri="{FF2B5EF4-FFF2-40B4-BE49-F238E27FC236}">
                    <a16:creationId xmlns:a16="http://schemas.microsoft.com/office/drawing/2014/main" id="{91A5A9FB-2D2D-3440-BF12-A8999597E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5A6379F-3D8C-BC49-847A-2E748C304213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130" name="Shape 2808">
              <a:extLst>
                <a:ext uri="{FF2B5EF4-FFF2-40B4-BE49-F238E27FC236}">
                  <a16:creationId xmlns:a16="http://schemas.microsoft.com/office/drawing/2014/main" id="{A651198E-4D6A-124B-A465-6A68A110F56D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31" name="Shape 2944">
              <a:extLst>
                <a:ext uri="{FF2B5EF4-FFF2-40B4-BE49-F238E27FC236}">
                  <a16:creationId xmlns:a16="http://schemas.microsoft.com/office/drawing/2014/main" id="{1BB1E259-0F32-A548-BA90-AF635BE0FE27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804E687C-35A5-BE45-B47C-504BB95C17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78585" y="4545208"/>
            <a:ext cx="10342548" cy="7438228"/>
            <a:chOff x="-9" y="5"/>
            <a:chExt cx="5769" cy="4314"/>
          </a:xfrm>
          <a:solidFill>
            <a:srgbClr val="EFF1F8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03C80005-625C-D040-A0C5-D582C0FB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29B6D8FA-D37E-1740-9772-B06B8701C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B650D35B-38B1-F048-8869-F1502FF2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27F66B8A-90CA-5548-B069-D4339B77D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5462FAD4-8713-CE40-A79C-6C23C61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879B648C-C5F9-4048-8DD6-0EF40311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A51381CD-1DB2-A143-BF42-7DC7811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D168C7E7-B362-DB48-A270-9E53BB8E2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673AFC42-648C-8C45-AC0A-320C5285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9B3885E7-4CFB-E544-9843-E0426C751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B96584B0-63BD-514C-B3DD-EF43BFCE8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88BFADAC-667F-8941-B1C6-8D73D2B8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40ACEB40-6C09-5B49-A7F1-11277D05B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6F852038-2E69-844C-AE4E-EA3602FEC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5D455032-1FC3-5842-97D2-FDC048BA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62E6C271-29A6-4B4C-8D1A-2BF285B84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FE4B4164-6171-074A-A79B-95865EF4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7233FFBF-41A2-6640-AB8C-1BD7FCB5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3F1B17ED-F2E6-8846-AE68-FAEA87D0E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E6B2A523-4E40-7E49-9817-3B3C6F723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AE3E99D4-1029-884C-8576-A5325017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ED89E73D-B52E-A844-A420-60D6DED5E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D6E4B349-615C-1B44-8AD8-F6949341B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254ACD1E-073F-9540-BF3E-3EF963CD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solidFill>
              <a:schemeClr val="accent5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DDDFF524-CFED-924B-9C97-FC865DE5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ACAAC7B1-34A0-FE4E-BCA3-A5C17AF4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3136025E-5457-9E48-93ED-3A3130896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C2D06FA9-E6FD-D34E-93E2-9442A9413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5" name="Freeform 33">
              <a:extLst>
                <a:ext uri="{FF2B5EF4-FFF2-40B4-BE49-F238E27FC236}">
                  <a16:creationId xmlns:a16="http://schemas.microsoft.com/office/drawing/2014/main" id="{2B074497-4D01-BE48-AAC4-D709C42AB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A560ED36-D4AE-9640-85D7-22440939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9F62D70F-8122-A749-AC2D-EFEF3CFA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337A6D7C-5F23-5241-B391-0103EE798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13A7753A-84FF-4F44-9DE3-866BBF49C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8D1C373E-15E4-514A-AC41-5D48CFD5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184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5512282" y="1173093"/>
            <a:ext cx="13353084" cy="1737224"/>
            <a:chOff x="6192592" y="1464039"/>
            <a:chExt cx="13353084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6192592" y="1746162"/>
              <a:ext cx="13353084" cy="1455101"/>
              <a:chOff x="12038220" y="1343770"/>
              <a:chExt cx="13353084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2038220" y="1343770"/>
                <a:ext cx="1335308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UNITED ESTATES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65C99E2A-8D92-5540-A5F2-E72781F0EB54}"/>
              </a:ext>
            </a:extLst>
          </p:cNvPr>
          <p:cNvSpPr/>
          <p:nvPr/>
        </p:nvSpPr>
        <p:spPr>
          <a:xfrm>
            <a:off x="14298180" y="5679670"/>
            <a:ext cx="1630059" cy="163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03400F8-F1C8-6048-8573-F4478B580ADF}"/>
              </a:ext>
            </a:extLst>
          </p:cNvPr>
          <p:cNvGrpSpPr/>
          <p:nvPr/>
        </p:nvGrpSpPr>
        <p:grpSpPr>
          <a:xfrm>
            <a:off x="16156218" y="5631323"/>
            <a:ext cx="6788387" cy="1766507"/>
            <a:chOff x="1739385" y="6662633"/>
            <a:chExt cx="6788387" cy="1766507"/>
          </a:xfrm>
        </p:grpSpPr>
        <p:sp>
          <p:nvSpPr>
            <p:cNvPr id="226" name="Subtitle 2">
              <a:extLst>
                <a:ext uri="{FF2B5EF4-FFF2-40B4-BE49-F238E27FC236}">
                  <a16:creationId xmlns:a16="http://schemas.microsoft.com/office/drawing/2014/main" id="{F3DF623B-C417-E141-86B4-DC9D77432CF4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678838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74FA75D-3F9F-F549-A1DA-48FD5A5F91CA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sp>
        <p:nvSpPr>
          <p:cNvPr id="220" name="Oval 219">
            <a:extLst>
              <a:ext uri="{FF2B5EF4-FFF2-40B4-BE49-F238E27FC236}">
                <a16:creationId xmlns:a16="http://schemas.microsoft.com/office/drawing/2014/main" id="{38145470-1FFF-B145-80F3-9B2626169350}"/>
              </a:ext>
            </a:extLst>
          </p:cNvPr>
          <p:cNvSpPr/>
          <p:nvPr/>
        </p:nvSpPr>
        <p:spPr>
          <a:xfrm>
            <a:off x="14298180" y="8776454"/>
            <a:ext cx="1630059" cy="163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009EE7B-BA1C-7644-8FFD-D859208A9F2D}"/>
              </a:ext>
            </a:extLst>
          </p:cNvPr>
          <p:cNvGrpSpPr/>
          <p:nvPr/>
        </p:nvGrpSpPr>
        <p:grpSpPr>
          <a:xfrm>
            <a:off x="16156218" y="8708229"/>
            <a:ext cx="6788387" cy="1766507"/>
            <a:chOff x="1739385" y="6662633"/>
            <a:chExt cx="6788387" cy="1766507"/>
          </a:xfrm>
        </p:grpSpPr>
        <p:sp>
          <p:nvSpPr>
            <p:cNvPr id="224" name="Subtitle 2">
              <a:extLst>
                <a:ext uri="{FF2B5EF4-FFF2-40B4-BE49-F238E27FC236}">
                  <a16:creationId xmlns:a16="http://schemas.microsoft.com/office/drawing/2014/main" id="{5F716835-1624-4242-8C70-8406320C7535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678838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208AC19-125D-DE40-B909-98C161829045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22" name="Shape 2808">
            <a:extLst>
              <a:ext uri="{FF2B5EF4-FFF2-40B4-BE49-F238E27FC236}">
                <a16:creationId xmlns:a16="http://schemas.microsoft.com/office/drawing/2014/main" id="{D9C916B1-E0DE-194B-B050-CCB31EB0ECC3}"/>
              </a:ext>
            </a:extLst>
          </p:cNvPr>
          <p:cNvSpPr/>
          <p:nvPr/>
        </p:nvSpPr>
        <p:spPr>
          <a:xfrm>
            <a:off x="14680948" y="6051219"/>
            <a:ext cx="882460" cy="882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23" name="Shape 2944">
            <a:extLst>
              <a:ext uri="{FF2B5EF4-FFF2-40B4-BE49-F238E27FC236}">
                <a16:creationId xmlns:a16="http://schemas.microsoft.com/office/drawing/2014/main" id="{EEFCE2AC-29C7-3543-9713-3DDCD9DED6EF}"/>
              </a:ext>
            </a:extLst>
          </p:cNvPr>
          <p:cNvSpPr/>
          <p:nvPr/>
        </p:nvSpPr>
        <p:spPr>
          <a:xfrm>
            <a:off x="14671979" y="9150254"/>
            <a:ext cx="882460" cy="882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839C4C-3C00-BD46-AD34-D1A99A7646E5}"/>
              </a:ext>
            </a:extLst>
          </p:cNvPr>
          <p:cNvGrpSpPr/>
          <p:nvPr/>
        </p:nvGrpSpPr>
        <p:grpSpPr>
          <a:xfrm>
            <a:off x="2039643" y="4682318"/>
            <a:ext cx="10782446" cy="6936429"/>
            <a:chOff x="1833138" y="5518024"/>
            <a:chExt cx="10782446" cy="6936429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23A6B5B7-1F69-0349-924C-48AABB6ADEE0}"/>
                </a:ext>
              </a:extLst>
            </p:cNvPr>
            <p:cNvGrpSpPr/>
            <p:nvPr/>
          </p:nvGrpSpPr>
          <p:grpSpPr>
            <a:xfrm>
              <a:off x="2005469" y="5518024"/>
              <a:ext cx="10610115" cy="6936429"/>
              <a:chOff x="10446454" y="4848106"/>
              <a:chExt cx="11621078" cy="7597353"/>
            </a:xfrm>
            <a:solidFill>
              <a:srgbClr val="EFF1F8"/>
            </a:solidFill>
          </p:grpSpPr>
          <p:sp>
            <p:nvSpPr>
              <p:cNvPr id="316" name="Freeform 5">
                <a:extLst>
                  <a:ext uri="{FF2B5EF4-FFF2-40B4-BE49-F238E27FC236}">
                    <a16:creationId xmlns:a16="http://schemas.microsoft.com/office/drawing/2014/main" id="{72246237-1E63-6E44-B0B7-DFC961616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868" y="4848106"/>
                <a:ext cx="1448329" cy="1074849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17" name="Freeform 6">
                <a:extLst>
                  <a:ext uri="{FF2B5EF4-FFF2-40B4-BE49-F238E27FC236}">
                    <a16:creationId xmlns:a16="http://schemas.microsoft.com/office/drawing/2014/main" id="{0AD2A316-ECDF-2441-B0E6-A3A1BAA4E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4349" y="8633428"/>
                <a:ext cx="1521747" cy="1562196"/>
              </a:xfrm>
              <a:custGeom>
                <a:avLst/>
                <a:gdLst>
                  <a:gd name="T0" fmla="*/ 34 w 228"/>
                  <a:gd name="T1" fmla="*/ 0 h 234"/>
                  <a:gd name="T2" fmla="*/ 228 w 228"/>
                  <a:gd name="T3" fmla="*/ 23 h 234"/>
                  <a:gd name="T4" fmla="*/ 227 w 228"/>
                  <a:gd name="T5" fmla="*/ 44 h 234"/>
                  <a:gd name="T6" fmla="*/ 224 w 228"/>
                  <a:gd name="T7" fmla="*/ 44 h 234"/>
                  <a:gd name="T8" fmla="*/ 210 w 228"/>
                  <a:gd name="T9" fmla="*/ 226 h 234"/>
                  <a:gd name="T10" fmla="*/ 91 w 228"/>
                  <a:gd name="T11" fmla="*/ 215 h 234"/>
                  <a:gd name="T12" fmla="*/ 90 w 228"/>
                  <a:gd name="T13" fmla="*/ 224 h 234"/>
                  <a:gd name="T14" fmla="*/ 32 w 228"/>
                  <a:gd name="T15" fmla="*/ 218 h 234"/>
                  <a:gd name="T16" fmla="*/ 29 w 228"/>
                  <a:gd name="T17" fmla="*/ 234 h 234"/>
                  <a:gd name="T18" fmla="*/ 0 w 228"/>
                  <a:gd name="T19" fmla="*/ 230 h 234"/>
                  <a:gd name="T20" fmla="*/ 34 w 228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34">
                    <a:moveTo>
                      <a:pt x="34" y="0"/>
                    </a:moveTo>
                    <a:lnTo>
                      <a:pt x="228" y="23"/>
                    </a:lnTo>
                    <a:lnTo>
                      <a:pt x="227" y="44"/>
                    </a:lnTo>
                    <a:lnTo>
                      <a:pt x="224" y="44"/>
                    </a:lnTo>
                    <a:lnTo>
                      <a:pt x="210" y="226"/>
                    </a:lnTo>
                    <a:lnTo>
                      <a:pt x="91" y="215"/>
                    </a:lnTo>
                    <a:lnTo>
                      <a:pt x="90" y="224"/>
                    </a:lnTo>
                    <a:lnTo>
                      <a:pt x="32" y="218"/>
                    </a:lnTo>
                    <a:lnTo>
                      <a:pt x="29" y="234"/>
                    </a:lnTo>
                    <a:lnTo>
                      <a:pt x="0" y="23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18" name="Freeform 7">
                <a:extLst>
                  <a:ext uri="{FF2B5EF4-FFF2-40B4-BE49-F238E27FC236}">
                    <a16:creationId xmlns:a16="http://schemas.microsoft.com/office/drawing/2014/main" id="{92D3007F-1EA3-D045-87B0-681AE996E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1660" y="8927177"/>
                <a:ext cx="3016797" cy="2977521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19" name="Freeform 8">
                <a:extLst>
                  <a:ext uri="{FF2B5EF4-FFF2-40B4-BE49-F238E27FC236}">
                    <a16:creationId xmlns:a16="http://schemas.microsoft.com/office/drawing/2014/main" id="{F0C89F5E-F30A-5945-9A17-8D773C75A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9594" y="8446496"/>
                <a:ext cx="1461674" cy="1722423"/>
              </a:xfrm>
              <a:custGeom>
                <a:avLst/>
                <a:gdLst>
                  <a:gd name="T0" fmla="*/ 73 w 259"/>
                  <a:gd name="T1" fmla="*/ 0 h 304"/>
                  <a:gd name="T2" fmla="*/ 68 w 259"/>
                  <a:gd name="T3" fmla="*/ 25 h 304"/>
                  <a:gd name="T4" fmla="*/ 62 w 259"/>
                  <a:gd name="T5" fmla="*/ 43 h 304"/>
                  <a:gd name="T6" fmla="*/ 59 w 259"/>
                  <a:gd name="T7" fmla="*/ 45 h 304"/>
                  <a:gd name="T8" fmla="*/ 56 w 259"/>
                  <a:gd name="T9" fmla="*/ 43 h 304"/>
                  <a:gd name="T10" fmla="*/ 51 w 259"/>
                  <a:gd name="T11" fmla="*/ 39 h 304"/>
                  <a:gd name="T12" fmla="*/ 47 w 259"/>
                  <a:gd name="T13" fmla="*/ 41 h 304"/>
                  <a:gd name="T14" fmla="*/ 45 w 259"/>
                  <a:gd name="T15" fmla="*/ 37 h 304"/>
                  <a:gd name="T16" fmla="*/ 38 w 259"/>
                  <a:gd name="T17" fmla="*/ 39 h 304"/>
                  <a:gd name="T18" fmla="*/ 35 w 259"/>
                  <a:gd name="T19" fmla="*/ 42 h 304"/>
                  <a:gd name="T20" fmla="*/ 35 w 259"/>
                  <a:gd name="T21" fmla="*/ 53 h 304"/>
                  <a:gd name="T22" fmla="*/ 35 w 259"/>
                  <a:gd name="T23" fmla="*/ 67 h 304"/>
                  <a:gd name="T24" fmla="*/ 35 w 259"/>
                  <a:gd name="T25" fmla="*/ 80 h 304"/>
                  <a:gd name="T26" fmla="*/ 34 w 259"/>
                  <a:gd name="T27" fmla="*/ 84 h 304"/>
                  <a:gd name="T28" fmla="*/ 31 w 259"/>
                  <a:gd name="T29" fmla="*/ 89 h 304"/>
                  <a:gd name="T30" fmla="*/ 30 w 259"/>
                  <a:gd name="T31" fmla="*/ 94 h 304"/>
                  <a:gd name="T32" fmla="*/ 30 w 259"/>
                  <a:gd name="T33" fmla="*/ 101 h 304"/>
                  <a:gd name="T34" fmla="*/ 34 w 259"/>
                  <a:gd name="T35" fmla="*/ 110 h 304"/>
                  <a:gd name="T36" fmla="*/ 35 w 259"/>
                  <a:gd name="T37" fmla="*/ 119 h 304"/>
                  <a:gd name="T38" fmla="*/ 37 w 259"/>
                  <a:gd name="T39" fmla="*/ 122 h 304"/>
                  <a:gd name="T40" fmla="*/ 42 w 259"/>
                  <a:gd name="T41" fmla="*/ 128 h 304"/>
                  <a:gd name="T42" fmla="*/ 39 w 259"/>
                  <a:gd name="T43" fmla="*/ 130 h 304"/>
                  <a:gd name="T44" fmla="*/ 34 w 259"/>
                  <a:gd name="T45" fmla="*/ 134 h 304"/>
                  <a:gd name="T46" fmla="*/ 24 w 259"/>
                  <a:gd name="T47" fmla="*/ 141 h 304"/>
                  <a:gd name="T48" fmla="*/ 21 w 259"/>
                  <a:gd name="T49" fmla="*/ 154 h 304"/>
                  <a:gd name="T50" fmla="*/ 17 w 259"/>
                  <a:gd name="T51" fmla="*/ 162 h 304"/>
                  <a:gd name="T52" fmla="*/ 13 w 259"/>
                  <a:gd name="T53" fmla="*/ 166 h 304"/>
                  <a:gd name="T54" fmla="*/ 11 w 259"/>
                  <a:gd name="T55" fmla="*/ 167 h 304"/>
                  <a:gd name="T56" fmla="*/ 9 w 259"/>
                  <a:gd name="T57" fmla="*/ 171 h 304"/>
                  <a:gd name="T58" fmla="*/ 10 w 259"/>
                  <a:gd name="T59" fmla="*/ 178 h 304"/>
                  <a:gd name="T60" fmla="*/ 9 w 259"/>
                  <a:gd name="T61" fmla="*/ 183 h 304"/>
                  <a:gd name="T62" fmla="*/ 15 w 259"/>
                  <a:gd name="T63" fmla="*/ 188 h 304"/>
                  <a:gd name="T64" fmla="*/ 13 w 259"/>
                  <a:gd name="T65" fmla="*/ 192 h 304"/>
                  <a:gd name="T66" fmla="*/ 5 w 259"/>
                  <a:gd name="T67" fmla="*/ 196 h 304"/>
                  <a:gd name="T68" fmla="*/ 3 w 259"/>
                  <a:gd name="T69" fmla="*/ 200 h 304"/>
                  <a:gd name="T70" fmla="*/ 0 w 259"/>
                  <a:gd name="T71" fmla="*/ 206 h 304"/>
                  <a:gd name="T72" fmla="*/ 139 w 259"/>
                  <a:gd name="T73" fmla="*/ 291 h 304"/>
                  <a:gd name="T74" fmla="*/ 182 w 259"/>
                  <a:gd name="T75" fmla="*/ 299 h 304"/>
                  <a:gd name="T76" fmla="*/ 218 w 259"/>
                  <a:gd name="T77" fmla="*/ 304 h 304"/>
                  <a:gd name="T78" fmla="*/ 219 w 259"/>
                  <a:gd name="T79" fmla="*/ 304 h 304"/>
                  <a:gd name="T80" fmla="*/ 259 w 259"/>
                  <a:gd name="T81" fmla="*/ 33 h 304"/>
                  <a:gd name="T82" fmla="*/ 73 w 259"/>
                  <a:gd name="T8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04">
                    <a:moveTo>
                      <a:pt x="73" y="0"/>
                    </a:moveTo>
                    <a:cubicBezTo>
                      <a:pt x="73" y="0"/>
                      <a:pt x="69" y="19"/>
                      <a:pt x="68" y="25"/>
                    </a:cubicBezTo>
                    <a:cubicBezTo>
                      <a:pt x="66" y="29"/>
                      <a:pt x="62" y="43"/>
                      <a:pt x="62" y="43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24" y="141"/>
                      <a:pt x="24" y="141"/>
                      <a:pt x="24" y="141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17" y="162"/>
                      <a:pt x="17" y="162"/>
                      <a:pt x="17" y="162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10" y="178"/>
                      <a:pt x="10" y="178"/>
                      <a:pt x="10" y="178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3" y="200"/>
                      <a:pt x="3" y="200"/>
                      <a:pt x="3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82" y="299"/>
                      <a:pt x="182" y="299"/>
                      <a:pt x="182" y="299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19" y="304"/>
                      <a:pt x="219" y="304"/>
                      <a:pt x="219" y="304"/>
                    </a:cubicBezTo>
                    <a:cubicBezTo>
                      <a:pt x="259" y="33"/>
                      <a:pt x="259" y="33"/>
                      <a:pt x="259" y="33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0" name="Freeform 9">
                <a:extLst>
                  <a:ext uri="{FF2B5EF4-FFF2-40B4-BE49-F238E27FC236}">
                    <a16:creationId xmlns:a16="http://schemas.microsoft.com/office/drawing/2014/main" id="{98C3B158-FF83-364D-9195-8D653229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7893" y="6590555"/>
                <a:ext cx="1715300" cy="2970847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1" name="Freeform 10">
                <a:extLst>
                  <a:ext uri="{FF2B5EF4-FFF2-40B4-BE49-F238E27FC236}">
                    <a16:creationId xmlns:a16="http://schemas.microsoft.com/office/drawing/2014/main" id="{9E003F27-D814-4142-B133-77DEAB91A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9398" y="8786981"/>
                <a:ext cx="1875485" cy="1008090"/>
              </a:xfrm>
              <a:custGeom>
                <a:avLst/>
                <a:gdLst>
                  <a:gd name="T0" fmla="*/ 0 w 332"/>
                  <a:gd name="T1" fmla="*/ 25 h 178"/>
                  <a:gd name="T2" fmla="*/ 0 w 332"/>
                  <a:gd name="T3" fmla="*/ 28 h 178"/>
                  <a:gd name="T4" fmla="*/ 0 w 332"/>
                  <a:gd name="T5" fmla="*/ 25 h 178"/>
                  <a:gd name="T6" fmla="*/ 118 w 332"/>
                  <a:gd name="T7" fmla="*/ 32 h 178"/>
                  <a:gd name="T8" fmla="*/ 113 w 332"/>
                  <a:gd name="T9" fmla="*/ 123 h 178"/>
                  <a:gd name="T10" fmla="*/ 121 w 332"/>
                  <a:gd name="T11" fmla="*/ 131 h 178"/>
                  <a:gd name="T12" fmla="*/ 124 w 332"/>
                  <a:gd name="T13" fmla="*/ 134 h 178"/>
                  <a:gd name="T14" fmla="*/ 127 w 332"/>
                  <a:gd name="T15" fmla="*/ 134 h 178"/>
                  <a:gd name="T16" fmla="*/ 131 w 332"/>
                  <a:gd name="T17" fmla="*/ 133 h 178"/>
                  <a:gd name="T18" fmla="*/ 134 w 332"/>
                  <a:gd name="T19" fmla="*/ 134 h 178"/>
                  <a:gd name="T20" fmla="*/ 137 w 332"/>
                  <a:gd name="T21" fmla="*/ 133 h 178"/>
                  <a:gd name="T22" fmla="*/ 141 w 332"/>
                  <a:gd name="T23" fmla="*/ 135 h 178"/>
                  <a:gd name="T24" fmla="*/ 144 w 332"/>
                  <a:gd name="T25" fmla="*/ 144 h 178"/>
                  <a:gd name="T26" fmla="*/ 153 w 332"/>
                  <a:gd name="T27" fmla="*/ 144 h 178"/>
                  <a:gd name="T28" fmla="*/ 160 w 332"/>
                  <a:gd name="T29" fmla="*/ 148 h 178"/>
                  <a:gd name="T30" fmla="*/ 166 w 332"/>
                  <a:gd name="T31" fmla="*/ 147 h 178"/>
                  <a:gd name="T32" fmla="*/ 167 w 332"/>
                  <a:gd name="T33" fmla="*/ 147 h 178"/>
                  <a:gd name="T34" fmla="*/ 171 w 332"/>
                  <a:gd name="T35" fmla="*/ 151 h 178"/>
                  <a:gd name="T36" fmla="*/ 175 w 332"/>
                  <a:gd name="T37" fmla="*/ 148 h 178"/>
                  <a:gd name="T38" fmla="*/ 184 w 332"/>
                  <a:gd name="T39" fmla="*/ 149 h 178"/>
                  <a:gd name="T40" fmla="*/ 188 w 332"/>
                  <a:gd name="T41" fmla="*/ 156 h 178"/>
                  <a:gd name="T42" fmla="*/ 191 w 332"/>
                  <a:gd name="T43" fmla="*/ 156 h 178"/>
                  <a:gd name="T44" fmla="*/ 192 w 332"/>
                  <a:gd name="T45" fmla="*/ 162 h 178"/>
                  <a:gd name="T46" fmla="*/ 196 w 332"/>
                  <a:gd name="T47" fmla="*/ 163 h 178"/>
                  <a:gd name="T48" fmla="*/ 200 w 332"/>
                  <a:gd name="T49" fmla="*/ 160 h 178"/>
                  <a:gd name="T50" fmla="*/ 202 w 332"/>
                  <a:gd name="T51" fmla="*/ 157 h 178"/>
                  <a:gd name="T52" fmla="*/ 204 w 332"/>
                  <a:gd name="T53" fmla="*/ 157 h 178"/>
                  <a:gd name="T54" fmla="*/ 211 w 332"/>
                  <a:gd name="T55" fmla="*/ 162 h 178"/>
                  <a:gd name="T56" fmla="*/ 213 w 332"/>
                  <a:gd name="T57" fmla="*/ 166 h 178"/>
                  <a:gd name="T58" fmla="*/ 220 w 332"/>
                  <a:gd name="T59" fmla="*/ 162 h 178"/>
                  <a:gd name="T60" fmla="*/ 222 w 332"/>
                  <a:gd name="T61" fmla="*/ 164 h 178"/>
                  <a:gd name="T62" fmla="*/ 223 w 332"/>
                  <a:gd name="T63" fmla="*/ 170 h 178"/>
                  <a:gd name="T64" fmla="*/ 225 w 332"/>
                  <a:gd name="T65" fmla="*/ 169 h 178"/>
                  <a:gd name="T66" fmla="*/ 228 w 332"/>
                  <a:gd name="T67" fmla="*/ 164 h 178"/>
                  <a:gd name="T68" fmla="*/ 233 w 332"/>
                  <a:gd name="T69" fmla="*/ 163 h 178"/>
                  <a:gd name="T70" fmla="*/ 239 w 332"/>
                  <a:gd name="T71" fmla="*/ 166 h 178"/>
                  <a:gd name="T72" fmla="*/ 248 w 332"/>
                  <a:gd name="T73" fmla="*/ 165 h 178"/>
                  <a:gd name="T74" fmla="*/ 252 w 332"/>
                  <a:gd name="T75" fmla="*/ 169 h 178"/>
                  <a:gd name="T76" fmla="*/ 254 w 332"/>
                  <a:gd name="T77" fmla="*/ 172 h 178"/>
                  <a:gd name="T78" fmla="*/ 259 w 332"/>
                  <a:gd name="T79" fmla="*/ 171 h 178"/>
                  <a:gd name="T80" fmla="*/ 264 w 332"/>
                  <a:gd name="T81" fmla="*/ 167 h 178"/>
                  <a:gd name="T82" fmla="*/ 267 w 332"/>
                  <a:gd name="T83" fmla="*/ 164 h 178"/>
                  <a:gd name="T84" fmla="*/ 271 w 332"/>
                  <a:gd name="T85" fmla="*/ 164 h 178"/>
                  <a:gd name="T86" fmla="*/ 275 w 332"/>
                  <a:gd name="T87" fmla="*/ 166 h 178"/>
                  <a:gd name="T88" fmla="*/ 278 w 332"/>
                  <a:gd name="T89" fmla="*/ 165 h 178"/>
                  <a:gd name="T90" fmla="*/ 282 w 332"/>
                  <a:gd name="T91" fmla="*/ 162 h 178"/>
                  <a:gd name="T92" fmla="*/ 288 w 332"/>
                  <a:gd name="T93" fmla="*/ 163 h 178"/>
                  <a:gd name="T94" fmla="*/ 291 w 332"/>
                  <a:gd name="T95" fmla="*/ 164 h 178"/>
                  <a:gd name="T96" fmla="*/ 300 w 332"/>
                  <a:gd name="T97" fmla="*/ 161 h 178"/>
                  <a:gd name="T98" fmla="*/ 306 w 332"/>
                  <a:gd name="T99" fmla="*/ 163 h 178"/>
                  <a:gd name="T100" fmla="*/ 311 w 332"/>
                  <a:gd name="T101" fmla="*/ 168 h 178"/>
                  <a:gd name="T102" fmla="*/ 318 w 332"/>
                  <a:gd name="T103" fmla="*/ 173 h 178"/>
                  <a:gd name="T104" fmla="*/ 324 w 332"/>
                  <a:gd name="T105" fmla="*/ 173 h 178"/>
                  <a:gd name="T106" fmla="*/ 328 w 332"/>
                  <a:gd name="T107" fmla="*/ 176 h 178"/>
                  <a:gd name="T108" fmla="*/ 331 w 332"/>
                  <a:gd name="T109" fmla="*/ 178 h 178"/>
                  <a:gd name="T110" fmla="*/ 332 w 332"/>
                  <a:gd name="T111" fmla="*/ 88 h 178"/>
                  <a:gd name="T112" fmla="*/ 324 w 332"/>
                  <a:gd name="T113" fmla="*/ 37 h 178"/>
                  <a:gd name="T114" fmla="*/ 324 w 332"/>
                  <a:gd name="T115" fmla="*/ 12 h 178"/>
                  <a:gd name="T116" fmla="*/ 175 w 332"/>
                  <a:gd name="T117" fmla="*/ 9 h 178"/>
                  <a:gd name="T118" fmla="*/ 4 w 332"/>
                  <a:gd name="T119" fmla="*/ 0 h 178"/>
                  <a:gd name="T120" fmla="*/ 3 w 332"/>
                  <a:gd name="T121" fmla="*/ 25 h 178"/>
                  <a:gd name="T122" fmla="*/ 0 w 332"/>
                  <a:gd name="T12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2" h="178">
                    <a:moveTo>
                      <a:pt x="0" y="25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123"/>
                      <a:pt x="113" y="123"/>
                      <a:pt x="113" y="12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153" y="144"/>
                      <a:pt x="153" y="144"/>
                      <a:pt x="153" y="144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6" y="147"/>
                      <a:pt x="166" y="147"/>
                      <a:pt x="166" y="147"/>
                    </a:cubicBez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71" y="151"/>
                      <a:pt x="171" y="151"/>
                      <a:pt x="171" y="151"/>
                    </a:cubicBezTo>
                    <a:cubicBezTo>
                      <a:pt x="175" y="148"/>
                      <a:pt x="175" y="148"/>
                      <a:pt x="175" y="148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6" y="163"/>
                      <a:pt x="196" y="163"/>
                      <a:pt x="196" y="163"/>
                    </a:cubicBezTo>
                    <a:cubicBezTo>
                      <a:pt x="200" y="160"/>
                      <a:pt x="200" y="160"/>
                      <a:pt x="200" y="160"/>
                    </a:cubicBezTo>
                    <a:cubicBezTo>
                      <a:pt x="202" y="157"/>
                      <a:pt x="202" y="157"/>
                      <a:pt x="202" y="157"/>
                    </a:cubicBezTo>
                    <a:cubicBezTo>
                      <a:pt x="204" y="157"/>
                      <a:pt x="204" y="157"/>
                      <a:pt x="204" y="157"/>
                    </a:cubicBezTo>
                    <a:cubicBezTo>
                      <a:pt x="211" y="162"/>
                      <a:pt x="211" y="162"/>
                      <a:pt x="211" y="162"/>
                    </a:cubicBezTo>
                    <a:cubicBezTo>
                      <a:pt x="213" y="166"/>
                      <a:pt x="213" y="166"/>
                      <a:pt x="213" y="166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25" y="169"/>
                      <a:pt x="225" y="169"/>
                      <a:pt x="225" y="169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8" y="165"/>
                      <a:pt x="248" y="165"/>
                      <a:pt x="248" y="165"/>
                    </a:cubicBezTo>
                    <a:cubicBezTo>
                      <a:pt x="252" y="169"/>
                      <a:pt x="252" y="169"/>
                      <a:pt x="252" y="169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7" y="164"/>
                      <a:pt x="267" y="164"/>
                      <a:pt x="267" y="164"/>
                    </a:cubicBezTo>
                    <a:cubicBezTo>
                      <a:pt x="271" y="164"/>
                      <a:pt x="271" y="164"/>
                      <a:pt x="271" y="164"/>
                    </a:cubicBezTo>
                    <a:cubicBezTo>
                      <a:pt x="275" y="166"/>
                      <a:pt x="275" y="166"/>
                      <a:pt x="275" y="16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282" y="162"/>
                      <a:pt x="282" y="162"/>
                      <a:pt x="282" y="162"/>
                    </a:cubicBezTo>
                    <a:cubicBezTo>
                      <a:pt x="288" y="163"/>
                      <a:pt x="288" y="163"/>
                      <a:pt x="288" y="163"/>
                    </a:cubicBezTo>
                    <a:cubicBezTo>
                      <a:pt x="291" y="164"/>
                      <a:pt x="291" y="164"/>
                      <a:pt x="291" y="164"/>
                    </a:cubicBezTo>
                    <a:cubicBezTo>
                      <a:pt x="300" y="161"/>
                      <a:pt x="300" y="161"/>
                      <a:pt x="300" y="161"/>
                    </a:cubicBezTo>
                    <a:cubicBezTo>
                      <a:pt x="306" y="163"/>
                      <a:pt x="306" y="163"/>
                      <a:pt x="306" y="163"/>
                    </a:cubicBezTo>
                    <a:cubicBezTo>
                      <a:pt x="311" y="168"/>
                      <a:pt x="311" y="168"/>
                      <a:pt x="311" y="168"/>
                    </a:cubicBezTo>
                    <a:cubicBezTo>
                      <a:pt x="318" y="173"/>
                      <a:pt x="318" y="173"/>
                      <a:pt x="318" y="173"/>
                    </a:cubicBezTo>
                    <a:cubicBezTo>
                      <a:pt x="324" y="173"/>
                      <a:pt x="324" y="173"/>
                      <a:pt x="324" y="173"/>
                    </a:cubicBezTo>
                    <a:cubicBezTo>
                      <a:pt x="328" y="176"/>
                      <a:pt x="328" y="176"/>
                      <a:pt x="328" y="176"/>
                    </a:cubicBezTo>
                    <a:cubicBezTo>
                      <a:pt x="331" y="178"/>
                      <a:pt x="331" y="178"/>
                      <a:pt x="331" y="178"/>
                    </a:cubicBezTo>
                    <a:cubicBezTo>
                      <a:pt x="332" y="88"/>
                      <a:pt x="332" y="88"/>
                      <a:pt x="332" y="88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4" y="12"/>
                      <a:pt x="211" y="10"/>
                      <a:pt x="175" y="9"/>
                    </a:cubicBezTo>
                    <a:cubicBezTo>
                      <a:pt x="131" y="7"/>
                      <a:pt x="4" y="0"/>
                      <a:pt x="4" y="0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2" name="Freeform 11">
                <a:extLst>
                  <a:ext uri="{FF2B5EF4-FFF2-40B4-BE49-F238E27FC236}">
                    <a16:creationId xmlns:a16="http://schemas.microsoft.com/office/drawing/2014/main" id="{AC21CEA7-E80C-314B-8B30-5B7A5C166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9674" y="7972501"/>
                <a:ext cx="1588489" cy="881242"/>
              </a:xfrm>
              <a:custGeom>
                <a:avLst/>
                <a:gdLst>
                  <a:gd name="T0" fmla="*/ 282 w 282"/>
                  <a:gd name="T1" fmla="*/ 156 h 156"/>
                  <a:gd name="T2" fmla="*/ 282 w 282"/>
                  <a:gd name="T3" fmla="*/ 52 h 156"/>
                  <a:gd name="T4" fmla="*/ 276 w 282"/>
                  <a:gd name="T5" fmla="*/ 49 h 156"/>
                  <a:gd name="T6" fmla="*/ 273 w 282"/>
                  <a:gd name="T7" fmla="*/ 47 h 156"/>
                  <a:gd name="T8" fmla="*/ 271 w 282"/>
                  <a:gd name="T9" fmla="*/ 41 h 156"/>
                  <a:gd name="T10" fmla="*/ 265 w 282"/>
                  <a:gd name="T11" fmla="*/ 35 h 156"/>
                  <a:gd name="T12" fmla="*/ 268 w 282"/>
                  <a:gd name="T13" fmla="*/ 30 h 156"/>
                  <a:gd name="T14" fmla="*/ 271 w 282"/>
                  <a:gd name="T15" fmla="*/ 24 h 156"/>
                  <a:gd name="T16" fmla="*/ 271 w 282"/>
                  <a:gd name="T17" fmla="*/ 19 h 156"/>
                  <a:gd name="T18" fmla="*/ 269 w 282"/>
                  <a:gd name="T19" fmla="*/ 19 h 156"/>
                  <a:gd name="T20" fmla="*/ 260 w 282"/>
                  <a:gd name="T21" fmla="*/ 19 h 156"/>
                  <a:gd name="T22" fmla="*/ 258 w 282"/>
                  <a:gd name="T23" fmla="*/ 15 h 156"/>
                  <a:gd name="T24" fmla="*/ 254 w 282"/>
                  <a:gd name="T25" fmla="*/ 9 h 156"/>
                  <a:gd name="T26" fmla="*/ 165 w 282"/>
                  <a:gd name="T27" fmla="*/ 6 h 156"/>
                  <a:gd name="T28" fmla="*/ 10 w 282"/>
                  <a:gd name="T29" fmla="*/ 0 h 156"/>
                  <a:gd name="T30" fmla="*/ 0 w 282"/>
                  <a:gd name="T31" fmla="*/ 146 h 156"/>
                  <a:gd name="T32" fmla="*/ 133 w 282"/>
                  <a:gd name="T33" fmla="*/ 153 h 156"/>
                  <a:gd name="T34" fmla="*/ 282 w 282"/>
                  <a:gd name="T3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2" h="156">
                    <a:moveTo>
                      <a:pt x="282" y="156"/>
                    </a:moveTo>
                    <a:cubicBezTo>
                      <a:pt x="282" y="52"/>
                      <a:pt x="282" y="52"/>
                      <a:pt x="282" y="52"/>
                    </a:cubicBezTo>
                    <a:cubicBezTo>
                      <a:pt x="276" y="49"/>
                      <a:pt x="276" y="49"/>
                      <a:pt x="276" y="49"/>
                    </a:cubicBezTo>
                    <a:cubicBezTo>
                      <a:pt x="273" y="47"/>
                      <a:pt x="273" y="47"/>
                      <a:pt x="273" y="47"/>
                    </a:cubicBezTo>
                    <a:cubicBezTo>
                      <a:pt x="271" y="41"/>
                      <a:pt x="271" y="41"/>
                      <a:pt x="271" y="41"/>
                    </a:cubicBezTo>
                    <a:cubicBezTo>
                      <a:pt x="265" y="35"/>
                      <a:pt x="265" y="35"/>
                      <a:pt x="265" y="35"/>
                    </a:cubicBezTo>
                    <a:cubicBezTo>
                      <a:pt x="268" y="30"/>
                      <a:pt x="268" y="30"/>
                      <a:pt x="268" y="30"/>
                    </a:cubicBezTo>
                    <a:cubicBezTo>
                      <a:pt x="271" y="24"/>
                      <a:pt x="271" y="24"/>
                      <a:pt x="271" y="24"/>
                    </a:cubicBezTo>
                    <a:cubicBezTo>
                      <a:pt x="271" y="19"/>
                      <a:pt x="271" y="19"/>
                      <a:pt x="271" y="19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4" y="9"/>
                      <a:pt x="187" y="7"/>
                      <a:pt x="165" y="6"/>
                    </a:cubicBezTo>
                    <a:cubicBezTo>
                      <a:pt x="126" y="5"/>
                      <a:pt x="10" y="0"/>
                      <a:pt x="10" y="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1" y="148"/>
                      <a:pt x="104" y="151"/>
                      <a:pt x="133" y="153"/>
                    </a:cubicBezTo>
                    <a:cubicBezTo>
                      <a:pt x="169" y="154"/>
                      <a:pt x="282" y="156"/>
                      <a:pt x="282" y="156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3" name="Freeform 12">
                <a:extLst>
                  <a:ext uri="{FF2B5EF4-FFF2-40B4-BE49-F238E27FC236}">
                    <a16:creationId xmlns:a16="http://schemas.microsoft.com/office/drawing/2014/main" id="{E8BFF595-56F5-FA46-8AB6-82B3728B1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5958" y="7131317"/>
                <a:ext cx="1768696" cy="894595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4" name="Freeform 13">
                <a:extLst>
                  <a:ext uri="{FF2B5EF4-FFF2-40B4-BE49-F238E27FC236}">
                    <a16:creationId xmlns:a16="http://schemas.microsoft.com/office/drawing/2014/main" id="{0D00E290-A203-E64E-989B-A8D6BAF65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9351" y="6330190"/>
                <a:ext cx="1521747" cy="1014764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5" name="Freeform 14">
                <a:extLst>
                  <a:ext uri="{FF2B5EF4-FFF2-40B4-BE49-F238E27FC236}">
                    <a16:creationId xmlns:a16="http://schemas.microsoft.com/office/drawing/2014/main" id="{500A860B-7467-DF42-8C52-9712500C0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1000" y="6403623"/>
                <a:ext cx="1528420" cy="1261777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6" name="Freeform 15">
                <a:extLst>
                  <a:ext uri="{FF2B5EF4-FFF2-40B4-BE49-F238E27FC236}">
                    <a16:creationId xmlns:a16="http://schemas.microsoft.com/office/drawing/2014/main" id="{41E55154-7138-FD4C-8518-C1D3A4551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9445" y="5495680"/>
                <a:ext cx="1421631" cy="914626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7" name="Freeform 16">
                <a:extLst>
                  <a:ext uri="{FF2B5EF4-FFF2-40B4-BE49-F238E27FC236}">
                    <a16:creationId xmlns:a16="http://schemas.microsoft.com/office/drawing/2014/main" id="{55CD0F8C-1BAF-7A4E-9E48-6BFE8CF73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1276" y="7551909"/>
                <a:ext cx="1588489" cy="1248424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8" name="Freeform 17">
                <a:extLst>
                  <a:ext uri="{FF2B5EF4-FFF2-40B4-BE49-F238E27FC236}">
                    <a16:creationId xmlns:a16="http://schemas.microsoft.com/office/drawing/2014/main" id="{9054FF93-1D21-D345-A9EE-49D91767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6732" y="7104612"/>
                <a:ext cx="1221402" cy="1528820"/>
              </a:xfrm>
              <a:custGeom>
                <a:avLst/>
                <a:gdLst>
                  <a:gd name="T0" fmla="*/ 183 w 183"/>
                  <a:gd name="T1" fmla="*/ 67 h 229"/>
                  <a:gd name="T2" fmla="*/ 122 w 183"/>
                  <a:gd name="T3" fmla="*/ 57 h 229"/>
                  <a:gd name="T4" fmla="*/ 129 w 183"/>
                  <a:gd name="T5" fmla="*/ 17 h 229"/>
                  <a:gd name="T6" fmla="*/ 39 w 183"/>
                  <a:gd name="T7" fmla="*/ 0 h 229"/>
                  <a:gd name="T8" fmla="*/ 0 w 183"/>
                  <a:gd name="T9" fmla="*/ 201 h 229"/>
                  <a:gd name="T10" fmla="*/ 158 w 183"/>
                  <a:gd name="T11" fmla="*/ 229 h 229"/>
                  <a:gd name="T12" fmla="*/ 183 w 183"/>
                  <a:gd name="T13" fmla="*/ 6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229">
                    <a:moveTo>
                      <a:pt x="183" y="67"/>
                    </a:moveTo>
                    <a:lnTo>
                      <a:pt x="122" y="57"/>
                    </a:lnTo>
                    <a:lnTo>
                      <a:pt x="129" y="17"/>
                    </a:lnTo>
                    <a:lnTo>
                      <a:pt x="39" y="0"/>
                    </a:lnTo>
                    <a:lnTo>
                      <a:pt x="0" y="201"/>
                    </a:lnTo>
                    <a:lnTo>
                      <a:pt x="158" y="229"/>
                    </a:lnTo>
                    <a:lnTo>
                      <a:pt x="183" y="6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29" name="Freeform 18">
                <a:extLst>
                  <a:ext uri="{FF2B5EF4-FFF2-40B4-BE49-F238E27FC236}">
                    <a16:creationId xmlns:a16="http://schemas.microsoft.com/office/drawing/2014/main" id="{4E59594A-6278-674E-A15E-E6F9D2BAD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5420" y="6824220"/>
                <a:ext cx="1401609" cy="2122984"/>
              </a:xfrm>
              <a:custGeom>
                <a:avLst/>
                <a:gdLst>
                  <a:gd name="T0" fmla="*/ 5 w 248"/>
                  <a:gd name="T1" fmla="*/ 131 h 375"/>
                  <a:gd name="T2" fmla="*/ 1 w 248"/>
                  <a:gd name="T3" fmla="*/ 132 h 375"/>
                  <a:gd name="T4" fmla="*/ 0 w 248"/>
                  <a:gd name="T5" fmla="*/ 135 h 375"/>
                  <a:gd name="T6" fmla="*/ 1 w 248"/>
                  <a:gd name="T7" fmla="*/ 139 h 375"/>
                  <a:gd name="T8" fmla="*/ 2 w 248"/>
                  <a:gd name="T9" fmla="*/ 142 h 375"/>
                  <a:gd name="T10" fmla="*/ 3 w 248"/>
                  <a:gd name="T11" fmla="*/ 143 h 375"/>
                  <a:gd name="T12" fmla="*/ 7 w 248"/>
                  <a:gd name="T13" fmla="*/ 145 h 375"/>
                  <a:gd name="T14" fmla="*/ 160 w 248"/>
                  <a:gd name="T15" fmla="*/ 375 h 375"/>
                  <a:gd name="T16" fmla="*/ 163 w 248"/>
                  <a:gd name="T17" fmla="*/ 371 h 375"/>
                  <a:gd name="T18" fmla="*/ 164 w 248"/>
                  <a:gd name="T19" fmla="*/ 367 h 375"/>
                  <a:gd name="T20" fmla="*/ 164 w 248"/>
                  <a:gd name="T21" fmla="*/ 354 h 375"/>
                  <a:gd name="T22" fmla="*/ 164 w 248"/>
                  <a:gd name="T23" fmla="*/ 340 h 375"/>
                  <a:gd name="T24" fmla="*/ 164 w 248"/>
                  <a:gd name="T25" fmla="*/ 329 h 375"/>
                  <a:gd name="T26" fmla="*/ 167 w 248"/>
                  <a:gd name="T27" fmla="*/ 326 h 375"/>
                  <a:gd name="T28" fmla="*/ 174 w 248"/>
                  <a:gd name="T29" fmla="*/ 324 h 375"/>
                  <a:gd name="T30" fmla="*/ 176 w 248"/>
                  <a:gd name="T31" fmla="*/ 328 h 375"/>
                  <a:gd name="T32" fmla="*/ 180 w 248"/>
                  <a:gd name="T33" fmla="*/ 326 h 375"/>
                  <a:gd name="T34" fmla="*/ 185 w 248"/>
                  <a:gd name="T35" fmla="*/ 330 h 375"/>
                  <a:gd name="T36" fmla="*/ 188 w 248"/>
                  <a:gd name="T37" fmla="*/ 332 h 375"/>
                  <a:gd name="T38" fmla="*/ 191 w 248"/>
                  <a:gd name="T39" fmla="*/ 330 h 375"/>
                  <a:gd name="T40" fmla="*/ 197 w 248"/>
                  <a:gd name="T41" fmla="*/ 312 h 375"/>
                  <a:gd name="T42" fmla="*/ 202 w 248"/>
                  <a:gd name="T43" fmla="*/ 287 h 375"/>
                  <a:gd name="T44" fmla="*/ 248 w 248"/>
                  <a:gd name="T45" fmla="*/ 49 h 375"/>
                  <a:gd name="T46" fmla="*/ 134 w 248"/>
                  <a:gd name="T47" fmla="*/ 24 h 375"/>
                  <a:gd name="T48" fmla="*/ 42 w 248"/>
                  <a:gd name="T49" fmla="*/ 0 h 375"/>
                  <a:gd name="T50" fmla="*/ 8 w 248"/>
                  <a:gd name="T51" fmla="*/ 130 h 375"/>
                  <a:gd name="T52" fmla="*/ 5 w 248"/>
                  <a:gd name="T53" fmla="*/ 13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375">
                    <a:moveTo>
                      <a:pt x="5" y="131"/>
                    </a:moveTo>
                    <a:cubicBezTo>
                      <a:pt x="1" y="132"/>
                      <a:pt x="1" y="132"/>
                      <a:pt x="1" y="13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3" y="371"/>
                      <a:pt x="163" y="371"/>
                      <a:pt x="163" y="371"/>
                    </a:cubicBezTo>
                    <a:cubicBezTo>
                      <a:pt x="164" y="367"/>
                      <a:pt x="164" y="367"/>
                      <a:pt x="164" y="367"/>
                    </a:cubicBezTo>
                    <a:cubicBezTo>
                      <a:pt x="164" y="354"/>
                      <a:pt x="164" y="354"/>
                      <a:pt x="164" y="354"/>
                    </a:cubicBez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7" y="326"/>
                      <a:pt x="167" y="326"/>
                      <a:pt x="167" y="326"/>
                    </a:cubicBezTo>
                    <a:cubicBezTo>
                      <a:pt x="174" y="324"/>
                      <a:pt x="174" y="324"/>
                      <a:pt x="174" y="324"/>
                    </a:cubicBezTo>
                    <a:cubicBezTo>
                      <a:pt x="176" y="328"/>
                      <a:pt x="176" y="328"/>
                      <a:pt x="176" y="328"/>
                    </a:cubicBezTo>
                    <a:cubicBezTo>
                      <a:pt x="180" y="326"/>
                      <a:pt x="180" y="326"/>
                      <a:pt x="180" y="326"/>
                    </a:cubicBezTo>
                    <a:cubicBezTo>
                      <a:pt x="185" y="330"/>
                      <a:pt x="185" y="330"/>
                      <a:pt x="185" y="330"/>
                    </a:cubicBezTo>
                    <a:cubicBezTo>
                      <a:pt x="188" y="332"/>
                      <a:pt x="188" y="332"/>
                      <a:pt x="188" y="332"/>
                    </a:cubicBezTo>
                    <a:cubicBezTo>
                      <a:pt x="191" y="330"/>
                      <a:pt x="191" y="330"/>
                      <a:pt x="191" y="330"/>
                    </a:cubicBezTo>
                    <a:cubicBezTo>
                      <a:pt x="191" y="330"/>
                      <a:pt x="195" y="316"/>
                      <a:pt x="197" y="312"/>
                    </a:cubicBezTo>
                    <a:cubicBezTo>
                      <a:pt x="198" y="306"/>
                      <a:pt x="202" y="287"/>
                      <a:pt x="202" y="287"/>
                    </a:cubicBezTo>
                    <a:cubicBezTo>
                      <a:pt x="248" y="49"/>
                      <a:pt x="248" y="49"/>
                      <a:pt x="248" y="49"/>
                    </a:cubicBezTo>
                    <a:cubicBezTo>
                      <a:pt x="248" y="49"/>
                      <a:pt x="163" y="31"/>
                      <a:pt x="134" y="24"/>
                    </a:cubicBezTo>
                    <a:cubicBezTo>
                      <a:pt x="111" y="19"/>
                      <a:pt x="42" y="0"/>
                      <a:pt x="42" y="0"/>
                    </a:cubicBezTo>
                    <a:cubicBezTo>
                      <a:pt x="8" y="130"/>
                      <a:pt x="8" y="130"/>
                      <a:pt x="8" y="130"/>
                    </a:cubicBezTo>
                    <a:lnTo>
                      <a:pt x="5" y="13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0" name="Freeform 19">
                <a:extLst>
                  <a:ext uri="{FF2B5EF4-FFF2-40B4-BE49-F238E27FC236}">
                    <a16:creationId xmlns:a16="http://schemas.microsoft.com/office/drawing/2014/main" id="{300786FD-755A-1941-91A3-E1AEC25ED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406" y="5502358"/>
                <a:ext cx="1741998" cy="1475410"/>
              </a:xfrm>
              <a:custGeom>
                <a:avLst/>
                <a:gdLst>
                  <a:gd name="T0" fmla="*/ 269 w 308"/>
                  <a:gd name="T1" fmla="*/ 182 h 261"/>
                  <a:gd name="T2" fmla="*/ 270 w 308"/>
                  <a:gd name="T3" fmla="*/ 175 h 261"/>
                  <a:gd name="T4" fmla="*/ 275 w 308"/>
                  <a:gd name="T5" fmla="*/ 171 h 261"/>
                  <a:gd name="T6" fmla="*/ 276 w 308"/>
                  <a:gd name="T7" fmla="*/ 159 h 261"/>
                  <a:gd name="T8" fmla="*/ 274 w 308"/>
                  <a:gd name="T9" fmla="*/ 154 h 261"/>
                  <a:gd name="T10" fmla="*/ 271 w 308"/>
                  <a:gd name="T11" fmla="*/ 153 h 261"/>
                  <a:gd name="T12" fmla="*/ 270 w 308"/>
                  <a:gd name="T13" fmla="*/ 145 h 261"/>
                  <a:gd name="T14" fmla="*/ 277 w 308"/>
                  <a:gd name="T15" fmla="*/ 137 h 261"/>
                  <a:gd name="T16" fmla="*/ 288 w 308"/>
                  <a:gd name="T17" fmla="*/ 125 h 261"/>
                  <a:gd name="T18" fmla="*/ 291 w 308"/>
                  <a:gd name="T19" fmla="*/ 120 h 261"/>
                  <a:gd name="T20" fmla="*/ 297 w 308"/>
                  <a:gd name="T21" fmla="*/ 111 h 261"/>
                  <a:gd name="T22" fmla="*/ 304 w 308"/>
                  <a:gd name="T23" fmla="*/ 104 h 261"/>
                  <a:gd name="T24" fmla="*/ 308 w 308"/>
                  <a:gd name="T25" fmla="*/ 98 h 261"/>
                  <a:gd name="T26" fmla="*/ 307 w 308"/>
                  <a:gd name="T27" fmla="*/ 90 h 261"/>
                  <a:gd name="T28" fmla="*/ 300 w 308"/>
                  <a:gd name="T29" fmla="*/ 83 h 261"/>
                  <a:gd name="T30" fmla="*/ 297 w 308"/>
                  <a:gd name="T31" fmla="*/ 74 h 261"/>
                  <a:gd name="T32" fmla="*/ 220 w 308"/>
                  <a:gd name="T33" fmla="*/ 56 h 261"/>
                  <a:gd name="T34" fmla="*/ 211 w 308"/>
                  <a:gd name="T35" fmla="*/ 56 h 261"/>
                  <a:gd name="T36" fmla="*/ 178 w 308"/>
                  <a:gd name="T37" fmla="*/ 58 h 261"/>
                  <a:gd name="T38" fmla="*/ 172 w 308"/>
                  <a:gd name="T39" fmla="*/ 57 h 261"/>
                  <a:gd name="T40" fmla="*/ 167 w 308"/>
                  <a:gd name="T41" fmla="*/ 58 h 261"/>
                  <a:gd name="T42" fmla="*/ 164 w 308"/>
                  <a:gd name="T43" fmla="*/ 56 h 261"/>
                  <a:gd name="T44" fmla="*/ 156 w 308"/>
                  <a:gd name="T45" fmla="*/ 55 h 261"/>
                  <a:gd name="T46" fmla="*/ 155 w 308"/>
                  <a:gd name="T47" fmla="*/ 52 h 261"/>
                  <a:gd name="T48" fmla="*/ 143 w 308"/>
                  <a:gd name="T49" fmla="*/ 49 h 261"/>
                  <a:gd name="T50" fmla="*/ 136 w 308"/>
                  <a:gd name="T51" fmla="*/ 46 h 261"/>
                  <a:gd name="T52" fmla="*/ 121 w 308"/>
                  <a:gd name="T53" fmla="*/ 49 h 261"/>
                  <a:gd name="T54" fmla="*/ 103 w 308"/>
                  <a:gd name="T55" fmla="*/ 40 h 261"/>
                  <a:gd name="T56" fmla="*/ 99 w 308"/>
                  <a:gd name="T57" fmla="*/ 12 h 261"/>
                  <a:gd name="T58" fmla="*/ 90 w 308"/>
                  <a:gd name="T59" fmla="*/ 10 h 261"/>
                  <a:gd name="T60" fmla="*/ 80 w 308"/>
                  <a:gd name="T61" fmla="*/ 4 h 261"/>
                  <a:gd name="T62" fmla="*/ 70 w 308"/>
                  <a:gd name="T63" fmla="*/ 0 h 261"/>
                  <a:gd name="T64" fmla="*/ 68 w 308"/>
                  <a:gd name="T65" fmla="*/ 13 h 261"/>
                  <a:gd name="T66" fmla="*/ 64 w 308"/>
                  <a:gd name="T67" fmla="*/ 28 h 261"/>
                  <a:gd name="T68" fmla="*/ 60 w 308"/>
                  <a:gd name="T69" fmla="*/ 38 h 261"/>
                  <a:gd name="T70" fmla="*/ 55 w 308"/>
                  <a:gd name="T71" fmla="*/ 50 h 261"/>
                  <a:gd name="T72" fmla="*/ 47 w 308"/>
                  <a:gd name="T73" fmla="*/ 67 h 261"/>
                  <a:gd name="T74" fmla="*/ 35 w 308"/>
                  <a:gd name="T75" fmla="*/ 98 h 261"/>
                  <a:gd name="T76" fmla="*/ 24 w 308"/>
                  <a:gd name="T77" fmla="*/ 120 h 261"/>
                  <a:gd name="T78" fmla="*/ 18 w 308"/>
                  <a:gd name="T79" fmla="*/ 130 h 261"/>
                  <a:gd name="T80" fmla="*/ 14 w 308"/>
                  <a:gd name="T81" fmla="*/ 136 h 261"/>
                  <a:gd name="T82" fmla="*/ 5 w 308"/>
                  <a:gd name="T83" fmla="*/ 148 h 261"/>
                  <a:gd name="T84" fmla="*/ 5 w 308"/>
                  <a:gd name="T85" fmla="*/ 160 h 261"/>
                  <a:gd name="T86" fmla="*/ 5 w 308"/>
                  <a:gd name="T87" fmla="*/ 164 h 261"/>
                  <a:gd name="T88" fmla="*/ 3 w 308"/>
                  <a:gd name="T89" fmla="*/ 169 h 261"/>
                  <a:gd name="T90" fmla="*/ 1 w 308"/>
                  <a:gd name="T91" fmla="*/ 174 h 261"/>
                  <a:gd name="T92" fmla="*/ 0 w 308"/>
                  <a:gd name="T93" fmla="*/ 187 h 261"/>
                  <a:gd name="T94" fmla="*/ 3 w 308"/>
                  <a:gd name="T95" fmla="*/ 193 h 261"/>
                  <a:gd name="T96" fmla="*/ 239 w 308"/>
                  <a:gd name="T97" fmla="*/ 25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8" h="261">
                    <a:moveTo>
                      <a:pt x="251" y="261"/>
                    </a:moveTo>
                    <a:cubicBezTo>
                      <a:pt x="269" y="182"/>
                      <a:pt x="269" y="182"/>
                      <a:pt x="269" y="182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5" y="173"/>
                      <a:pt x="275" y="173"/>
                      <a:pt x="275" y="173"/>
                    </a:cubicBezTo>
                    <a:cubicBezTo>
                      <a:pt x="275" y="171"/>
                      <a:pt x="275" y="171"/>
                      <a:pt x="275" y="171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7" y="157"/>
                      <a:pt x="277" y="157"/>
                      <a:pt x="277" y="157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3" y="154"/>
                      <a:pt x="273" y="154"/>
                      <a:pt x="273" y="154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69" y="150"/>
                      <a:pt x="269" y="150"/>
                      <a:pt x="269" y="150"/>
                    </a:cubicBezTo>
                    <a:cubicBezTo>
                      <a:pt x="270" y="145"/>
                      <a:pt x="270" y="145"/>
                      <a:pt x="270" y="145"/>
                    </a:cubicBezTo>
                    <a:cubicBezTo>
                      <a:pt x="271" y="142"/>
                      <a:pt x="271" y="142"/>
                      <a:pt x="271" y="142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85" y="129"/>
                      <a:pt x="285" y="129"/>
                      <a:pt x="285" y="129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289" y="121"/>
                      <a:pt x="289" y="121"/>
                      <a:pt x="289" y="121"/>
                    </a:cubicBezTo>
                    <a:cubicBezTo>
                      <a:pt x="291" y="120"/>
                      <a:pt x="291" y="120"/>
                      <a:pt x="291" y="120"/>
                    </a:cubicBezTo>
                    <a:cubicBezTo>
                      <a:pt x="293" y="115"/>
                      <a:pt x="293" y="115"/>
                      <a:pt x="293" y="115"/>
                    </a:cubicBezTo>
                    <a:cubicBezTo>
                      <a:pt x="297" y="111"/>
                      <a:pt x="297" y="111"/>
                      <a:pt x="297" y="111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07" y="90"/>
                      <a:pt x="307" y="90"/>
                      <a:pt x="307" y="90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297" y="78"/>
                      <a:pt x="297" y="78"/>
                      <a:pt x="297" y="78"/>
                    </a:cubicBezTo>
                    <a:cubicBezTo>
                      <a:pt x="297" y="74"/>
                      <a:pt x="297" y="74"/>
                      <a:pt x="297" y="74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216" y="57"/>
                      <a:pt x="216" y="57"/>
                      <a:pt x="216" y="57"/>
                    </a:cubicBezTo>
                    <a:cubicBezTo>
                      <a:pt x="211" y="56"/>
                      <a:pt x="211" y="56"/>
                      <a:pt x="211" y="56"/>
                    </a:cubicBezTo>
                    <a:cubicBezTo>
                      <a:pt x="207" y="57"/>
                      <a:pt x="207" y="57"/>
                      <a:pt x="207" y="57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6"/>
                      <a:pt x="136" y="46"/>
                      <a:pt x="136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0"/>
                      <a:pt x="106" y="33"/>
                      <a:pt x="105" y="24"/>
                    </a:cubicBezTo>
                    <a:cubicBezTo>
                      <a:pt x="104" y="14"/>
                      <a:pt x="99" y="12"/>
                      <a:pt x="99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4"/>
                      <a:pt x="85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3"/>
                      <a:pt x="15" y="133"/>
                      <a:pt x="15" y="133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147" y="234"/>
                      <a:pt x="147" y="234"/>
                      <a:pt x="147" y="234"/>
                    </a:cubicBezTo>
                    <a:cubicBezTo>
                      <a:pt x="147" y="234"/>
                      <a:pt x="216" y="253"/>
                      <a:pt x="239" y="258"/>
                    </a:cubicBezTo>
                    <a:cubicBezTo>
                      <a:pt x="242" y="259"/>
                      <a:pt x="246" y="260"/>
                      <a:pt x="251" y="26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1" name="Freeform 20">
                <a:extLst>
                  <a:ext uri="{FF2B5EF4-FFF2-40B4-BE49-F238E27FC236}">
                    <a16:creationId xmlns:a16="http://schemas.microsoft.com/office/drawing/2014/main" id="{0EF049F1-EB04-BC43-8918-41431A429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3033" y="5108471"/>
                <a:ext cx="1288144" cy="2109631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2" name="Freeform 21">
                <a:extLst>
                  <a:ext uri="{FF2B5EF4-FFF2-40B4-BE49-F238E27FC236}">
                    <a16:creationId xmlns:a16="http://schemas.microsoft.com/office/drawing/2014/main" id="{CF0F3F71-5489-2141-B736-E8F1B0D3D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0331" y="5155203"/>
                <a:ext cx="2209201" cy="1428678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3" name="Freeform 22">
                <a:extLst>
                  <a:ext uri="{FF2B5EF4-FFF2-40B4-BE49-F238E27FC236}">
                    <a16:creationId xmlns:a16="http://schemas.microsoft.com/office/drawing/2014/main" id="{B18ED508-1D4D-5D4A-A9B3-9A2BD6EF2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6635" y="5328783"/>
                <a:ext cx="780897" cy="1248424"/>
              </a:xfrm>
              <a:custGeom>
                <a:avLst/>
                <a:gdLst>
                  <a:gd name="T0" fmla="*/ 34 w 117"/>
                  <a:gd name="T1" fmla="*/ 182 h 187"/>
                  <a:gd name="T2" fmla="*/ 34 w 117"/>
                  <a:gd name="T3" fmla="*/ 176 h 187"/>
                  <a:gd name="T4" fmla="*/ 37 w 117"/>
                  <a:gd name="T5" fmla="*/ 171 h 187"/>
                  <a:gd name="T6" fmla="*/ 40 w 117"/>
                  <a:gd name="T7" fmla="*/ 166 h 187"/>
                  <a:gd name="T8" fmla="*/ 44 w 117"/>
                  <a:gd name="T9" fmla="*/ 161 h 187"/>
                  <a:gd name="T10" fmla="*/ 40 w 117"/>
                  <a:gd name="T11" fmla="*/ 159 h 187"/>
                  <a:gd name="T12" fmla="*/ 42 w 117"/>
                  <a:gd name="T13" fmla="*/ 155 h 187"/>
                  <a:gd name="T14" fmla="*/ 45 w 117"/>
                  <a:gd name="T15" fmla="*/ 155 h 187"/>
                  <a:gd name="T16" fmla="*/ 48 w 117"/>
                  <a:gd name="T17" fmla="*/ 150 h 187"/>
                  <a:gd name="T18" fmla="*/ 52 w 117"/>
                  <a:gd name="T19" fmla="*/ 153 h 187"/>
                  <a:gd name="T20" fmla="*/ 51 w 117"/>
                  <a:gd name="T21" fmla="*/ 149 h 187"/>
                  <a:gd name="T22" fmla="*/ 56 w 117"/>
                  <a:gd name="T23" fmla="*/ 148 h 187"/>
                  <a:gd name="T24" fmla="*/ 59 w 117"/>
                  <a:gd name="T25" fmla="*/ 139 h 187"/>
                  <a:gd name="T26" fmla="*/ 67 w 117"/>
                  <a:gd name="T27" fmla="*/ 141 h 187"/>
                  <a:gd name="T28" fmla="*/ 68 w 117"/>
                  <a:gd name="T29" fmla="*/ 132 h 187"/>
                  <a:gd name="T30" fmla="*/ 68 w 117"/>
                  <a:gd name="T31" fmla="*/ 123 h 187"/>
                  <a:gd name="T32" fmla="*/ 69 w 117"/>
                  <a:gd name="T33" fmla="*/ 116 h 187"/>
                  <a:gd name="T34" fmla="*/ 79 w 117"/>
                  <a:gd name="T35" fmla="*/ 122 h 187"/>
                  <a:gd name="T36" fmla="*/ 81 w 117"/>
                  <a:gd name="T37" fmla="*/ 115 h 187"/>
                  <a:gd name="T38" fmla="*/ 84 w 117"/>
                  <a:gd name="T39" fmla="*/ 122 h 187"/>
                  <a:gd name="T40" fmla="*/ 88 w 117"/>
                  <a:gd name="T41" fmla="*/ 116 h 187"/>
                  <a:gd name="T42" fmla="*/ 87 w 117"/>
                  <a:gd name="T43" fmla="*/ 111 h 187"/>
                  <a:gd name="T44" fmla="*/ 95 w 117"/>
                  <a:gd name="T45" fmla="*/ 115 h 187"/>
                  <a:gd name="T46" fmla="*/ 97 w 117"/>
                  <a:gd name="T47" fmla="*/ 111 h 187"/>
                  <a:gd name="T48" fmla="*/ 103 w 117"/>
                  <a:gd name="T49" fmla="*/ 105 h 187"/>
                  <a:gd name="T50" fmla="*/ 106 w 117"/>
                  <a:gd name="T51" fmla="*/ 101 h 187"/>
                  <a:gd name="T52" fmla="*/ 114 w 117"/>
                  <a:gd name="T53" fmla="*/ 97 h 187"/>
                  <a:gd name="T54" fmla="*/ 116 w 117"/>
                  <a:gd name="T55" fmla="*/ 88 h 187"/>
                  <a:gd name="T56" fmla="*/ 112 w 117"/>
                  <a:gd name="T57" fmla="*/ 86 h 187"/>
                  <a:gd name="T58" fmla="*/ 112 w 117"/>
                  <a:gd name="T59" fmla="*/ 82 h 187"/>
                  <a:gd name="T60" fmla="*/ 104 w 117"/>
                  <a:gd name="T61" fmla="*/ 77 h 187"/>
                  <a:gd name="T62" fmla="*/ 101 w 117"/>
                  <a:gd name="T63" fmla="*/ 64 h 187"/>
                  <a:gd name="T64" fmla="*/ 95 w 117"/>
                  <a:gd name="T65" fmla="*/ 63 h 187"/>
                  <a:gd name="T66" fmla="*/ 84 w 117"/>
                  <a:gd name="T67" fmla="*/ 56 h 187"/>
                  <a:gd name="T68" fmla="*/ 77 w 117"/>
                  <a:gd name="T69" fmla="*/ 31 h 187"/>
                  <a:gd name="T70" fmla="*/ 71 w 117"/>
                  <a:gd name="T71" fmla="*/ 11 h 187"/>
                  <a:gd name="T72" fmla="*/ 53 w 117"/>
                  <a:gd name="T73" fmla="*/ 3 h 187"/>
                  <a:gd name="T74" fmla="*/ 42 w 117"/>
                  <a:gd name="T75" fmla="*/ 11 h 187"/>
                  <a:gd name="T76" fmla="*/ 30 w 117"/>
                  <a:gd name="T77" fmla="*/ 5 h 187"/>
                  <a:gd name="T78" fmla="*/ 22 w 117"/>
                  <a:gd name="T79" fmla="*/ 22 h 187"/>
                  <a:gd name="T80" fmla="*/ 13 w 117"/>
                  <a:gd name="T81" fmla="*/ 54 h 187"/>
                  <a:gd name="T82" fmla="*/ 15 w 117"/>
                  <a:gd name="T83" fmla="*/ 71 h 187"/>
                  <a:gd name="T84" fmla="*/ 12 w 117"/>
                  <a:gd name="T85" fmla="*/ 82 h 187"/>
                  <a:gd name="T86" fmla="*/ 7 w 117"/>
                  <a:gd name="T87" fmla="*/ 95 h 187"/>
                  <a:gd name="T88" fmla="*/ 0 w 117"/>
                  <a:gd name="T89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187">
                    <a:moveTo>
                      <a:pt x="33" y="187"/>
                    </a:moveTo>
                    <a:lnTo>
                      <a:pt x="33" y="185"/>
                    </a:lnTo>
                    <a:lnTo>
                      <a:pt x="34" y="182"/>
                    </a:lnTo>
                    <a:lnTo>
                      <a:pt x="34" y="181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5" y="174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8" y="169"/>
                    </a:lnTo>
                    <a:lnTo>
                      <a:pt x="38" y="166"/>
                    </a:lnTo>
                    <a:lnTo>
                      <a:pt x="40" y="166"/>
                    </a:lnTo>
                    <a:lnTo>
                      <a:pt x="41" y="166"/>
                    </a:lnTo>
                    <a:lnTo>
                      <a:pt x="44" y="166"/>
                    </a:lnTo>
                    <a:lnTo>
                      <a:pt x="44" y="161"/>
                    </a:lnTo>
                    <a:lnTo>
                      <a:pt x="41" y="161"/>
                    </a:lnTo>
                    <a:lnTo>
                      <a:pt x="40" y="161"/>
                    </a:lnTo>
                    <a:lnTo>
                      <a:pt x="40" y="159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44" y="153"/>
                    </a:lnTo>
                    <a:lnTo>
                      <a:pt x="45" y="154"/>
                    </a:lnTo>
                    <a:lnTo>
                      <a:pt x="45" y="155"/>
                    </a:lnTo>
                    <a:lnTo>
                      <a:pt x="47" y="154"/>
                    </a:lnTo>
                    <a:lnTo>
                      <a:pt x="48" y="153"/>
                    </a:lnTo>
                    <a:lnTo>
                      <a:pt x="48" y="150"/>
                    </a:lnTo>
                    <a:lnTo>
                      <a:pt x="50" y="152"/>
                    </a:lnTo>
                    <a:lnTo>
                      <a:pt x="51" y="153"/>
                    </a:lnTo>
                    <a:lnTo>
                      <a:pt x="52" y="153"/>
                    </a:lnTo>
                    <a:lnTo>
                      <a:pt x="52" y="150"/>
                    </a:lnTo>
                    <a:lnTo>
                      <a:pt x="52" y="149"/>
                    </a:lnTo>
                    <a:lnTo>
                      <a:pt x="51" y="149"/>
                    </a:lnTo>
                    <a:lnTo>
                      <a:pt x="50" y="147"/>
                    </a:lnTo>
                    <a:lnTo>
                      <a:pt x="54" y="147"/>
                    </a:lnTo>
                    <a:lnTo>
                      <a:pt x="56" y="148"/>
                    </a:lnTo>
                    <a:lnTo>
                      <a:pt x="59" y="147"/>
                    </a:lnTo>
                    <a:lnTo>
                      <a:pt x="60" y="144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4" y="142"/>
                    </a:lnTo>
                    <a:lnTo>
                      <a:pt x="67" y="141"/>
                    </a:lnTo>
                    <a:lnTo>
                      <a:pt x="68" y="139"/>
                    </a:lnTo>
                    <a:lnTo>
                      <a:pt x="69" y="135"/>
                    </a:lnTo>
                    <a:lnTo>
                      <a:pt x="68" y="132"/>
                    </a:lnTo>
                    <a:lnTo>
                      <a:pt x="69" y="128"/>
                    </a:lnTo>
                    <a:lnTo>
                      <a:pt x="69" y="126"/>
                    </a:lnTo>
                    <a:lnTo>
                      <a:pt x="68" y="123"/>
                    </a:lnTo>
                    <a:lnTo>
                      <a:pt x="68" y="121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73" y="120"/>
                    </a:lnTo>
                    <a:lnTo>
                      <a:pt x="74" y="122"/>
                    </a:lnTo>
                    <a:lnTo>
                      <a:pt x="79" y="122"/>
                    </a:lnTo>
                    <a:lnTo>
                      <a:pt x="79" y="120"/>
                    </a:lnTo>
                    <a:lnTo>
                      <a:pt x="79" y="116"/>
                    </a:lnTo>
                    <a:lnTo>
                      <a:pt x="81" y="115"/>
                    </a:lnTo>
                    <a:lnTo>
                      <a:pt x="84" y="116"/>
                    </a:lnTo>
                    <a:lnTo>
                      <a:pt x="84" y="118"/>
                    </a:lnTo>
                    <a:lnTo>
                      <a:pt x="84" y="122"/>
                    </a:lnTo>
                    <a:lnTo>
                      <a:pt x="87" y="121"/>
                    </a:lnTo>
                    <a:lnTo>
                      <a:pt x="90" y="118"/>
                    </a:lnTo>
                    <a:lnTo>
                      <a:pt x="88" y="116"/>
                    </a:lnTo>
                    <a:lnTo>
                      <a:pt x="86" y="114"/>
                    </a:lnTo>
                    <a:lnTo>
                      <a:pt x="86" y="112"/>
                    </a:lnTo>
                    <a:lnTo>
                      <a:pt x="87" y="111"/>
                    </a:lnTo>
                    <a:lnTo>
                      <a:pt x="90" y="114"/>
                    </a:lnTo>
                    <a:lnTo>
                      <a:pt x="93" y="116"/>
                    </a:lnTo>
                    <a:lnTo>
                      <a:pt x="95" y="115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11"/>
                    </a:lnTo>
                    <a:lnTo>
                      <a:pt x="97" y="105"/>
                    </a:lnTo>
                    <a:lnTo>
                      <a:pt x="101" y="105"/>
                    </a:lnTo>
                    <a:lnTo>
                      <a:pt x="103" y="105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6" y="101"/>
                    </a:lnTo>
                    <a:lnTo>
                      <a:pt x="107" y="100"/>
                    </a:lnTo>
                    <a:lnTo>
                      <a:pt x="110" y="97"/>
                    </a:lnTo>
                    <a:lnTo>
                      <a:pt x="114" y="97"/>
                    </a:lnTo>
                    <a:lnTo>
                      <a:pt x="116" y="95"/>
                    </a:lnTo>
                    <a:lnTo>
                      <a:pt x="117" y="89"/>
                    </a:lnTo>
                    <a:lnTo>
                      <a:pt x="116" y="88"/>
                    </a:lnTo>
                    <a:lnTo>
                      <a:pt x="115" y="88"/>
                    </a:lnTo>
                    <a:lnTo>
                      <a:pt x="113" y="88"/>
                    </a:lnTo>
                    <a:lnTo>
                      <a:pt x="112" y="86"/>
                    </a:lnTo>
                    <a:lnTo>
                      <a:pt x="114" y="84"/>
                    </a:lnTo>
                    <a:lnTo>
                      <a:pt x="114" y="83"/>
                    </a:lnTo>
                    <a:lnTo>
                      <a:pt x="112" y="82"/>
                    </a:lnTo>
                    <a:lnTo>
                      <a:pt x="110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2" y="73"/>
                    </a:lnTo>
                    <a:lnTo>
                      <a:pt x="101" y="68"/>
                    </a:lnTo>
                    <a:lnTo>
                      <a:pt x="101" y="64"/>
                    </a:lnTo>
                    <a:lnTo>
                      <a:pt x="100" y="61"/>
                    </a:lnTo>
                    <a:lnTo>
                      <a:pt x="97" y="62"/>
                    </a:lnTo>
                    <a:lnTo>
                      <a:pt x="95" y="63"/>
                    </a:lnTo>
                    <a:lnTo>
                      <a:pt x="91" y="63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3" y="49"/>
                    </a:lnTo>
                    <a:lnTo>
                      <a:pt x="79" y="40"/>
                    </a:lnTo>
                    <a:lnTo>
                      <a:pt x="77" y="31"/>
                    </a:lnTo>
                    <a:lnTo>
                      <a:pt x="75" y="26"/>
                    </a:lnTo>
                    <a:lnTo>
                      <a:pt x="73" y="18"/>
                    </a:lnTo>
                    <a:lnTo>
                      <a:pt x="71" y="11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3" y="3"/>
                    </a:lnTo>
                    <a:lnTo>
                      <a:pt x="50" y="7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6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7" y="7"/>
                    </a:lnTo>
                    <a:lnTo>
                      <a:pt x="22" y="22"/>
                    </a:lnTo>
                    <a:lnTo>
                      <a:pt x="20" y="33"/>
                    </a:lnTo>
                    <a:lnTo>
                      <a:pt x="15" y="45"/>
                    </a:lnTo>
                    <a:lnTo>
                      <a:pt x="13" y="54"/>
                    </a:lnTo>
                    <a:lnTo>
                      <a:pt x="12" y="64"/>
                    </a:lnTo>
                    <a:lnTo>
                      <a:pt x="13" y="69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2" y="82"/>
                    </a:lnTo>
                    <a:lnTo>
                      <a:pt x="10" y="87"/>
                    </a:lnTo>
                    <a:lnTo>
                      <a:pt x="10" y="94"/>
                    </a:lnTo>
                    <a:lnTo>
                      <a:pt x="7" y="95"/>
                    </a:lnTo>
                    <a:lnTo>
                      <a:pt x="7" y="100"/>
                    </a:lnTo>
                    <a:lnTo>
                      <a:pt x="1" y="100"/>
                    </a:lnTo>
                    <a:lnTo>
                      <a:pt x="0" y="103"/>
                    </a:lnTo>
                    <a:lnTo>
                      <a:pt x="23" y="178"/>
                    </a:lnTo>
                    <a:lnTo>
                      <a:pt x="33" y="18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4" name="Freeform 23">
                <a:extLst>
                  <a:ext uri="{FF2B5EF4-FFF2-40B4-BE49-F238E27FC236}">
                    <a16:creationId xmlns:a16="http://schemas.microsoft.com/office/drawing/2014/main" id="{3E6A548F-50FE-6241-AC2F-543FCAFAD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4913" y="6183320"/>
                <a:ext cx="1615187" cy="1188339"/>
              </a:xfrm>
              <a:custGeom>
                <a:avLst/>
                <a:gdLst>
                  <a:gd name="T0" fmla="*/ 10 w 242"/>
                  <a:gd name="T1" fmla="*/ 136 h 178"/>
                  <a:gd name="T2" fmla="*/ 16 w 242"/>
                  <a:gd name="T3" fmla="*/ 129 h 178"/>
                  <a:gd name="T4" fmla="*/ 22 w 242"/>
                  <a:gd name="T5" fmla="*/ 124 h 178"/>
                  <a:gd name="T6" fmla="*/ 22 w 242"/>
                  <a:gd name="T7" fmla="*/ 119 h 178"/>
                  <a:gd name="T8" fmla="*/ 14 w 242"/>
                  <a:gd name="T9" fmla="*/ 102 h 178"/>
                  <a:gd name="T10" fmla="*/ 31 w 242"/>
                  <a:gd name="T11" fmla="*/ 96 h 178"/>
                  <a:gd name="T12" fmla="*/ 47 w 242"/>
                  <a:gd name="T13" fmla="*/ 96 h 178"/>
                  <a:gd name="T14" fmla="*/ 56 w 242"/>
                  <a:gd name="T15" fmla="*/ 96 h 178"/>
                  <a:gd name="T16" fmla="*/ 67 w 242"/>
                  <a:gd name="T17" fmla="*/ 93 h 178"/>
                  <a:gd name="T18" fmla="*/ 83 w 242"/>
                  <a:gd name="T19" fmla="*/ 83 h 178"/>
                  <a:gd name="T20" fmla="*/ 93 w 242"/>
                  <a:gd name="T21" fmla="*/ 77 h 178"/>
                  <a:gd name="T22" fmla="*/ 93 w 242"/>
                  <a:gd name="T23" fmla="*/ 71 h 178"/>
                  <a:gd name="T24" fmla="*/ 93 w 242"/>
                  <a:gd name="T25" fmla="*/ 63 h 178"/>
                  <a:gd name="T26" fmla="*/ 89 w 242"/>
                  <a:gd name="T27" fmla="*/ 61 h 178"/>
                  <a:gd name="T28" fmla="*/ 85 w 242"/>
                  <a:gd name="T29" fmla="*/ 55 h 178"/>
                  <a:gd name="T30" fmla="*/ 98 w 242"/>
                  <a:gd name="T31" fmla="*/ 44 h 178"/>
                  <a:gd name="T32" fmla="*/ 102 w 242"/>
                  <a:gd name="T33" fmla="*/ 33 h 178"/>
                  <a:gd name="T34" fmla="*/ 116 w 242"/>
                  <a:gd name="T35" fmla="*/ 15 h 178"/>
                  <a:gd name="T36" fmla="*/ 130 w 242"/>
                  <a:gd name="T37" fmla="*/ 8 h 178"/>
                  <a:gd name="T38" fmla="*/ 147 w 242"/>
                  <a:gd name="T39" fmla="*/ 2 h 178"/>
                  <a:gd name="T40" fmla="*/ 163 w 242"/>
                  <a:gd name="T41" fmla="*/ 5 h 178"/>
                  <a:gd name="T42" fmla="*/ 165 w 242"/>
                  <a:gd name="T43" fmla="*/ 16 h 178"/>
                  <a:gd name="T44" fmla="*/ 171 w 242"/>
                  <a:gd name="T45" fmla="*/ 24 h 178"/>
                  <a:gd name="T46" fmla="*/ 171 w 242"/>
                  <a:gd name="T47" fmla="*/ 34 h 178"/>
                  <a:gd name="T48" fmla="*/ 174 w 242"/>
                  <a:gd name="T49" fmla="*/ 48 h 178"/>
                  <a:gd name="T50" fmla="*/ 181 w 242"/>
                  <a:gd name="T51" fmla="*/ 59 h 178"/>
                  <a:gd name="T52" fmla="*/ 184 w 242"/>
                  <a:gd name="T53" fmla="*/ 79 h 178"/>
                  <a:gd name="T54" fmla="*/ 188 w 242"/>
                  <a:gd name="T55" fmla="*/ 89 h 178"/>
                  <a:gd name="T56" fmla="*/ 188 w 242"/>
                  <a:gd name="T57" fmla="*/ 120 h 178"/>
                  <a:gd name="T58" fmla="*/ 192 w 242"/>
                  <a:gd name="T59" fmla="*/ 146 h 178"/>
                  <a:gd name="T60" fmla="*/ 192 w 242"/>
                  <a:gd name="T61" fmla="*/ 158 h 178"/>
                  <a:gd name="T62" fmla="*/ 186 w 242"/>
                  <a:gd name="T63" fmla="*/ 171 h 178"/>
                  <a:gd name="T64" fmla="*/ 198 w 242"/>
                  <a:gd name="T65" fmla="*/ 166 h 178"/>
                  <a:gd name="T66" fmla="*/ 206 w 242"/>
                  <a:gd name="T67" fmla="*/ 160 h 178"/>
                  <a:gd name="T68" fmla="*/ 217 w 242"/>
                  <a:gd name="T69" fmla="*/ 158 h 178"/>
                  <a:gd name="T70" fmla="*/ 225 w 242"/>
                  <a:gd name="T71" fmla="*/ 153 h 178"/>
                  <a:gd name="T72" fmla="*/ 225 w 242"/>
                  <a:gd name="T73" fmla="*/ 157 h 178"/>
                  <a:gd name="T74" fmla="*/ 233 w 242"/>
                  <a:gd name="T75" fmla="*/ 151 h 178"/>
                  <a:gd name="T76" fmla="*/ 240 w 242"/>
                  <a:gd name="T77" fmla="*/ 149 h 178"/>
                  <a:gd name="T78" fmla="*/ 233 w 242"/>
                  <a:gd name="T79" fmla="*/ 157 h 178"/>
                  <a:gd name="T80" fmla="*/ 219 w 242"/>
                  <a:gd name="T81" fmla="*/ 166 h 178"/>
                  <a:gd name="T82" fmla="*/ 206 w 242"/>
                  <a:gd name="T83" fmla="*/ 173 h 178"/>
                  <a:gd name="T84" fmla="*/ 189 w 242"/>
                  <a:gd name="T85" fmla="*/ 178 h 178"/>
                  <a:gd name="T86" fmla="*/ 182 w 242"/>
                  <a:gd name="T87" fmla="*/ 171 h 178"/>
                  <a:gd name="T88" fmla="*/ 180 w 242"/>
                  <a:gd name="T89" fmla="*/ 165 h 178"/>
                  <a:gd name="T90" fmla="*/ 155 w 242"/>
                  <a:gd name="T91" fmla="*/ 158 h 178"/>
                  <a:gd name="T92" fmla="*/ 154 w 242"/>
                  <a:gd name="T93" fmla="*/ 151 h 178"/>
                  <a:gd name="T94" fmla="*/ 148 w 242"/>
                  <a:gd name="T95" fmla="*/ 150 h 178"/>
                  <a:gd name="T96" fmla="*/ 140 w 242"/>
                  <a:gd name="T97" fmla="*/ 138 h 178"/>
                  <a:gd name="T98" fmla="*/ 2 w 242"/>
                  <a:gd name="T99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78">
                    <a:moveTo>
                      <a:pt x="0" y="146"/>
                    </a:moveTo>
                    <a:lnTo>
                      <a:pt x="10" y="136"/>
                    </a:lnTo>
                    <a:lnTo>
                      <a:pt x="12" y="133"/>
                    </a:lnTo>
                    <a:lnTo>
                      <a:pt x="16" y="129"/>
                    </a:lnTo>
                    <a:lnTo>
                      <a:pt x="18" y="127"/>
                    </a:lnTo>
                    <a:lnTo>
                      <a:pt x="22" y="124"/>
                    </a:lnTo>
                    <a:lnTo>
                      <a:pt x="22" y="121"/>
                    </a:lnTo>
                    <a:lnTo>
                      <a:pt x="22" y="119"/>
                    </a:lnTo>
                    <a:lnTo>
                      <a:pt x="17" y="109"/>
                    </a:lnTo>
                    <a:lnTo>
                      <a:pt x="14" y="102"/>
                    </a:lnTo>
                    <a:lnTo>
                      <a:pt x="18" y="99"/>
                    </a:lnTo>
                    <a:lnTo>
                      <a:pt x="31" y="96"/>
                    </a:lnTo>
                    <a:lnTo>
                      <a:pt x="38" y="96"/>
                    </a:lnTo>
                    <a:lnTo>
                      <a:pt x="47" y="96"/>
                    </a:lnTo>
                    <a:lnTo>
                      <a:pt x="53" y="96"/>
                    </a:lnTo>
                    <a:lnTo>
                      <a:pt x="56" y="96"/>
                    </a:lnTo>
                    <a:lnTo>
                      <a:pt x="63" y="93"/>
                    </a:lnTo>
                    <a:lnTo>
                      <a:pt x="67" y="93"/>
                    </a:lnTo>
                    <a:lnTo>
                      <a:pt x="77" y="90"/>
                    </a:lnTo>
                    <a:lnTo>
                      <a:pt x="83" y="83"/>
                    </a:lnTo>
                    <a:lnTo>
                      <a:pt x="89" y="80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3" y="71"/>
                    </a:lnTo>
                    <a:lnTo>
                      <a:pt x="89" y="66"/>
                    </a:lnTo>
                    <a:lnTo>
                      <a:pt x="93" y="63"/>
                    </a:lnTo>
                    <a:lnTo>
                      <a:pt x="94" y="59"/>
                    </a:lnTo>
                    <a:lnTo>
                      <a:pt x="89" y="61"/>
                    </a:lnTo>
                    <a:lnTo>
                      <a:pt x="87" y="59"/>
                    </a:lnTo>
                    <a:lnTo>
                      <a:pt x="85" y="55"/>
                    </a:lnTo>
                    <a:lnTo>
                      <a:pt x="90" y="51"/>
                    </a:lnTo>
                    <a:lnTo>
                      <a:pt x="98" y="44"/>
                    </a:lnTo>
                    <a:lnTo>
                      <a:pt x="101" y="38"/>
                    </a:lnTo>
                    <a:lnTo>
                      <a:pt x="102" y="33"/>
                    </a:lnTo>
                    <a:lnTo>
                      <a:pt x="110" y="23"/>
                    </a:lnTo>
                    <a:lnTo>
                      <a:pt x="116" y="15"/>
                    </a:lnTo>
                    <a:lnTo>
                      <a:pt x="123" y="10"/>
                    </a:lnTo>
                    <a:lnTo>
                      <a:pt x="130" y="8"/>
                    </a:lnTo>
                    <a:lnTo>
                      <a:pt x="141" y="5"/>
                    </a:lnTo>
                    <a:lnTo>
                      <a:pt x="147" y="2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3" y="11"/>
                    </a:lnTo>
                    <a:lnTo>
                      <a:pt x="165" y="16"/>
                    </a:lnTo>
                    <a:lnTo>
                      <a:pt x="168" y="23"/>
                    </a:lnTo>
                    <a:lnTo>
                      <a:pt x="171" y="24"/>
                    </a:lnTo>
                    <a:lnTo>
                      <a:pt x="174" y="32"/>
                    </a:lnTo>
                    <a:lnTo>
                      <a:pt x="171" y="34"/>
                    </a:lnTo>
                    <a:lnTo>
                      <a:pt x="170" y="41"/>
                    </a:lnTo>
                    <a:lnTo>
                      <a:pt x="174" y="48"/>
                    </a:lnTo>
                    <a:lnTo>
                      <a:pt x="177" y="56"/>
                    </a:lnTo>
                    <a:lnTo>
                      <a:pt x="181" y="59"/>
                    </a:lnTo>
                    <a:lnTo>
                      <a:pt x="182" y="70"/>
                    </a:lnTo>
                    <a:lnTo>
                      <a:pt x="184" y="79"/>
                    </a:lnTo>
                    <a:lnTo>
                      <a:pt x="188" y="88"/>
                    </a:lnTo>
                    <a:lnTo>
                      <a:pt x="188" y="89"/>
                    </a:lnTo>
                    <a:lnTo>
                      <a:pt x="188" y="102"/>
                    </a:lnTo>
                    <a:lnTo>
                      <a:pt x="188" y="120"/>
                    </a:lnTo>
                    <a:lnTo>
                      <a:pt x="192" y="139"/>
                    </a:lnTo>
                    <a:lnTo>
                      <a:pt x="192" y="146"/>
                    </a:lnTo>
                    <a:lnTo>
                      <a:pt x="196" y="152"/>
                    </a:lnTo>
                    <a:lnTo>
                      <a:pt x="192" y="158"/>
                    </a:lnTo>
                    <a:lnTo>
                      <a:pt x="193" y="161"/>
                    </a:lnTo>
                    <a:lnTo>
                      <a:pt x="186" y="171"/>
                    </a:lnTo>
                    <a:lnTo>
                      <a:pt x="193" y="168"/>
                    </a:lnTo>
                    <a:lnTo>
                      <a:pt x="198" y="166"/>
                    </a:lnTo>
                    <a:lnTo>
                      <a:pt x="204" y="162"/>
                    </a:lnTo>
                    <a:lnTo>
                      <a:pt x="206" y="160"/>
                    </a:lnTo>
                    <a:lnTo>
                      <a:pt x="212" y="159"/>
                    </a:lnTo>
                    <a:lnTo>
                      <a:pt x="217" y="158"/>
                    </a:lnTo>
                    <a:lnTo>
                      <a:pt x="219" y="156"/>
                    </a:lnTo>
                    <a:lnTo>
                      <a:pt x="225" y="153"/>
                    </a:lnTo>
                    <a:lnTo>
                      <a:pt x="230" y="147"/>
                    </a:lnTo>
                    <a:lnTo>
                      <a:pt x="225" y="157"/>
                    </a:lnTo>
                    <a:lnTo>
                      <a:pt x="230" y="155"/>
                    </a:lnTo>
                    <a:lnTo>
                      <a:pt x="233" y="151"/>
                    </a:lnTo>
                    <a:lnTo>
                      <a:pt x="236" y="150"/>
                    </a:lnTo>
                    <a:lnTo>
                      <a:pt x="240" y="149"/>
                    </a:lnTo>
                    <a:lnTo>
                      <a:pt x="242" y="149"/>
                    </a:lnTo>
                    <a:lnTo>
                      <a:pt x="233" y="157"/>
                    </a:lnTo>
                    <a:lnTo>
                      <a:pt x="225" y="163"/>
                    </a:lnTo>
                    <a:lnTo>
                      <a:pt x="219" y="166"/>
                    </a:lnTo>
                    <a:lnTo>
                      <a:pt x="214" y="171"/>
                    </a:lnTo>
                    <a:lnTo>
                      <a:pt x="206" y="173"/>
                    </a:lnTo>
                    <a:lnTo>
                      <a:pt x="197" y="176"/>
                    </a:lnTo>
                    <a:lnTo>
                      <a:pt x="189" y="178"/>
                    </a:lnTo>
                    <a:lnTo>
                      <a:pt x="184" y="175"/>
                    </a:lnTo>
                    <a:lnTo>
                      <a:pt x="182" y="171"/>
                    </a:lnTo>
                    <a:lnTo>
                      <a:pt x="182" y="167"/>
                    </a:lnTo>
                    <a:lnTo>
                      <a:pt x="180" y="165"/>
                    </a:lnTo>
                    <a:lnTo>
                      <a:pt x="167" y="161"/>
                    </a:lnTo>
                    <a:lnTo>
                      <a:pt x="155" y="158"/>
                    </a:lnTo>
                    <a:lnTo>
                      <a:pt x="157" y="153"/>
                    </a:lnTo>
                    <a:lnTo>
                      <a:pt x="154" y="151"/>
                    </a:lnTo>
                    <a:lnTo>
                      <a:pt x="151" y="151"/>
                    </a:lnTo>
                    <a:lnTo>
                      <a:pt x="148" y="150"/>
                    </a:lnTo>
                    <a:lnTo>
                      <a:pt x="144" y="143"/>
                    </a:lnTo>
                    <a:lnTo>
                      <a:pt x="140" y="138"/>
                    </a:lnTo>
                    <a:lnTo>
                      <a:pt x="132" y="133"/>
                    </a:lnTo>
                    <a:lnTo>
                      <a:pt x="2" y="15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5" name="Freeform 24">
                <a:extLst>
                  <a:ext uri="{FF2B5EF4-FFF2-40B4-BE49-F238E27FC236}">
                    <a16:creationId xmlns:a16="http://schemas.microsoft.com/office/drawing/2014/main" id="{7E9CD4B3-25CB-3342-A6A9-895E2241D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2828" y="6103204"/>
                <a:ext cx="373763" cy="674283"/>
              </a:xfrm>
              <a:custGeom>
                <a:avLst/>
                <a:gdLst>
                  <a:gd name="T0" fmla="*/ 0 w 56"/>
                  <a:gd name="T1" fmla="*/ 23 h 101"/>
                  <a:gd name="T2" fmla="*/ 2 w 56"/>
                  <a:gd name="T3" fmla="*/ 28 h 101"/>
                  <a:gd name="T4" fmla="*/ 5 w 56"/>
                  <a:gd name="T5" fmla="*/ 35 h 101"/>
                  <a:gd name="T6" fmla="*/ 8 w 56"/>
                  <a:gd name="T7" fmla="*/ 36 h 101"/>
                  <a:gd name="T8" fmla="*/ 11 w 56"/>
                  <a:gd name="T9" fmla="*/ 44 h 101"/>
                  <a:gd name="T10" fmla="*/ 8 w 56"/>
                  <a:gd name="T11" fmla="*/ 46 h 101"/>
                  <a:gd name="T12" fmla="*/ 7 w 56"/>
                  <a:gd name="T13" fmla="*/ 53 h 101"/>
                  <a:gd name="T14" fmla="*/ 11 w 56"/>
                  <a:gd name="T15" fmla="*/ 60 h 101"/>
                  <a:gd name="T16" fmla="*/ 14 w 56"/>
                  <a:gd name="T17" fmla="*/ 68 h 101"/>
                  <a:gd name="T18" fmla="*/ 18 w 56"/>
                  <a:gd name="T19" fmla="*/ 71 h 101"/>
                  <a:gd name="T20" fmla="*/ 19 w 56"/>
                  <a:gd name="T21" fmla="*/ 82 h 101"/>
                  <a:gd name="T22" fmla="*/ 21 w 56"/>
                  <a:gd name="T23" fmla="*/ 91 h 101"/>
                  <a:gd name="T24" fmla="*/ 25 w 56"/>
                  <a:gd name="T25" fmla="*/ 100 h 101"/>
                  <a:gd name="T26" fmla="*/ 25 w 56"/>
                  <a:gd name="T27" fmla="*/ 101 h 101"/>
                  <a:gd name="T28" fmla="*/ 47 w 56"/>
                  <a:gd name="T29" fmla="*/ 98 h 101"/>
                  <a:gd name="T30" fmla="*/ 45 w 56"/>
                  <a:gd name="T31" fmla="*/ 91 h 101"/>
                  <a:gd name="T32" fmla="*/ 46 w 56"/>
                  <a:gd name="T33" fmla="*/ 82 h 101"/>
                  <a:gd name="T34" fmla="*/ 45 w 56"/>
                  <a:gd name="T35" fmla="*/ 71 h 101"/>
                  <a:gd name="T36" fmla="*/ 44 w 56"/>
                  <a:gd name="T37" fmla="*/ 60 h 101"/>
                  <a:gd name="T38" fmla="*/ 47 w 56"/>
                  <a:gd name="T39" fmla="*/ 45 h 101"/>
                  <a:gd name="T40" fmla="*/ 47 w 56"/>
                  <a:gd name="T41" fmla="*/ 32 h 101"/>
                  <a:gd name="T42" fmla="*/ 56 w 56"/>
                  <a:gd name="T43" fmla="*/ 25 h 101"/>
                  <a:gd name="T44" fmla="*/ 56 w 56"/>
                  <a:gd name="T45" fmla="*/ 21 h 101"/>
                  <a:gd name="T46" fmla="*/ 53 w 56"/>
                  <a:gd name="T47" fmla="*/ 17 h 101"/>
                  <a:gd name="T48" fmla="*/ 53 w 56"/>
                  <a:gd name="T49" fmla="*/ 12 h 101"/>
                  <a:gd name="T50" fmla="*/ 53 w 56"/>
                  <a:gd name="T51" fmla="*/ 4 h 101"/>
                  <a:gd name="T52" fmla="*/ 50 w 56"/>
                  <a:gd name="T53" fmla="*/ 0 h 101"/>
                  <a:gd name="T54" fmla="*/ 43 w 56"/>
                  <a:gd name="T55" fmla="*/ 2 h 101"/>
                  <a:gd name="T56" fmla="*/ 36 w 56"/>
                  <a:gd name="T57" fmla="*/ 4 h 101"/>
                  <a:gd name="T58" fmla="*/ 22 w 56"/>
                  <a:gd name="T59" fmla="*/ 6 h 101"/>
                  <a:gd name="T60" fmla="*/ 15 w 56"/>
                  <a:gd name="T61" fmla="*/ 8 h 101"/>
                  <a:gd name="T62" fmla="*/ 5 w 56"/>
                  <a:gd name="T63" fmla="*/ 12 h 101"/>
                  <a:gd name="T64" fmla="*/ 0 w 56"/>
                  <a:gd name="T65" fmla="*/ 12 h 101"/>
                  <a:gd name="T66" fmla="*/ 0 w 56"/>
                  <a:gd name="T67" fmla="*/ 17 h 101"/>
                  <a:gd name="T68" fmla="*/ 0 w 56"/>
                  <a:gd name="T69" fmla="*/ 2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101">
                    <a:moveTo>
                      <a:pt x="0" y="23"/>
                    </a:moveTo>
                    <a:lnTo>
                      <a:pt x="2" y="28"/>
                    </a:lnTo>
                    <a:lnTo>
                      <a:pt x="5" y="35"/>
                    </a:lnTo>
                    <a:lnTo>
                      <a:pt x="8" y="36"/>
                    </a:lnTo>
                    <a:lnTo>
                      <a:pt x="11" y="44"/>
                    </a:lnTo>
                    <a:lnTo>
                      <a:pt x="8" y="46"/>
                    </a:lnTo>
                    <a:lnTo>
                      <a:pt x="7" y="53"/>
                    </a:lnTo>
                    <a:lnTo>
                      <a:pt x="11" y="60"/>
                    </a:lnTo>
                    <a:lnTo>
                      <a:pt x="14" y="68"/>
                    </a:lnTo>
                    <a:lnTo>
                      <a:pt x="18" y="71"/>
                    </a:lnTo>
                    <a:lnTo>
                      <a:pt x="19" y="82"/>
                    </a:lnTo>
                    <a:lnTo>
                      <a:pt x="21" y="91"/>
                    </a:lnTo>
                    <a:lnTo>
                      <a:pt x="25" y="100"/>
                    </a:lnTo>
                    <a:lnTo>
                      <a:pt x="25" y="101"/>
                    </a:lnTo>
                    <a:lnTo>
                      <a:pt x="47" y="98"/>
                    </a:lnTo>
                    <a:lnTo>
                      <a:pt x="45" y="91"/>
                    </a:lnTo>
                    <a:lnTo>
                      <a:pt x="46" y="82"/>
                    </a:lnTo>
                    <a:lnTo>
                      <a:pt x="45" y="71"/>
                    </a:lnTo>
                    <a:lnTo>
                      <a:pt x="44" y="60"/>
                    </a:lnTo>
                    <a:lnTo>
                      <a:pt x="47" y="45"/>
                    </a:lnTo>
                    <a:lnTo>
                      <a:pt x="47" y="32"/>
                    </a:lnTo>
                    <a:lnTo>
                      <a:pt x="56" y="25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3" y="4"/>
                    </a:lnTo>
                    <a:lnTo>
                      <a:pt x="50" y="0"/>
                    </a:lnTo>
                    <a:lnTo>
                      <a:pt x="43" y="2"/>
                    </a:lnTo>
                    <a:lnTo>
                      <a:pt x="36" y="4"/>
                    </a:lnTo>
                    <a:lnTo>
                      <a:pt x="22" y="6"/>
                    </a:lnTo>
                    <a:lnTo>
                      <a:pt x="15" y="8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6" name="Freeform 25">
                <a:extLst>
                  <a:ext uri="{FF2B5EF4-FFF2-40B4-BE49-F238E27FC236}">
                    <a16:creationId xmlns:a16="http://schemas.microsoft.com/office/drawing/2014/main" id="{1A532B95-3601-0948-8959-D0073F22A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6497" y="6016415"/>
                <a:ext cx="333716" cy="741042"/>
              </a:xfrm>
              <a:custGeom>
                <a:avLst/>
                <a:gdLst>
                  <a:gd name="T0" fmla="*/ 18 w 50"/>
                  <a:gd name="T1" fmla="*/ 0 h 111"/>
                  <a:gd name="T2" fmla="*/ 14 w 50"/>
                  <a:gd name="T3" fmla="*/ 1 h 111"/>
                  <a:gd name="T4" fmla="*/ 9 w 50"/>
                  <a:gd name="T5" fmla="*/ 1 h 111"/>
                  <a:gd name="T6" fmla="*/ 9 w 50"/>
                  <a:gd name="T7" fmla="*/ 6 h 111"/>
                  <a:gd name="T8" fmla="*/ 8 w 50"/>
                  <a:gd name="T9" fmla="*/ 9 h 111"/>
                  <a:gd name="T10" fmla="*/ 6 w 50"/>
                  <a:gd name="T11" fmla="*/ 13 h 111"/>
                  <a:gd name="T12" fmla="*/ 9 w 50"/>
                  <a:gd name="T13" fmla="*/ 17 h 111"/>
                  <a:gd name="T14" fmla="*/ 9 w 50"/>
                  <a:gd name="T15" fmla="*/ 25 h 111"/>
                  <a:gd name="T16" fmla="*/ 9 w 50"/>
                  <a:gd name="T17" fmla="*/ 30 h 111"/>
                  <a:gd name="T18" fmla="*/ 12 w 50"/>
                  <a:gd name="T19" fmla="*/ 34 h 111"/>
                  <a:gd name="T20" fmla="*/ 12 w 50"/>
                  <a:gd name="T21" fmla="*/ 38 h 111"/>
                  <a:gd name="T22" fmla="*/ 3 w 50"/>
                  <a:gd name="T23" fmla="*/ 45 h 111"/>
                  <a:gd name="T24" fmla="*/ 3 w 50"/>
                  <a:gd name="T25" fmla="*/ 58 h 111"/>
                  <a:gd name="T26" fmla="*/ 0 w 50"/>
                  <a:gd name="T27" fmla="*/ 73 h 111"/>
                  <a:gd name="T28" fmla="*/ 1 w 50"/>
                  <a:gd name="T29" fmla="*/ 84 h 111"/>
                  <a:gd name="T30" fmla="*/ 2 w 50"/>
                  <a:gd name="T31" fmla="*/ 95 h 111"/>
                  <a:gd name="T32" fmla="*/ 1 w 50"/>
                  <a:gd name="T33" fmla="*/ 104 h 111"/>
                  <a:gd name="T34" fmla="*/ 3 w 50"/>
                  <a:gd name="T35" fmla="*/ 111 h 111"/>
                  <a:gd name="T36" fmla="*/ 40 w 50"/>
                  <a:gd name="T37" fmla="*/ 102 h 111"/>
                  <a:gd name="T38" fmla="*/ 41 w 50"/>
                  <a:gd name="T39" fmla="*/ 97 h 111"/>
                  <a:gd name="T40" fmla="*/ 49 w 50"/>
                  <a:gd name="T41" fmla="*/ 94 h 111"/>
                  <a:gd name="T42" fmla="*/ 48 w 50"/>
                  <a:gd name="T43" fmla="*/ 91 h 111"/>
                  <a:gd name="T44" fmla="*/ 50 w 50"/>
                  <a:gd name="T45" fmla="*/ 83 h 111"/>
                  <a:gd name="T46" fmla="*/ 50 w 50"/>
                  <a:gd name="T47" fmla="*/ 83 h 111"/>
                  <a:gd name="T48" fmla="*/ 41 w 50"/>
                  <a:gd name="T49" fmla="*/ 75 h 111"/>
                  <a:gd name="T50" fmla="*/ 18 w 50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11">
                    <a:moveTo>
                      <a:pt x="18" y="0"/>
                    </a:moveTo>
                    <a:lnTo>
                      <a:pt x="14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9" y="25"/>
                    </a:lnTo>
                    <a:lnTo>
                      <a:pt x="9" y="30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3" y="45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1" y="84"/>
                    </a:lnTo>
                    <a:lnTo>
                      <a:pt x="2" y="95"/>
                    </a:lnTo>
                    <a:lnTo>
                      <a:pt x="1" y="104"/>
                    </a:lnTo>
                    <a:lnTo>
                      <a:pt x="3" y="111"/>
                    </a:lnTo>
                    <a:lnTo>
                      <a:pt x="40" y="102"/>
                    </a:lnTo>
                    <a:lnTo>
                      <a:pt x="41" y="97"/>
                    </a:lnTo>
                    <a:lnTo>
                      <a:pt x="49" y="94"/>
                    </a:lnTo>
                    <a:lnTo>
                      <a:pt x="48" y="91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1" y="7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7" name="Freeform 26">
                <a:extLst>
                  <a:ext uri="{FF2B5EF4-FFF2-40B4-BE49-F238E27FC236}">
                    <a16:creationId xmlns:a16="http://schemas.microsoft.com/office/drawing/2014/main" id="{2A19DCB0-3CF6-7D41-99EC-C941242B3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9690" y="6917684"/>
                <a:ext cx="373763" cy="340481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8" name="Freeform 27">
                <a:extLst>
                  <a:ext uri="{FF2B5EF4-FFF2-40B4-BE49-F238E27FC236}">
                    <a16:creationId xmlns:a16="http://schemas.microsoft.com/office/drawing/2014/main" id="{B587A806-751D-6B4E-A015-F9550BBA0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3406" y="6884300"/>
                <a:ext cx="160185" cy="206959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39" name="Freeform 28">
                <a:extLst>
                  <a:ext uri="{FF2B5EF4-FFF2-40B4-BE49-F238E27FC236}">
                    <a16:creationId xmlns:a16="http://schemas.microsoft.com/office/drawing/2014/main" id="{531A494E-3CDA-F042-A7B4-AD02F3E5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9690" y="6643962"/>
                <a:ext cx="727501" cy="367186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0" name="Freeform 29">
                <a:extLst>
                  <a:ext uri="{FF2B5EF4-FFF2-40B4-BE49-F238E27FC236}">
                    <a16:creationId xmlns:a16="http://schemas.microsoft.com/office/drawing/2014/main" id="{B7D68202-3768-A649-9B76-580204B30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0333" y="6984443"/>
                <a:ext cx="66742" cy="46736"/>
              </a:xfrm>
              <a:custGeom>
                <a:avLst/>
                <a:gdLst>
                  <a:gd name="T0" fmla="*/ 3 w 12"/>
                  <a:gd name="T1" fmla="*/ 9 h 9"/>
                  <a:gd name="T2" fmla="*/ 7 w 12"/>
                  <a:gd name="T3" fmla="*/ 9 h 9"/>
                  <a:gd name="T4" fmla="*/ 10 w 12"/>
                  <a:gd name="T5" fmla="*/ 6 h 9"/>
                  <a:gd name="T6" fmla="*/ 12 w 12"/>
                  <a:gd name="T7" fmla="*/ 4 h 9"/>
                  <a:gd name="T8" fmla="*/ 8 w 12"/>
                  <a:gd name="T9" fmla="*/ 2 h 9"/>
                  <a:gd name="T10" fmla="*/ 4 w 12"/>
                  <a:gd name="T11" fmla="*/ 1 h 9"/>
                  <a:gd name="T12" fmla="*/ 0 w 12"/>
                  <a:gd name="T13" fmla="*/ 7 h 9"/>
                  <a:gd name="T14" fmla="*/ 3 w 12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5" y="0"/>
                      <a:pt x="4" y="1"/>
                    </a:cubicBezTo>
                    <a:cubicBezTo>
                      <a:pt x="4" y="2"/>
                      <a:pt x="0" y="7"/>
                      <a:pt x="0" y="7"/>
                    </a:cubicBezTo>
                    <a:lnTo>
                      <a:pt x="3" y="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1" name="Freeform 30">
                <a:extLst>
                  <a:ext uri="{FF2B5EF4-FFF2-40B4-BE49-F238E27FC236}">
                    <a16:creationId xmlns:a16="http://schemas.microsoft.com/office/drawing/2014/main" id="{F43C9A0A-EEB8-A543-9360-4B362273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9366" y="7238137"/>
                <a:ext cx="280320" cy="627547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2" name="Freeform 31">
                <a:extLst>
                  <a:ext uri="{FF2B5EF4-FFF2-40B4-BE49-F238E27FC236}">
                    <a16:creationId xmlns:a16="http://schemas.microsoft.com/office/drawing/2014/main" id="{C0392AB0-A2E0-3747-B8B0-8B8A33C2A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5974" y="7672078"/>
                <a:ext cx="220250" cy="360508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3" name="Freeform 32">
                <a:extLst>
                  <a:ext uri="{FF2B5EF4-FFF2-40B4-BE49-F238E27FC236}">
                    <a16:creationId xmlns:a16="http://schemas.microsoft.com/office/drawing/2014/main" id="{48785F3D-5107-D846-975C-49EA4D490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38080" y="7071228"/>
                <a:ext cx="1254773" cy="814479"/>
              </a:xfrm>
              <a:custGeom>
                <a:avLst/>
                <a:gdLst>
                  <a:gd name="T0" fmla="*/ 165 w 188"/>
                  <a:gd name="T1" fmla="*/ 90 h 122"/>
                  <a:gd name="T2" fmla="*/ 166 w 188"/>
                  <a:gd name="T3" fmla="*/ 90 h 122"/>
                  <a:gd name="T4" fmla="*/ 169 w 188"/>
                  <a:gd name="T5" fmla="*/ 90 h 122"/>
                  <a:gd name="T6" fmla="*/ 171 w 188"/>
                  <a:gd name="T7" fmla="*/ 91 h 122"/>
                  <a:gd name="T8" fmla="*/ 171 w 188"/>
                  <a:gd name="T9" fmla="*/ 89 h 122"/>
                  <a:gd name="T10" fmla="*/ 178 w 188"/>
                  <a:gd name="T11" fmla="*/ 83 h 122"/>
                  <a:gd name="T12" fmla="*/ 186 w 188"/>
                  <a:gd name="T13" fmla="*/ 78 h 122"/>
                  <a:gd name="T14" fmla="*/ 188 w 188"/>
                  <a:gd name="T15" fmla="*/ 72 h 122"/>
                  <a:gd name="T16" fmla="*/ 188 w 188"/>
                  <a:gd name="T17" fmla="*/ 71 h 122"/>
                  <a:gd name="T18" fmla="*/ 183 w 188"/>
                  <a:gd name="T19" fmla="*/ 67 h 122"/>
                  <a:gd name="T20" fmla="*/ 179 w 188"/>
                  <a:gd name="T21" fmla="*/ 63 h 122"/>
                  <a:gd name="T22" fmla="*/ 177 w 188"/>
                  <a:gd name="T23" fmla="*/ 59 h 122"/>
                  <a:gd name="T24" fmla="*/ 173 w 188"/>
                  <a:gd name="T25" fmla="*/ 57 h 122"/>
                  <a:gd name="T26" fmla="*/ 170 w 188"/>
                  <a:gd name="T27" fmla="*/ 55 h 122"/>
                  <a:gd name="T28" fmla="*/ 171 w 188"/>
                  <a:gd name="T29" fmla="*/ 50 h 122"/>
                  <a:gd name="T30" fmla="*/ 171 w 188"/>
                  <a:gd name="T31" fmla="*/ 45 h 122"/>
                  <a:gd name="T32" fmla="*/ 170 w 188"/>
                  <a:gd name="T33" fmla="*/ 39 h 122"/>
                  <a:gd name="T34" fmla="*/ 171 w 188"/>
                  <a:gd name="T35" fmla="*/ 34 h 122"/>
                  <a:gd name="T36" fmla="*/ 174 w 188"/>
                  <a:gd name="T37" fmla="*/ 32 h 122"/>
                  <a:gd name="T38" fmla="*/ 176 w 188"/>
                  <a:gd name="T39" fmla="*/ 28 h 122"/>
                  <a:gd name="T40" fmla="*/ 177 w 188"/>
                  <a:gd name="T41" fmla="*/ 25 h 122"/>
                  <a:gd name="T42" fmla="*/ 179 w 188"/>
                  <a:gd name="T43" fmla="*/ 20 h 122"/>
                  <a:gd name="T44" fmla="*/ 176 w 188"/>
                  <a:gd name="T45" fmla="*/ 18 h 122"/>
                  <a:gd name="T46" fmla="*/ 173 w 188"/>
                  <a:gd name="T47" fmla="*/ 18 h 122"/>
                  <a:gd name="T48" fmla="*/ 170 w 188"/>
                  <a:gd name="T49" fmla="*/ 17 h 122"/>
                  <a:gd name="T50" fmla="*/ 166 w 188"/>
                  <a:gd name="T51" fmla="*/ 10 h 122"/>
                  <a:gd name="T52" fmla="*/ 162 w 188"/>
                  <a:gd name="T53" fmla="*/ 5 h 122"/>
                  <a:gd name="T54" fmla="*/ 154 w 188"/>
                  <a:gd name="T55" fmla="*/ 0 h 122"/>
                  <a:gd name="T56" fmla="*/ 24 w 188"/>
                  <a:gd name="T57" fmla="*/ 23 h 122"/>
                  <a:gd name="T58" fmla="*/ 22 w 188"/>
                  <a:gd name="T59" fmla="*/ 13 h 122"/>
                  <a:gd name="T60" fmla="*/ 16 w 188"/>
                  <a:gd name="T61" fmla="*/ 17 h 122"/>
                  <a:gd name="T62" fmla="*/ 11 w 188"/>
                  <a:gd name="T63" fmla="*/ 21 h 122"/>
                  <a:gd name="T64" fmla="*/ 6 w 188"/>
                  <a:gd name="T65" fmla="*/ 24 h 122"/>
                  <a:gd name="T66" fmla="*/ 0 w 188"/>
                  <a:gd name="T67" fmla="*/ 28 h 122"/>
                  <a:gd name="T68" fmla="*/ 16 w 188"/>
                  <a:gd name="T69" fmla="*/ 122 h 122"/>
                  <a:gd name="T70" fmla="*/ 160 w 188"/>
                  <a:gd name="T71" fmla="*/ 95 h 122"/>
                  <a:gd name="T72" fmla="*/ 162 w 188"/>
                  <a:gd name="T73" fmla="*/ 92 h 122"/>
                  <a:gd name="T74" fmla="*/ 165 w 188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8" h="122">
                    <a:moveTo>
                      <a:pt x="165" y="90"/>
                    </a:moveTo>
                    <a:lnTo>
                      <a:pt x="166" y="90"/>
                    </a:lnTo>
                    <a:lnTo>
                      <a:pt x="169" y="90"/>
                    </a:lnTo>
                    <a:lnTo>
                      <a:pt x="171" y="91"/>
                    </a:lnTo>
                    <a:lnTo>
                      <a:pt x="171" y="89"/>
                    </a:lnTo>
                    <a:lnTo>
                      <a:pt x="178" y="83"/>
                    </a:lnTo>
                    <a:lnTo>
                      <a:pt x="186" y="78"/>
                    </a:lnTo>
                    <a:lnTo>
                      <a:pt x="188" y="72"/>
                    </a:lnTo>
                    <a:lnTo>
                      <a:pt x="188" y="71"/>
                    </a:lnTo>
                    <a:lnTo>
                      <a:pt x="183" y="67"/>
                    </a:lnTo>
                    <a:lnTo>
                      <a:pt x="179" y="63"/>
                    </a:lnTo>
                    <a:lnTo>
                      <a:pt x="177" y="59"/>
                    </a:lnTo>
                    <a:lnTo>
                      <a:pt x="173" y="57"/>
                    </a:lnTo>
                    <a:lnTo>
                      <a:pt x="170" y="55"/>
                    </a:lnTo>
                    <a:lnTo>
                      <a:pt x="171" y="50"/>
                    </a:lnTo>
                    <a:lnTo>
                      <a:pt x="171" y="45"/>
                    </a:lnTo>
                    <a:lnTo>
                      <a:pt x="170" y="39"/>
                    </a:lnTo>
                    <a:lnTo>
                      <a:pt x="171" y="34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7" y="25"/>
                    </a:lnTo>
                    <a:lnTo>
                      <a:pt x="179" y="20"/>
                    </a:lnTo>
                    <a:lnTo>
                      <a:pt x="176" y="18"/>
                    </a:lnTo>
                    <a:lnTo>
                      <a:pt x="173" y="18"/>
                    </a:lnTo>
                    <a:lnTo>
                      <a:pt x="170" y="17"/>
                    </a:lnTo>
                    <a:lnTo>
                      <a:pt x="166" y="10"/>
                    </a:lnTo>
                    <a:lnTo>
                      <a:pt x="162" y="5"/>
                    </a:lnTo>
                    <a:lnTo>
                      <a:pt x="154" y="0"/>
                    </a:lnTo>
                    <a:lnTo>
                      <a:pt x="24" y="23"/>
                    </a:lnTo>
                    <a:lnTo>
                      <a:pt x="22" y="13"/>
                    </a:lnTo>
                    <a:lnTo>
                      <a:pt x="16" y="17"/>
                    </a:lnTo>
                    <a:lnTo>
                      <a:pt x="11" y="21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16" y="122"/>
                    </a:lnTo>
                    <a:lnTo>
                      <a:pt x="160" y="95"/>
                    </a:lnTo>
                    <a:lnTo>
                      <a:pt x="162" y="92"/>
                    </a:lnTo>
                    <a:lnTo>
                      <a:pt x="165" y="9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4" name="Freeform 33">
                <a:extLst>
                  <a:ext uri="{FF2B5EF4-FFF2-40B4-BE49-F238E27FC236}">
                    <a16:creationId xmlns:a16="http://schemas.microsoft.com/office/drawing/2014/main" id="{B1BC0BF0-7471-5247-AAD7-3CD53717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3398" y="10335828"/>
                <a:ext cx="1942227" cy="1522142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5" name="Freeform 34">
                <a:extLst>
                  <a:ext uri="{FF2B5EF4-FFF2-40B4-BE49-F238E27FC236}">
                    <a16:creationId xmlns:a16="http://schemas.microsoft.com/office/drawing/2014/main" id="{1E0ABDA8-18FB-F94C-9E02-F5B8713E2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5000" y="9935258"/>
                <a:ext cx="1214730" cy="1074849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6" name="Freeform 35">
                <a:extLst>
                  <a:ext uri="{FF2B5EF4-FFF2-40B4-BE49-F238E27FC236}">
                    <a16:creationId xmlns:a16="http://schemas.microsoft.com/office/drawing/2014/main" id="{CDBD2A11-411A-EE41-9BBF-827908EF9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8163" y="8973909"/>
                <a:ext cx="1087915" cy="981384"/>
              </a:xfrm>
              <a:custGeom>
                <a:avLst/>
                <a:gdLst>
                  <a:gd name="T0" fmla="*/ 6 w 163"/>
                  <a:gd name="T1" fmla="*/ 123 h 147"/>
                  <a:gd name="T2" fmla="*/ 4 w 163"/>
                  <a:gd name="T3" fmla="*/ 121 h 147"/>
                  <a:gd name="T4" fmla="*/ 7 w 163"/>
                  <a:gd name="T5" fmla="*/ 124 h 147"/>
                  <a:gd name="T6" fmla="*/ 10 w 163"/>
                  <a:gd name="T7" fmla="*/ 125 h 147"/>
                  <a:gd name="T8" fmla="*/ 12 w 163"/>
                  <a:gd name="T9" fmla="*/ 123 h 147"/>
                  <a:gd name="T10" fmla="*/ 22 w 163"/>
                  <a:gd name="T11" fmla="*/ 124 h 147"/>
                  <a:gd name="T12" fmla="*/ 22 w 163"/>
                  <a:gd name="T13" fmla="*/ 147 h 147"/>
                  <a:gd name="T14" fmla="*/ 116 w 163"/>
                  <a:gd name="T15" fmla="*/ 144 h 147"/>
                  <a:gd name="T16" fmla="*/ 117 w 163"/>
                  <a:gd name="T17" fmla="*/ 144 h 147"/>
                  <a:gd name="T18" fmla="*/ 119 w 163"/>
                  <a:gd name="T19" fmla="*/ 139 h 147"/>
                  <a:gd name="T20" fmla="*/ 120 w 163"/>
                  <a:gd name="T21" fmla="*/ 136 h 147"/>
                  <a:gd name="T22" fmla="*/ 119 w 163"/>
                  <a:gd name="T23" fmla="*/ 133 h 147"/>
                  <a:gd name="T24" fmla="*/ 119 w 163"/>
                  <a:gd name="T25" fmla="*/ 127 h 147"/>
                  <a:gd name="T26" fmla="*/ 119 w 163"/>
                  <a:gd name="T27" fmla="*/ 125 h 147"/>
                  <a:gd name="T28" fmla="*/ 117 w 163"/>
                  <a:gd name="T29" fmla="*/ 122 h 147"/>
                  <a:gd name="T30" fmla="*/ 116 w 163"/>
                  <a:gd name="T31" fmla="*/ 121 h 147"/>
                  <a:gd name="T32" fmla="*/ 116 w 163"/>
                  <a:gd name="T33" fmla="*/ 119 h 147"/>
                  <a:gd name="T34" fmla="*/ 117 w 163"/>
                  <a:gd name="T35" fmla="*/ 117 h 147"/>
                  <a:gd name="T36" fmla="*/ 116 w 163"/>
                  <a:gd name="T37" fmla="*/ 116 h 147"/>
                  <a:gd name="T38" fmla="*/ 118 w 163"/>
                  <a:gd name="T39" fmla="*/ 113 h 147"/>
                  <a:gd name="T40" fmla="*/ 121 w 163"/>
                  <a:gd name="T41" fmla="*/ 109 h 147"/>
                  <a:gd name="T42" fmla="*/ 122 w 163"/>
                  <a:gd name="T43" fmla="*/ 109 h 147"/>
                  <a:gd name="T44" fmla="*/ 121 w 163"/>
                  <a:gd name="T45" fmla="*/ 107 h 147"/>
                  <a:gd name="T46" fmla="*/ 123 w 163"/>
                  <a:gd name="T47" fmla="*/ 103 h 147"/>
                  <a:gd name="T48" fmla="*/ 125 w 163"/>
                  <a:gd name="T49" fmla="*/ 100 h 147"/>
                  <a:gd name="T50" fmla="*/ 123 w 163"/>
                  <a:gd name="T51" fmla="*/ 99 h 147"/>
                  <a:gd name="T52" fmla="*/ 124 w 163"/>
                  <a:gd name="T53" fmla="*/ 95 h 147"/>
                  <a:gd name="T54" fmla="*/ 127 w 163"/>
                  <a:gd name="T55" fmla="*/ 92 h 147"/>
                  <a:gd name="T56" fmla="*/ 132 w 163"/>
                  <a:gd name="T57" fmla="*/ 86 h 147"/>
                  <a:gd name="T58" fmla="*/ 135 w 163"/>
                  <a:gd name="T59" fmla="*/ 81 h 147"/>
                  <a:gd name="T60" fmla="*/ 135 w 163"/>
                  <a:gd name="T61" fmla="*/ 77 h 147"/>
                  <a:gd name="T62" fmla="*/ 137 w 163"/>
                  <a:gd name="T63" fmla="*/ 72 h 147"/>
                  <a:gd name="T64" fmla="*/ 138 w 163"/>
                  <a:gd name="T65" fmla="*/ 72 h 147"/>
                  <a:gd name="T66" fmla="*/ 140 w 163"/>
                  <a:gd name="T67" fmla="*/ 70 h 147"/>
                  <a:gd name="T68" fmla="*/ 141 w 163"/>
                  <a:gd name="T69" fmla="*/ 67 h 147"/>
                  <a:gd name="T70" fmla="*/ 143 w 163"/>
                  <a:gd name="T71" fmla="*/ 65 h 147"/>
                  <a:gd name="T72" fmla="*/ 147 w 163"/>
                  <a:gd name="T73" fmla="*/ 63 h 147"/>
                  <a:gd name="T74" fmla="*/ 146 w 163"/>
                  <a:gd name="T75" fmla="*/ 60 h 147"/>
                  <a:gd name="T76" fmla="*/ 148 w 163"/>
                  <a:gd name="T77" fmla="*/ 58 h 147"/>
                  <a:gd name="T78" fmla="*/ 150 w 163"/>
                  <a:gd name="T79" fmla="*/ 54 h 147"/>
                  <a:gd name="T80" fmla="*/ 150 w 163"/>
                  <a:gd name="T81" fmla="*/ 48 h 147"/>
                  <a:gd name="T82" fmla="*/ 150 w 163"/>
                  <a:gd name="T83" fmla="*/ 43 h 147"/>
                  <a:gd name="T84" fmla="*/ 153 w 163"/>
                  <a:gd name="T85" fmla="*/ 39 h 147"/>
                  <a:gd name="T86" fmla="*/ 156 w 163"/>
                  <a:gd name="T87" fmla="*/ 37 h 147"/>
                  <a:gd name="T88" fmla="*/ 156 w 163"/>
                  <a:gd name="T89" fmla="*/ 35 h 147"/>
                  <a:gd name="T90" fmla="*/ 157 w 163"/>
                  <a:gd name="T91" fmla="*/ 33 h 147"/>
                  <a:gd name="T92" fmla="*/ 157 w 163"/>
                  <a:gd name="T93" fmla="*/ 29 h 147"/>
                  <a:gd name="T94" fmla="*/ 160 w 163"/>
                  <a:gd name="T95" fmla="*/ 28 h 147"/>
                  <a:gd name="T96" fmla="*/ 161 w 163"/>
                  <a:gd name="T97" fmla="*/ 26 h 147"/>
                  <a:gd name="T98" fmla="*/ 162 w 163"/>
                  <a:gd name="T99" fmla="*/ 24 h 147"/>
                  <a:gd name="T100" fmla="*/ 163 w 163"/>
                  <a:gd name="T101" fmla="*/ 22 h 147"/>
                  <a:gd name="T102" fmla="*/ 163 w 163"/>
                  <a:gd name="T103" fmla="*/ 19 h 147"/>
                  <a:gd name="T104" fmla="*/ 138 w 163"/>
                  <a:gd name="T105" fmla="*/ 20 h 147"/>
                  <a:gd name="T106" fmla="*/ 148 w 163"/>
                  <a:gd name="T107" fmla="*/ 5 h 147"/>
                  <a:gd name="T108" fmla="*/ 147 w 163"/>
                  <a:gd name="T109" fmla="*/ 0 h 147"/>
                  <a:gd name="T110" fmla="*/ 0 w 163"/>
                  <a:gd name="T111" fmla="*/ 4 h 147"/>
                  <a:gd name="T112" fmla="*/ 7 w 163"/>
                  <a:gd name="T113" fmla="*/ 47 h 147"/>
                  <a:gd name="T114" fmla="*/ 6 w 163"/>
                  <a:gd name="T115" fmla="*/ 12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3" h="147">
                    <a:moveTo>
                      <a:pt x="6" y="123"/>
                    </a:moveTo>
                    <a:lnTo>
                      <a:pt x="4" y="121"/>
                    </a:lnTo>
                    <a:lnTo>
                      <a:pt x="7" y="124"/>
                    </a:lnTo>
                    <a:lnTo>
                      <a:pt x="10" y="125"/>
                    </a:lnTo>
                    <a:lnTo>
                      <a:pt x="12" y="123"/>
                    </a:lnTo>
                    <a:lnTo>
                      <a:pt x="22" y="124"/>
                    </a:lnTo>
                    <a:lnTo>
                      <a:pt x="22" y="147"/>
                    </a:lnTo>
                    <a:lnTo>
                      <a:pt x="116" y="144"/>
                    </a:lnTo>
                    <a:lnTo>
                      <a:pt x="117" y="144"/>
                    </a:lnTo>
                    <a:lnTo>
                      <a:pt x="119" y="139"/>
                    </a:lnTo>
                    <a:lnTo>
                      <a:pt x="120" y="136"/>
                    </a:lnTo>
                    <a:lnTo>
                      <a:pt x="119" y="133"/>
                    </a:lnTo>
                    <a:lnTo>
                      <a:pt x="119" y="127"/>
                    </a:lnTo>
                    <a:lnTo>
                      <a:pt x="119" y="125"/>
                    </a:lnTo>
                    <a:lnTo>
                      <a:pt x="117" y="122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7" y="117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21" y="109"/>
                    </a:lnTo>
                    <a:lnTo>
                      <a:pt x="122" y="109"/>
                    </a:lnTo>
                    <a:lnTo>
                      <a:pt x="121" y="107"/>
                    </a:lnTo>
                    <a:lnTo>
                      <a:pt x="123" y="103"/>
                    </a:lnTo>
                    <a:lnTo>
                      <a:pt x="125" y="100"/>
                    </a:lnTo>
                    <a:lnTo>
                      <a:pt x="123" y="99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32" y="86"/>
                    </a:lnTo>
                    <a:lnTo>
                      <a:pt x="135" y="81"/>
                    </a:lnTo>
                    <a:lnTo>
                      <a:pt x="135" y="77"/>
                    </a:lnTo>
                    <a:lnTo>
                      <a:pt x="137" y="72"/>
                    </a:lnTo>
                    <a:lnTo>
                      <a:pt x="138" y="72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3" y="65"/>
                    </a:lnTo>
                    <a:lnTo>
                      <a:pt x="147" y="63"/>
                    </a:lnTo>
                    <a:lnTo>
                      <a:pt x="146" y="60"/>
                    </a:lnTo>
                    <a:lnTo>
                      <a:pt x="148" y="5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43"/>
                    </a:lnTo>
                    <a:lnTo>
                      <a:pt x="153" y="39"/>
                    </a:lnTo>
                    <a:lnTo>
                      <a:pt x="156" y="37"/>
                    </a:lnTo>
                    <a:lnTo>
                      <a:pt x="156" y="35"/>
                    </a:lnTo>
                    <a:lnTo>
                      <a:pt x="157" y="33"/>
                    </a:lnTo>
                    <a:lnTo>
                      <a:pt x="157" y="29"/>
                    </a:lnTo>
                    <a:lnTo>
                      <a:pt x="160" y="28"/>
                    </a:lnTo>
                    <a:lnTo>
                      <a:pt x="161" y="26"/>
                    </a:lnTo>
                    <a:lnTo>
                      <a:pt x="162" y="24"/>
                    </a:lnTo>
                    <a:lnTo>
                      <a:pt x="163" y="22"/>
                    </a:lnTo>
                    <a:lnTo>
                      <a:pt x="163" y="19"/>
                    </a:lnTo>
                    <a:lnTo>
                      <a:pt x="138" y="20"/>
                    </a:lnTo>
                    <a:lnTo>
                      <a:pt x="148" y="5"/>
                    </a:lnTo>
                    <a:lnTo>
                      <a:pt x="147" y="0"/>
                    </a:lnTo>
                    <a:lnTo>
                      <a:pt x="0" y="4"/>
                    </a:lnTo>
                    <a:lnTo>
                      <a:pt x="7" y="47"/>
                    </a:lnTo>
                    <a:lnTo>
                      <a:pt x="6" y="12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7" name="Freeform 36">
                <a:extLst>
                  <a:ext uri="{FF2B5EF4-FFF2-40B4-BE49-F238E27FC236}">
                    <a16:creationId xmlns:a16="http://schemas.microsoft.com/office/drawing/2014/main" id="{3A7D8CE6-D584-C34F-9F6D-BDD0C067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2617" y="8773628"/>
                <a:ext cx="1842114" cy="600842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8" name="Freeform 37">
                <a:extLst>
                  <a:ext uri="{FF2B5EF4-FFF2-40B4-BE49-F238E27FC236}">
                    <a16:creationId xmlns:a16="http://schemas.microsoft.com/office/drawing/2014/main" id="{BB37C6EC-0FD0-354E-8C9F-A340C7015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0787" y="8573343"/>
                <a:ext cx="1842114" cy="814479"/>
              </a:xfrm>
              <a:custGeom>
                <a:avLst/>
                <a:gdLst>
                  <a:gd name="T0" fmla="*/ 320 w 326"/>
                  <a:gd name="T1" fmla="*/ 28 h 144"/>
                  <a:gd name="T2" fmla="*/ 315 w 326"/>
                  <a:gd name="T3" fmla="*/ 38 h 144"/>
                  <a:gd name="T4" fmla="*/ 311 w 326"/>
                  <a:gd name="T5" fmla="*/ 32 h 144"/>
                  <a:gd name="T6" fmla="*/ 300 w 326"/>
                  <a:gd name="T7" fmla="*/ 30 h 144"/>
                  <a:gd name="T8" fmla="*/ 289 w 326"/>
                  <a:gd name="T9" fmla="*/ 35 h 144"/>
                  <a:gd name="T10" fmla="*/ 285 w 326"/>
                  <a:gd name="T11" fmla="*/ 32 h 144"/>
                  <a:gd name="T12" fmla="*/ 282 w 326"/>
                  <a:gd name="T13" fmla="*/ 25 h 144"/>
                  <a:gd name="T14" fmla="*/ 281 w 326"/>
                  <a:gd name="T15" fmla="*/ 18 h 144"/>
                  <a:gd name="T16" fmla="*/ 284 w 326"/>
                  <a:gd name="T17" fmla="*/ 20 h 144"/>
                  <a:gd name="T18" fmla="*/ 290 w 326"/>
                  <a:gd name="T19" fmla="*/ 29 h 144"/>
                  <a:gd name="T20" fmla="*/ 295 w 326"/>
                  <a:gd name="T21" fmla="*/ 26 h 144"/>
                  <a:gd name="T22" fmla="*/ 305 w 326"/>
                  <a:gd name="T23" fmla="*/ 22 h 144"/>
                  <a:gd name="T24" fmla="*/ 306 w 326"/>
                  <a:gd name="T25" fmla="*/ 16 h 144"/>
                  <a:gd name="T26" fmla="*/ 303 w 326"/>
                  <a:gd name="T27" fmla="*/ 12 h 144"/>
                  <a:gd name="T28" fmla="*/ 312 w 326"/>
                  <a:gd name="T29" fmla="*/ 14 h 144"/>
                  <a:gd name="T30" fmla="*/ 308 w 326"/>
                  <a:gd name="T31" fmla="*/ 4 h 144"/>
                  <a:gd name="T32" fmla="*/ 155 w 326"/>
                  <a:gd name="T33" fmla="*/ 28 h 144"/>
                  <a:gd name="T34" fmla="*/ 93 w 326"/>
                  <a:gd name="T35" fmla="*/ 47 h 144"/>
                  <a:gd name="T36" fmla="*/ 85 w 326"/>
                  <a:gd name="T37" fmla="*/ 58 h 144"/>
                  <a:gd name="T38" fmla="*/ 65 w 326"/>
                  <a:gd name="T39" fmla="*/ 70 h 144"/>
                  <a:gd name="T40" fmla="*/ 55 w 326"/>
                  <a:gd name="T41" fmla="*/ 72 h 144"/>
                  <a:gd name="T42" fmla="*/ 14 w 326"/>
                  <a:gd name="T43" fmla="*/ 99 h 144"/>
                  <a:gd name="T44" fmla="*/ 8 w 326"/>
                  <a:gd name="T45" fmla="*/ 110 h 144"/>
                  <a:gd name="T46" fmla="*/ 1 w 326"/>
                  <a:gd name="T47" fmla="*/ 117 h 144"/>
                  <a:gd name="T48" fmla="*/ 0 w 326"/>
                  <a:gd name="T49" fmla="*/ 124 h 144"/>
                  <a:gd name="T50" fmla="*/ 83 w 326"/>
                  <a:gd name="T51" fmla="*/ 104 h 144"/>
                  <a:gd name="T52" fmla="*/ 108 w 326"/>
                  <a:gd name="T53" fmla="*/ 105 h 144"/>
                  <a:gd name="T54" fmla="*/ 123 w 326"/>
                  <a:gd name="T55" fmla="*/ 100 h 144"/>
                  <a:gd name="T56" fmla="*/ 142 w 326"/>
                  <a:gd name="T57" fmla="*/ 114 h 144"/>
                  <a:gd name="T58" fmla="*/ 243 w 326"/>
                  <a:gd name="T59" fmla="*/ 140 h 144"/>
                  <a:gd name="T60" fmla="*/ 256 w 326"/>
                  <a:gd name="T61" fmla="*/ 136 h 144"/>
                  <a:gd name="T62" fmla="*/ 263 w 326"/>
                  <a:gd name="T63" fmla="*/ 117 h 144"/>
                  <a:gd name="T64" fmla="*/ 271 w 326"/>
                  <a:gd name="T65" fmla="*/ 106 h 144"/>
                  <a:gd name="T66" fmla="*/ 270 w 326"/>
                  <a:gd name="T67" fmla="*/ 100 h 144"/>
                  <a:gd name="T68" fmla="*/ 272 w 326"/>
                  <a:gd name="T69" fmla="*/ 97 h 144"/>
                  <a:gd name="T70" fmla="*/ 278 w 326"/>
                  <a:gd name="T71" fmla="*/ 100 h 144"/>
                  <a:gd name="T72" fmla="*/ 281 w 326"/>
                  <a:gd name="T73" fmla="*/ 95 h 144"/>
                  <a:gd name="T74" fmla="*/ 285 w 326"/>
                  <a:gd name="T75" fmla="*/ 95 h 144"/>
                  <a:gd name="T76" fmla="*/ 296 w 326"/>
                  <a:gd name="T77" fmla="*/ 91 h 144"/>
                  <a:gd name="T78" fmla="*/ 301 w 326"/>
                  <a:gd name="T79" fmla="*/ 87 h 144"/>
                  <a:gd name="T80" fmla="*/ 308 w 326"/>
                  <a:gd name="T81" fmla="*/ 81 h 144"/>
                  <a:gd name="T82" fmla="*/ 308 w 326"/>
                  <a:gd name="T83" fmla="*/ 75 h 144"/>
                  <a:gd name="T84" fmla="*/ 301 w 326"/>
                  <a:gd name="T85" fmla="*/ 78 h 144"/>
                  <a:gd name="T86" fmla="*/ 291 w 326"/>
                  <a:gd name="T87" fmla="*/ 83 h 144"/>
                  <a:gd name="T88" fmla="*/ 283 w 326"/>
                  <a:gd name="T89" fmla="*/ 77 h 144"/>
                  <a:gd name="T90" fmla="*/ 288 w 326"/>
                  <a:gd name="T91" fmla="*/ 77 h 144"/>
                  <a:gd name="T92" fmla="*/ 296 w 326"/>
                  <a:gd name="T93" fmla="*/ 73 h 144"/>
                  <a:gd name="T94" fmla="*/ 297 w 326"/>
                  <a:gd name="T95" fmla="*/ 68 h 144"/>
                  <a:gd name="T96" fmla="*/ 296 w 326"/>
                  <a:gd name="T97" fmla="*/ 64 h 144"/>
                  <a:gd name="T98" fmla="*/ 280 w 326"/>
                  <a:gd name="T99" fmla="*/ 58 h 144"/>
                  <a:gd name="T100" fmla="*/ 290 w 326"/>
                  <a:gd name="T101" fmla="*/ 57 h 144"/>
                  <a:gd name="T102" fmla="*/ 294 w 326"/>
                  <a:gd name="T103" fmla="*/ 55 h 144"/>
                  <a:gd name="T104" fmla="*/ 294 w 326"/>
                  <a:gd name="T105" fmla="*/ 51 h 144"/>
                  <a:gd name="T106" fmla="*/ 300 w 326"/>
                  <a:gd name="T107" fmla="*/ 58 h 144"/>
                  <a:gd name="T108" fmla="*/ 306 w 326"/>
                  <a:gd name="T109" fmla="*/ 58 h 144"/>
                  <a:gd name="T110" fmla="*/ 317 w 326"/>
                  <a:gd name="T111" fmla="*/ 57 h 144"/>
                  <a:gd name="T112" fmla="*/ 319 w 326"/>
                  <a:gd name="T113" fmla="*/ 48 h 144"/>
                  <a:gd name="T114" fmla="*/ 322 w 326"/>
                  <a:gd name="T115" fmla="*/ 42 h 144"/>
                  <a:gd name="T116" fmla="*/ 325 w 326"/>
                  <a:gd name="T117" fmla="*/ 3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6" h="144">
                    <a:moveTo>
                      <a:pt x="324" y="34"/>
                    </a:moveTo>
                    <a:cubicBezTo>
                      <a:pt x="322" y="31"/>
                      <a:pt x="322" y="31"/>
                      <a:pt x="322" y="31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317" y="28"/>
                      <a:pt x="317" y="28"/>
                      <a:pt x="317" y="28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12" y="38"/>
                      <a:pt x="312" y="38"/>
                      <a:pt x="312" y="38"/>
                    </a:cubicBezTo>
                    <a:cubicBezTo>
                      <a:pt x="311" y="32"/>
                      <a:pt x="311" y="32"/>
                      <a:pt x="311" y="32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6" y="27"/>
                      <a:pt x="306" y="27"/>
                      <a:pt x="306" y="27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0"/>
                      <a:pt x="298" y="30"/>
                      <a:pt x="298" y="30"/>
                    </a:cubicBezTo>
                    <a:cubicBezTo>
                      <a:pt x="292" y="32"/>
                      <a:pt x="292" y="32"/>
                      <a:pt x="292" y="32"/>
                    </a:cubicBezTo>
                    <a:cubicBezTo>
                      <a:pt x="289" y="35"/>
                      <a:pt x="289" y="35"/>
                      <a:pt x="289" y="35"/>
                    </a:cubicBezTo>
                    <a:cubicBezTo>
                      <a:pt x="286" y="39"/>
                      <a:pt x="286" y="39"/>
                      <a:pt x="286" y="39"/>
                    </a:cubicBezTo>
                    <a:cubicBezTo>
                      <a:pt x="285" y="37"/>
                      <a:pt x="285" y="37"/>
                      <a:pt x="285" y="37"/>
                    </a:cubicBezTo>
                    <a:cubicBezTo>
                      <a:pt x="285" y="32"/>
                      <a:pt x="285" y="32"/>
                      <a:pt x="285" y="32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2" y="25"/>
                      <a:pt x="282" y="25"/>
                      <a:pt x="282" y="25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6"/>
                      <a:pt x="285" y="26"/>
                      <a:pt x="285" y="26"/>
                    </a:cubicBezTo>
                    <a:cubicBezTo>
                      <a:pt x="287" y="31"/>
                      <a:pt x="287" y="31"/>
                      <a:pt x="287" y="31"/>
                    </a:cubicBezTo>
                    <a:cubicBezTo>
                      <a:pt x="290" y="29"/>
                      <a:pt x="290" y="29"/>
                      <a:pt x="290" y="29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4" y="26"/>
                      <a:pt x="294" y="26"/>
                      <a:pt x="294" y="26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9" y="24"/>
                      <a:pt x="299" y="24"/>
                      <a:pt x="299" y="24"/>
                    </a:cubicBezTo>
                    <a:cubicBezTo>
                      <a:pt x="300" y="22"/>
                      <a:pt x="300" y="22"/>
                      <a:pt x="300" y="22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6" y="19"/>
                      <a:pt x="306" y="19"/>
                      <a:pt x="306" y="19"/>
                    </a:cubicBezTo>
                    <a:cubicBezTo>
                      <a:pt x="307" y="18"/>
                      <a:pt x="307" y="18"/>
                      <a:pt x="307" y="18"/>
                    </a:cubicBezTo>
                    <a:cubicBezTo>
                      <a:pt x="307" y="18"/>
                      <a:pt x="306" y="17"/>
                      <a:pt x="306" y="16"/>
                    </a:cubicBezTo>
                    <a:cubicBezTo>
                      <a:pt x="305" y="16"/>
                      <a:pt x="305" y="16"/>
                      <a:pt x="305" y="16"/>
                    </a:cubicBez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2"/>
                      <a:pt x="303" y="12"/>
                      <a:pt x="303" y="12"/>
                    </a:cubicBezTo>
                    <a:cubicBezTo>
                      <a:pt x="304" y="12"/>
                      <a:pt x="304" y="12"/>
                      <a:pt x="304" y="12"/>
                    </a:cubicBezTo>
                    <a:cubicBezTo>
                      <a:pt x="309" y="14"/>
                      <a:pt x="309" y="14"/>
                      <a:pt x="309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09" y="7"/>
                      <a:pt x="309" y="7"/>
                      <a:pt x="309" y="7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18" y="18"/>
                      <a:pt x="218" y="18"/>
                      <a:pt x="218" y="18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5" y="110"/>
                      <a:pt x="5" y="110"/>
                      <a:pt x="5" y="110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43" y="140"/>
                      <a:pt x="243" y="140"/>
                      <a:pt x="243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6" y="136"/>
                      <a:pt x="256" y="136"/>
                      <a:pt x="256" y="136"/>
                    </a:cubicBezTo>
                    <a:cubicBezTo>
                      <a:pt x="259" y="133"/>
                      <a:pt x="259" y="133"/>
                      <a:pt x="259" y="133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3" y="117"/>
                      <a:pt x="263" y="117"/>
                      <a:pt x="263" y="117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6"/>
                      <a:pt x="271" y="106"/>
                      <a:pt x="271" y="106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70" y="100"/>
                      <a:pt x="270" y="100"/>
                      <a:pt x="270" y="100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1" y="97"/>
                      <a:pt x="271" y="97"/>
                      <a:pt x="271" y="97"/>
                    </a:cubicBezTo>
                    <a:cubicBezTo>
                      <a:pt x="272" y="97"/>
                      <a:pt x="272" y="97"/>
                      <a:pt x="272" y="97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4" y="102"/>
                      <a:pt x="274" y="102"/>
                      <a:pt x="274" y="102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1" y="99"/>
                      <a:pt x="281" y="99"/>
                      <a:pt x="281" y="99"/>
                    </a:cubicBezTo>
                    <a:cubicBezTo>
                      <a:pt x="281" y="97"/>
                      <a:pt x="281" y="97"/>
                      <a:pt x="281" y="97"/>
                    </a:cubicBezTo>
                    <a:cubicBezTo>
                      <a:pt x="281" y="95"/>
                      <a:pt x="281" y="95"/>
                      <a:pt x="281" y="95"/>
                    </a:cubicBezTo>
                    <a:cubicBezTo>
                      <a:pt x="283" y="94"/>
                      <a:pt x="283" y="94"/>
                      <a:pt x="283" y="94"/>
                    </a:cubicBezTo>
                    <a:cubicBezTo>
                      <a:pt x="283" y="93"/>
                      <a:pt x="283" y="93"/>
                      <a:pt x="283" y="93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4" y="91"/>
                      <a:pt x="294" y="91"/>
                      <a:pt x="294" y="91"/>
                    </a:cubicBezTo>
                    <a:cubicBezTo>
                      <a:pt x="296" y="91"/>
                      <a:pt x="296" y="91"/>
                      <a:pt x="296" y="91"/>
                    </a:cubicBezTo>
                    <a:cubicBezTo>
                      <a:pt x="299" y="89"/>
                      <a:pt x="299" y="89"/>
                      <a:pt x="299" y="89"/>
                    </a:cubicBezTo>
                    <a:cubicBezTo>
                      <a:pt x="301" y="88"/>
                      <a:pt x="301" y="88"/>
                      <a:pt x="301" y="88"/>
                    </a:cubicBezTo>
                    <a:cubicBezTo>
                      <a:pt x="301" y="87"/>
                      <a:pt x="301" y="87"/>
                      <a:pt x="301" y="87"/>
                    </a:cubicBezTo>
                    <a:cubicBezTo>
                      <a:pt x="305" y="90"/>
                      <a:pt x="305" y="90"/>
                      <a:pt x="305" y="90"/>
                    </a:cubicBezTo>
                    <a:cubicBezTo>
                      <a:pt x="307" y="86"/>
                      <a:pt x="307" y="86"/>
                      <a:pt x="307" y="86"/>
                    </a:cubicBezTo>
                    <a:cubicBezTo>
                      <a:pt x="308" y="81"/>
                      <a:pt x="308" y="81"/>
                      <a:pt x="308" y="81"/>
                    </a:cubicBezTo>
                    <a:cubicBezTo>
                      <a:pt x="309" y="79"/>
                      <a:pt x="309" y="79"/>
                      <a:pt x="309" y="79"/>
                    </a:cubicBezTo>
                    <a:cubicBezTo>
                      <a:pt x="310" y="77"/>
                      <a:pt x="310" y="77"/>
                      <a:pt x="310" y="77"/>
                    </a:cubicBezTo>
                    <a:cubicBezTo>
                      <a:pt x="310" y="77"/>
                      <a:pt x="309" y="74"/>
                      <a:pt x="308" y="75"/>
                    </a:cubicBezTo>
                    <a:cubicBezTo>
                      <a:pt x="307" y="75"/>
                      <a:pt x="304" y="76"/>
                      <a:pt x="304" y="76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1" y="78"/>
                      <a:pt x="301" y="78"/>
                      <a:pt x="301" y="78"/>
                    </a:cubicBezTo>
                    <a:cubicBezTo>
                      <a:pt x="299" y="80"/>
                      <a:pt x="299" y="80"/>
                      <a:pt x="299" y="80"/>
                    </a:cubicBezTo>
                    <a:cubicBezTo>
                      <a:pt x="294" y="83"/>
                      <a:pt x="294" y="83"/>
                      <a:pt x="294" y="83"/>
                    </a:cubicBezTo>
                    <a:cubicBezTo>
                      <a:pt x="291" y="83"/>
                      <a:pt x="291" y="83"/>
                      <a:pt x="291" y="83"/>
                    </a:cubicBezTo>
                    <a:cubicBezTo>
                      <a:pt x="283" y="81"/>
                      <a:pt x="283" y="81"/>
                      <a:pt x="283" y="81"/>
                    </a:cubicBezTo>
                    <a:cubicBezTo>
                      <a:pt x="283" y="79"/>
                      <a:pt x="283" y="79"/>
                      <a:pt x="283" y="79"/>
                    </a:cubicBezTo>
                    <a:cubicBezTo>
                      <a:pt x="283" y="77"/>
                      <a:pt x="283" y="77"/>
                      <a:pt x="283" y="77"/>
                    </a:cubicBezTo>
                    <a:cubicBezTo>
                      <a:pt x="284" y="76"/>
                      <a:pt x="284" y="76"/>
                      <a:pt x="284" y="76"/>
                    </a:cubicBezTo>
                    <a:cubicBezTo>
                      <a:pt x="286" y="76"/>
                      <a:pt x="286" y="76"/>
                      <a:pt x="286" y="76"/>
                    </a:cubicBezTo>
                    <a:cubicBezTo>
                      <a:pt x="288" y="77"/>
                      <a:pt x="288" y="77"/>
                      <a:pt x="288" y="77"/>
                    </a:cubicBezTo>
                    <a:cubicBezTo>
                      <a:pt x="293" y="77"/>
                      <a:pt x="293" y="77"/>
                      <a:pt x="293" y="77"/>
                    </a:cubicBezTo>
                    <a:cubicBezTo>
                      <a:pt x="296" y="75"/>
                      <a:pt x="296" y="75"/>
                      <a:pt x="296" y="75"/>
                    </a:cubicBezTo>
                    <a:cubicBezTo>
                      <a:pt x="296" y="73"/>
                      <a:pt x="296" y="73"/>
                      <a:pt x="296" y="73"/>
                    </a:cubicBezTo>
                    <a:cubicBezTo>
                      <a:pt x="295" y="71"/>
                      <a:pt x="295" y="71"/>
                      <a:pt x="295" y="71"/>
                    </a:cubicBezTo>
                    <a:cubicBezTo>
                      <a:pt x="296" y="68"/>
                      <a:pt x="296" y="68"/>
                      <a:pt x="296" y="68"/>
                    </a:cubicBezTo>
                    <a:cubicBezTo>
                      <a:pt x="297" y="68"/>
                      <a:pt x="297" y="68"/>
                      <a:pt x="297" y="68"/>
                    </a:cubicBezTo>
                    <a:cubicBezTo>
                      <a:pt x="299" y="66"/>
                      <a:pt x="299" y="66"/>
                      <a:pt x="299" y="66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296" y="64"/>
                      <a:pt x="296" y="64"/>
                      <a:pt x="296" y="64"/>
                    </a:cubicBezTo>
                    <a:cubicBezTo>
                      <a:pt x="290" y="61"/>
                      <a:pt x="290" y="61"/>
                      <a:pt x="290" y="61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0" y="57"/>
                      <a:pt x="280" y="57"/>
                      <a:pt x="280" y="57"/>
                    </a:cubicBezTo>
                    <a:cubicBezTo>
                      <a:pt x="284" y="57"/>
                      <a:pt x="284" y="57"/>
                      <a:pt x="284" y="57"/>
                    </a:cubicBezTo>
                    <a:cubicBezTo>
                      <a:pt x="290" y="57"/>
                      <a:pt x="290" y="57"/>
                      <a:pt x="290" y="57"/>
                    </a:cubicBezTo>
                    <a:cubicBezTo>
                      <a:pt x="294" y="59"/>
                      <a:pt x="294" y="59"/>
                      <a:pt x="294" y="59"/>
                    </a:cubicBezTo>
                    <a:cubicBezTo>
                      <a:pt x="295" y="57"/>
                      <a:pt x="295" y="57"/>
                      <a:pt x="295" y="57"/>
                    </a:cubicBezTo>
                    <a:cubicBezTo>
                      <a:pt x="294" y="55"/>
                      <a:pt x="294" y="55"/>
                      <a:pt x="294" y="55"/>
                    </a:cubicBezTo>
                    <a:cubicBezTo>
                      <a:pt x="293" y="54"/>
                      <a:pt x="293" y="54"/>
                      <a:pt x="293" y="54"/>
                    </a:cubicBezTo>
                    <a:cubicBezTo>
                      <a:pt x="292" y="52"/>
                      <a:pt x="292" y="52"/>
                      <a:pt x="292" y="52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7" y="51"/>
                      <a:pt x="297" y="51"/>
                      <a:pt x="297" y="51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300" y="58"/>
                      <a:pt x="300" y="58"/>
                      <a:pt x="300" y="58"/>
                    </a:cubicBezTo>
                    <a:cubicBezTo>
                      <a:pt x="303" y="58"/>
                      <a:pt x="303" y="58"/>
                      <a:pt x="303" y="58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10" y="58"/>
                      <a:pt x="310" y="58"/>
                      <a:pt x="310" y="58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7" y="57"/>
                      <a:pt x="317" y="57"/>
                      <a:pt x="317" y="57"/>
                    </a:cubicBezTo>
                    <a:cubicBezTo>
                      <a:pt x="317" y="53"/>
                      <a:pt x="317" y="53"/>
                      <a:pt x="317" y="53"/>
                    </a:cubicBezTo>
                    <a:cubicBezTo>
                      <a:pt x="318" y="51"/>
                      <a:pt x="318" y="51"/>
                      <a:pt x="318" y="51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9" y="46"/>
                      <a:pt x="319" y="46"/>
                      <a:pt x="319" y="46"/>
                    </a:cubicBezTo>
                    <a:cubicBezTo>
                      <a:pt x="320" y="42"/>
                      <a:pt x="320" y="42"/>
                      <a:pt x="320" y="42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3" y="44"/>
                      <a:pt x="323" y="44"/>
                      <a:pt x="323" y="44"/>
                    </a:cubicBezTo>
                    <a:cubicBezTo>
                      <a:pt x="325" y="42"/>
                      <a:pt x="325" y="42"/>
                      <a:pt x="325" y="42"/>
                    </a:cubicBezTo>
                    <a:cubicBezTo>
                      <a:pt x="325" y="39"/>
                      <a:pt x="325" y="39"/>
                      <a:pt x="325" y="39"/>
                    </a:cubicBezTo>
                    <a:cubicBezTo>
                      <a:pt x="326" y="37"/>
                      <a:pt x="326" y="37"/>
                      <a:pt x="326" y="37"/>
                    </a:cubicBezTo>
                    <a:lnTo>
                      <a:pt x="324" y="3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49" name="Freeform 38">
                <a:extLst>
                  <a:ext uri="{FF2B5EF4-FFF2-40B4-BE49-F238E27FC236}">
                    <a16:creationId xmlns:a16="http://schemas.microsoft.com/office/drawing/2014/main" id="{078961DF-F93D-FA47-B6FE-0D1CD18C3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3812" y="9240952"/>
                <a:ext cx="1134635" cy="1221723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0" name="Freeform 39">
                <a:extLst>
                  <a:ext uri="{FF2B5EF4-FFF2-40B4-BE49-F238E27FC236}">
                    <a16:creationId xmlns:a16="http://schemas.microsoft.com/office/drawing/2014/main" id="{3B54FEDB-4B1D-5749-BB37-26DEB622A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576" y="7885712"/>
                <a:ext cx="1655235" cy="927974"/>
              </a:xfrm>
              <a:custGeom>
                <a:avLst/>
                <a:gdLst>
                  <a:gd name="T0" fmla="*/ 169 w 248"/>
                  <a:gd name="T1" fmla="*/ 118 h 139"/>
                  <a:gd name="T2" fmla="*/ 248 w 248"/>
                  <a:gd name="T3" fmla="*/ 101 h 139"/>
                  <a:gd name="T4" fmla="*/ 246 w 248"/>
                  <a:gd name="T5" fmla="*/ 93 h 139"/>
                  <a:gd name="T6" fmla="*/ 239 w 248"/>
                  <a:gd name="T7" fmla="*/ 86 h 139"/>
                  <a:gd name="T8" fmla="*/ 232 w 248"/>
                  <a:gd name="T9" fmla="*/ 83 h 139"/>
                  <a:gd name="T10" fmla="*/ 228 w 248"/>
                  <a:gd name="T11" fmla="*/ 78 h 139"/>
                  <a:gd name="T12" fmla="*/ 224 w 248"/>
                  <a:gd name="T13" fmla="*/ 72 h 139"/>
                  <a:gd name="T14" fmla="*/ 226 w 248"/>
                  <a:gd name="T15" fmla="*/ 68 h 139"/>
                  <a:gd name="T16" fmla="*/ 228 w 248"/>
                  <a:gd name="T17" fmla="*/ 67 h 139"/>
                  <a:gd name="T18" fmla="*/ 224 w 248"/>
                  <a:gd name="T19" fmla="*/ 63 h 139"/>
                  <a:gd name="T20" fmla="*/ 211 w 248"/>
                  <a:gd name="T21" fmla="*/ 54 h 139"/>
                  <a:gd name="T22" fmla="*/ 215 w 248"/>
                  <a:gd name="T23" fmla="*/ 55 h 139"/>
                  <a:gd name="T24" fmla="*/ 221 w 248"/>
                  <a:gd name="T25" fmla="*/ 59 h 139"/>
                  <a:gd name="T26" fmla="*/ 225 w 248"/>
                  <a:gd name="T27" fmla="*/ 56 h 139"/>
                  <a:gd name="T28" fmla="*/ 225 w 248"/>
                  <a:gd name="T29" fmla="*/ 48 h 139"/>
                  <a:gd name="T30" fmla="*/ 215 w 248"/>
                  <a:gd name="T31" fmla="*/ 45 h 139"/>
                  <a:gd name="T32" fmla="*/ 211 w 248"/>
                  <a:gd name="T33" fmla="*/ 41 h 139"/>
                  <a:gd name="T34" fmla="*/ 207 w 248"/>
                  <a:gd name="T35" fmla="*/ 43 h 139"/>
                  <a:gd name="T36" fmla="*/ 199 w 248"/>
                  <a:gd name="T37" fmla="*/ 37 h 139"/>
                  <a:gd name="T38" fmla="*/ 193 w 248"/>
                  <a:gd name="T39" fmla="*/ 37 h 139"/>
                  <a:gd name="T40" fmla="*/ 188 w 248"/>
                  <a:gd name="T41" fmla="*/ 36 h 139"/>
                  <a:gd name="T42" fmla="*/ 191 w 248"/>
                  <a:gd name="T43" fmla="*/ 24 h 139"/>
                  <a:gd name="T44" fmla="*/ 192 w 248"/>
                  <a:gd name="T45" fmla="*/ 17 h 139"/>
                  <a:gd name="T46" fmla="*/ 183 w 248"/>
                  <a:gd name="T47" fmla="*/ 10 h 139"/>
                  <a:gd name="T48" fmla="*/ 171 w 248"/>
                  <a:gd name="T49" fmla="*/ 5 h 139"/>
                  <a:gd name="T50" fmla="*/ 166 w 248"/>
                  <a:gd name="T51" fmla="*/ 8 h 139"/>
                  <a:gd name="T52" fmla="*/ 151 w 248"/>
                  <a:gd name="T53" fmla="*/ 0 h 139"/>
                  <a:gd name="T54" fmla="*/ 149 w 248"/>
                  <a:gd name="T55" fmla="*/ 15 h 139"/>
                  <a:gd name="T56" fmla="*/ 144 w 248"/>
                  <a:gd name="T57" fmla="*/ 21 h 139"/>
                  <a:gd name="T58" fmla="*/ 138 w 248"/>
                  <a:gd name="T59" fmla="*/ 28 h 139"/>
                  <a:gd name="T60" fmla="*/ 134 w 248"/>
                  <a:gd name="T61" fmla="*/ 28 h 139"/>
                  <a:gd name="T62" fmla="*/ 131 w 248"/>
                  <a:gd name="T63" fmla="*/ 36 h 139"/>
                  <a:gd name="T64" fmla="*/ 127 w 248"/>
                  <a:gd name="T65" fmla="*/ 46 h 139"/>
                  <a:gd name="T66" fmla="*/ 120 w 248"/>
                  <a:gd name="T67" fmla="*/ 43 h 139"/>
                  <a:gd name="T68" fmla="*/ 115 w 248"/>
                  <a:gd name="T69" fmla="*/ 48 h 139"/>
                  <a:gd name="T70" fmla="*/ 109 w 248"/>
                  <a:gd name="T71" fmla="*/ 68 h 139"/>
                  <a:gd name="T72" fmla="*/ 103 w 248"/>
                  <a:gd name="T73" fmla="*/ 78 h 139"/>
                  <a:gd name="T74" fmla="*/ 100 w 248"/>
                  <a:gd name="T75" fmla="*/ 89 h 139"/>
                  <a:gd name="T76" fmla="*/ 82 w 248"/>
                  <a:gd name="T77" fmla="*/ 101 h 139"/>
                  <a:gd name="T78" fmla="*/ 69 w 248"/>
                  <a:gd name="T79" fmla="*/ 100 h 139"/>
                  <a:gd name="T80" fmla="*/ 61 w 248"/>
                  <a:gd name="T81" fmla="*/ 107 h 139"/>
                  <a:gd name="T82" fmla="*/ 50 w 248"/>
                  <a:gd name="T83" fmla="*/ 100 h 139"/>
                  <a:gd name="T84" fmla="*/ 46 w 248"/>
                  <a:gd name="T85" fmla="*/ 97 h 139"/>
                  <a:gd name="T86" fmla="*/ 43 w 248"/>
                  <a:gd name="T87" fmla="*/ 103 h 139"/>
                  <a:gd name="T88" fmla="*/ 28 w 248"/>
                  <a:gd name="T89" fmla="*/ 113 h 139"/>
                  <a:gd name="T90" fmla="*/ 22 w 248"/>
                  <a:gd name="T91" fmla="*/ 127 h 139"/>
                  <a:gd name="T92" fmla="*/ 15 w 248"/>
                  <a:gd name="T93" fmla="*/ 130 h 139"/>
                  <a:gd name="T94" fmla="*/ 6 w 248"/>
                  <a:gd name="T95" fmla="*/ 136 h 139"/>
                  <a:gd name="T96" fmla="*/ 64 w 248"/>
                  <a:gd name="T97" fmla="*/ 1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139">
                    <a:moveTo>
                      <a:pt x="116" y="127"/>
                    </a:moveTo>
                    <a:lnTo>
                      <a:pt x="169" y="118"/>
                    </a:lnTo>
                    <a:lnTo>
                      <a:pt x="243" y="103"/>
                    </a:lnTo>
                    <a:lnTo>
                      <a:pt x="248" y="101"/>
                    </a:lnTo>
                    <a:lnTo>
                      <a:pt x="248" y="98"/>
                    </a:lnTo>
                    <a:lnTo>
                      <a:pt x="246" y="93"/>
                    </a:lnTo>
                    <a:lnTo>
                      <a:pt x="243" y="89"/>
                    </a:lnTo>
                    <a:lnTo>
                      <a:pt x="239" y="86"/>
                    </a:lnTo>
                    <a:lnTo>
                      <a:pt x="237" y="86"/>
                    </a:lnTo>
                    <a:lnTo>
                      <a:pt x="232" y="83"/>
                    </a:lnTo>
                    <a:lnTo>
                      <a:pt x="231" y="80"/>
                    </a:lnTo>
                    <a:lnTo>
                      <a:pt x="228" y="78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30" y="70"/>
                    </a:lnTo>
                    <a:lnTo>
                      <a:pt x="228" y="67"/>
                    </a:lnTo>
                    <a:lnTo>
                      <a:pt x="226" y="64"/>
                    </a:lnTo>
                    <a:lnTo>
                      <a:pt x="224" y="63"/>
                    </a:lnTo>
                    <a:lnTo>
                      <a:pt x="215" y="60"/>
                    </a:lnTo>
                    <a:lnTo>
                      <a:pt x="211" y="54"/>
                    </a:lnTo>
                    <a:lnTo>
                      <a:pt x="211" y="53"/>
                    </a:lnTo>
                    <a:lnTo>
                      <a:pt x="215" y="55"/>
                    </a:lnTo>
                    <a:lnTo>
                      <a:pt x="220" y="56"/>
                    </a:lnTo>
                    <a:lnTo>
                      <a:pt x="221" y="59"/>
                    </a:lnTo>
                    <a:lnTo>
                      <a:pt x="227" y="60"/>
                    </a:lnTo>
                    <a:lnTo>
                      <a:pt x="225" y="56"/>
                    </a:lnTo>
                    <a:lnTo>
                      <a:pt x="225" y="51"/>
                    </a:lnTo>
                    <a:lnTo>
                      <a:pt x="225" y="48"/>
                    </a:lnTo>
                    <a:lnTo>
                      <a:pt x="221" y="49"/>
                    </a:lnTo>
                    <a:lnTo>
                      <a:pt x="215" y="45"/>
                    </a:lnTo>
                    <a:lnTo>
                      <a:pt x="212" y="41"/>
                    </a:lnTo>
                    <a:lnTo>
                      <a:pt x="211" y="41"/>
                    </a:lnTo>
                    <a:lnTo>
                      <a:pt x="210" y="43"/>
                    </a:lnTo>
                    <a:lnTo>
                      <a:pt x="207" y="43"/>
                    </a:lnTo>
                    <a:lnTo>
                      <a:pt x="203" y="39"/>
                    </a:lnTo>
                    <a:lnTo>
                      <a:pt x="199" y="37"/>
                    </a:lnTo>
                    <a:lnTo>
                      <a:pt x="195" y="36"/>
                    </a:lnTo>
                    <a:lnTo>
                      <a:pt x="193" y="37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3" y="21"/>
                    </a:lnTo>
                    <a:lnTo>
                      <a:pt x="192" y="17"/>
                    </a:lnTo>
                    <a:lnTo>
                      <a:pt x="188" y="14"/>
                    </a:lnTo>
                    <a:lnTo>
                      <a:pt x="183" y="10"/>
                    </a:lnTo>
                    <a:lnTo>
                      <a:pt x="173" y="4"/>
                    </a:lnTo>
                    <a:lnTo>
                      <a:pt x="171" y="5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0" y="5"/>
                    </a:lnTo>
                    <a:lnTo>
                      <a:pt x="151" y="0"/>
                    </a:lnTo>
                    <a:lnTo>
                      <a:pt x="151" y="8"/>
                    </a:lnTo>
                    <a:lnTo>
                      <a:pt x="149" y="15"/>
                    </a:lnTo>
                    <a:lnTo>
                      <a:pt x="147" y="18"/>
                    </a:lnTo>
                    <a:lnTo>
                      <a:pt x="144" y="21"/>
                    </a:lnTo>
                    <a:lnTo>
                      <a:pt x="139" y="30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28" y="44"/>
                    </a:lnTo>
                    <a:lnTo>
                      <a:pt x="127" y="46"/>
                    </a:lnTo>
                    <a:lnTo>
                      <a:pt x="125" y="45"/>
                    </a:lnTo>
                    <a:lnTo>
                      <a:pt x="120" y="43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60"/>
                    </a:lnTo>
                    <a:lnTo>
                      <a:pt x="109" y="68"/>
                    </a:lnTo>
                    <a:lnTo>
                      <a:pt x="104" y="73"/>
                    </a:lnTo>
                    <a:lnTo>
                      <a:pt x="103" y="78"/>
                    </a:lnTo>
                    <a:lnTo>
                      <a:pt x="104" y="86"/>
                    </a:lnTo>
                    <a:lnTo>
                      <a:pt x="100" y="89"/>
                    </a:lnTo>
                    <a:lnTo>
                      <a:pt x="89" y="95"/>
                    </a:lnTo>
                    <a:lnTo>
                      <a:pt x="82" y="101"/>
                    </a:lnTo>
                    <a:lnTo>
                      <a:pt x="73" y="103"/>
                    </a:lnTo>
                    <a:lnTo>
                      <a:pt x="69" y="100"/>
                    </a:lnTo>
                    <a:lnTo>
                      <a:pt x="63" y="107"/>
                    </a:lnTo>
                    <a:lnTo>
                      <a:pt x="61" y="107"/>
                    </a:lnTo>
                    <a:lnTo>
                      <a:pt x="56" y="105"/>
                    </a:lnTo>
                    <a:lnTo>
                      <a:pt x="50" y="100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39" y="109"/>
                    </a:lnTo>
                    <a:lnTo>
                      <a:pt x="28" y="113"/>
                    </a:lnTo>
                    <a:lnTo>
                      <a:pt x="25" y="118"/>
                    </a:lnTo>
                    <a:lnTo>
                      <a:pt x="22" y="127"/>
                    </a:lnTo>
                    <a:lnTo>
                      <a:pt x="18" y="128"/>
                    </a:lnTo>
                    <a:lnTo>
                      <a:pt x="15" y="130"/>
                    </a:lnTo>
                    <a:lnTo>
                      <a:pt x="10" y="133"/>
                    </a:lnTo>
                    <a:lnTo>
                      <a:pt x="6" y="136"/>
                    </a:lnTo>
                    <a:lnTo>
                      <a:pt x="0" y="139"/>
                    </a:lnTo>
                    <a:lnTo>
                      <a:pt x="64" y="133"/>
                    </a:lnTo>
                    <a:lnTo>
                      <a:pt x="116" y="12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1" name="Freeform 40">
                <a:extLst>
                  <a:ext uri="{FF2B5EF4-FFF2-40B4-BE49-F238E27FC236}">
                    <a16:creationId xmlns:a16="http://schemas.microsoft.com/office/drawing/2014/main" id="{B7341BD8-16EE-294E-AF88-4824C4087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4408" y="9140810"/>
                <a:ext cx="1067893" cy="827832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2" name="Freeform 41">
                <a:extLst>
                  <a:ext uri="{FF2B5EF4-FFF2-40B4-BE49-F238E27FC236}">
                    <a16:creationId xmlns:a16="http://schemas.microsoft.com/office/drawing/2014/main" id="{72376F6D-66F3-4842-837B-C3742DB87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3144" y="9294359"/>
                <a:ext cx="840966" cy="1348562"/>
              </a:xfrm>
              <a:custGeom>
                <a:avLst/>
                <a:gdLst>
                  <a:gd name="T0" fmla="*/ 39 w 126"/>
                  <a:gd name="T1" fmla="*/ 183 h 202"/>
                  <a:gd name="T2" fmla="*/ 33 w 126"/>
                  <a:gd name="T3" fmla="*/ 176 h 202"/>
                  <a:gd name="T4" fmla="*/ 36 w 126"/>
                  <a:gd name="T5" fmla="*/ 172 h 202"/>
                  <a:gd name="T6" fmla="*/ 51 w 126"/>
                  <a:gd name="T7" fmla="*/ 168 h 202"/>
                  <a:gd name="T8" fmla="*/ 125 w 126"/>
                  <a:gd name="T9" fmla="*/ 161 h 202"/>
                  <a:gd name="T10" fmla="*/ 120 w 126"/>
                  <a:gd name="T11" fmla="*/ 153 h 202"/>
                  <a:gd name="T12" fmla="*/ 119 w 126"/>
                  <a:gd name="T13" fmla="*/ 148 h 202"/>
                  <a:gd name="T14" fmla="*/ 120 w 126"/>
                  <a:gd name="T15" fmla="*/ 141 h 202"/>
                  <a:gd name="T16" fmla="*/ 116 w 126"/>
                  <a:gd name="T17" fmla="*/ 130 h 202"/>
                  <a:gd name="T18" fmla="*/ 119 w 126"/>
                  <a:gd name="T19" fmla="*/ 123 h 202"/>
                  <a:gd name="T20" fmla="*/ 116 w 126"/>
                  <a:gd name="T21" fmla="*/ 117 h 202"/>
                  <a:gd name="T22" fmla="*/ 122 w 126"/>
                  <a:gd name="T23" fmla="*/ 110 h 202"/>
                  <a:gd name="T24" fmla="*/ 119 w 126"/>
                  <a:gd name="T25" fmla="*/ 104 h 202"/>
                  <a:gd name="T26" fmla="*/ 115 w 126"/>
                  <a:gd name="T27" fmla="*/ 95 h 202"/>
                  <a:gd name="T28" fmla="*/ 106 w 126"/>
                  <a:gd name="T29" fmla="*/ 75 h 202"/>
                  <a:gd name="T30" fmla="*/ 89 w 126"/>
                  <a:gd name="T31" fmla="*/ 12 h 202"/>
                  <a:gd name="T32" fmla="*/ 94 w 126"/>
                  <a:gd name="T33" fmla="*/ 0 h 202"/>
                  <a:gd name="T34" fmla="*/ 1 w 126"/>
                  <a:gd name="T35" fmla="*/ 7 h 202"/>
                  <a:gd name="T36" fmla="*/ 0 w 126"/>
                  <a:gd name="T37" fmla="*/ 106 h 202"/>
                  <a:gd name="T38" fmla="*/ 6 w 126"/>
                  <a:gd name="T39" fmla="*/ 196 h 202"/>
                  <a:gd name="T40" fmla="*/ 11 w 126"/>
                  <a:gd name="T41" fmla="*/ 197 h 202"/>
                  <a:gd name="T42" fmla="*/ 16 w 126"/>
                  <a:gd name="T43" fmla="*/ 195 h 202"/>
                  <a:gd name="T44" fmla="*/ 16 w 126"/>
                  <a:gd name="T45" fmla="*/ 187 h 202"/>
                  <a:gd name="T46" fmla="*/ 21 w 126"/>
                  <a:gd name="T47" fmla="*/ 184 h 202"/>
                  <a:gd name="T48" fmla="*/ 22 w 126"/>
                  <a:gd name="T49" fmla="*/ 189 h 202"/>
                  <a:gd name="T50" fmla="*/ 22 w 126"/>
                  <a:gd name="T51" fmla="*/ 193 h 202"/>
                  <a:gd name="T52" fmla="*/ 25 w 126"/>
                  <a:gd name="T53" fmla="*/ 195 h 202"/>
                  <a:gd name="T54" fmla="*/ 27 w 126"/>
                  <a:gd name="T55" fmla="*/ 199 h 202"/>
                  <a:gd name="T56" fmla="*/ 25 w 126"/>
                  <a:gd name="T57" fmla="*/ 202 h 202"/>
                  <a:gd name="T58" fmla="*/ 31 w 126"/>
                  <a:gd name="T59" fmla="*/ 200 h 202"/>
                  <a:gd name="T60" fmla="*/ 38 w 126"/>
                  <a:gd name="T61" fmla="*/ 197 h 202"/>
                  <a:gd name="T62" fmla="*/ 43 w 126"/>
                  <a:gd name="T63" fmla="*/ 196 h 202"/>
                  <a:gd name="T64" fmla="*/ 44 w 126"/>
                  <a:gd name="T65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202">
                    <a:moveTo>
                      <a:pt x="40" y="188"/>
                    </a:moveTo>
                    <a:lnTo>
                      <a:pt x="39" y="183"/>
                    </a:lnTo>
                    <a:lnTo>
                      <a:pt x="35" y="178"/>
                    </a:lnTo>
                    <a:lnTo>
                      <a:pt x="33" y="176"/>
                    </a:lnTo>
                    <a:lnTo>
                      <a:pt x="33" y="173"/>
                    </a:lnTo>
                    <a:lnTo>
                      <a:pt x="36" y="172"/>
                    </a:lnTo>
                    <a:lnTo>
                      <a:pt x="43" y="170"/>
                    </a:lnTo>
                    <a:lnTo>
                      <a:pt x="51" y="168"/>
                    </a:lnTo>
                    <a:lnTo>
                      <a:pt x="126" y="162"/>
                    </a:lnTo>
                    <a:lnTo>
                      <a:pt x="125" y="161"/>
                    </a:lnTo>
                    <a:lnTo>
                      <a:pt x="121" y="156"/>
                    </a:lnTo>
                    <a:lnTo>
                      <a:pt x="120" y="153"/>
                    </a:lnTo>
                    <a:lnTo>
                      <a:pt x="118" y="150"/>
                    </a:lnTo>
                    <a:lnTo>
                      <a:pt x="119" y="148"/>
                    </a:lnTo>
                    <a:lnTo>
                      <a:pt x="121" y="146"/>
                    </a:lnTo>
                    <a:lnTo>
                      <a:pt x="120" y="141"/>
                    </a:lnTo>
                    <a:lnTo>
                      <a:pt x="118" y="138"/>
                    </a:lnTo>
                    <a:lnTo>
                      <a:pt x="116" y="130"/>
                    </a:lnTo>
                    <a:lnTo>
                      <a:pt x="116" y="125"/>
                    </a:lnTo>
                    <a:lnTo>
                      <a:pt x="119" y="123"/>
                    </a:lnTo>
                    <a:lnTo>
                      <a:pt x="120" y="119"/>
                    </a:lnTo>
                    <a:lnTo>
                      <a:pt x="116" y="117"/>
                    </a:lnTo>
                    <a:lnTo>
                      <a:pt x="121" y="114"/>
                    </a:lnTo>
                    <a:lnTo>
                      <a:pt x="122" y="110"/>
                    </a:lnTo>
                    <a:lnTo>
                      <a:pt x="120" y="108"/>
                    </a:lnTo>
                    <a:lnTo>
                      <a:pt x="119" y="104"/>
                    </a:lnTo>
                    <a:lnTo>
                      <a:pt x="119" y="100"/>
                    </a:lnTo>
                    <a:lnTo>
                      <a:pt x="115" y="95"/>
                    </a:lnTo>
                    <a:lnTo>
                      <a:pt x="108" y="83"/>
                    </a:lnTo>
                    <a:lnTo>
                      <a:pt x="106" y="75"/>
                    </a:lnTo>
                    <a:lnTo>
                      <a:pt x="96" y="41"/>
                    </a:lnTo>
                    <a:lnTo>
                      <a:pt x="89" y="12"/>
                    </a:lnTo>
                    <a:lnTo>
                      <a:pt x="87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0" y="106"/>
                    </a:lnTo>
                    <a:lnTo>
                      <a:pt x="0" y="155"/>
                    </a:lnTo>
                    <a:lnTo>
                      <a:pt x="6" y="196"/>
                    </a:lnTo>
                    <a:lnTo>
                      <a:pt x="8" y="196"/>
                    </a:lnTo>
                    <a:lnTo>
                      <a:pt x="11" y="197"/>
                    </a:lnTo>
                    <a:lnTo>
                      <a:pt x="15" y="198"/>
                    </a:lnTo>
                    <a:lnTo>
                      <a:pt x="16" y="195"/>
                    </a:lnTo>
                    <a:lnTo>
                      <a:pt x="15" y="191"/>
                    </a:lnTo>
                    <a:lnTo>
                      <a:pt x="16" y="187"/>
                    </a:lnTo>
                    <a:lnTo>
                      <a:pt x="18" y="185"/>
                    </a:lnTo>
                    <a:lnTo>
                      <a:pt x="21" y="184"/>
                    </a:lnTo>
                    <a:lnTo>
                      <a:pt x="22" y="186"/>
                    </a:lnTo>
                    <a:lnTo>
                      <a:pt x="22" y="189"/>
                    </a:lnTo>
                    <a:lnTo>
                      <a:pt x="21" y="191"/>
                    </a:lnTo>
                    <a:lnTo>
                      <a:pt x="22" y="193"/>
                    </a:lnTo>
                    <a:lnTo>
                      <a:pt x="23" y="194"/>
                    </a:lnTo>
                    <a:lnTo>
                      <a:pt x="25" y="195"/>
                    </a:lnTo>
                    <a:lnTo>
                      <a:pt x="27" y="197"/>
                    </a:lnTo>
                    <a:lnTo>
                      <a:pt x="27" y="199"/>
                    </a:lnTo>
                    <a:lnTo>
                      <a:pt x="27" y="200"/>
                    </a:lnTo>
                    <a:lnTo>
                      <a:pt x="25" y="202"/>
                    </a:lnTo>
                    <a:lnTo>
                      <a:pt x="27" y="201"/>
                    </a:lnTo>
                    <a:lnTo>
                      <a:pt x="31" y="200"/>
                    </a:lnTo>
                    <a:lnTo>
                      <a:pt x="36" y="199"/>
                    </a:lnTo>
                    <a:lnTo>
                      <a:pt x="38" y="197"/>
                    </a:lnTo>
                    <a:lnTo>
                      <a:pt x="39" y="197"/>
                    </a:lnTo>
                    <a:lnTo>
                      <a:pt x="43" y="196"/>
                    </a:lnTo>
                    <a:lnTo>
                      <a:pt x="44" y="195"/>
                    </a:lnTo>
                    <a:lnTo>
                      <a:pt x="44" y="195"/>
                    </a:lnTo>
                    <a:lnTo>
                      <a:pt x="40" y="18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3" name="Freeform 42">
                <a:extLst>
                  <a:ext uri="{FF2B5EF4-FFF2-40B4-BE49-F238E27FC236}">
                    <a16:creationId xmlns:a16="http://schemas.microsoft.com/office/drawing/2014/main" id="{8F893796-2B87-9341-949C-02E56C0FE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8966" y="9341091"/>
                <a:ext cx="774225" cy="1355241"/>
              </a:xfrm>
              <a:custGeom>
                <a:avLst/>
                <a:gdLst>
                  <a:gd name="T0" fmla="*/ 110 w 116"/>
                  <a:gd name="T1" fmla="*/ 99 h 203"/>
                  <a:gd name="T2" fmla="*/ 111 w 116"/>
                  <a:gd name="T3" fmla="*/ 0 h 203"/>
                  <a:gd name="T4" fmla="*/ 41 w 116"/>
                  <a:gd name="T5" fmla="*/ 5 h 203"/>
                  <a:gd name="T6" fmla="*/ 38 w 116"/>
                  <a:gd name="T7" fmla="*/ 10 h 203"/>
                  <a:gd name="T8" fmla="*/ 35 w 116"/>
                  <a:gd name="T9" fmla="*/ 15 h 203"/>
                  <a:gd name="T10" fmla="*/ 32 w 116"/>
                  <a:gd name="T11" fmla="*/ 17 h 203"/>
                  <a:gd name="T12" fmla="*/ 30 w 116"/>
                  <a:gd name="T13" fmla="*/ 26 h 203"/>
                  <a:gd name="T14" fmla="*/ 22 w 116"/>
                  <a:gd name="T15" fmla="*/ 37 h 203"/>
                  <a:gd name="T16" fmla="*/ 18 w 116"/>
                  <a:gd name="T17" fmla="*/ 44 h 203"/>
                  <a:gd name="T18" fmla="*/ 18 w 116"/>
                  <a:gd name="T19" fmla="*/ 48 h 203"/>
                  <a:gd name="T20" fmla="*/ 17 w 116"/>
                  <a:gd name="T21" fmla="*/ 54 h 203"/>
                  <a:gd name="T22" fmla="*/ 13 w 116"/>
                  <a:gd name="T23" fmla="*/ 58 h 203"/>
                  <a:gd name="T24" fmla="*/ 12 w 116"/>
                  <a:gd name="T25" fmla="*/ 62 h 203"/>
                  <a:gd name="T26" fmla="*/ 11 w 116"/>
                  <a:gd name="T27" fmla="*/ 66 h 203"/>
                  <a:gd name="T28" fmla="*/ 14 w 116"/>
                  <a:gd name="T29" fmla="*/ 70 h 203"/>
                  <a:gd name="T30" fmla="*/ 14 w 116"/>
                  <a:gd name="T31" fmla="*/ 78 h 203"/>
                  <a:gd name="T32" fmla="*/ 14 w 116"/>
                  <a:gd name="T33" fmla="*/ 84 h 203"/>
                  <a:gd name="T34" fmla="*/ 11 w 116"/>
                  <a:gd name="T35" fmla="*/ 89 h 203"/>
                  <a:gd name="T36" fmla="*/ 15 w 116"/>
                  <a:gd name="T37" fmla="*/ 94 h 203"/>
                  <a:gd name="T38" fmla="*/ 11 w 116"/>
                  <a:gd name="T39" fmla="*/ 98 h 203"/>
                  <a:gd name="T40" fmla="*/ 15 w 116"/>
                  <a:gd name="T41" fmla="*/ 102 h 203"/>
                  <a:gd name="T42" fmla="*/ 16 w 116"/>
                  <a:gd name="T43" fmla="*/ 108 h 203"/>
                  <a:gd name="T44" fmla="*/ 19 w 116"/>
                  <a:gd name="T45" fmla="*/ 112 h 203"/>
                  <a:gd name="T46" fmla="*/ 19 w 116"/>
                  <a:gd name="T47" fmla="*/ 123 h 203"/>
                  <a:gd name="T48" fmla="*/ 15 w 116"/>
                  <a:gd name="T49" fmla="*/ 126 h 203"/>
                  <a:gd name="T50" fmla="*/ 14 w 116"/>
                  <a:gd name="T51" fmla="*/ 132 h 203"/>
                  <a:gd name="T52" fmla="*/ 8 w 116"/>
                  <a:gd name="T53" fmla="*/ 140 h 203"/>
                  <a:gd name="T54" fmla="*/ 6 w 116"/>
                  <a:gd name="T55" fmla="*/ 149 h 203"/>
                  <a:gd name="T56" fmla="*/ 4 w 116"/>
                  <a:gd name="T57" fmla="*/ 153 h 203"/>
                  <a:gd name="T58" fmla="*/ 4 w 116"/>
                  <a:gd name="T59" fmla="*/ 160 h 203"/>
                  <a:gd name="T60" fmla="*/ 0 w 116"/>
                  <a:gd name="T61" fmla="*/ 164 h 203"/>
                  <a:gd name="T62" fmla="*/ 1 w 116"/>
                  <a:gd name="T63" fmla="*/ 171 h 203"/>
                  <a:gd name="T64" fmla="*/ 65 w 116"/>
                  <a:gd name="T65" fmla="*/ 184 h 203"/>
                  <a:gd name="T66" fmla="*/ 70 w 116"/>
                  <a:gd name="T67" fmla="*/ 192 h 203"/>
                  <a:gd name="T68" fmla="*/ 71 w 116"/>
                  <a:gd name="T69" fmla="*/ 203 h 203"/>
                  <a:gd name="T70" fmla="*/ 72 w 116"/>
                  <a:gd name="T71" fmla="*/ 203 h 203"/>
                  <a:gd name="T72" fmla="*/ 79 w 116"/>
                  <a:gd name="T73" fmla="*/ 199 h 203"/>
                  <a:gd name="T74" fmla="*/ 82 w 116"/>
                  <a:gd name="T75" fmla="*/ 193 h 203"/>
                  <a:gd name="T76" fmla="*/ 89 w 116"/>
                  <a:gd name="T77" fmla="*/ 193 h 203"/>
                  <a:gd name="T78" fmla="*/ 98 w 116"/>
                  <a:gd name="T79" fmla="*/ 190 h 203"/>
                  <a:gd name="T80" fmla="*/ 104 w 116"/>
                  <a:gd name="T81" fmla="*/ 190 h 203"/>
                  <a:gd name="T82" fmla="*/ 109 w 116"/>
                  <a:gd name="T83" fmla="*/ 190 h 203"/>
                  <a:gd name="T84" fmla="*/ 115 w 116"/>
                  <a:gd name="T85" fmla="*/ 190 h 203"/>
                  <a:gd name="T86" fmla="*/ 116 w 116"/>
                  <a:gd name="T87" fmla="*/ 189 h 203"/>
                  <a:gd name="T88" fmla="*/ 110 w 116"/>
                  <a:gd name="T89" fmla="*/ 1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6" h="203">
                    <a:moveTo>
                      <a:pt x="110" y="148"/>
                    </a:moveTo>
                    <a:lnTo>
                      <a:pt x="110" y="99"/>
                    </a:lnTo>
                    <a:lnTo>
                      <a:pt x="111" y="7"/>
                    </a:lnTo>
                    <a:lnTo>
                      <a:pt x="111" y="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30" y="22"/>
                    </a:lnTo>
                    <a:lnTo>
                      <a:pt x="30" y="26"/>
                    </a:lnTo>
                    <a:lnTo>
                      <a:pt x="27" y="31"/>
                    </a:lnTo>
                    <a:lnTo>
                      <a:pt x="22" y="37"/>
                    </a:lnTo>
                    <a:lnTo>
                      <a:pt x="19" y="40"/>
                    </a:lnTo>
                    <a:lnTo>
                      <a:pt x="18" y="44"/>
                    </a:lnTo>
                    <a:lnTo>
                      <a:pt x="20" y="45"/>
                    </a:lnTo>
                    <a:lnTo>
                      <a:pt x="18" y="48"/>
                    </a:lnTo>
                    <a:lnTo>
                      <a:pt x="16" y="52"/>
                    </a:lnTo>
                    <a:lnTo>
                      <a:pt x="17" y="54"/>
                    </a:lnTo>
                    <a:lnTo>
                      <a:pt x="16" y="54"/>
                    </a:lnTo>
                    <a:lnTo>
                      <a:pt x="13" y="58"/>
                    </a:lnTo>
                    <a:lnTo>
                      <a:pt x="11" y="61"/>
                    </a:lnTo>
                    <a:lnTo>
                      <a:pt x="12" y="62"/>
                    </a:lnTo>
                    <a:lnTo>
                      <a:pt x="11" y="64"/>
                    </a:lnTo>
                    <a:lnTo>
                      <a:pt x="11" y="66"/>
                    </a:lnTo>
                    <a:lnTo>
                      <a:pt x="12" y="67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5" y="81"/>
                    </a:lnTo>
                    <a:lnTo>
                      <a:pt x="14" y="84"/>
                    </a:lnTo>
                    <a:lnTo>
                      <a:pt x="12" y="89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1" y="98"/>
                    </a:lnTo>
                    <a:lnTo>
                      <a:pt x="14" y="100"/>
                    </a:lnTo>
                    <a:lnTo>
                      <a:pt x="15" y="102"/>
                    </a:lnTo>
                    <a:lnTo>
                      <a:pt x="15" y="103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9" y="112"/>
                    </a:lnTo>
                    <a:lnTo>
                      <a:pt x="20" y="115"/>
                    </a:lnTo>
                    <a:lnTo>
                      <a:pt x="19" y="123"/>
                    </a:lnTo>
                    <a:lnTo>
                      <a:pt x="16" y="126"/>
                    </a:lnTo>
                    <a:lnTo>
                      <a:pt x="15" y="126"/>
                    </a:lnTo>
                    <a:lnTo>
                      <a:pt x="15" y="130"/>
                    </a:lnTo>
                    <a:lnTo>
                      <a:pt x="14" y="132"/>
                    </a:lnTo>
                    <a:lnTo>
                      <a:pt x="10" y="138"/>
                    </a:lnTo>
                    <a:lnTo>
                      <a:pt x="8" y="140"/>
                    </a:lnTo>
                    <a:lnTo>
                      <a:pt x="7" y="147"/>
                    </a:lnTo>
                    <a:lnTo>
                      <a:pt x="6" y="149"/>
                    </a:lnTo>
                    <a:lnTo>
                      <a:pt x="5" y="150"/>
                    </a:lnTo>
                    <a:lnTo>
                      <a:pt x="4" y="153"/>
                    </a:lnTo>
                    <a:lnTo>
                      <a:pt x="4" y="155"/>
                    </a:lnTo>
                    <a:lnTo>
                      <a:pt x="4" y="160"/>
                    </a:lnTo>
                    <a:lnTo>
                      <a:pt x="1" y="162"/>
                    </a:lnTo>
                    <a:lnTo>
                      <a:pt x="0" y="164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66" y="168"/>
                    </a:lnTo>
                    <a:lnTo>
                      <a:pt x="65" y="184"/>
                    </a:lnTo>
                    <a:lnTo>
                      <a:pt x="67" y="188"/>
                    </a:lnTo>
                    <a:lnTo>
                      <a:pt x="70" y="192"/>
                    </a:lnTo>
                    <a:lnTo>
                      <a:pt x="71" y="199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72" y="203"/>
                    </a:lnTo>
                    <a:lnTo>
                      <a:pt x="77" y="200"/>
                    </a:lnTo>
                    <a:lnTo>
                      <a:pt x="79" y="199"/>
                    </a:lnTo>
                    <a:lnTo>
                      <a:pt x="82" y="197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89" y="193"/>
                    </a:lnTo>
                    <a:lnTo>
                      <a:pt x="93" y="192"/>
                    </a:lnTo>
                    <a:lnTo>
                      <a:pt x="98" y="190"/>
                    </a:lnTo>
                    <a:lnTo>
                      <a:pt x="102" y="190"/>
                    </a:lnTo>
                    <a:lnTo>
                      <a:pt x="104" y="190"/>
                    </a:lnTo>
                    <a:lnTo>
                      <a:pt x="107" y="190"/>
                    </a:lnTo>
                    <a:lnTo>
                      <a:pt x="109" y="190"/>
                    </a:lnTo>
                    <a:lnTo>
                      <a:pt x="113" y="192"/>
                    </a:lnTo>
                    <a:lnTo>
                      <a:pt x="115" y="190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0" y="14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4" name="Freeform 43">
                <a:extLst>
                  <a:ext uri="{FF2B5EF4-FFF2-40B4-BE49-F238E27FC236}">
                    <a16:creationId xmlns:a16="http://schemas.microsoft.com/office/drawing/2014/main" id="{C43D50BE-A4C0-BE46-8AE1-7ABC8D73C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1775" y="7705458"/>
                <a:ext cx="961105" cy="700988"/>
              </a:xfrm>
              <a:custGeom>
                <a:avLst/>
                <a:gdLst>
                  <a:gd name="T0" fmla="*/ 0 w 170"/>
                  <a:gd name="T1" fmla="*/ 24 h 123"/>
                  <a:gd name="T2" fmla="*/ 3 w 170"/>
                  <a:gd name="T3" fmla="*/ 44 h 123"/>
                  <a:gd name="T4" fmla="*/ 16 w 170"/>
                  <a:gd name="T5" fmla="*/ 33 h 123"/>
                  <a:gd name="T6" fmla="*/ 28 w 170"/>
                  <a:gd name="T7" fmla="*/ 25 h 123"/>
                  <a:gd name="T8" fmla="*/ 31 w 170"/>
                  <a:gd name="T9" fmla="*/ 27 h 123"/>
                  <a:gd name="T10" fmla="*/ 41 w 170"/>
                  <a:gd name="T11" fmla="*/ 22 h 123"/>
                  <a:gd name="T12" fmla="*/ 63 w 170"/>
                  <a:gd name="T13" fmla="*/ 22 h 123"/>
                  <a:gd name="T14" fmla="*/ 70 w 170"/>
                  <a:gd name="T15" fmla="*/ 36 h 123"/>
                  <a:gd name="T16" fmla="*/ 83 w 170"/>
                  <a:gd name="T17" fmla="*/ 43 h 123"/>
                  <a:gd name="T18" fmla="*/ 93 w 170"/>
                  <a:gd name="T19" fmla="*/ 51 h 123"/>
                  <a:gd name="T20" fmla="*/ 92 w 170"/>
                  <a:gd name="T21" fmla="*/ 60 h 123"/>
                  <a:gd name="T22" fmla="*/ 89 w 170"/>
                  <a:gd name="T23" fmla="*/ 74 h 123"/>
                  <a:gd name="T24" fmla="*/ 94 w 170"/>
                  <a:gd name="T25" fmla="*/ 75 h 123"/>
                  <a:gd name="T26" fmla="*/ 101 w 170"/>
                  <a:gd name="T27" fmla="*/ 75 h 123"/>
                  <a:gd name="T28" fmla="*/ 106 w 170"/>
                  <a:gd name="T29" fmla="*/ 75 h 123"/>
                  <a:gd name="T30" fmla="*/ 122 w 170"/>
                  <a:gd name="T31" fmla="*/ 78 h 123"/>
                  <a:gd name="T32" fmla="*/ 129 w 170"/>
                  <a:gd name="T33" fmla="*/ 79 h 123"/>
                  <a:gd name="T34" fmla="*/ 124 w 170"/>
                  <a:gd name="T35" fmla="*/ 72 h 123"/>
                  <a:gd name="T36" fmla="*/ 124 w 170"/>
                  <a:gd name="T37" fmla="*/ 68 h 123"/>
                  <a:gd name="T38" fmla="*/ 116 w 170"/>
                  <a:gd name="T39" fmla="*/ 57 h 123"/>
                  <a:gd name="T40" fmla="*/ 115 w 170"/>
                  <a:gd name="T41" fmla="*/ 43 h 123"/>
                  <a:gd name="T42" fmla="*/ 113 w 170"/>
                  <a:gd name="T43" fmla="*/ 31 h 123"/>
                  <a:gd name="T44" fmla="*/ 115 w 170"/>
                  <a:gd name="T45" fmla="*/ 28 h 123"/>
                  <a:gd name="T46" fmla="*/ 124 w 170"/>
                  <a:gd name="T47" fmla="*/ 18 h 123"/>
                  <a:gd name="T48" fmla="*/ 129 w 170"/>
                  <a:gd name="T49" fmla="*/ 13 h 123"/>
                  <a:gd name="T50" fmla="*/ 125 w 170"/>
                  <a:gd name="T51" fmla="*/ 21 h 123"/>
                  <a:gd name="T52" fmla="*/ 123 w 170"/>
                  <a:gd name="T53" fmla="*/ 31 h 123"/>
                  <a:gd name="T54" fmla="*/ 122 w 170"/>
                  <a:gd name="T55" fmla="*/ 36 h 123"/>
                  <a:gd name="T56" fmla="*/ 126 w 170"/>
                  <a:gd name="T57" fmla="*/ 41 h 123"/>
                  <a:gd name="T58" fmla="*/ 131 w 170"/>
                  <a:gd name="T59" fmla="*/ 46 h 123"/>
                  <a:gd name="T60" fmla="*/ 134 w 170"/>
                  <a:gd name="T61" fmla="*/ 51 h 123"/>
                  <a:gd name="T62" fmla="*/ 130 w 170"/>
                  <a:gd name="T63" fmla="*/ 57 h 123"/>
                  <a:gd name="T64" fmla="*/ 128 w 170"/>
                  <a:gd name="T65" fmla="*/ 61 h 123"/>
                  <a:gd name="T66" fmla="*/ 129 w 170"/>
                  <a:gd name="T67" fmla="*/ 65 h 123"/>
                  <a:gd name="T68" fmla="*/ 139 w 170"/>
                  <a:gd name="T69" fmla="*/ 66 h 123"/>
                  <a:gd name="T70" fmla="*/ 146 w 170"/>
                  <a:gd name="T71" fmla="*/ 75 h 123"/>
                  <a:gd name="T72" fmla="*/ 147 w 170"/>
                  <a:gd name="T73" fmla="*/ 81 h 123"/>
                  <a:gd name="T74" fmla="*/ 152 w 170"/>
                  <a:gd name="T75" fmla="*/ 89 h 123"/>
                  <a:gd name="T76" fmla="*/ 148 w 170"/>
                  <a:gd name="T77" fmla="*/ 104 h 123"/>
                  <a:gd name="T78" fmla="*/ 149 w 170"/>
                  <a:gd name="T79" fmla="*/ 120 h 123"/>
                  <a:gd name="T80" fmla="*/ 153 w 170"/>
                  <a:gd name="T81" fmla="*/ 116 h 123"/>
                  <a:gd name="T82" fmla="*/ 157 w 170"/>
                  <a:gd name="T83" fmla="*/ 102 h 123"/>
                  <a:gd name="T84" fmla="*/ 157 w 170"/>
                  <a:gd name="T85" fmla="*/ 97 h 123"/>
                  <a:gd name="T86" fmla="*/ 163 w 170"/>
                  <a:gd name="T87" fmla="*/ 91 h 123"/>
                  <a:gd name="T88" fmla="*/ 163 w 170"/>
                  <a:gd name="T89" fmla="*/ 79 h 123"/>
                  <a:gd name="T90" fmla="*/ 167 w 170"/>
                  <a:gd name="T91" fmla="*/ 71 h 123"/>
                  <a:gd name="T92" fmla="*/ 167 w 170"/>
                  <a:gd name="T93" fmla="*/ 77 h 123"/>
                  <a:gd name="T94" fmla="*/ 168 w 170"/>
                  <a:gd name="T95" fmla="*/ 82 h 123"/>
                  <a:gd name="T96" fmla="*/ 170 w 170"/>
                  <a:gd name="T97" fmla="*/ 68 h 123"/>
                  <a:gd name="T98" fmla="*/ 169 w 170"/>
                  <a:gd name="T99" fmla="*/ 54 h 123"/>
                  <a:gd name="T100" fmla="*/ 134 w 170"/>
                  <a:gd name="T10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23">
                    <a:moveTo>
                      <a:pt x="13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22" y="78"/>
                      <a:pt x="122" y="78"/>
                      <a:pt x="122" y="78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7" y="75"/>
                      <a:pt x="127" y="75"/>
                      <a:pt x="127" y="75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6" y="57"/>
                      <a:pt x="116" y="57"/>
                      <a:pt x="116" y="57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8" y="61"/>
                      <a:pt x="128" y="61"/>
                      <a:pt x="128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3" y="66"/>
                      <a:pt x="133" y="66"/>
                      <a:pt x="133" y="66"/>
                    </a:cubicBezTo>
                    <a:cubicBezTo>
                      <a:pt x="139" y="66"/>
                      <a:pt x="139" y="66"/>
                      <a:pt x="139" y="66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7" y="81"/>
                      <a:pt x="147" y="81"/>
                      <a:pt x="147" y="81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9" y="120"/>
                      <a:pt x="149" y="120"/>
                      <a:pt x="149" y="120"/>
                    </a:cubicBezTo>
                    <a:cubicBezTo>
                      <a:pt x="151" y="123"/>
                      <a:pt x="151" y="123"/>
                      <a:pt x="151" y="123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4" y="105"/>
                      <a:pt x="154" y="105"/>
                      <a:pt x="154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7" y="97"/>
                      <a:pt x="157" y="97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2"/>
                      <a:pt x="163" y="82"/>
                      <a:pt x="163" y="82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163" y="75"/>
                      <a:pt x="163" y="75"/>
                      <a:pt x="163" y="75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74"/>
                      <a:pt x="168" y="74"/>
                      <a:pt x="168" y="74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5" y="80"/>
                      <a:pt x="165" y="80"/>
                    </a:cubicBezTo>
                    <a:cubicBezTo>
                      <a:pt x="166" y="81"/>
                      <a:pt x="168" y="82"/>
                      <a:pt x="168" y="82"/>
                    </a:cubicBezTo>
                    <a:cubicBezTo>
                      <a:pt x="170" y="77"/>
                      <a:pt x="170" y="77"/>
                      <a:pt x="170" y="77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48" y="57"/>
                      <a:pt x="148" y="57"/>
                      <a:pt x="148" y="5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5" name="Freeform 44">
                <a:extLst>
                  <a:ext uri="{FF2B5EF4-FFF2-40B4-BE49-F238E27FC236}">
                    <a16:creationId xmlns:a16="http://schemas.microsoft.com/office/drawing/2014/main" id="{0D11DA9B-84D4-024F-A44D-E8347CFC4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4430" y="7625346"/>
                <a:ext cx="987803" cy="974706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6" name="Freeform 45">
                <a:extLst>
                  <a:ext uri="{FF2B5EF4-FFF2-40B4-BE49-F238E27FC236}">
                    <a16:creationId xmlns:a16="http://schemas.microsoft.com/office/drawing/2014/main" id="{5677B8A7-80EA-BD43-B6CF-27152A829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6104" y="8146077"/>
                <a:ext cx="1575140" cy="814479"/>
              </a:xfrm>
              <a:custGeom>
                <a:avLst/>
                <a:gdLst>
                  <a:gd name="T0" fmla="*/ 207 w 236"/>
                  <a:gd name="T1" fmla="*/ 91 h 122"/>
                  <a:gd name="T2" fmla="*/ 214 w 236"/>
                  <a:gd name="T3" fmla="*/ 88 h 122"/>
                  <a:gd name="T4" fmla="*/ 220 w 236"/>
                  <a:gd name="T5" fmla="*/ 74 h 122"/>
                  <a:gd name="T6" fmla="*/ 235 w 236"/>
                  <a:gd name="T7" fmla="*/ 64 h 122"/>
                  <a:gd name="T8" fmla="*/ 232 w 236"/>
                  <a:gd name="T9" fmla="*/ 54 h 122"/>
                  <a:gd name="T10" fmla="*/ 222 w 236"/>
                  <a:gd name="T11" fmla="*/ 42 h 122"/>
                  <a:gd name="T12" fmla="*/ 217 w 236"/>
                  <a:gd name="T13" fmla="*/ 23 h 122"/>
                  <a:gd name="T14" fmla="*/ 215 w 236"/>
                  <a:gd name="T15" fmla="*/ 22 h 122"/>
                  <a:gd name="T16" fmla="*/ 207 w 236"/>
                  <a:gd name="T17" fmla="*/ 13 h 122"/>
                  <a:gd name="T18" fmla="*/ 203 w 236"/>
                  <a:gd name="T19" fmla="*/ 11 h 122"/>
                  <a:gd name="T20" fmla="*/ 199 w 236"/>
                  <a:gd name="T21" fmla="*/ 15 h 122"/>
                  <a:gd name="T22" fmla="*/ 192 w 236"/>
                  <a:gd name="T23" fmla="*/ 17 h 122"/>
                  <a:gd name="T24" fmla="*/ 184 w 236"/>
                  <a:gd name="T25" fmla="*/ 13 h 122"/>
                  <a:gd name="T26" fmla="*/ 181 w 236"/>
                  <a:gd name="T27" fmla="*/ 16 h 122"/>
                  <a:gd name="T28" fmla="*/ 178 w 236"/>
                  <a:gd name="T29" fmla="*/ 18 h 122"/>
                  <a:gd name="T30" fmla="*/ 174 w 236"/>
                  <a:gd name="T31" fmla="*/ 15 h 122"/>
                  <a:gd name="T32" fmla="*/ 166 w 236"/>
                  <a:gd name="T33" fmla="*/ 13 h 122"/>
                  <a:gd name="T34" fmla="*/ 163 w 236"/>
                  <a:gd name="T35" fmla="*/ 7 h 122"/>
                  <a:gd name="T36" fmla="*/ 154 w 236"/>
                  <a:gd name="T37" fmla="*/ 0 h 122"/>
                  <a:gd name="T38" fmla="*/ 148 w 236"/>
                  <a:gd name="T39" fmla="*/ 3 h 122"/>
                  <a:gd name="T40" fmla="*/ 141 w 236"/>
                  <a:gd name="T41" fmla="*/ 2 h 122"/>
                  <a:gd name="T42" fmla="*/ 144 w 236"/>
                  <a:gd name="T43" fmla="*/ 7 h 122"/>
                  <a:gd name="T44" fmla="*/ 144 w 236"/>
                  <a:gd name="T45" fmla="*/ 15 h 122"/>
                  <a:gd name="T46" fmla="*/ 138 w 236"/>
                  <a:gd name="T47" fmla="*/ 17 h 122"/>
                  <a:gd name="T48" fmla="*/ 126 w 236"/>
                  <a:gd name="T49" fmla="*/ 20 h 122"/>
                  <a:gd name="T50" fmla="*/ 125 w 236"/>
                  <a:gd name="T51" fmla="*/ 23 h 122"/>
                  <a:gd name="T52" fmla="*/ 124 w 236"/>
                  <a:gd name="T53" fmla="*/ 29 h 122"/>
                  <a:gd name="T54" fmla="*/ 120 w 236"/>
                  <a:gd name="T55" fmla="*/ 37 h 122"/>
                  <a:gd name="T56" fmla="*/ 115 w 236"/>
                  <a:gd name="T57" fmla="*/ 39 h 122"/>
                  <a:gd name="T58" fmla="*/ 112 w 236"/>
                  <a:gd name="T59" fmla="*/ 47 h 122"/>
                  <a:gd name="T60" fmla="*/ 104 w 236"/>
                  <a:gd name="T61" fmla="*/ 52 h 122"/>
                  <a:gd name="T62" fmla="*/ 100 w 236"/>
                  <a:gd name="T63" fmla="*/ 48 h 122"/>
                  <a:gd name="T64" fmla="*/ 97 w 236"/>
                  <a:gd name="T65" fmla="*/ 44 h 122"/>
                  <a:gd name="T66" fmla="*/ 93 w 236"/>
                  <a:gd name="T67" fmla="*/ 51 h 122"/>
                  <a:gd name="T68" fmla="*/ 92 w 236"/>
                  <a:gd name="T69" fmla="*/ 58 h 122"/>
                  <a:gd name="T70" fmla="*/ 86 w 236"/>
                  <a:gd name="T71" fmla="*/ 55 h 122"/>
                  <a:gd name="T72" fmla="*/ 80 w 236"/>
                  <a:gd name="T73" fmla="*/ 56 h 122"/>
                  <a:gd name="T74" fmla="*/ 76 w 236"/>
                  <a:gd name="T75" fmla="*/ 61 h 122"/>
                  <a:gd name="T76" fmla="*/ 71 w 236"/>
                  <a:gd name="T77" fmla="*/ 60 h 122"/>
                  <a:gd name="T78" fmla="*/ 63 w 236"/>
                  <a:gd name="T79" fmla="*/ 57 h 122"/>
                  <a:gd name="T80" fmla="*/ 57 w 236"/>
                  <a:gd name="T81" fmla="*/ 61 h 122"/>
                  <a:gd name="T82" fmla="*/ 49 w 236"/>
                  <a:gd name="T83" fmla="*/ 66 h 122"/>
                  <a:gd name="T84" fmla="*/ 43 w 236"/>
                  <a:gd name="T85" fmla="*/ 67 h 122"/>
                  <a:gd name="T86" fmla="*/ 43 w 236"/>
                  <a:gd name="T87" fmla="*/ 72 h 122"/>
                  <a:gd name="T88" fmla="*/ 44 w 236"/>
                  <a:gd name="T89" fmla="*/ 78 h 122"/>
                  <a:gd name="T90" fmla="*/ 36 w 236"/>
                  <a:gd name="T91" fmla="*/ 81 h 122"/>
                  <a:gd name="T92" fmla="*/ 33 w 236"/>
                  <a:gd name="T93" fmla="*/ 88 h 122"/>
                  <a:gd name="T94" fmla="*/ 33 w 236"/>
                  <a:gd name="T95" fmla="*/ 94 h 122"/>
                  <a:gd name="T96" fmla="*/ 27 w 236"/>
                  <a:gd name="T97" fmla="*/ 94 h 122"/>
                  <a:gd name="T98" fmla="*/ 19 w 236"/>
                  <a:gd name="T99" fmla="*/ 89 h 122"/>
                  <a:gd name="T100" fmla="*/ 14 w 236"/>
                  <a:gd name="T101" fmla="*/ 93 h 122"/>
                  <a:gd name="T102" fmla="*/ 10 w 236"/>
                  <a:gd name="T103" fmla="*/ 97 h 122"/>
                  <a:gd name="T104" fmla="*/ 14 w 236"/>
                  <a:gd name="T105" fmla="*/ 102 h 122"/>
                  <a:gd name="T106" fmla="*/ 14 w 236"/>
                  <a:gd name="T107" fmla="*/ 107 h 122"/>
                  <a:gd name="T108" fmla="*/ 12 w 236"/>
                  <a:gd name="T109" fmla="*/ 115 h 122"/>
                  <a:gd name="T110" fmla="*/ 7 w 236"/>
                  <a:gd name="T111" fmla="*/ 116 h 122"/>
                  <a:gd name="T112" fmla="*/ 5 w 236"/>
                  <a:gd name="T113" fmla="*/ 117 h 122"/>
                  <a:gd name="T114" fmla="*/ 0 w 236"/>
                  <a:gd name="T115" fmla="*/ 117 h 122"/>
                  <a:gd name="T116" fmla="*/ 0 w 236"/>
                  <a:gd name="T117" fmla="*/ 121 h 122"/>
                  <a:gd name="T118" fmla="*/ 2 w 236"/>
                  <a:gd name="T119" fmla="*/ 121 h 122"/>
                  <a:gd name="T120" fmla="*/ 50 w 236"/>
                  <a:gd name="T121" fmla="*/ 111 h 122"/>
                  <a:gd name="T122" fmla="*/ 192 w 236"/>
                  <a:gd name="T123" fmla="*/ 100 h 122"/>
                  <a:gd name="T124" fmla="*/ 202 w 236"/>
                  <a:gd name="T125" fmla="*/ 9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6" h="122">
                    <a:moveTo>
                      <a:pt x="202" y="94"/>
                    </a:moveTo>
                    <a:lnTo>
                      <a:pt x="207" y="91"/>
                    </a:lnTo>
                    <a:lnTo>
                      <a:pt x="210" y="89"/>
                    </a:lnTo>
                    <a:lnTo>
                      <a:pt x="214" y="88"/>
                    </a:lnTo>
                    <a:lnTo>
                      <a:pt x="217" y="79"/>
                    </a:lnTo>
                    <a:lnTo>
                      <a:pt x="220" y="74"/>
                    </a:lnTo>
                    <a:lnTo>
                      <a:pt x="231" y="70"/>
                    </a:lnTo>
                    <a:lnTo>
                      <a:pt x="235" y="64"/>
                    </a:lnTo>
                    <a:lnTo>
                      <a:pt x="236" y="60"/>
                    </a:lnTo>
                    <a:lnTo>
                      <a:pt x="232" y="54"/>
                    </a:lnTo>
                    <a:lnTo>
                      <a:pt x="227" y="49"/>
                    </a:lnTo>
                    <a:lnTo>
                      <a:pt x="222" y="42"/>
                    </a:lnTo>
                    <a:lnTo>
                      <a:pt x="220" y="36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5" y="22"/>
                    </a:lnTo>
                    <a:lnTo>
                      <a:pt x="211" y="18"/>
                    </a:lnTo>
                    <a:lnTo>
                      <a:pt x="207" y="13"/>
                    </a:lnTo>
                    <a:lnTo>
                      <a:pt x="204" y="10"/>
                    </a:lnTo>
                    <a:lnTo>
                      <a:pt x="203" y="11"/>
                    </a:lnTo>
                    <a:lnTo>
                      <a:pt x="201" y="12"/>
                    </a:lnTo>
                    <a:lnTo>
                      <a:pt x="199" y="15"/>
                    </a:lnTo>
                    <a:lnTo>
                      <a:pt x="198" y="16"/>
                    </a:lnTo>
                    <a:lnTo>
                      <a:pt x="192" y="17"/>
                    </a:lnTo>
                    <a:lnTo>
                      <a:pt x="187" y="15"/>
                    </a:lnTo>
                    <a:lnTo>
                      <a:pt x="184" y="13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81" y="17"/>
                    </a:lnTo>
                    <a:lnTo>
                      <a:pt x="178" y="18"/>
                    </a:lnTo>
                    <a:lnTo>
                      <a:pt x="176" y="16"/>
                    </a:lnTo>
                    <a:lnTo>
                      <a:pt x="174" y="15"/>
                    </a:lnTo>
                    <a:lnTo>
                      <a:pt x="171" y="14"/>
                    </a:lnTo>
                    <a:lnTo>
                      <a:pt x="166" y="13"/>
                    </a:lnTo>
                    <a:lnTo>
                      <a:pt x="165" y="11"/>
                    </a:lnTo>
                    <a:lnTo>
                      <a:pt x="163" y="7"/>
                    </a:lnTo>
                    <a:lnTo>
                      <a:pt x="159" y="4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1" y="2"/>
                    </a:lnTo>
                    <a:lnTo>
                      <a:pt x="142" y="6"/>
                    </a:lnTo>
                    <a:lnTo>
                      <a:pt x="144" y="7"/>
                    </a:lnTo>
                    <a:lnTo>
                      <a:pt x="143" y="9"/>
                    </a:lnTo>
                    <a:lnTo>
                      <a:pt x="144" y="15"/>
                    </a:lnTo>
                    <a:lnTo>
                      <a:pt x="142" y="17"/>
                    </a:lnTo>
                    <a:lnTo>
                      <a:pt x="138" y="17"/>
                    </a:lnTo>
                    <a:lnTo>
                      <a:pt x="134" y="19"/>
                    </a:lnTo>
                    <a:lnTo>
                      <a:pt x="126" y="20"/>
                    </a:lnTo>
                    <a:lnTo>
                      <a:pt x="125" y="21"/>
                    </a:lnTo>
                    <a:lnTo>
                      <a:pt x="125" y="23"/>
                    </a:lnTo>
                    <a:lnTo>
                      <a:pt x="124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39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0" y="51"/>
                    </a:lnTo>
                    <a:lnTo>
                      <a:pt x="104" y="52"/>
                    </a:lnTo>
                    <a:lnTo>
                      <a:pt x="103" y="51"/>
                    </a:lnTo>
                    <a:lnTo>
                      <a:pt x="100" y="48"/>
                    </a:lnTo>
                    <a:lnTo>
                      <a:pt x="99" y="44"/>
                    </a:lnTo>
                    <a:lnTo>
                      <a:pt x="97" y="44"/>
                    </a:lnTo>
                    <a:lnTo>
                      <a:pt x="96" y="48"/>
                    </a:lnTo>
                    <a:lnTo>
                      <a:pt x="93" y="51"/>
                    </a:lnTo>
                    <a:lnTo>
                      <a:pt x="93" y="55"/>
                    </a:lnTo>
                    <a:lnTo>
                      <a:pt x="92" y="58"/>
                    </a:lnTo>
                    <a:lnTo>
                      <a:pt x="88" y="57"/>
                    </a:lnTo>
                    <a:lnTo>
                      <a:pt x="86" y="55"/>
                    </a:lnTo>
                    <a:lnTo>
                      <a:pt x="82" y="55"/>
                    </a:lnTo>
                    <a:lnTo>
                      <a:pt x="80" y="56"/>
                    </a:lnTo>
                    <a:lnTo>
                      <a:pt x="76" y="57"/>
                    </a:lnTo>
                    <a:lnTo>
                      <a:pt x="76" y="61"/>
                    </a:lnTo>
                    <a:lnTo>
                      <a:pt x="75" y="62"/>
                    </a:lnTo>
                    <a:lnTo>
                      <a:pt x="71" y="60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60" y="57"/>
                    </a:lnTo>
                    <a:lnTo>
                      <a:pt x="57" y="61"/>
                    </a:lnTo>
                    <a:lnTo>
                      <a:pt x="49" y="61"/>
                    </a:lnTo>
                    <a:lnTo>
                      <a:pt x="49" y="66"/>
                    </a:lnTo>
                    <a:lnTo>
                      <a:pt x="46" y="66"/>
                    </a:lnTo>
                    <a:lnTo>
                      <a:pt x="43" y="67"/>
                    </a:lnTo>
                    <a:lnTo>
                      <a:pt x="43" y="71"/>
                    </a:lnTo>
                    <a:lnTo>
                      <a:pt x="43" y="72"/>
                    </a:lnTo>
                    <a:lnTo>
                      <a:pt x="43" y="75"/>
                    </a:lnTo>
                    <a:lnTo>
                      <a:pt x="44" y="78"/>
                    </a:lnTo>
                    <a:lnTo>
                      <a:pt x="42" y="79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8"/>
                    </a:lnTo>
                    <a:lnTo>
                      <a:pt x="35" y="93"/>
                    </a:lnTo>
                    <a:lnTo>
                      <a:pt x="33" y="94"/>
                    </a:lnTo>
                    <a:lnTo>
                      <a:pt x="30" y="94"/>
                    </a:lnTo>
                    <a:lnTo>
                      <a:pt x="27" y="94"/>
                    </a:lnTo>
                    <a:lnTo>
                      <a:pt x="23" y="91"/>
                    </a:lnTo>
                    <a:lnTo>
                      <a:pt x="19" y="89"/>
                    </a:lnTo>
                    <a:lnTo>
                      <a:pt x="17" y="90"/>
                    </a:lnTo>
                    <a:lnTo>
                      <a:pt x="14" y="93"/>
                    </a:lnTo>
                    <a:lnTo>
                      <a:pt x="11" y="94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4" y="102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2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" y="121"/>
                    </a:lnTo>
                    <a:lnTo>
                      <a:pt x="52" y="120"/>
                    </a:lnTo>
                    <a:lnTo>
                      <a:pt x="50" y="111"/>
                    </a:lnTo>
                    <a:lnTo>
                      <a:pt x="143" y="105"/>
                    </a:lnTo>
                    <a:lnTo>
                      <a:pt x="192" y="100"/>
                    </a:lnTo>
                    <a:lnTo>
                      <a:pt x="198" y="97"/>
                    </a:lnTo>
                    <a:lnTo>
                      <a:pt x="202" y="9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7" name="Freeform 46">
                <a:extLst>
                  <a:ext uri="{FF2B5EF4-FFF2-40B4-BE49-F238E27FC236}">
                    <a16:creationId xmlns:a16="http://schemas.microsoft.com/office/drawing/2014/main" id="{5432C89B-7E25-2543-A510-B8679CC48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4560" y="7859006"/>
                <a:ext cx="1434980" cy="1248424"/>
              </a:xfrm>
              <a:custGeom>
                <a:avLst/>
                <a:gdLst>
                  <a:gd name="T0" fmla="*/ 238 w 254"/>
                  <a:gd name="T1" fmla="*/ 190 h 221"/>
                  <a:gd name="T2" fmla="*/ 242 w 254"/>
                  <a:gd name="T3" fmla="*/ 189 h 221"/>
                  <a:gd name="T4" fmla="*/ 244 w 254"/>
                  <a:gd name="T5" fmla="*/ 188 h 221"/>
                  <a:gd name="T6" fmla="*/ 249 w 254"/>
                  <a:gd name="T7" fmla="*/ 187 h 221"/>
                  <a:gd name="T8" fmla="*/ 254 w 254"/>
                  <a:gd name="T9" fmla="*/ 183 h 221"/>
                  <a:gd name="T10" fmla="*/ 254 w 254"/>
                  <a:gd name="T11" fmla="*/ 173 h 221"/>
                  <a:gd name="T12" fmla="*/ 250 w 254"/>
                  <a:gd name="T13" fmla="*/ 168 h 221"/>
                  <a:gd name="T14" fmla="*/ 251 w 254"/>
                  <a:gd name="T15" fmla="*/ 161 h 221"/>
                  <a:gd name="T16" fmla="*/ 243 w 254"/>
                  <a:gd name="T17" fmla="*/ 166 h 221"/>
                  <a:gd name="T18" fmla="*/ 238 w 254"/>
                  <a:gd name="T19" fmla="*/ 156 h 221"/>
                  <a:gd name="T20" fmla="*/ 240 w 254"/>
                  <a:gd name="T21" fmla="*/ 146 h 221"/>
                  <a:gd name="T22" fmla="*/ 232 w 254"/>
                  <a:gd name="T23" fmla="*/ 131 h 221"/>
                  <a:gd name="T24" fmla="*/ 216 w 254"/>
                  <a:gd name="T25" fmla="*/ 124 h 221"/>
                  <a:gd name="T26" fmla="*/ 202 w 254"/>
                  <a:gd name="T27" fmla="*/ 112 h 221"/>
                  <a:gd name="T28" fmla="*/ 204 w 254"/>
                  <a:gd name="T29" fmla="*/ 100 h 221"/>
                  <a:gd name="T30" fmla="*/ 206 w 254"/>
                  <a:gd name="T31" fmla="*/ 91 h 221"/>
                  <a:gd name="T32" fmla="*/ 206 w 254"/>
                  <a:gd name="T33" fmla="*/ 80 h 221"/>
                  <a:gd name="T34" fmla="*/ 196 w 254"/>
                  <a:gd name="T35" fmla="*/ 76 h 221"/>
                  <a:gd name="T36" fmla="*/ 191 w 254"/>
                  <a:gd name="T37" fmla="*/ 81 h 221"/>
                  <a:gd name="T38" fmla="*/ 186 w 254"/>
                  <a:gd name="T39" fmla="*/ 67 h 221"/>
                  <a:gd name="T40" fmla="*/ 163 w 254"/>
                  <a:gd name="T41" fmla="*/ 45 h 221"/>
                  <a:gd name="T42" fmla="*/ 156 w 254"/>
                  <a:gd name="T43" fmla="*/ 22 h 221"/>
                  <a:gd name="T44" fmla="*/ 158 w 254"/>
                  <a:gd name="T45" fmla="*/ 10 h 221"/>
                  <a:gd name="T46" fmla="*/ 0 w 254"/>
                  <a:gd name="T47" fmla="*/ 2 h 221"/>
                  <a:gd name="T48" fmla="*/ 4 w 254"/>
                  <a:gd name="T49" fmla="*/ 6 h 221"/>
                  <a:gd name="T50" fmla="*/ 3 w 254"/>
                  <a:gd name="T51" fmla="*/ 13 h 221"/>
                  <a:gd name="T52" fmla="*/ 5 w 254"/>
                  <a:gd name="T53" fmla="*/ 17 h 221"/>
                  <a:gd name="T54" fmla="*/ 12 w 254"/>
                  <a:gd name="T55" fmla="*/ 25 h 221"/>
                  <a:gd name="T56" fmla="*/ 14 w 254"/>
                  <a:gd name="T57" fmla="*/ 29 h 221"/>
                  <a:gd name="T58" fmla="*/ 20 w 254"/>
                  <a:gd name="T59" fmla="*/ 39 h 221"/>
                  <a:gd name="T60" fmla="*/ 31 w 254"/>
                  <a:gd name="T61" fmla="*/ 39 h 221"/>
                  <a:gd name="T62" fmla="*/ 28 w 254"/>
                  <a:gd name="T63" fmla="*/ 50 h 221"/>
                  <a:gd name="T64" fmla="*/ 31 w 254"/>
                  <a:gd name="T65" fmla="*/ 61 h 221"/>
                  <a:gd name="T66" fmla="*/ 36 w 254"/>
                  <a:gd name="T67" fmla="*/ 69 h 221"/>
                  <a:gd name="T68" fmla="*/ 42 w 254"/>
                  <a:gd name="T69" fmla="*/ 176 h 221"/>
                  <a:gd name="T70" fmla="*/ 215 w 254"/>
                  <a:gd name="T71" fmla="*/ 197 h 221"/>
                  <a:gd name="T72" fmla="*/ 205 w 254"/>
                  <a:gd name="T73" fmla="*/ 221 h 221"/>
                  <a:gd name="T74" fmla="*/ 234 w 254"/>
                  <a:gd name="T75" fmla="*/ 216 h 221"/>
                  <a:gd name="T76" fmla="*/ 237 w 254"/>
                  <a:gd name="T77" fmla="*/ 211 h 221"/>
                  <a:gd name="T78" fmla="*/ 234 w 254"/>
                  <a:gd name="T79" fmla="*/ 206 h 221"/>
                  <a:gd name="T80" fmla="*/ 237 w 254"/>
                  <a:gd name="T81" fmla="*/ 203 h 221"/>
                  <a:gd name="T82" fmla="*/ 238 w 254"/>
                  <a:gd name="T83" fmla="*/ 197 h 221"/>
                  <a:gd name="T84" fmla="*/ 238 w 254"/>
                  <a:gd name="T85" fmla="*/ 19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" h="221">
                    <a:moveTo>
                      <a:pt x="238" y="193"/>
                    </a:moveTo>
                    <a:cubicBezTo>
                      <a:pt x="238" y="190"/>
                      <a:pt x="238" y="190"/>
                      <a:pt x="238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42" y="189"/>
                      <a:pt x="242" y="189"/>
                      <a:pt x="242" y="189"/>
                    </a:cubicBezTo>
                    <a:cubicBezTo>
                      <a:pt x="243" y="189"/>
                      <a:pt x="243" y="189"/>
                      <a:pt x="243" y="189"/>
                    </a:cubicBezTo>
                    <a:cubicBezTo>
                      <a:pt x="244" y="188"/>
                      <a:pt x="244" y="188"/>
                      <a:pt x="244" y="188"/>
                    </a:cubicBezTo>
                    <a:cubicBezTo>
                      <a:pt x="246" y="187"/>
                      <a:pt x="246" y="187"/>
                      <a:pt x="246" y="187"/>
                    </a:cubicBezTo>
                    <a:cubicBezTo>
                      <a:pt x="249" y="187"/>
                      <a:pt x="249" y="187"/>
                      <a:pt x="249" y="187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254" y="183"/>
                      <a:pt x="254" y="183"/>
                      <a:pt x="254" y="183"/>
                    </a:cubicBezTo>
                    <a:cubicBezTo>
                      <a:pt x="254" y="177"/>
                      <a:pt x="254" y="177"/>
                      <a:pt x="254" y="177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54" y="171"/>
                      <a:pt x="254" y="171"/>
                      <a:pt x="254" y="171"/>
                    </a:cubicBezTo>
                    <a:cubicBezTo>
                      <a:pt x="250" y="168"/>
                      <a:pt x="250" y="168"/>
                      <a:pt x="250" y="168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1"/>
                      <a:pt x="251" y="161"/>
                      <a:pt x="251" y="161"/>
                    </a:cubicBezTo>
                    <a:cubicBezTo>
                      <a:pt x="246" y="161"/>
                      <a:pt x="246" y="161"/>
                      <a:pt x="246" y="161"/>
                    </a:cubicBezTo>
                    <a:cubicBezTo>
                      <a:pt x="243" y="166"/>
                      <a:pt x="243" y="166"/>
                      <a:pt x="243" y="166"/>
                    </a:cubicBezTo>
                    <a:cubicBezTo>
                      <a:pt x="243" y="161"/>
                      <a:pt x="243" y="161"/>
                      <a:pt x="243" y="161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9" y="152"/>
                      <a:pt x="239" y="152"/>
                      <a:pt x="239" y="152"/>
                    </a:cubicBezTo>
                    <a:cubicBezTo>
                      <a:pt x="240" y="146"/>
                      <a:pt x="240" y="146"/>
                      <a:pt x="240" y="146"/>
                    </a:cubicBezTo>
                    <a:cubicBezTo>
                      <a:pt x="236" y="135"/>
                      <a:pt x="236" y="135"/>
                      <a:pt x="236" y="135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19" y="122"/>
                      <a:pt x="219" y="122"/>
                      <a:pt x="219" y="122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08" y="118"/>
                      <a:pt x="208" y="118"/>
                      <a:pt x="208" y="118"/>
                    </a:cubicBezTo>
                    <a:cubicBezTo>
                      <a:pt x="202" y="112"/>
                      <a:pt x="202" y="112"/>
                      <a:pt x="202" y="112"/>
                    </a:cubicBezTo>
                    <a:cubicBezTo>
                      <a:pt x="202" y="106"/>
                      <a:pt x="202" y="106"/>
                      <a:pt x="202" y="106"/>
                    </a:cubicBezTo>
                    <a:cubicBezTo>
                      <a:pt x="204" y="100"/>
                      <a:pt x="204" y="100"/>
                      <a:pt x="204" y="100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6" y="91"/>
                      <a:pt x="206" y="91"/>
                      <a:pt x="206" y="91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6" y="80"/>
                      <a:pt x="206" y="80"/>
                      <a:pt x="206" y="80"/>
                    </a:cubicBezTo>
                    <a:cubicBezTo>
                      <a:pt x="202" y="76"/>
                      <a:pt x="202" y="76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3" y="78"/>
                      <a:pt x="193" y="78"/>
                      <a:pt x="193" y="78"/>
                    </a:cubicBezTo>
                    <a:cubicBezTo>
                      <a:pt x="191" y="81"/>
                      <a:pt x="191" y="81"/>
                      <a:pt x="191" y="81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86" y="67"/>
                      <a:pt x="186" y="67"/>
                      <a:pt x="186" y="67"/>
                    </a:cubicBezTo>
                    <a:cubicBezTo>
                      <a:pt x="181" y="60"/>
                      <a:pt x="181" y="60"/>
                      <a:pt x="181" y="60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4" y="16"/>
                      <a:pt x="5" y="17"/>
                    </a:cubicBezTo>
                    <a:cubicBezTo>
                      <a:pt x="6" y="18"/>
                      <a:pt x="11" y="19"/>
                      <a:pt x="11" y="1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05" y="221"/>
                      <a:pt x="205" y="221"/>
                      <a:pt x="205" y="221"/>
                    </a:cubicBezTo>
                    <a:cubicBezTo>
                      <a:pt x="233" y="219"/>
                      <a:pt x="233" y="219"/>
                      <a:pt x="233" y="219"/>
                    </a:cubicBezTo>
                    <a:cubicBezTo>
                      <a:pt x="234" y="216"/>
                      <a:pt x="234" y="216"/>
                      <a:pt x="234" y="216"/>
                    </a:cubicBezTo>
                    <a:cubicBezTo>
                      <a:pt x="236" y="213"/>
                      <a:pt x="236" y="213"/>
                      <a:pt x="236" y="213"/>
                    </a:cubicBezTo>
                    <a:cubicBezTo>
                      <a:pt x="236" y="213"/>
                      <a:pt x="238" y="212"/>
                      <a:pt x="237" y="211"/>
                    </a:cubicBezTo>
                    <a:cubicBezTo>
                      <a:pt x="237" y="210"/>
                      <a:pt x="235" y="207"/>
                      <a:pt x="235" y="207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7" y="203"/>
                      <a:pt x="237" y="203"/>
                      <a:pt x="237" y="203"/>
                    </a:cubicBezTo>
                    <a:cubicBezTo>
                      <a:pt x="238" y="200"/>
                      <a:pt x="238" y="200"/>
                      <a:pt x="238" y="200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4"/>
                      <a:pt x="238" y="194"/>
                      <a:pt x="238" y="194"/>
                    </a:cubicBezTo>
                    <a:lnTo>
                      <a:pt x="238" y="19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8" name="Freeform 47">
                <a:extLst>
                  <a:ext uri="{FF2B5EF4-FFF2-40B4-BE49-F238E27FC236}">
                    <a16:creationId xmlns:a16="http://schemas.microsoft.com/office/drawing/2014/main" id="{DB35204D-138C-5C48-BD89-2AB2788E3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0935" y="5462301"/>
                <a:ext cx="1388260" cy="1615606"/>
              </a:xfrm>
              <a:custGeom>
                <a:avLst/>
                <a:gdLst>
                  <a:gd name="T0" fmla="*/ 139 w 208"/>
                  <a:gd name="T1" fmla="*/ 135 h 242"/>
                  <a:gd name="T2" fmla="*/ 144 w 208"/>
                  <a:gd name="T3" fmla="*/ 107 h 242"/>
                  <a:gd name="T4" fmla="*/ 169 w 208"/>
                  <a:gd name="T5" fmla="*/ 80 h 242"/>
                  <a:gd name="T6" fmla="*/ 208 w 208"/>
                  <a:gd name="T7" fmla="*/ 55 h 242"/>
                  <a:gd name="T8" fmla="*/ 183 w 208"/>
                  <a:gd name="T9" fmla="*/ 52 h 242"/>
                  <a:gd name="T10" fmla="*/ 166 w 208"/>
                  <a:gd name="T11" fmla="*/ 52 h 242"/>
                  <a:gd name="T12" fmla="*/ 154 w 208"/>
                  <a:gd name="T13" fmla="*/ 55 h 242"/>
                  <a:gd name="T14" fmla="*/ 147 w 208"/>
                  <a:gd name="T15" fmla="*/ 48 h 242"/>
                  <a:gd name="T16" fmla="*/ 133 w 208"/>
                  <a:gd name="T17" fmla="*/ 45 h 242"/>
                  <a:gd name="T18" fmla="*/ 128 w 208"/>
                  <a:gd name="T19" fmla="*/ 42 h 242"/>
                  <a:gd name="T20" fmla="*/ 114 w 208"/>
                  <a:gd name="T21" fmla="*/ 36 h 242"/>
                  <a:gd name="T22" fmla="*/ 123 w 208"/>
                  <a:gd name="T23" fmla="*/ 36 h 242"/>
                  <a:gd name="T24" fmla="*/ 114 w 208"/>
                  <a:gd name="T25" fmla="*/ 35 h 242"/>
                  <a:gd name="T26" fmla="*/ 105 w 208"/>
                  <a:gd name="T27" fmla="*/ 35 h 242"/>
                  <a:gd name="T28" fmla="*/ 97 w 208"/>
                  <a:gd name="T29" fmla="*/ 39 h 242"/>
                  <a:gd name="T30" fmla="*/ 87 w 208"/>
                  <a:gd name="T31" fmla="*/ 34 h 242"/>
                  <a:gd name="T32" fmla="*/ 80 w 208"/>
                  <a:gd name="T33" fmla="*/ 34 h 242"/>
                  <a:gd name="T34" fmla="*/ 68 w 208"/>
                  <a:gd name="T35" fmla="*/ 24 h 242"/>
                  <a:gd name="T36" fmla="*/ 66 w 208"/>
                  <a:gd name="T37" fmla="*/ 20 h 242"/>
                  <a:gd name="T38" fmla="*/ 58 w 208"/>
                  <a:gd name="T39" fmla="*/ 20 h 242"/>
                  <a:gd name="T40" fmla="*/ 54 w 208"/>
                  <a:gd name="T41" fmla="*/ 16 h 242"/>
                  <a:gd name="T42" fmla="*/ 58 w 208"/>
                  <a:gd name="T43" fmla="*/ 8 h 242"/>
                  <a:gd name="T44" fmla="*/ 60 w 208"/>
                  <a:gd name="T45" fmla="*/ 2 h 242"/>
                  <a:gd name="T46" fmla="*/ 56 w 208"/>
                  <a:gd name="T47" fmla="*/ 0 h 242"/>
                  <a:gd name="T48" fmla="*/ 54 w 208"/>
                  <a:gd name="T49" fmla="*/ 12 h 242"/>
                  <a:gd name="T50" fmla="*/ 0 w 208"/>
                  <a:gd name="T51" fmla="*/ 16 h 242"/>
                  <a:gd name="T52" fmla="*/ 1 w 208"/>
                  <a:gd name="T53" fmla="*/ 23 h 242"/>
                  <a:gd name="T54" fmla="*/ 4 w 208"/>
                  <a:gd name="T55" fmla="*/ 26 h 242"/>
                  <a:gd name="T56" fmla="*/ 3 w 208"/>
                  <a:gd name="T57" fmla="*/ 31 h 242"/>
                  <a:gd name="T58" fmla="*/ 1 w 208"/>
                  <a:gd name="T59" fmla="*/ 34 h 242"/>
                  <a:gd name="T60" fmla="*/ 2 w 208"/>
                  <a:gd name="T61" fmla="*/ 40 h 242"/>
                  <a:gd name="T62" fmla="*/ 1 w 208"/>
                  <a:gd name="T63" fmla="*/ 51 h 242"/>
                  <a:gd name="T64" fmla="*/ 6 w 208"/>
                  <a:gd name="T65" fmla="*/ 64 h 242"/>
                  <a:gd name="T66" fmla="*/ 9 w 208"/>
                  <a:gd name="T67" fmla="*/ 78 h 242"/>
                  <a:gd name="T68" fmla="*/ 10 w 208"/>
                  <a:gd name="T69" fmla="*/ 104 h 242"/>
                  <a:gd name="T70" fmla="*/ 12 w 208"/>
                  <a:gd name="T71" fmla="*/ 114 h 242"/>
                  <a:gd name="T72" fmla="*/ 12 w 208"/>
                  <a:gd name="T73" fmla="*/ 122 h 242"/>
                  <a:gd name="T74" fmla="*/ 17 w 208"/>
                  <a:gd name="T75" fmla="*/ 127 h 242"/>
                  <a:gd name="T76" fmla="*/ 18 w 208"/>
                  <a:gd name="T77" fmla="*/ 136 h 242"/>
                  <a:gd name="T78" fmla="*/ 16 w 208"/>
                  <a:gd name="T79" fmla="*/ 142 h 242"/>
                  <a:gd name="T80" fmla="*/ 17 w 208"/>
                  <a:gd name="T81" fmla="*/ 144 h 242"/>
                  <a:gd name="T82" fmla="*/ 11 w 208"/>
                  <a:gd name="T83" fmla="*/ 150 h 242"/>
                  <a:gd name="T84" fmla="*/ 8 w 208"/>
                  <a:gd name="T85" fmla="*/ 154 h 242"/>
                  <a:gd name="T86" fmla="*/ 9 w 208"/>
                  <a:gd name="T87" fmla="*/ 158 h 242"/>
                  <a:gd name="T88" fmla="*/ 12 w 208"/>
                  <a:gd name="T89" fmla="*/ 163 h 242"/>
                  <a:gd name="T90" fmla="*/ 18 w 208"/>
                  <a:gd name="T91" fmla="*/ 167 h 242"/>
                  <a:gd name="T92" fmla="*/ 18 w 208"/>
                  <a:gd name="T93" fmla="*/ 242 h 242"/>
                  <a:gd name="T94" fmla="*/ 173 w 208"/>
                  <a:gd name="T95" fmla="*/ 233 h 242"/>
                  <a:gd name="T96" fmla="*/ 166 w 208"/>
                  <a:gd name="T97" fmla="*/ 220 h 242"/>
                  <a:gd name="T98" fmla="*/ 157 w 208"/>
                  <a:gd name="T99" fmla="*/ 213 h 242"/>
                  <a:gd name="T100" fmla="*/ 138 w 208"/>
                  <a:gd name="T101" fmla="*/ 197 h 242"/>
                  <a:gd name="T102" fmla="*/ 125 w 208"/>
                  <a:gd name="T103" fmla="*/ 189 h 242"/>
                  <a:gd name="T104" fmla="*/ 128 w 208"/>
                  <a:gd name="T105" fmla="*/ 159 h 242"/>
                  <a:gd name="T106" fmla="*/ 122 w 208"/>
                  <a:gd name="T107" fmla="*/ 154 h 242"/>
                  <a:gd name="T108" fmla="*/ 128 w 208"/>
                  <a:gd name="T109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242">
                    <a:moveTo>
                      <a:pt x="128" y="141"/>
                    </a:moveTo>
                    <a:lnTo>
                      <a:pt x="139" y="135"/>
                    </a:lnTo>
                    <a:lnTo>
                      <a:pt x="139" y="111"/>
                    </a:lnTo>
                    <a:lnTo>
                      <a:pt x="144" y="107"/>
                    </a:lnTo>
                    <a:lnTo>
                      <a:pt x="161" y="91"/>
                    </a:lnTo>
                    <a:lnTo>
                      <a:pt x="169" y="80"/>
                    </a:lnTo>
                    <a:lnTo>
                      <a:pt x="185" y="69"/>
                    </a:lnTo>
                    <a:lnTo>
                      <a:pt x="208" y="55"/>
                    </a:lnTo>
                    <a:lnTo>
                      <a:pt x="200" y="53"/>
                    </a:lnTo>
                    <a:lnTo>
                      <a:pt x="183" y="52"/>
                    </a:lnTo>
                    <a:lnTo>
                      <a:pt x="169" y="49"/>
                    </a:lnTo>
                    <a:lnTo>
                      <a:pt x="166" y="52"/>
                    </a:lnTo>
                    <a:lnTo>
                      <a:pt x="162" y="55"/>
                    </a:lnTo>
                    <a:lnTo>
                      <a:pt x="154" y="55"/>
                    </a:lnTo>
                    <a:lnTo>
                      <a:pt x="151" y="51"/>
                    </a:lnTo>
                    <a:lnTo>
                      <a:pt x="147" y="48"/>
                    </a:lnTo>
                    <a:lnTo>
                      <a:pt x="136" y="45"/>
                    </a:lnTo>
                    <a:lnTo>
                      <a:pt x="133" y="45"/>
                    </a:lnTo>
                    <a:lnTo>
                      <a:pt x="129" y="43"/>
                    </a:lnTo>
                    <a:lnTo>
                      <a:pt x="128" y="42"/>
                    </a:lnTo>
                    <a:lnTo>
                      <a:pt x="119" y="41"/>
                    </a:lnTo>
                    <a:lnTo>
                      <a:pt x="114" y="36"/>
                    </a:lnTo>
                    <a:lnTo>
                      <a:pt x="120" y="39"/>
                    </a:lnTo>
                    <a:lnTo>
                      <a:pt x="123" y="36"/>
                    </a:lnTo>
                    <a:lnTo>
                      <a:pt x="119" y="35"/>
                    </a:lnTo>
                    <a:lnTo>
                      <a:pt x="114" y="35"/>
                    </a:lnTo>
                    <a:lnTo>
                      <a:pt x="109" y="35"/>
                    </a:lnTo>
                    <a:lnTo>
                      <a:pt x="105" y="35"/>
                    </a:lnTo>
                    <a:lnTo>
                      <a:pt x="100" y="35"/>
                    </a:lnTo>
                    <a:lnTo>
                      <a:pt x="97" y="39"/>
                    </a:lnTo>
                    <a:lnTo>
                      <a:pt x="93" y="39"/>
                    </a:lnTo>
                    <a:lnTo>
                      <a:pt x="87" y="34"/>
                    </a:lnTo>
                    <a:lnTo>
                      <a:pt x="84" y="34"/>
                    </a:lnTo>
                    <a:lnTo>
                      <a:pt x="80" y="34"/>
                    </a:lnTo>
                    <a:lnTo>
                      <a:pt x="73" y="3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0"/>
                    </a:lnTo>
                    <a:lnTo>
                      <a:pt x="62" y="20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8" y="8"/>
                    </a:lnTo>
                    <a:lnTo>
                      <a:pt x="62" y="5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6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3" y="45"/>
                    </a:lnTo>
                    <a:lnTo>
                      <a:pt x="1" y="51"/>
                    </a:lnTo>
                    <a:lnTo>
                      <a:pt x="3" y="56"/>
                    </a:lnTo>
                    <a:lnTo>
                      <a:pt x="6" y="64"/>
                    </a:lnTo>
                    <a:lnTo>
                      <a:pt x="9" y="70"/>
                    </a:lnTo>
                    <a:lnTo>
                      <a:pt x="9" y="78"/>
                    </a:lnTo>
                    <a:lnTo>
                      <a:pt x="10" y="92"/>
                    </a:lnTo>
                    <a:lnTo>
                      <a:pt x="10" y="104"/>
                    </a:lnTo>
                    <a:lnTo>
                      <a:pt x="10" y="112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2" y="122"/>
                    </a:lnTo>
                    <a:lnTo>
                      <a:pt x="15" y="124"/>
                    </a:lnTo>
                    <a:lnTo>
                      <a:pt x="17" y="127"/>
                    </a:lnTo>
                    <a:lnTo>
                      <a:pt x="18" y="132"/>
                    </a:lnTo>
                    <a:lnTo>
                      <a:pt x="18" y="136"/>
                    </a:lnTo>
                    <a:lnTo>
                      <a:pt x="18" y="141"/>
                    </a:lnTo>
                    <a:lnTo>
                      <a:pt x="16" y="142"/>
                    </a:lnTo>
                    <a:lnTo>
                      <a:pt x="16" y="142"/>
                    </a:lnTo>
                    <a:lnTo>
                      <a:pt x="17" y="144"/>
                    </a:lnTo>
                    <a:lnTo>
                      <a:pt x="13" y="147"/>
                    </a:lnTo>
                    <a:lnTo>
                      <a:pt x="11" y="150"/>
                    </a:lnTo>
                    <a:lnTo>
                      <a:pt x="8" y="152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9" y="158"/>
                    </a:lnTo>
                    <a:lnTo>
                      <a:pt x="12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18" y="167"/>
                    </a:lnTo>
                    <a:lnTo>
                      <a:pt x="21" y="169"/>
                    </a:lnTo>
                    <a:lnTo>
                      <a:pt x="18" y="242"/>
                    </a:lnTo>
                    <a:lnTo>
                      <a:pt x="172" y="239"/>
                    </a:lnTo>
                    <a:lnTo>
                      <a:pt x="173" y="233"/>
                    </a:lnTo>
                    <a:lnTo>
                      <a:pt x="172" y="227"/>
                    </a:lnTo>
                    <a:lnTo>
                      <a:pt x="166" y="220"/>
                    </a:lnTo>
                    <a:lnTo>
                      <a:pt x="160" y="216"/>
                    </a:lnTo>
                    <a:lnTo>
                      <a:pt x="157" y="213"/>
                    </a:lnTo>
                    <a:lnTo>
                      <a:pt x="150" y="204"/>
                    </a:lnTo>
                    <a:lnTo>
                      <a:pt x="138" y="197"/>
                    </a:lnTo>
                    <a:lnTo>
                      <a:pt x="130" y="193"/>
                    </a:lnTo>
                    <a:lnTo>
                      <a:pt x="125" y="189"/>
                    </a:lnTo>
                    <a:lnTo>
                      <a:pt x="126" y="174"/>
                    </a:lnTo>
                    <a:lnTo>
                      <a:pt x="128" y="159"/>
                    </a:lnTo>
                    <a:lnTo>
                      <a:pt x="126" y="159"/>
                    </a:lnTo>
                    <a:lnTo>
                      <a:pt x="122" y="154"/>
                    </a:lnTo>
                    <a:lnTo>
                      <a:pt x="126" y="145"/>
                    </a:lnTo>
                    <a:lnTo>
                      <a:pt x="128" y="14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59" name="Line 48">
                <a:extLst>
                  <a:ext uri="{FF2B5EF4-FFF2-40B4-BE49-F238E27FC236}">
                    <a16:creationId xmlns:a16="http://schemas.microsoft.com/office/drawing/2014/main" id="{2692BF54-F4AB-D445-9119-37B7D332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68694" y="6230048"/>
                <a:ext cx="0" cy="0"/>
              </a:xfrm>
              <a:prstGeom prst="lin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0" name="Line 49">
                <a:extLst>
                  <a:ext uri="{FF2B5EF4-FFF2-40B4-BE49-F238E27FC236}">
                    <a16:creationId xmlns:a16="http://schemas.microsoft.com/office/drawing/2014/main" id="{707374C1-C3C0-3B44-85E4-BDFA1CAE7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68694" y="6230048"/>
                <a:ext cx="0" cy="0"/>
              </a:xfrm>
              <a:prstGeom prst="line">
                <a:avLst/>
              </a:pr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1" name="Freeform 50">
                <a:extLst>
                  <a:ext uri="{FF2B5EF4-FFF2-40B4-BE49-F238E27FC236}">
                    <a16:creationId xmlns:a16="http://schemas.microsoft.com/office/drawing/2014/main" id="{A0CAEE25-6D07-4346-BE2C-AEAF2557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5737" y="5936303"/>
                <a:ext cx="1621860" cy="1528820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2" name="Freeform 51">
                <a:extLst>
                  <a:ext uri="{FF2B5EF4-FFF2-40B4-BE49-F238E27FC236}">
                    <a16:creationId xmlns:a16="http://schemas.microsoft.com/office/drawing/2014/main" id="{7E479396-0E43-D743-A240-0C263F186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5207" y="6116557"/>
                <a:ext cx="1134635" cy="1208370"/>
              </a:xfrm>
              <a:custGeom>
                <a:avLst/>
                <a:gdLst>
                  <a:gd name="T0" fmla="*/ 175 w 201"/>
                  <a:gd name="T1" fmla="*/ 65 h 213"/>
                  <a:gd name="T2" fmla="*/ 172 w 201"/>
                  <a:gd name="T3" fmla="*/ 53 h 213"/>
                  <a:gd name="T4" fmla="*/ 157 w 201"/>
                  <a:gd name="T5" fmla="*/ 44 h 213"/>
                  <a:gd name="T6" fmla="*/ 140 w 201"/>
                  <a:gd name="T7" fmla="*/ 42 h 213"/>
                  <a:gd name="T8" fmla="*/ 125 w 201"/>
                  <a:gd name="T9" fmla="*/ 36 h 213"/>
                  <a:gd name="T10" fmla="*/ 103 w 201"/>
                  <a:gd name="T11" fmla="*/ 30 h 213"/>
                  <a:gd name="T12" fmla="*/ 93 w 201"/>
                  <a:gd name="T13" fmla="*/ 27 h 213"/>
                  <a:gd name="T14" fmla="*/ 82 w 201"/>
                  <a:gd name="T15" fmla="*/ 20 h 213"/>
                  <a:gd name="T16" fmla="*/ 78 w 201"/>
                  <a:gd name="T17" fmla="*/ 18 h 213"/>
                  <a:gd name="T18" fmla="*/ 70 w 201"/>
                  <a:gd name="T19" fmla="*/ 17 h 213"/>
                  <a:gd name="T20" fmla="*/ 67 w 201"/>
                  <a:gd name="T21" fmla="*/ 15 h 213"/>
                  <a:gd name="T22" fmla="*/ 70 w 201"/>
                  <a:gd name="T23" fmla="*/ 2 h 213"/>
                  <a:gd name="T24" fmla="*/ 61 w 201"/>
                  <a:gd name="T25" fmla="*/ 3 h 213"/>
                  <a:gd name="T26" fmla="*/ 47 w 201"/>
                  <a:gd name="T27" fmla="*/ 9 h 213"/>
                  <a:gd name="T28" fmla="*/ 33 w 201"/>
                  <a:gd name="T29" fmla="*/ 16 h 213"/>
                  <a:gd name="T30" fmla="*/ 21 w 201"/>
                  <a:gd name="T31" fmla="*/ 15 h 213"/>
                  <a:gd name="T32" fmla="*/ 5 w 201"/>
                  <a:gd name="T33" fmla="*/ 55 h 213"/>
                  <a:gd name="T34" fmla="*/ 7 w 201"/>
                  <a:gd name="T35" fmla="*/ 72 h 213"/>
                  <a:gd name="T36" fmla="*/ 10 w 201"/>
                  <a:gd name="T37" fmla="*/ 112 h 213"/>
                  <a:gd name="T38" fmla="*/ 42 w 201"/>
                  <a:gd name="T39" fmla="*/ 135 h 213"/>
                  <a:gd name="T40" fmla="*/ 60 w 201"/>
                  <a:gd name="T41" fmla="*/ 152 h 213"/>
                  <a:gd name="T42" fmla="*/ 63 w 201"/>
                  <a:gd name="T43" fmla="*/ 173 h 213"/>
                  <a:gd name="T44" fmla="*/ 65 w 201"/>
                  <a:gd name="T45" fmla="*/ 187 h 213"/>
                  <a:gd name="T46" fmla="*/ 67 w 201"/>
                  <a:gd name="T47" fmla="*/ 203 h 213"/>
                  <a:gd name="T48" fmla="*/ 82 w 201"/>
                  <a:gd name="T49" fmla="*/ 209 h 213"/>
                  <a:gd name="T50" fmla="*/ 184 w 201"/>
                  <a:gd name="T51" fmla="*/ 195 h 213"/>
                  <a:gd name="T52" fmla="*/ 178 w 201"/>
                  <a:gd name="T53" fmla="*/ 172 h 213"/>
                  <a:gd name="T54" fmla="*/ 182 w 201"/>
                  <a:gd name="T55" fmla="*/ 155 h 213"/>
                  <a:gd name="T56" fmla="*/ 182 w 201"/>
                  <a:gd name="T57" fmla="*/ 140 h 213"/>
                  <a:gd name="T58" fmla="*/ 184 w 201"/>
                  <a:gd name="T59" fmla="*/ 131 h 213"/>
                  <a:gd name="T60" fmla="*/ 186 w 201"/>
                  <a:gd name="T61" fmla="*/ 121 h 213"/>
                  <a:gd name="T62" fmla="*/ 188 w 201"/>
                  <a:gd name="T63" fmla="*/ 105 h 213"/>
                  <a:gd name="T64" fmla="*/ 197 w 201"/>
                  <a:gd name="T65" fmla="*/ 85 h 213"/>
                  <a:gd name="T66" fmla="*/ 201 w 201"/>
                  <a:gd name="T67" fmla="*/ 79 h 213"/>
                  <a:gd name="T68" fmla="*/ 201 w 201"/>
                  <a:gd name="T69" fmla="*/ 73 h 213"/>
                  <a:gd name="T70" fmla="*/ 194 w 201"/>
                  <a:gd name="T71" fmla="*/ 79 h 213"/>
                  <a:gd name="T72" fmla="*/ 187 w 201"/>
                  <a:gd name="T73" fmla="*/ 92 h 213"/>
                  <a:gd name="T74" fmla="*/ 177 w 201"/>
                  <a:gd name="T75" fmla="*/ 101 h 213"/>
                  <a:gd name="T76" fmla="*/ 168 w 201"/>
                  <a:gd name="T77" fmla="*/ 107 h 213"/>
                  <a:gd name="T78" fmla="*/ 174 w 201"/>
                  <a:gd name="T79" fmla="*/ 93 h 213"/>
                  <a:gd name="T80" fmla="*/ 179 w 201"/>
                  <a:gd name="T81" fmla="*/ 87 h 213"/>
                  <a:gd name="T82" fmla="*/ 180 w 201"/>
                  <a:gd name="T83" fmla="*/ 7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13">
                    <a:moveTo>
                      <a:pt x="178" y="69"/>
                    </a:moveTo>
                    <a:cubicBezTo>
                      <a:pt x="177" y="68"/>
                      <a:pt x="177" y="68"/>
                      <a:pt x="177" y="68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7" y="198"/>
                      <a:pt x="67" y="198"/>
                      <a:pt x="67" y="198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2" y="203"/>
                      <a:pt x="76" y="207"/>
                      <a:pt x="77" y="207"/>
                    </a:cubicBezTo>
                    <a:cubicBezTo>
                      <a:pt x="78" y="207"/>
                      <a:pt x="82" y="209"/>
                      <a:pt x="82" y="209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184" y="207"/>
                      <a:pt x="184" y="207"/>
                      <a:pt x="184" y="207"/>
                    </a:cubicBezTo>
                    <a:cubicBezTo>
                      <a:pt x="184" y="195"/>
                      <a:pt x="184" y="195"/>
                      <a:pt x="184" y="195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8" y="172"/>
                      <a:pt x="178" y="172"/>
                      <a:pt x="178" y="172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81" y="158"/>
                      <a:pt x="181" y="158"/>
                      <a:pt x="181" y="158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4" y="152"/>
                      <a:pt x="184" y="152"/>
                      <a:pt x="184" y="152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2" y="136"/>
                      <a:pt x="182" y="136"/>
                      <a:pt x="182" y="136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1"/>
                      <a:pt x="184" y="131"/>
                      <a:pt x="184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188" y="125"/>
                      <a:pt x="188" y="125"/>
                      <a:pt x="188" y="125"/>
                    </a:cubicBezTo>
                    <a:cubicBezTo>
                      <a:pt x="186" y="121"/>
                      <a:pt x="186" y="121"/>
                      <a:pt x="186" y="121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7" y="85"/>
                      <a:pt x="197" y="85"/>
                      <a:pt x="197" y="85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3"/>
                      <a:pt x="201" y="73"/>
                      <a:pt x="201" y="73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4" y="79"/>
                      <a:pt x="194" y="79"/>
                      <a:pt x="194" y="79"/>
                    </a:cubicBezTo>
                    <a:cubicBezTo>
                      <a:pt x="193" y="84"/>
                      <a:pt x="193" y="84"/>
                      <a:pt x="193" y="8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68" y="107"/>
                      <a:pt x="168" y="107"/>
                      <a:pt x="168" y="107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1"/>
                      <a:pt x="175" y="91"/>
                      <a:pt x="175" y="91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9" y="80"/>
                      <a:pt x="179" y="80"/>
                      <a:pt x="179" y="80"/>
                    </a:cubicBezTo>
                    <a:cubicBezTo>
                      <a:pt x="180" y="78"/>
                      <a:pt x="180" y="78"/>
                      <a:pt x="180" y="78"/>
                    </a:cubicBezTo>
                    <a:cubicBezTo>
                      <a:pt x="179" y="76"/>
                      <a:pt x="179" y="76"/>
                      <a:pt x="179" y="76"/>
                    </a:cubicBezTo>
                    <a:lnTo>
                      <a:pt x="178" y="6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3" name="Freeform 52">
                <a:extLst>
                  <a:ext uri="{FF2B5EF4-FFF2-40B4-BE49-F238E27FC236}">
                    <a16:creationId xmlns:a16="http://schemas.microsoft.com/office/drawing/2014/main" id="{6107C174-0DA0-6447-A7FD-CC4D6EDD7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7114" y="7258160"/>
                <a:ext cx="907712" cy="1041465"/>
              </a:xfrm>
              <a:custGeom>
                <a:avLst/>
                <a:gdLst>
                  <a:gd name="T0" fmla="*/ 114 w 136"/>
                  <a:gd name="T1" fmla="*/ 8 h 156"/>
                  <a:gd name="T2" fmla="*/ 101 w 136"/>
                  <a:gd name="T3" fmla="*/ 17 h 156"/>
                  <a:gd name="T4" fmla="*/ 93 w 136"/>
                  <a:gd name="T5" fmla="*/ 22 h 156"/>
                  <a:gd name="T6" fmla="*/ 88 w 136"/>
                  <a:gd name="T7" fmla="*/ 27 h 156"/>
                  <a:gd name="T8" fmla="*/ 82 w 136"/>
                  <a:gd name="T9" fmla="*/ 27 h 156"/>
                  <a:gd name="T10" fmla="*/ 74 w 136"/>
                  <a:gd name="T11" fmla="*/ 33 h 156"/>
                  <a:gd name="T12" fmla="*/ 69 w 136"/>
                  <a:gd name="T13" fmla="*/ 33 h 156"/>
                  <a:gd name="T14" fmla="*/ 65 w 136"/>
                  <a:gd name="T15" fmla="*/ 31 h 156"/>
                  <a:gd name="T16" fmla="*/ 60 w 136"/>
                  <a:gd name="T17" fmla="*/ 29 h 156"/>
                  <a:gd name="T18" fmla="*/ 55 w 136"/>
                  <a:gd name="T19" fmla="*/ 27 h 156"/>
                  <a:gd name="T20" fmla="*/ 47 w 136"/>
                  <a:gd name="T21" fmla="*/ 23 h 156"/>
                  <a:gd name="T22" fmla="*/ 0 w 136"/>
                  <a:gd name="T23" fmla="*/ 28 h 156"/>
                  <a:gd name="T24" fmla="*/ 16 w 136"/>
                  <a:gd name="T25" fmla="*/ 136 h 156"/>
                  <a:gd name="T26" fmla="*/ 22 w 136"/>
                  <a:gd name="T27" fmla="*/ 133 h 156"/>
                  <a:gd name="T28" fmla="*/ 31 w 136"/>
                  <a:gd name="T29" fmla="*/ 140 h 156"/>
                  <a:gd name="T30" fmla="*/ 34 w 136"/>
                  <a:gd name="T31" fmla="*/ 146 h 156"/>
                  <a:gd name="T32" fmla="*/ 42 w 136"/>
                  <a:gd name="T33" fmla="*/ 148 h 156"/>
                  <a:gd name="T34" fmla="*/ 46 w 136"/>
                  <a:gd name="T35" fmla="*/ 151 h 156"/>
                  <a:gd name="T36" fmla="*/ 49 w 136"/>
                  <a:gd name="T37" fmla="*/ 149 h 156"/>
                  <a:gd name="T38" fmla="*/ 52 w 136"/>
                  <a:gd name="T39" fmla="*/ 146 h 156"/>
                  <a:gd name="T40" fmla="*/ 60 w 136"/>
                  <a:gd name="T41" fmla="*/ 150 h 156"/>
                  <a:gd name="T42" fmla="*/ 67 w 136"/>
                  <a:gd name="T43" fmla="*/ 148 h 156"/>
                  <a:gd name="T44" fmla="*/ 71 w 136"/>
                  <a:gd name="T45" fmla="*/ 144 h 156"/>
                  <a:gd name="T46" fmla="*/ 75 w 136"/>
                  <a:gd name="T47" fmla="*/ 146 h 156"/>
                  <a:gd name="T48" fmla="*/ 83 w 136"/>
                  <a:gd name="T49" fmla="*/ 155 h 156"/>
                  <a:gd name="T50" fmla="*/ 85 w 136"/>
                  <a:gd name="T51" fmla="*/ 156 h 156"/>
                  <a:gd name="T52" fmla="*/ 92 w 136"/>
                  <a:gd name="T53" fmla="*/ 149 h 156"/>
                  <a:gd name="T54" fmla="*/ 94 w 136"/>
                  <a:gd name="T55" fmla="*/ 142 h 156"/>
                  <a:gd name="T56" fmla="*/ 100 w 136"/>
                  <a:gd name="T57" fmla="*/ 128 h 156"/>
                  <a:gd name="T58" fmla="*/ 105 w 136"/>
                  <a:gd name="T59" fmla="*/ 130 h 156"/>
                  <a:gd name="T60" fmla="*/ 109 w 136"/>
                  <a:gd name="T61" fmla="*/ 116 h 156"/>
                  <a:gd name="T62" fmla="*/ 118 w 136"/>
                  <a:gd name="T63" fmla="*/ 110 h 156"/>
                  <a:gd name="T64" fmla="*/ 129 w 136"/>
                  <a:gd name="T65" fmla="*/ 99 h 156"/>
                  <a:gd name="T66" fmla="*/ 131 w 136"/>
                  <a:gd name="T67" fmla="*/ 91 h 156"/>
                  <a:gd name="T68" fmla="*/ 132 w 136"/>
                  <a:gd name="T69" fmla="*/ 77 h 156"/>
                  <a:gd name="T70" fmla="*/ 133 w 136"/>
                  <a:gd name="T71" fmla="*/ 70 h 156"/>
                  <a:gd name="T72" fmla="*/ 133 w 136"/>
                  <a:gd name="T73" fmla="*/ 61 h 156"/>
                  <a:gd name="T74" fmla="*/ 133 w 136"/>
                  <a:gd name="T75" fmla="*/ 55 h 156"/>
                  <a:gd name="T76" fmla="*/ 126 w 136"/>
                  <a:gd name="T7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6">
                    <a:moveTo>
                      <a:pt x="121" y="5"/>
                    </a:moveTo>
                    <a:lnTo>
                      <a:pt x="114" y="8"/>
                    </a:lnTo>
                    <a:lnTo>
                      <a:pt x="108" y="13"/>
                    </a:lnTo>
                    <a:lnTo>
                      <a:pt x="101" y="17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88" y="27"/>
                    </a:lnTo>
                    <a:lnTo>
                      <a:pt x="85" y="27"/>
                    </a:lnTo>
                    <a:lnTo>
                      <a:pt x="82" y="27"/>
                    </a:lnTo>
                    <a:lnTo>
                      <a:pt x="78" y="29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69" y="33"/>
                    </a:lnTo>
                    <a:lnTo>
                      <a:pt x="68" y="33"/>
                    </a:lnTo>
                    <a:lnTo>
                      <a:pt x="65" y="31"/>
                    </a:lnTo>
                    <a:lnTo>
                      <a:pt x="62" y="28"/>
                    </a:lnTo>
                    <a:lnTo>
                      <a:pt x="60" y="29"/>
                    </a:lnTo>
                    <a:lnTo>
                      <a:pt x="56" y="28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39" y="22"/>
                    </a:lnTo>
                    <a:lnTo>
                      <a:pt x="0" y="28"/>
                    </a:lnTo>
                    <a:lnTo>
                      <a:pt x="11" y="134"/>
                    </a:lnTo>
                    <a:lnTo>
                      <a:pt x="16" y="136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7" y="137"/>
                    </a:lnTo>
                    <a:lnTo>
                      <a:pt x="31" y="140"/>
                    </a:lnTo>
                    <a:lnTo>
                      <a:pt x="33" y="144"/>
                    </a:lnTo>
                    <a:lnTo>
                      <a:pt x="34" y="146"/>
                    </a:lnTo>
                    <a:lnTo>
                      <a:pt x="39" y="147"/>
                    </a:lnTo>
                    <a:lnTo>
                      <a:pt x="42" y="148"/>
                    </a:lnTo>
                    <a:lnTo>
                      <a:pt x="44" y="149"/>
                    </a:lnTo>
                    <a:lnTo>
                      <a:pt x="46" y="151"/>
                    </a:lnTo>
                    <a:lnTo>
                      <a:pt x="49" y="150"/>
                    </a:lnTo>
                    <a:lnTo>
                      <a:pt x="49" y="149"/>
                    </a:lnTo>
                    <a:lnTo>
                      <a:pt x="51" y="147"/>
                    </a:lnTo>
                    <a:lnTo>
                      <a:pt x="52" y="146"/>
                    </a:lnTo>
                    <a:lnTo>
                      <a:pt x="55" y="148"/>
                    </a:lnTo>
                    <a:lnTo>
                      <a:pt x="60" y="150"/>
                    </a:lnTo>
                    <a:lnTo>
                      <a:pt x="66" y="149"/>
                    </a:lnTo>
                    <a:lnTo>
                      <a:pt x="67" y="148"/>
                    </a:lnTo>
                    <a:lnTo>
                      <a:pt x="69" y="145"/>
                    </a:lnTo>
                    <a:lnTo>
                      <a:pt x="71" y="144"/>
                    </a:lnTo>
                    <a:lnTo>
                      <a:pt x="72" y="143"/>
                    </a:lnTo>
                    <a:lnTo>
                      <a:pt x="75" y="146"/>
                    </a:lnTo>
                    <a:lnTo>
                      <a:pt x="79" y="151"/>
                    </a:lnTo>
                    <a:lnTo>
                      <a:pt x="83" y="155"/>
                    </a:lnTo>
                    <a:lnTo>
                      <a:pt x="86" y="155"/>
                    </a:lnTo>
                    <a:lnTo>
                      <a:pt x="85" y="156"/>
                    </a:lnTo>
                    <a:lnTo>
                      <a:pt x="88" y="153"/>
                    </a:lnTo>
                    <a:lnTo>
                      <a:pt x="92" y="149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7" y="131"/>
                    </a:lnTo>
                    <a:lnTo>
                      <a:pt x="100" y="128"/>
                    </a:lnTo>
                    <a:lnTo>
                      <a:pt x="104" y="131"/>
                    </a:lnTo>
                    <a:lnTo>
                      <a:pt x="105" y="130"/>
                    </a:lnTo>
                    <a:lnTo>
                      <a:pt x="106" y="120"/>
                    </a:lnTo>
                    <a:lnTo>
                      <a:pt x="109" y="116"/>
                    </a:lnTo>
                    <a:lnTo>
                      <a:pt x="113" y="110"/>
                    </a:lnTo>
                    <a:lnTo>
                      <a:pt x="118" y="110"/>
                    </a:lnTo>
                    <a:lnTo>
                      <a:pt x="121" y="106"/>
                    </a:lnTo>
                    <a:lnTo>
                      <a:pt x="129" y="99"/>
                    </a:lnTo>
                    <a:lnTo>
                      <a:pt x="131" y="94"/>
                    </a:lnTo>
                    <a:lnTo>
                      <a:pt x="131" y="91"/>
                    </a:lnTo>
                    <a:lnTo>
                      <a:pt x="132" y="83"/>
                    </a:lnTo>
                    <a:lnTo>
                      <a:pt x="132" y="77"/>
                    </a:lnTo>
                    <a:lnTo>
                      <a:pt x="133" y="74"/>
                    </a:lnTo>
                    <a:lnTo>
                      <a:pt x="133" y="70"/>
                    </a:lnTo>
                    <a:lnTo>
                      <a:pt x="133" y="62"/>
                    </a:lnTo>
                    <a:lnTo>
                      <a:pt x="133" y="61"/>
                    </a:lnTo>
                    <a:lnTo>
                      <a:pt x="132" y="58"/>
                    </a:lnTo>
                    <a:lnTo>
                      <a:pt x="133" y="55"/>
                    </a:lnTo>
                    <a:lnTo>
                      <a:pt x="136" y="55"/>
                    </a:lnTo>
                    <a:lnTo>
                      <a:pt x="126" y="0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4" name="Freeform 53">
                <a:extLst>
                  <a:ext uri="{FF2B5EF4-FFF2-40B4-BE49-F238E27FC236}">
                    <a16:creationId xmlns:a16="http://schemas.microsoft.com/office/drawing/2014/main" id="{FEC7E4E0-E383-A541-B7BE-2B96C5306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9773" y="7438418"/>
                <a:ext cx="667432" cy="1148282"/>
              </a:xfrm>
              <a:custGeom>
                <a:avLst/>
                <a:gdLst>
                  <a:gd name="T0" fmla="*/ 5 w 100"/>
                  <a:gd name="T1" fmla="*/ 167 h 172"/>
                  <a:gd name="T2" fmla="*/ 16 w 100"/>
                  <a:gd name="T3" fmla="*/ 163 h 172"/>
                  <a:gd name="T4" fmla="*/ 24 w 100"/>
                  <a:gd name="T5" fmla="*/ 163 h 172"/>
                  <a:gd name="T6" fmla="*/ 31 w 100"/>
                  <a:gd name="T7" fmla="*/ 168 h 172"/>
                  <a:gd name="T8" fmla="*/ 32 w 100"/>
                  <a:gd name="T9" fmla="*/ 163 h 172"/>
                  <a:gd name="T10" fmla="*/ 38 w 100"/>
                  <a:gd name="T11" fmla="*/ 161 h 172"/>
                  <a:gd name="T12" fmla="*/ 44 w 100"/>
                  <a:gd name="T13" fmla="*/ 163 h 172"/>
                  <a:gd name="T14" fmla="*/ 49 w 100"/>
                  <a:gd name="T15" fmla="*/ 161 h 172"/>
                  <a:gd name="T16" fmla="*/ 52 w 100"/>
                  <a:gd name="T17" fmla="*/ 154 h 172"/>
                  <a:gd name="T18" fmla="*/ 55 w 100"/>
                  <a:gd name="T19" fmla="*/ 150 h 172"/>
                  <a:gd name="T20" fmla="*/ 59 w 100"/>
                  <a:gd name="T21" fmla="*/ 157 h 172"/>
                  <a:gd name="T22" fmla="*/ 66 w 100"/>
                  <a:gd name="T23" fmla="*/ 157 h 172"/>
                  <a:gd name="T24" fmla="*/ 68 w 100"/>
                  <a:gd name="T25" fmla="*/ 150 h 172"/>
                  <a:gd name="T26" fmla="*/ 74 w 100"/>
                  <a:gd name="T27" fmla="*/ 145 h 172"/>
                  <a:gd name="T28" fmla="*/ 78 w 100"/>
                  <a:gd name="T29" fmla="*/ 139 h 172"/>
                  <a:gd name="T30" fmla="*/ 80 w 100"/>
                  <a:gd name="T31" fmla="*/ 131 h 172"/>
                  <a:gd name="T32" fmla="*/ 81 w 100"/>
                  <a:gd name="T33" fmla="*/ 127 h 172"/>
                  <a:gd name="T34" fmla="*/ 90 w 100"/>
                  <a:gd name="T35" fmla="*/ 125 h 172"/>
                  <a:gd name="T36" fmla="*/ 98 w 100"/>
                  <a:gd name="T37" fmla="*/ 123 h 172"/>
                  <a:gd name="T38" fmla="*/ 99 w 100"/>
                  <a:gd name="T39" fmla="*/ 115 h 172"/>
                  <a:gd name="T40" fmla="*/ 98 w 100"/>
                  <a:gd name="T41" fmla="*/ 112 h 172"/>
                  <a:gd name="T42" fmla="*/ 99 w 100"/>
                  <a:gd name="T43" fmla="*/ 107 h 172"/>
                  <a:gd name="T44" fmla="*/ 88 w 100"/>
                  <a:gd name="T45" fmla="*/ 0 h 172"/>
                  <a:gd name="T46" fmla="*/ 27 w 100"/>
                  <a:gd name="T47" fmla="*/ 5 h 172"/>
                  <a:gd name="T48" fmla="*/ 16 w 100"/>
                  <a:gd name="T49" fmla="*/ 12 h 172"/>
                  <a:gd name="T50" fmla="*/ 8 w 100"/>
                  <a:gd name="T51" fmla="*/ 12 h 172"/>
                  <a:gd name="T52" fmla="*/ 10 w 100"/>
                  <a:gd name="T53" fmla="*/ 106 h 172"/>
                  <a:gd name="T54" fmla="*/ 10 w 100"/>
                  <a:gd name="T55" fmla="*/ 113 h 172"/>
                  <a:gd name="T56" fmla="*/ 15 w 100"/>
                  <a:gd name="T57" fmla="*/ 124 h 172"/>
                  <a:gd name="T58" fmla="*/ 16 w 100"/>
                  <a:gd name="T59" fmla="*/ 134 h 172"/>
                  <a:gd name="T60" fmla="*/ 11 w 100"/>
                  <a:gd name="T61" fmla="*/ 140 h 172"/>
                  <a:gd name="T62" fmla="*/ 8 w 100"/>
                  <a:gd name="T63" fmla="*/ 147 h 172"/>
                  <a:gd name="T64" fmla="*/ 4 w 100"/>
                  <a:gd name="T65" fmla="*/ 156 h 172"/>
                  <a:gd name="T66" fmla="*/ 0 w 100"/>
                  <a:gd name="T67" fmla="*/ 161 h 172"/>
                  <a:gd name="T68" fmla="*/ 1 w 100"/>
                  <a:gd name="T69" fmla="*/ 171 h 172"/>
                  <a:gd name="T70" fmla="*/ 2 w 100"/>
                  <a:gd name="T7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2">
                    <a:moveTo>
                      <a:pt x="5" y="172"/>
                    </a:moveTo>
                    <a:lnTo>
                      <a:pt x="5" y="167"/>
                    </a:lnTo>
                    <a:lnTo>
                      <a:pt x="13" y="167"/>
                    </a:lnTo>
                    <a:lnTo>
                      <a:pt x="16" y="163"/>
                    </a:lnTo>
                    <a:lnTo>
                      <a:pt x="19" y="163"/>
                    </a:lnTo>
                    <a:lnTo>
                      <a:pt x="24" y="163"/>
                    </a:lnTo>
                    <a:lnTo>
                      <a:pt x="27" y="166"/>
                    </a:lnTo>
                    <a:lnTo>
                      <a:pt x="31" y="168"/>
                    </a:lnTo>
                    <a:lnTo>
                      <a:pt x="32" y="167"/>
                    </a:lnTo>
                    <a:lnTo>
                      <a:pt x="32" y="163"/>
                    </a:lnTo>
                    <a:lnTo>
                      <a:pt x="36" y="162"/>
                    </a:lnTo>
                    <a:lnTo>
                      <a:pt x="38" y="161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8" y="164"/>
                    </a:lnTo>
                    <a:lnTo>
                      <a:pt x="49" y="161"/>
                    </a:lnTo>
                    <a:lnTo>
                      <a:pt x="49" y="157"/>
                    </a:lnTo>
                    <a:lnTo>
                      <a:pt x="52" y="154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6" y="154"/>
                    </a:lnTo>
                    <a:lnTo>
                      <a:pt x="59" y="157"/>
                    </a:lnTo>
                    <a:lnTo>
                      <a:pt x="60" y="158"/>
                    </a:lnTo>
                    <a:lnTo>
                      <a:pt x="66" y="157"/>
                    </a:lnTo>
                    <a:lnTo>
                      <a:pt x="68" y="153"/>
                    </a:lnTo>
                    <a:lnTo>
                      <a:pt x="68" y="150"/>
                    </a:lnTo>
                    <a:lnTo>
                      <a:pt x="71" y="145"/>
                    </a:lnTo>
                    <a:lnTo>
                      <a:pt x="74" y="145"/>
                    </a:lnTo>
                    <a:lnTo>
                      <a:pt x="76" y="143"/>
                    </a:lnTo>
                    <a:lnTo>
                      <a:pt x="78" y="139"/>
                    </a:lnTo>
                    <a:lnTo>
                      <a:pt x="80" y="135"/>
                    </a:lnTo>
                    <a:lnTo>
                      <a:pt x="80" y="131"/>
                    </a:lnTo>
                    <a:lnTo>
                      <a:pt x="81" y="129"/>
                    </a:lnTo>
                    <a:lnTo>
                      <a:pt x="81" y="127"/>
                    </a:lnTo>
                    <a:lnTo>
                      <a:pt x="82" y="126"/>
                    </a:lnTo>
                    <a:lnTo>
                      <a:pt x="90" y="125"/>
                    </a:lnTo>
                    <a:lnTo>
                      <a:pt x="94" y="123"/>
                    </a:lnTo>
                    <a:lnTo>
                      <a:pt x="98" y="123"/>
                    </a:lnTo>
                    <a:lnTo>
                      <a:pt x="100" y="121"/>
                    </a:lnTo>
                    <a:lnTo>
                      <a:pt x="99" y="115"/>
                    </a:lnTo>
                    <a:lnTo>
                      <a:pt x="100" y="113"/>
                    </a:lnTo>
                    <a:lnTo>
                      <a:pt x="98" y="112"/>
                    </a:lnTo>
                    <a:lnTo>
                      <a:pt x="97" y="108"/>
                    </a:lnTo>
                    <a:lnTo>
                      <a:pt x="99" y="107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27" y="4"/>
                    </a:lnTo>
                    <a:lnTo>
                      <a:pt x="27" y="5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3" y="13"/>
                    </a:lnTo>
                    <a:lnTo>
                      <a:pt x="8" y="12"/>
                    </a:lnTo>
                    <a:lnTo>
                      <a:pt x="11" y="103"/>
                    </a:lnTo>
                    <a:lnTo>
                      <a:pt x="10" y="106"/>
                    </a:lnTo>
                    <a:lnTo>
                      <a:pt x="10" y="109"/>
                    </a:lnTo>
                    <a:lnTo>
                      <a:pt x="10" y="113"/>
                    </a:lnTo>
                    <a:lnTo>
                      <a:pt x="11" y="117"/>
                    </a:lnTo>
                    <a:lnTo>
                      <a:pt x="15" y="124"/>
                    </a:lnTo>
                    <a:lnTo>
                      <a:pt x="16" y="130"/>
                    </a:lnTo>
                    <a:lnTo>
                      <a:pt x="16" y="134"/>
                    </a:lnTo>
                    <a:lnTo>
                      <a:pt x="13" y="136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5" y="150"/>
                    </a:lnTo>
                    <a:lnTo>
                      <a:pt x="4" y="156"/>
                    </a:lnTo>
                    <a:lnTo>
                      <a:pt x="2" y="157"/>
                    </a:lnTo>
                    <a:lnTo>
                      <a:pt x="0" y="161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5" y="172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5" name="Freeform 54">
                <a:extLst>
                  <a:ext uri="{FF2B5EF4-FFF2-40B4-BE49-F238E27FC236}">
                    <a16:creationId xmlns:a16="http://schemas.microsoft.com/office/drawing/2014/main" id="{3ACC7368-D979-684B-BB79-5A9B669D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5574" y="7291544"/>
                <a:ext cx="860988" cy="1508789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6" name="Freeform 55">
                <a:extLst>
                  <a:ext uri="{FF2B5EF4-FFF2-40B4-BE49-F238E27FC236}">
                    <a16:creationId xmlns:a16="http://schemas.microsoft.com/office/drawing/2014/main" id="{7E5DAF36-4FA1-9744-A8B5-4E3A34FB4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1029" y="6957737"/>
                <a:ext cx="1308170" cy="961354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27A3C631-5BFE-6B4B-8931-8DDBD227E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454" y="10182275"/>
                <a:ext cx="2911080" cy="2263184"/>
              </a:xfrm>
              <a:custGeom>
                <a:avLst/>
                <a:gdLst>
                  <a:gd name="connsiteX0" fmla="*/ 302516 w 770887"/>
                  <a:gd name="connsiteY0" fmla="*/ 482511 h 599162"/>
                  <a:gd name="connsiteX1" fmla="*/ 307819 w 770887"/>
                  <a:gd name="connsiteY1" fmla="*/ 487813 h 599162"/>
                  <a:gd name="connsiteX2" fmla="*/ 318423 w 770887"/>
                  <a:gd name="connsiteY2" fmla="*/ 494883 h 599162"/>
                  <a:gd name="connsiteX3" fmla="*/ 311354 w 770887"/>
                  <a:gd name="connsiteY3" fmla="*/ 496651 h 599162"/>
                  <a:gd name="connsiteX4" fmla="*/ 307819 w 770887"/>
                  <a:gd name="connsiteY4" fmla="*/ 496651 h 599162"/>
                  <a:gd name="connsiteX5" fmla="*/ 300749 w 770887"/>
                  <a:gd name="connsiteY5" fmla="*/ 501953 h 599162"/>
                  <a:gd name="connsiteX6" fmla="*/ 300749 w 770887"/>
                  <a:gd name="connsiteY6" fmla="*/ 503720 h 599162"/>
                  <a:gd name="connsiteX7" fmla="*/ 300749 w 770887"/>
                  <a:gd name="connsiteY7" fmla="*/ 509023 h 599162"/>
                  <a:gd name="connsiteX8" fmla="*/ 304284 w 770887"/>
                  <a:gd name="connsiteY8" fmla="*/ 509023 h 599162"/>
                  <a:gd name="connsiteX9" fmla="*/ 311354 w 770887"/>
                  <a:gd name="connsiteY9" fmla="*/ 517860 h 599162"/>
                  <a:gd name="connsiteX10" fmla="*/ 311354 w 770887"/>
                  <a:gd name="connsiteY10" fmla="*/ 521395 h 599162"/>
                  <a:gd name="connsiteX11" fmla="*/ 306051 w 770887"/>
                  <a:gd name="connsiteY11" fmla="*/ 523162 h 599162"/>
                  <a:gd name="connsiteX12" fmla="*/ 302516 w 770887"/>
                  <a:gd name="connsiteY12" fmla="*/ 523162 h 599162"/>
                  <a:gd name="connsiteX13" fmla="*/ 298982 w 770887"/>
                  <a:gd name="connsiteY13" fmla="*/ 524930 h 599162"/>
                  <a:gd name="connsiteX14" fmla="*/ 297214 w 770887"/>
                  <a:gd name="connsiteY14" fmla="*/ 524930 h 599162"/>
                  <a:gd name="connsiteX15" fmla="*/ 291912 w 770887"/>
                  <a:gd name="connsiteY15" fmla="*/ 528465 h 599162"/>
                  <a:gd name="connsiteX16" fmla="*/ 291912 w 770887"/>
                  <a:gd name="connsiteY16" fmla="*/ 533767 h 599162"/>
                  <a:gd name="connsiteX17" fmla="*/ 291912 w 770887"/>
                  <a:gd name="connsiteY17" fmla="*/ 535534 h 599162"/>
                  <a:gd name="connsiteX18" fmla="*/ 288377 w 770887"/>
                  <a:gd name="connsiteY18" fmla="*/ 540837 h 599162"/>
                  <a:gd name="connsiteX19" fmla="*/ 283075 w 770887"/>
                  <a:gd name="connsiteY19" fmla="*/ 531999 h 599162"/>
                  <a:gd name="connsiteX20" fmla="*/ 283075 w 770887"/>
                  <a:gd name="connsiteY20" fmla="*/ 533767 h 599162"/>
                  <a:gd name="connsiteX21" fmla="*/ 281307 w 770887"/>
                  <a:gd name="connsiteY21" fmla="*/ 537302 h 599162"/>
                  <a:gd name="connsiteX22" fmla="*/ 276005 w 770887"/>
                  <a:gd name="connsiteY22" fmla="*/ 542604 h 599162"/>
                  <a:gd name="connsiteX23" fmla="*/ 272470 w 770887"/>
                  <a:gd name="connsiteY23" fmla="*/ 549674 h 599162"/>
                  <a:gd name="connsiteX24" fmla="*/ 272470 w 770887"/>
                  <a:gd name="connsiteY24" fmla="*/ 551441 h 599162"/>
                  <a:gd name="connsiteX25" fmla="*/ 272470 w 770887"/>
                  <a:gd name="connsiteY25" fmla="*/ 558511 h 599162"/>
                  <a:gd name="connsiteX26" fmla="*/ 256563 w 770887"/>
                  <a:gd name="connsiteY26" fmla="*/ 558511 h 599162"/>
                  <a:gd name="connsiteX27" fmla="*/ 268935 w 770887"/>
                  <a:gd name="connsiteY27" fmla="*/ 554976 h 599162"/>
                  <a:gd name="connsiteX28" fmla="*/ 270703 w 770887"/>
                  <a:gd name="connsiteY28" fmla="*/ 551441 h 599162"/>
                  <a:gd name="connsiteX29" fmla="*/ 272470 w 770887"/>
                  <a:gd name="connsiteY29" fmla="*/ 547906 h 599162"/>
                  <a:gd name="connsiteX30" fmla="*/ 270703 w 770887"/>
                  <a:gd name="connsiteY30" fmla="*/ 542604 h 599162"/>
                  <a:gd name="connsiteX31" fmla="*/ 267168 w 770887"/>
                  <a:gd name="connsiteY31" fmla="*/ 540837 h 599162"/>
                  <a:gd name="connsiteX32" fmla="*/ 265400 w 770887"/>
                  <a:gd name="connsiteY32" fmla="*/ 540837 h 599162"/>
                  <a:gd name="connsiteX33" fmla="*/ 261866 w 770887"/>
                  <a:gd name="connsiteY33" fmla="*/ 537302 h 599162"/>
                  <a:gd name="connsiteX34" fmla="*/ 261866 w 770887"/>
                  <a:gd name="connsiteY34" fmla="*/ 535534 h 599162"/>
                  <a:gd name="connsiteX35" fmla="*/ 260098 w 770887"/>
                  <a:gd name="connsiteY35" fmla="*/ 524930 h 599162"/>
                  <a:gd name="connsiteX36" fmla="*/ 263633 w 770887"/>
                  <a:gd name="connsiteY36" fmla="*/ 521395 h 599162"/>
                  <a:gd name="connsiteX37" fmla="*/ 265400 w 770887"/>
                  <a:gd name="connsiteY37" fmla="*/ 517860 h 599162"/>
                  <a:gd name="connsiteX38" fmla="*/ 270703 w 770887"/>
                  <a:gd name="connsiteY38" fmla="*/ 514325 h 599162"/>
                  <a:gd name="connsiteX39" fmla="*/ 272470 w 770887"/>
                  <a:gd name="connsiteY39" fmla="*/ 516093 h 599162"/>
                  <a:gd name="connsiteX40" fmla="*/ 277772 w 770887"/>
                  <a:gd name="connsiteY40" fmla="*/ 521395 h 599162"/>
                  <a:gd name="connsiteX41" fmla="*/ 281307 w 770887"/>
                  <a:gd name="connsiteY41" fmla="*/ 528465 h 599162"/>
                  <a:gd name="connsiteX42" fmla="*/ 281307 w 770887"/>
                  <a:gd name="connsiteY42" fmla="*/ 521395 h 599162"/>
                  <a:gd name="connsiteX43" fmla="*/ 279540 w 770887"/>
                  <a:gd name="connsiteY43" fmla="*/ 514325 h 599162"/>
                  <a:gd name="connsiteX44" fmla="*/ 276005 w 770887"/>
                  <a:gd name="connsiteY44" fmla="*/ 509023 h 599162"/>
                  <a:gd name="connsiteX45" fmla="*/ 281307 w 770887"/>
                  <a:gd name="connsiteY45" fmla="*/ 507255 h 599162"/>
                  <a:gd name="connsiteX46" fmla="*/ 288377 w 770887"/>
                  <a:gd name="connsiteY46" fmla="*/ 510790 h 599162"/>
                  <a:gd name="connsiteX47" fmla="*/ 291912 w 770887"/>
                  <a:gd name="connsiteY47" fmla="*/ 510790 h 599162"/>
                  <a:gd name="connsiteX48" fmla="*/ 291912 w 770887"/>
                  <a:gd name="connsiteY48" fmla="*/ 507255 h 599162"/>
                  <a:gd name="connsiteX49" fmla="*/ 291912 w 770887"/>
                  <a:gd name="connsiteY49" fmla="*/ 505488 h 599162"/>
                  <a:gd name="connsiteX50" fmla="*/ 291912 w 770887"/>
                  <a:gd name="connsiteY50" fmla="*/ 501953 h 599162"/>
                  <a:gd name="connsiteX51" fmla="*/ 291912 w 770887"/>
                  <a:gd name="connsiteY51" fmla="*/ 496651 h 599162"/>
                  <a:gd name="connsiteX52" fmla="*/ 290144 w 770887"/>
                  <a:gd name="connsiteY52" fmla="*/ 493116 h 599162"/>
                  <a:gd name="connsiteX53" fmla="*/ 297214 w 770887"/>
                  <a:gd name="connsiteY53" fmla="*/ 487813 h 599162"/>
                  <a:gd name="connsiteX54" fmla="*/ 55075 w 770887"/>
                  <a:gd name="connsiteY54" fmla="*/ 374697 h 599162"/>
                  <a:gd name="connsiteX55" fmla="*/ 58610 w 770887"/>
                  <a:gd name="connsiteY55" fmla="*/ 374697 h 599162"/>
                  <a:gd name="connsiteX56" fmla="*/ 63912 w 770887"/>
                  <a:gd name="connsiteY56" fmla="*/ 385302 h 599162"/>
                  <a:gd name="connsiteX57" fmla="*/ 63912 w 770887"/>
                  <a:gd name="connsiteY57" fmla="*/ 390604 h 599162"/>
                  <a:gd name="connsiteX58" fmla="*/ 60377 w 770887"/>
                  <a:gd name="connsiteY58" fmla="*/ 395906 h 599162"/>
                  <a:gd name="connsiteX59" fmla="*/ 56842 w 770887"/>
                  <a:gd name="connsiteY59" fmla="*/ 395906 h 599162"/>
                  <a:gd name="connsiteX60" fmla="*/ 51540 w 770887"/>
                  <a:gd name="connsiteY60" fmla="*/ 395906 h 599162"/>
                  <a:gd name="connsiteX61" fmla="*/ 44470 w 770887"/>
                  <a:gd name="connsiteY61" fmla="*/ 390604 h 599162"/>
                  <a:gd name="connsiteX62" fmla="*/ 35633 w 770887"/>
                  <a:gd name="connsiteY62" fmla="*/ 383534 h 599162"/>
                  <a:gd name="connsiteX63" fmla="*/ 44470 w 770887"/>
                  <a:gd name="connsiteY63" fmla="*/ 378232 h 599162"/>
                  <a:gd name="connsiteX64" fmla="*/ 49773 w 770887"/>
                  <a:gd name="connsiteY64" fmla="*/ 378232 h 599162"/>
                  <a:gd name="connsiteX65" fmla="*/ 4447 w 770887"/>
                  <a:gd name="connsiteY65" fmla="*/ 224465 h 599162"/>
                  <a:gd name="connsiteX66" fmla="*/ 5929 w 770887"/>
                  <a:gd name="connsiteY66" fmla="*/ 230488 h 599162"/>
                  <a:gd name="connsiteX67" fmla="*/ 8894 w 770887"/>
                  <a:gd name="connsiteY67" fmla="*/ 233499 h 599162"/>
                  <a:gd name="connsiteX68" fmla="*/ 16306 w 770887"/>
                  <a:gd name="connsiteY68" fmla="*/ 235005 h 599162"/>
                  <a:gd name="connsiteX69" fmla="*/ 23717 w 770887"/>
                  <a:gd name="connsiteY69" fmla="*/ 235005 h 599162"/>
                  <a:gd name="connsiteX70" fmla="*/ 28164 w 770887"/>
                  <a:gd name="connsiteY70" fmla="*/ 238016 h 599162"/>
                  <a:gd name="connsiteX71" fmla="*/ 28164 w 770887"/>
                  <a:gd name="connsiteY71" fmla="*/ 242533 h 599162"/>
                  <a:gd name="connsiteX72" fmla="*/ 31129 w 770887"/>
                  <a:gd name="connsiteY72" fmla="*/ 245544 h 599162"/>
                  <a:gd name="connsiteX73" fmla="*/ 37058 w 770887"/>
                  <a:gd name="connsiteY73" fmla="*/ 251566 h 599162"/>
                  <a:gd name="connsiteX74" fmla="*/ 44470 w 770887"/>
                  <a:gd name="connsiteY74" fmla="*/ 262106 h 599162"/>
                  <a:gd name="connsiteX75" fmla="*/ 40023 w 770887"/>
                  <a:gd name="connsiteY75" fmla="*/ 262106 h 599162"/>
                  <a:gd name="connsiteX76" fmla="*/ 31129 w 770887"/>
                  <a:gd name="connsiteY76" fmla="*/ 262106 h 599162"/>
                  <a:gd name="connsiteX77" fmla="*/ 29647 w 770887"/>
                  <a:gd name="connsiteY77" fmla="*/ 265117 h 599162"/>
                  <a:gd name="connsiteX78" fmla="*/ 23717 w 770887"/>
                  <a:gd name="connsiteY78" fmla="*/ 259095 h 599162"/>
                  <a:gd name="connsiteX79" fmla="*/ 20753 w 770887"/>
                  <a:gd name="connsiteY79" fmla="*/ 250061 h 599162"/>
                  <a:gd name="connsiteX80" fmla="*/ 19270 w 770887"/>
                  <a:gd name="connsiteY80" fmla="*/ 247050 h 599162"/>
                  <a:gd name="connsiteX81" fmla="*/ 16306 w 770887"/>
                  <a:gd name="connsiteY81" fmla="*/ 244038 h 599162"/>
                  <a:gd name="connsiteX82" fmla="*/ 14823 w 770887"/>
                  <a:gd name="connsiteY82" fmla="*/ 244038 h 599162"/>
                  <a:gd name="connsiteX83" fmla="*/ 13341 w 770887"/>
                  <a:gd name="connsiteY83" fmla="*/ 244038 h 599162"/>
                  <a:gd name="connsiteX84" fmla="*/ 10376 w 770887"/>
                  <a:gd name="connsiteY84" fmla="*/ 244038 h 599162"/>
                  <a:gd name="connsiteX85" fmla="*/ 8894 w 770887"/>
                  <a:gd name="connsiteY85" fmla="*/ 244038 h 599162"/>
                  <a:gd name="connsiteX86" fmla="*/ 4447 w 770887"/>
                  <a:gd name="connsiteY86" fmla="*/ 244038 h 599162"/>
                  <a:gd name="connsiteX87" fmla="*/ 2964 w 770887"/>
                  <a:gd name="connsiteY87" fmla="*/ 242533 h 599162"/>
                  <a:gd name="connsiteX88" fmla="*/ 1482 w 770887"/>
                  <a:gd name="connsiteY88" fmla="*/ 239521 h 599162"/>
                  <a:gd name="connsiteX89" fmla="*/ 0 w 770887"/>
                  <a:gd name="connsiteY89" fmla="*/ 235005 h 599162"/>
                  <a:gd name="connsiteX90" fmla="*/ 0 w 770887"/>
                  <a:gd name="connsiteY90" fmla="*/ 230488 h 599162"/>
                  <a:gd name="connsiteX91" fmla="*/ 4447 w 770887"/>
                  <a:gd name="connsiteY91" fmla="*/ 224465 h 599162"/>
                  <a:gd name="connsiteX92" fmla="*/ 277183 w 770887"/>
                  <a:gd name="connsiteY92" fmla="*/ 0 h 599162"/>
                  <a:gd name="connsiteX93" fmla="*/ 283168 w 770887"/>
                  <a:gd name="connsiteY93" fmla="*/ 5977 h 599162"/>
                  <a:gd name="connsiteX94" fmla="*/ 286160 w 770887"/>
                  <a:gd name="connsiteY94" fmla="*/ 10459 h 599162"/>
                  <a:gd name="connsiteX95" fmla="*/ 283168 w 770887"/>
                  <a:gd name="connsiteY95" fmla="*/ 10459 h 599162"/>
                  <a:gd name="connsiteX96" fmla="*/ 283168 w 770887"/>
                  <a:gd name="connsiteY96" fmla="*/ 14942 h 599162"/>
                  <a:gd name="connsiteX97" fmla="*/ 287656 w 770887"/>
                  <a:gd name="connsiteY97" fmla="*/ 17930 h 599162"/>
                  <a:gd name="connsiteX98" fmla="*/ 293640 w 770887"/>
                  <a:gd name="connsiteY98" fmla="*/ 17930 h 599162"/>
                  <a:gd name="connsiteX99" fmla="*/ 293640 w 770887"/>
                  <a:gd name="connsiteY99" fmla="*/ 13447 h 599162"/>
                  <a:gd name="connsiteX100" fmla="*/ 296632 w 770887"/>
                  <a:gd name="connsiteY100" fmla="*/ 10459 h 599162"/>
                  <a:gd name="connsiteX101" fmla="*/ 299624 w 770887"/>
                  <a:gd name="connsiteY101" fmla="*/ 13447 h 599162"/>
                  <a:gd name="connsiteX102" fmla="*/ 304113 w 770887"/>
                  <a:gd name="connsiteY102" fmla="*/ 19424 h 599162"/>
                  <a:gd name="connsiteX103" fmla="*/ 313089 w 770887"/>
                  <a:gd name="connsiteY103" fmla="*/ 17930 h 599162"/>
                  <a:gd name="connsiteX104" fmla="*/ 325058 w 770887"/>
                  <a:gd name="connsiteY104" fmla="*/ 20918 h 599162"/>
                  <a:gd name="connsiteX105" fmla="*/ 325058 w 770887"/>
                  <a:gd name="connsiteY105" fmla="*/ 25401 h 599162"/>
                  <a:gd name="connsiteX106" fmla="*/ 328050 w 770887"/>
                  <a:gd name="connsiteY106" fmla="*/ 31377 h 599162"/>
                  <a:gd name="connsiteX107" fmla="*/ 335530 w 770887"/>
                  <a:gd name="connsiteY107" fmla="*/ 37354 h 599162"/>
                  <a:gd name="connsiteX108" fmla="*/ 351987 w 770887"/>
                  <a:gd name="connsiteY108" fmla="*/ 37354 h 599162"/>
                  <a:gd name="connsiteX109" fmla="*/ 356475 w 770887"/>
                  <a:gd name="connsiteY109" fmla="*/ 37354 h 599162"/>
                  <a:gd name="connsiteX110" fmla="*/ 360963 w 770887"/>
                  <a:gd name="connsiteY110" fmla="*/ 34366 h 599162"/>
                  <a:gd name="connsiteX111" fmla="*/ 366948 w 770887"/>
                  <a:gd name="connsiteY111" fmla="*/ 34366 h 599162"/>
                  <a:gd name="connsiteX112" fmla="*/ 374428 w 770887"/>
                  <a:gd name="connsiteY112" fmla="*/ 38848 h 599162"/>
                  <a:gd name="connsiteX113" fmla="*/ 375924 w 770887"/>
                  <a:gd name="connsiteY113" fmla="*/ 43331 h 599162"/>
                  <a:gd name="connsiteX114" fmla="*/ 375924 w 770887"/>
                  <a:gd name="connsiteY114" fmla="*/ 47813 h 599162"/>
                  <a:gd name="connsiteX115" fmla="*/ 375924 w 770887"/>
                  <a:gd name="connsiteY115" fmla="*/ 48560 h 599162"/>
                  <a:gd name="connsiteX116" fmla="*/ 375924 w 770887"/>
                  <a:gd name="connsiteY116" fmla="*/ 50802 h 599162"/>
                  <a:gd name="connsiteX117" fmla="*/ 383404 w 770887"/>
                  <a:gd name="connsiteY117" fmla="*/ 46319 h 599162"/>
                  <a:gd name="connsiteX118" fmla="*/ 392381 w 770887"/>
                  <a:gd name="connsiteY118" fmla="*/ 43331 h 599162"/>
                  <a:gd name="connsiteX119" fmla="*/ 398365 w 770887"/>
                  <a:gd name="connsiteY119" fmla="*/ 43331 h 599162"/>
                  <a:gd name="connsiteX120" fmla="*/ 410334 w 770887"/>
                  <a:gd name="connsiteY120" fmla="*/ 47813 h 599162"/>
                  <a:gd name="connsiteX121" fmla="*/ 420806 w 770887"/>
                  <a:gd name="connsiteY121" fmla="*/ 50802 h 599162"/>
                  <a:gd name="connsiteX122" fmla="*/ 432775 w 770887"/>
                  <a:gd name="connsiteY122" fmla="*/ 47813 h 599162"/>
                  <a:gd name="connsiteX123" fmla="*/ 438759 w 770887"/>
                  <a:gd name="connsiteY123" fmla="*/ 43331 h 599162"/>
                  <a:gd name="connsiteX124" fmla="*/ 444743 w 770887"/>
                  <a:gd name="connsiteY124" fmla="*/ 43331 h 599162"/>
                  <a:gd name="connsiteX125" fmla="*/ 447736 w 770887"/>
                  <a:gd name="connsiteY125" fmla="*/ 43331 h 599162"/>
                  <a:gd name="connsiteX126" fmla="*/ 455216 w 770887"/>
                  <a:gd name="connsiteY126" fmla="*/ 50802 h 599162"/>
                  <a:gd name="connsiteX127" fmla="*/ 462696 w 770887"/>
                  <a:gd name="connsiteY127" fmla="*/ 56778 h 599162"/>
                  <a:gd name="connsiteX128" fmla="*/ 476161 w 770887"/>
                  <a:gd name="connsiteY128" fmla="*/ 58272 h 599162"/>
                  <a:gd name="connsiteX129" fmla="*/ 482145 w 770887"/>
                  <a:gd name="connsiteY129" fmla="*/ 110568 h 599162"/>
                  <a:gd name="connsiteX130" fmla="*/ 500098 w 770887"/>
                  <a:gd name="connsiteY130" fmla="*/ 242056 h 599162"/>
                  <a:gd name="connsiteX131" fmla="*/ 521043 w 770887"/>
                  <a:gd name="connsiteY131" fmla="*/ 400438 h 599162"/>
                  <a:gd name="connsiteX132" fmla="*/ 525531 w 770887"/>
                  <a:gd name="connsiteY132" fmla="*/ 409403 h 599162"/>
                  <a:gd name="connsiteX133" fmla="*/ 540492 w 770887"/>
                  <a:gd name="connsiteY133" fmla="*/ 409403 h 599162"/>
                  <a:gd name="connsiteX134" fmla="*/ 543484 w 770887"/>
                  <a:gd name="connsiteY134" fmla="*/ 400438 h 599162"/>
                  <a:gd name="connsiteX135" fmla="*/ 555453 w 770887"/>
                  <a:gd name="connsiteY135" fmla="*/ 400438 h 599162"/>
                  <a:gd name="connsiteX136" fmla="*/ 555453 w 770887"/>
                  <a:gd name="connsiteY136" fmla="*/ 404920 h 599162"/>
                  <a:gd name="connsiteX137" fmla="*/ 559941 w 770887"/>
                  <a:gd name="connsiteY137" fmla="*/ 410897 h 599162"/>
                  <a:gd name="connsiteX138" fmla="*/ 579390 w 770887"/>
                  <a:gd name="connsiteY138" fmla="*/ 424344 h 599162"/>
                  <a:gd name="connsiteX139" fmla="*/ 595847 w 770887"/>
                  <a:gd name="connsiteY139" fmla="*/ 442274 h 599162"/>
                  <a:gd name="connsiteX140" fmla="*/ 604823 w 770887"/>
                  <a:gd name="connsiteY140" fmla="*/ 434803 h 599162"/>
                  <a:gd name="connsiteX141" fmla="*/ 610807 w 770887"/>
                  <a:gd name="connsiteY141" fmla="*/ 419862 h 599162"/>
                  <a:gd name="connsiteX142" fmla="*/ 618288 w 770887"/>
                  <a:gd name="connsiteY142" fmla="*/ 412391 h 599162"/>
                  <a:gd name="connsiteX143" fmla="*/ 625768 w 770887"/>
                  <a:gd name="connsiteY143" fmla="*/ 407908 h 599162"/>
                  <a:gd name="connsiteX144" fmla="*/ 639233 w 770887"/>
                  <a:gd name="connsiteY144" fmla="*/ 413885 h 599162"/>
                  <a:gd name="connsiteX145" fmla="*/ 655690 w 770887"/>
                  <a:gd name="connsiteY145" fmla="*/ 425838 h 599162"/>
                  <a:gd name="connsiteX146" fmla="*/ 672146 w 770887"/>
                  <a:gd name="connsiteY146" fmla="*/ 442274 h 599162"/>
                  <a:gd name="connsiteX147" fmla="*/ 684115 w 770887"/>
                  <a:gd name="connsiteY147" fmla="*/ 455722 h 599162"/>
                  <a:gd name="connsiteX148" fmla="*/ 708052 w 770887"/>
                  <a:gd name="connsiteY148" fmla="*/ 479629 h 599162"/>
                  <a:gd name="connsiteX149" fmla="*/ 723013 w 770887"/>
                  <a:gd name="connsiteY149" fmla="*/ 500547 h 599162"/>
                  <a:gd name="connsiteX150" fmla="*/ 731989 w 770887"/>
                  <a:gd name="connsiteY150" fmla="*/ 502041 h 599162"/>
                  <a:gd name="connsiteX151" fmla="*/ 742462 w 770887"/>
                  <a:gd name="connsiteY151" fmla="*/ 503535 h 599162"/>
                  <a:gd name="connsiteX152" fmla="*/ 760415 w 770887"/>
                  <a:gd name="connsiteY152" fmla="*/ 509512 h 599162"/>
                  <a:gd name="connsiteX153" fmla="*/ 767895 w 770887"/>
                  <a:gd name="connsiteY153" fmla="*/ 513994 h 599162"/>
                  <a:gd name="connsiteX154" fmla="*/ 767895 w 770887"/>
                  <a:gd name="connsiteY154" fmla="*/ 519971 h 599162"/>
                  <a:gd name="connsiteX155" fmla="*/ 770887 w 770887"/>
                  <a:gd name="connsiteY155" fmla="*/ 533419 h 599162"/>
                  <a:gd name="connsiteX156" fmla="*/ 770887 w 770887"/>
                  <a:gd name="connsiteY156" fmla="*/ 539395 h 599162"/>
                  <a:gd name="connsiteX157" fmla="*/ 770887 w 770887"/>
                  <a:gd name="connsiteY157" fmla="*/ 545372 h 599162"/>
                  <a:gd name="connsiteX158" fmla="*/ 770887 w 770887"/>
                  <a:gd name="connsiteY158" fmla="*/ 558820 h 599162"/>
                  <a:gd name="connsiteX159" fmla="*/ 764903 w 770887"/>
                  <a:gd name="connsiteY159" fmla="*/ 563302 h 599162"/>
                  <a:gd name="connsiteX160" fmla="*/ 760415 w 770887"/>
                  <a:gd name="connsiteY160" fmla="*/ 557325 h 599162"/>
                  <a:gd name="connsiteX161" fmla="*/ 755926 w 770887"/>
                  <a:gd name="connsiteY161" fmla="*/ 549855 h 599162"/>
                  <a:gd name="connsiteX162" fmla="*/ 751438 w 770887"/>
                  <a:gd name="connsiteY162" fmla="*/ 552843 h 599162"/>
                  <a:gd name="connsiteX163" fmla="*/ 755926 w 770887"/>
                  <a:gd name="connsiteY163" fmla="*/ 560314 h 599162"/>
                  <a:gd name="connsiteX164" fmla="*/ 752934 w 770887"/>
                  <a:gd name="connsiteY164" fmla="*/ 561808 h 599162"/>
                  <a:gd name="connsiteX165" fmla="*/ 748446 w 770887"/>
                  <a:gd name="connsiteY165" fmla="*/ 558820 h 599162"/>
                  <a:gd name="connsiteX166" fmla="*/ 739470 w 770887"/>
                  <a:gd name="connsiteY166" fmla="*/ 555831 h 599162"/>
                  <a:gd name="connsiteX167" fmla="*/ 739470 w 770887"/>
                  <a:gd name="connsiteY167" fmla="*/ 549855 h 599162"/>
                  <a:gd name="connsiteX168" fmla="*/ 736478 w 770887"/>
                  <a:gd name="connsiteY168" fmla="*/ 542384 h 599162"/>
                  <a:gd name="connsiteX169" fmla="*/ 731989 w 770887"/>
                  <a:gd name="connsiteY169" fmla="*/ 539395 h 599162"/>
                  <a:gd name="connsiteX170" fmla="*/ 728997 w 770887"/>
                  <a:gd name="connsiteY170" fmla="*/ 533419 h 599162"/>
                  <a:gd name="connsiteX171" fmla="*/ 717029 w 770887"/>
                  <a:gd name="connsiteY171" fmla="*/ 524454 h 599162"/>
                  <a:gd name="connsiteX172" fmla="*/ 706556 w 770887"/>
                  <a:gd name="connsiteY172" fmla="*/ 525948 h 599162"/>
                  <a:gd name="connsiteX173" fmla="*/ 709548 w 770887"/>
                  <a:gd name="connsiteY173" fmla="*/ 530430 h 599162"/>
                  <a:gd name="connsiteX174" fmla="*/ 712540 w 770887"/>
                  <a:gd name="connsiteY174" fmla="*/ 533419 h 599162"/>
                  <a:gd name="connsiteX175" fmla="*/ 723013 w 770887"/>
                  <a:gd name="connsiteY175" fmla="*/ 539395 h 599162"/>
                  <a:gd name="connsiteX176" fmla="*/ 728997 w 770887"/>
                  <a:gd name="connsiteY176" fmla="*/ 545372 h 599162"/>
                  <a:gd name="connsiteX177" fmla="*/ 728997 w 770887"/>
                  <a:gd name="connsiteY177" fmla="*/ 549855 h 599162"/>
                  <a:gd name="connsiteX178" fmla="*/ 733485 w 770887"/>
                  <a:gd name="connsiteY178" fmla="*/ 554337 h 599162"/>
                  <a:gd name="connsiteX179" fmla="*/ 736478 w 770887"/>
                  <a:gd name="connsiteY179" fmla="*/ 558820 h 599162"/>
                  <a:gd name="connsiteX180" fmla="*/ 739470 w 770887"/>
                  <a:gd name="connsiteY180" fmla="*/ 569279 h 599162"/>
                  <a:gd name="connsiteX181" fmla="*/ 739470 w 770887"/>
                  <a:gd name="connsiteY181" fmla="*/ 572267 h 599162"/>
                  <a:gd name="connsiteX182" fmla="*/ 734981 w 770887"/>
                  <a:gd name="connsiteY182" fmla="*/ 573761 h 599162"/>
                  <a:gd name="connsiteX183" fmla="*/ 731989 w 770887"/>
                  <a:gd name="connsiteY183" fmla="*/ 566290 h 599162"/>
                  <a:gd name="connsiteX184" fmla="*/ 731989 w 770887"/>
                  <a:gd name="connsiteY184" fmla="*/ 573761 h 599162"/>
                  <a:gd name="connsiteX185" fmla="*/ 728997 w 770887"/>
                  <a:gd name="connsiteY185" fmla="*/ 579738 h 599162"/>
                  <a:gd name="connsiteX186" fmla="*/ 724509 w 770887"/>
                  <a:gd name="connsiteY186" fmla="*/ 578244 h 599162"/>
                  <a:gd name="connsiteX187" fmla="*/ 717029 w 770887"/>
                  <a:gd name="connsiteY187" fmla="*/ 570773 h 599162"/>
                  <a:gd name="connsiteX188" fmla="*/ 709548 w 770887"/>
                  <a:gd name="connsiteY188" fmla="*/ 561808 h 599162"/>
                  <a:gd name="connsiteX189" fmla="*/ 703564 w 770887"/>
                  <a:gd name="connsiteY189" fmla="*/ 564796 h 599162"/>
                  <a:gd name="connsiteX190" fmla="*/ 699076 w 770887"/>
                  <a:gd name="connsiteY190" fmla="*/ 564796 h 599162"/>
                  <a:gd name="connsiteX191" fmla="*/ 702068 w 770887"/>
                  <a:gd name="connsiteY191" fmla="*/ 555831 h 599162"/>
                  <a:gd name="connsiteX192" fmla="*/ 709548 w 770887"/>
                  <a:gd name="connsiteY192" fmla="*/ 554337 h 599162"/>
                  <a:gd name="connsiteX193" fmla="*/ 706556 w 770887"/>
                  <a:gd name="connsiteY193" fmla="*/ 545372 h 599162"/>
                  <a:gd name="connsiteX194" fmla="*/ 697580 w 770887"/>
                  <a:gd name="connsiteY194" fmla="*/ 549855 h 599162"/>
                  <a:gd name="connsiteX195" fmla="*/ 700572 w 770887"/>
                  <a:gd name="connsiteY195" fmla="*/ 540890 h 599162"/>
                  <a:gd name="connsiteX196" fmla="*/ 696084 w 770887"/>
                  <a:gd name="connsiteY196" fmla="*/ 534913 h 599162"/>
                  <a:gd name="connsiteX197" fmla="*/ 694588 w 770887"/>
                  <a:gd name="connsiteY197" fmla="*/ 530430 h 599162"/>
                  <a:gd name="connsiteX198" fmla="*/ 694588 w 770887"/>
                  <a:gd name="connsiteY198" fmla="*/ 525948 h 599162"/>
                  <a:gd name="connsiteX199" fmla="*/ 700572 w 770887"/>
                  <a:gd name="connsiteY199" fmla="*/ 516983 h 599162"/>
                  <a:gd name="connsiteX200" fmla="*/ 693091 w 770887"/>
                  <a:gd name="connsiteY200" fmla="*/ 516983 h 599162"/>
                  <a:gd name="connsiteX201" fmla="*/ 690099 w 770887"/>
                  <a:gd name="connsiteY201" fmla="*/ 519971 h 599162"/>
                  <a:gd name="connsiteX202" fmla="*/ 690099 w 770887"/>
                  <a:gd name="connsiteY202" fmla="*/ 522959 h 599162"/>
                  <a:gd name="connsiteX203" fmla="*/ 690099 w 770887"/>
                  <a:gd name="connsiteY203" fmla="*/ 531925 h 599162"/>
                  <a:gd name="connsiteX204" fmla="*/ 685611 w 770887"/>
                  <a:gd name="connsiteY204" fmla="*/ 534913 h 599162"/>
                  <a:gd name="connsiteX205" fmla="*/ 682619 w 770887"/>
                  <a:gd name="connsiteY205" fmla="*/ 537901 h 599162"/>
                  <a:gd name="connsiteX206" fmla="*/ 682619 w 770887"/>
                  <a:gd name="connsiteY206" fmla="*/ 533419 h 599162"/>
                  <a:gd name="connsiteX207" fmla="*/ 681123 w 770887"/>
                  <a:gd name="connsiteY207" fmla="*/ 527442 h 599162"/>
                  <a:gd name="connsiteX208" fmla="*/ 679627 w 770887"/>
                  <a:gd name="connsiteY208" fmla="*/ 519971 h 599162"/>
                  <a:gd name="connsiteX209" fmla="*/ 678131 w 770887"/>
                  <a:gd name="connsiteY209" fmla="*/ 515489 h 599162"/>
                  <a:gd name="connsiteX210" fmla="*/ 676635 w 770887"/>
                  <a:gd name="connsiteY210" fmla="*/ 511006 h 599162"/>
                  <a:gd name="connsiteX211" fmla="*/ 676635 w 770887"/>
                  <a:gd name="connsiteY211" fmla="*/ 506524 h 599162"/>
                  <a:gd name="connsiteX212" fmla="*/ 681123 w 770887"/>
                  <a:gd name="connsiteY212" fmla="*/ 503535 h 599162"/>
                  <a:gd name="connsiteX213" fmla="*/ 684115 w 770887"/>
                  <a:gd name="connsiteY213" fmla="*/ 499053 h 599162"/>
                  <a:gd name="connsiteX214" fmla="*/ 690099 w 770887"/>
                  <a:gd name="connsiteY214" fmla="*/ 493076 h 599162"/>
                  <a:gd name="connsiteX215" fmla="*/ 684115 w 770887"/>
                  <a:gd name="connsiteY215" fmla="*/ 482617 h 599162"/>
                  <a:gd name="connsiteX216" fmla="*/ 681123 w 770887"/>
                  <a:gd name="connsiteY216" fmla="*/ 484111 h 599162"/>
                  <a:gd name="connsiteX217" fmla="*/ 678131 w 770887"/>
                  <a:gd name="connsiteY217" fmla="*/ 491582 h 599162"/>
                  <a:gd name="connsiteX218" fmla="*/ 672146 w 770887"/>
                  <a:gd name="connsiteY218" fmla="*/ 499053 h 599162"/>
                  <a:gd name="connsiteX219" fmla="*/ 667658 w 770887"/>
                  <a:gd name="connsiteY219" fmla="*/ 502041 h 599162"/>
                  <a:gd name="connsiteX220" fmla="*/ 666162 w 770887"/>
                  <a:gd name="connsiteY220" fmla="*/ 505029 h 599162"/>
                  <a:gd name="connsiteX221" fmla="*/ 669154 w 770887"/>
                  <a:gd name="connsiteY221" fmla="*/ 516983 h 599162"/>
                  <a:gd name="connsiteX222" fmla="*/ 675139 w 770887"/>
                  <a:gd name="connsiteY222" fmla="*/ 533419 h 599162"/>
                  <a:gd name="connsiteX223" fmla="*/ 669154 w 770887"/>
                  <a:gd name="connsiteY223" fmla="*/ 531925 h 599162"/>
                  <a:gd name="connsiteX224" fmla="*/ 660178 w 770887"/>
                  <a:gd name="connsiteY224" fmla="*/ 513994 h 599162"/>
                  <a:gd name="connsiteX225" fmla="*/ 649705 w 770887"/>
                  <a:gd name="connsiteY225" fmla="*/ 499053 h 599162"/>
                  <a:gd name="connsiteX226" fmla="*/ 646713 w 770887"/>
                  <a:gd name="connsiteY226" fmla="*/ 508018 h 599162"/>
                  <a:gd name="connsiteX227" fmla="*/ 643721 w 770887"/>
                  <a:gd name="connsiteY227" fmla="*/ 506524 h 599162"/>
                  <a:gd name="connsiteX228" fmla="*/ 639233 w 770887"/>
                  <a:gd name="connsiteY228" fmla="*/ 496064 h 599162"/>
                  <a:gd name="connsiteX229" fmla="*/ 633249 w 770887"/>
                  <a:gd name="connsiteY229" fmla="*/ 491582 h 599162"/>
                  <a:gd name="connsiteX230" fmla="*/ 618288 w 770887"/>
                  <a:gd name="connsiteY230" fmla="*/ 475146 h 599162"/>
                  <a:gd name="connsiteX231" fmla="*/ 618288 w 770887"/>
                  <a:gd name="connsiteY231" fmla="*/ 464687 h 599162"/>
                  <a:gd name="connsiteX232" fmla="*/ 615296 w 770887"/>
                  <a:gd name="connsiteY232" fmla="*/ 470664 h 599162"/>
                  <a:gd name="connsiteX233" fmla="*/ 607815 w 770887"/>
                  <a:gd name="connsiteY233" fmla="*/ 467675 h 599162"/>
                  <a:gd name="connsiteX234" fmla="*/ 591358 w 770887"/>
                  <a:gd name="connsiteY234" fmla="*/ 452734 h 599162"/>
                  <a:gd name="connsiteX235" fmla="*/ 580886 w 770887"/>
                  <a:gd name="connsiteY235" fmla="*/ 440780 h 599162"/>
                  <a:gd name="connsiteX236" fmla="*/ 574902 w 770887"/>
                  <a:gd name="connsiteY236" fmla="*/ 442274 h 599162"/>
                  <a:gd name="connsiteX237" fmla="*/ 561437 w 770887"/>
                  <a:gd name="connsiteY237" fmla="*/ 439286 h 599162"/>
                  <a:gd name="connsiteX238" fmla="*/ 552461 w 770887"/>
                  <a:gd name="connsiteY238" fmla="*/ 430321 h 599162"/>
                  <a:gd name="connsiteX239" fmla="*/ 552461 w 770887"/>
                  <a:gd name="connsiteY239" fmla="*/ 419862 h 599162"/>
                  <a:gd name="connsiteX240" fmla="*/ 547972 w 770887"/>
                  <a:gd name="connsiteY240" fmla="*/ 422850 h 599162"/>
                  <a:gd name="connsiteX241" fmla="*/ 530020 w 770887"/>
                  <a:gd name="connsiteY241" fmla="*/ 422850 h 599162"/>
                  <a:gd name="connsiteX242" fmla="*/ 521043 w 770887"/>
                  <a:gd name="connsiteY242" fmla="*/ 421356 h 599162"/>
                  <a:gd name="connsiteX243" fmla="*/ 510571 w 770887"/>
                  <a:gd name="connsiteY243" fmla="*/ 418368 h 599162"/>
                  <a:gd name="connsiteX244" fmla="*/ 491122 w 770887"/>
                  <a:gd name="connsiteY244" fmla="*/ 416873 h 599162"/>
                  <a:gd name="connsiteX245" fmla="*/ 471673 w 770887"/>
                  <a:gd name="connsiteY245" fmla="*/ 421356 h 599162"/>
                  <a:gd name="connsiteX246" fmla="*/ 458208 w 770887"/>
                  <a:gd name="connsiteY246" fmla="*/ 424344 h 599162"/>
                  <a:gd name="connsiteX247" fmla="*/ 461200 w 770887"/>
                  <a:gd name="connsiteY247" fmla="*/ 412391 h 599162"/>
                  <a:gd name="connsiteX248" fmla="*/ 456712 w 770887"/>
                  <a:gd name="connsiteY248" fmla="*/ 415379 h 599162"/>
                  <a:gd name="connsiteX249" fmla="*/ 449232 w 770887"/>
                  <a:gd name="connsiteY249" fmla="*/ 410897 h 599162"/>
                  <a:gd name="connsiteX250" fmla="*/ 443247 w 770887"/>
                  <a:gd name="connsiteY250" fmla="*/ 407908 h 599162"/>
                  <a:gd name="connsiteX251" fmla="*/ 437263 w 770887"/>
                  <a:gd name="connsiteY251" fmla="*/ 407908 h 599162"/>
                  <a:gd name="connsiteX252" fmla="*/ 432775 w 770887"/>
                  <a:gd name="connsiteY252" fmla="*/ 407908 h 599162"/>
                  <a:gd name="connsiteX253" fmla="*/ 425294 w 770887"/>
                  <a:gd name="connsiteY253" fmla="*/ 412391 h 599162"/>
                  <a:gd name="connsiteX254" fmla="*/ 419310 w 770887"/>
                  <a:gd name="connsiteY254" fmla="*/ 415379 h 599162"/>
                  <a:gd name="connsiteX255" fmla="*/ 413326 w 770887"/>
                  <a:gd name="connsiteY255" fmla="*/ 422850 h 599162"/>
                  <a:gd name="connsiteX256" fmla="*/ 410334 w 770887"/>
                  <a:gd name="connsiteY256" fmla="*/ 425838 h 599162"/>
                  <a:gd name="connsiteX257" fmla="*/ 402853 w 770887"/>
                  <a:gd name="connsiteY257" fmla="*/ 424344 h 599162"/>
                  <a:gd name="connsiteX258" fmla="*/ 410334 w 770887"/>
                  <a:gd name="connsiteY258" fmla="*/ 418368 h 599162"/>
                  <a:gd name="connsiteX259" fmla="*/ 419310 w 770887"/>
                  <a:gd name="connsiteY259" fmla="*/ 409403 h 599162"/>
                  <a:gd name="connsiteX260" fmla="*/ 425294 w 770887"/>
                  <a:gd name="connsiteY260" fmla="*/ 403426 h 599162"/>
                  <a:gd name="connsiteX261" fmla="*/ 429783 w 770887"/>
                  <a:gd name="connsiteY261" fmla="*/ 397449 h 599162"/>
                  <a:gd name="connsiteX262" fmla="*/ 426791 w 770887"/>
                  <a:gd name="connsiteY262" fmla="*/ 397449 h 599162"/>
                  <a:gd name="connsiteX263" fmla="*/ 420806 w 770887"/>
                  <a:gd name="connsiteY263" fmla="*/ 394461 h 599162"/>
                  <a:gd name="connsiteX264" fmla="*/ 420806 w 770887"/>
                  <a:gd name="connsiteY264" fmla="*/ 384002 h 599162"/>
                  <a:gd name="connsiteX265" fmla="*/ 414822 w 770887"/>
                  <a:gd name="connsiteY265" fmla="*/ 388484 h 599162"/>
                  <a:gd name="connsiteX266" fmla="*/ 413326 w 770887"/>
                  <a:gd name="connsiteY266" fmla="*/ 389978 h 599162"/>
                  <a:gd name="connsiteX267" fmla="*/ 402853 w 770887"/>
                  <a:gd name="connsiteY267" fmla="*/ 389978 h 599162"/>
                  <a:gd name="connsiteX268" fmla="*/ 393877 w 770887"/>
                  <a:gd name="connsiteY268" fmla="*/ 388484 h 599162"/>
                  <a:gd name="connsiteX269" fmla="*/ 389389 w 770887"/>
                  <a:gd name="connsiteY269" fmla="*/ 392967 h 599162"/>
                  <a:gd name="connsiteX270" fmla="*/ 386397 w 770887"/>
                  <a:gd name="connsiteY270" fmla="*/ 401932 h 599162"/>
                  <a:gd name="connsiteX271" fmla="*/ 392381 w 770887"/>
                  <a:gd name="connsiteY271" fmla="*/ 409403 h 599162"/>
                  <a:gd name="connsiteX272" fmla="*/ 389389 w 770887"/>
                  <a:gd name="connsiteY272" fmla="*/ 421356 h 599162"/>
                  <a:gd name="connsiteX273" fmla="*/ 381908 w 770887"/>
                  <a:gd name="connsiteY273" fmla="*/ 428827 h 599162"/>
                  <a:gd name="connsiteX274" fmla="*/ 374428 w 770887"/>
                  <a:gd name="connsiteY274" fmla="*/ 428827 h 599162"/>
                  <a:gd name="connsiteX275" fmla="*/ 365452 w 770887"/>
                  <a:gd name="connsiteY275" fmla="*/ 428827 h 599162"/>
                  <a:gd name="connsiteX276" fmla="*/ 362459 w 770887"/>
                  <a:gd name="connsiteY276" fmla="*/ 439286 h 599162"/>
                  <a:gd name="connsiteX277" fmla="*/ 350491 w 770887"/>
                  <a:gd name="connsiteY277" fmla="*/ 443769 h 599162"/>
                  <a:gd name="connsiteX278" fmla="*/ 348995 w 770887"/>
                  <a:gd name="connsiteY278" fmla="*/ 446757 h 599162"/>
                  <a:gd name="connsiteX279" fmla="*/ 338522 w 770887"/>
                  <a:gd name="connsiteY279" fmla="*/ 454228 h 599162"/>
                  <a:gd name="connsiteX280" fmla="*/ 328050 w 770887"/>
                  <a:gd name="connsiteY280" fmla="*/ 457216 h 599162"/>
                  <a:gd name="connsiteX281" fmla="*/ 322065 w 770887"/>
                  <a:gd name="connsiteY281" fmla="*/ 458710 h 599162"/>
                  <a:gd name="connsiteX282" fmla="*/ 319073 w 770887"/>
                  <a:gd name="connsiteY282" fmla="*/ 454228 h 599162"/>
                  <a:gd name="connsiteX283" fmla="*/ 317577 w 770887"/>
                  <a:gd name="connsiteY283" fmla="*/ 451239 h 599162"/>
                  <a:gd name="connsiteX284" fmla="*/ 325058 w 770887"/>
                  <a:gd name="connsiteY284" fmla="*/ 448251 h 599162"/>
                  <a:gd name="connsiteX285" fmla="*/ 331042 w 770887"/>
                  <a:gd name="connsiteY285" fmla="*/ 440780 h 599162"/>
                  <a:gd name="connsiteX286" fmla="*/ 323561 w 770887"/>
                  <a:gd name="connsiteY286" fmla="*/ 440780 h 599162"/>
                  <a:gd name="connsiteX287" fmla="*/ 320569 w 770887"/>
                  <a:gd name="connsiteY287" fmla="*/ 436298 h 599162"/>
                  <a:gd name="connsiteX288" fmla="*/ 328050 w 770887"/>
                  <a:gd name="connsiteY288" fmla="*/ 425838 h 599162"/>
                  <a:gd name="connsiteX289" fmla="*/ 331042 w 770887"/>
                  <a:gd name="connsiteY289" fmla="*/ 415379 h 599162"/>
                  <a:gd name="connsiteX290" fmla="*/ 335530 w 770887"/>
                  <a:gd name="connsiteY290" fmla="*/ 400438 h 599162"/>
                  <a:gd name="connsiteX291" fmla="*/ 343010 w 770887"/>
                  <a:gd name="connsiteY291" fmla="*/ 391473 h 599162"/>
                  <a:gd name="connsiteX292" fmla="*/ 369940 w 770887"/>
                  <a:gd name="connsiteY292" fmla="*/ 394461 h 599162"/>
                  <a:gd name="connsiteX293" fmla="*/ 365452 w 770887"/>
                  <a:gd name="connsiteY293" fmla="*/ 388484 h 599162"/>
                  <a:gd name="connsiteX294" fmla="*/ 357971 w 770887"/>
                  <a:gd name="connsiteY294" fmla="*/ 386990 h 599162"/>
                  <a:gd name="connsiteX295" fmla="*/ 344507 w 770887"/>
                  <a:gd name="connsiteY295" fmla="*/ 381013 h 599162"/>
                  <a:gd name="connsiteX296" fmla="*/ 334034 w 770887"/>
                  <a:gd name="connsiteY296" fmla="*/ 385496 h 599162"/>
                  <a:gd name="connsiteX297" fmla="*/ 325058 w 770887"/>
                  <a:gd name="connsiteY297" fmla="*/ 392967 h 599162"/>
                  <a:gd name="connsiteX298" fmla="*/ 316081 w 770887"/>
                  <a:gd name="connsiteY298" fmla="*/ 400438 h 599162"/>
                  <a:gd name="connsiteX299" fmla="*/ 311593 w 770887"/>
                  <a:gd name="connsiteY299" fmla="*/ 409403 h 599162"/>
                  <a:gd name="connsiteX300" fmla="*/ 310097 w 770887"/>
                  <a:gd name="connsiteY300" fmla="*/ 416873 h 599162"/>
                  <a:gd name="connsiteX301" fmla="*/ 304113 w 770887"/>
                  <a:gd name="connsiteY301" fmla="*/ 416873 h 599162"/>
                  <a:gd name="connsiteX302" fmla="*/ 304113 w 770887"/>
                  <a:gd name="connsiteY302" fmla="*/ 419862 h 599162"/>
                  <a:gd name="connsiteX303" fmla="*/ 307105 w 770887"/>
                  <a:gd name="connsiteY303" fmla="*/ 425838 h 599162"/>
                  <a:gd name="connsiteX304" fmla="*/ 305609 w 770887"/>
                  <a:gd name="connsiteY304" fmla="*/ 430321 h 599162"/>
                  <a:gd name="connsiteX305" fmla="*/ 301120 w 770887"/>
                  <a:gd name="connsiteY305" fmla="*/ 434803 h 599162"/>
                  <a:gd name="connsiteX306" fmla="*/ 290648 w 770887"/>
                  <a:gd name="connsiteY306" fmla="*/ 440780 h 599162"/>
                  <a:gd name="connsiteX307" fmla="*/ 284664 w 770887"/>
                  <a:gd name="connsiteY307" fmla="*/ 445263 h 599162"/>
                  <a:gd name="connsiteX308" fmla="*/ 277183 w 770887"/>
                  <a:gd name="connsiteY308" fmla="*/ 452734 h 599162"/>
                  <a:gd name="connsiteX309" fmla="*/ 275687 w 770887"/>
                  <a:gd name="connsiteY309" fmla="*/ 460204 h 599162"/>
                  <a:gd name="connsiteX310" fmla="*/ 286160 w 770887"/>
                  <a:gd name="connsiteY310" fmla="*/ 463193 h 599162"/>
                  <a:gd name="connsiteX311" fmla="*/ 287656 w 770887"/>
                  <a:gd name="connsiteY311" fmla="*/ 473652 h 599162"/>
                  <a:gd name="connsiteX312" fmla="*/ 283168 w 770887"/>
                  <a:gd name="connsiteY312" fmla="*/ 479629 h 599162"/>
                  <a:gd name="connsiteX313" fmla="*/ 275687 w 770887"/>
                  <a:gd name="connsiteY313" fmla="*/ 484111 h 599162"/>
                  <a:gd name="connsiteX314" fmla="*/ 266711 w 770887"/>
                  <a:gd name="connsiteY314" fmla="*/ 496064 h 599162"/>
                  <a:gd name="connsiteX315" fmla="*/ 253246 w 770887"/>
                  <a:gd name="connsiteY315" fmla="*/ 505029 h 599162"/>
                  <a:gd name="connsiteX316" fmla="*/ 226317 w 770887"/>
                  <a:gd name="connsiteY316" fmla="*/ 518477 h 599162"/>
                  <a:gd name="connsiteX317" fmla="*/ 224821 w 770887"/>
                  <a:gd name="connsiteY317" fmla="*/ 530430 h 599162"/>
                  <a:gd name="connsiteX318" fmla="*/ 214348 w 770887"/>
                  <a:gd name="connsiteY318" fmla="*/ 534913 h 599162"/>
                  <a:gd name="connsiteX319" fmla="*/ 203876 w 770887"/>
                  <a:gd name="connsiteY319" fmla="*/ 540890 h 599162"/>
                  <a:gd name="connsiteX320" fmla="*/ 190411 w 770887"/>
                  <a:gd name="connsiteY320" fmla="*/ 545372 h 599162"/>
                  <a:gd name="connsiteX321" fmla="*/ 185923 w 770887"/>
                  <a:gd name="connsiteY321" fmla="*/ 548360 h 599162"/>
                  <a:gd name="connsiteX322" fmla="*/ 179939 w 770887"/>
                  <a:gd name="connsiteY322" fmla="*/ 552843 h 599162"/>
                  <a:gd name="connsiteX323" fmla="*/ 175450 w 770887"/>
                  <a:gd name="connsiteY323" fmla="*/ 557325 h 599162"/>
                  <a:gd name="connsiteX324" fmla="*/ 172458 w 770887"/>
                  <a:gd name="connsiteY324" fmla="*/ 566290 h 599162"/>
                  <a:gd name="connsiteX325" fmla="*/ 164978 w 770887"/>
                  <a:gd name="connsiteY325" fmla="*/ 567785 h 599162"/>
                  <a:gd name="connsiteX326" fmla="*/ 154505 w 770887"/>
                  <a:gd name="connsiteY326" fmla="*/ 570773 h 599162"/>
                  <a:gd name="connsiteX327" fmla="*/ 147025 w 770887"/>
                  <a:gd name="connsiteY327" fmla="*/ 570773 h 599162"/>
                  <a:gd name="connsiteX328" fmla="*/ 139545 w 770887"/>
                  <a:gd name="connsiteY328" fmla="*/ 573761 h 599162"/>
                  <a:gd name="connsiteX329" fmla="*/ 129072 w 770887"/>
                  <a:gd name="connsiteY329" fmla="*/ 579738 h 599162"/>
                  <a:gd name="connsiteX330" fmla="*/ 132064 w 770887"/>
                  <a:gd name="connsiteY330" fmla="*/ 587209 h 599162"/>
                  <a:gd name="connsiteX331" fmla="*/ 129072 w 770887"/>
                  <a:gd name="connsiteY331" fmla="*/ 588703 h 599162"/>
                  <a:gd name="connsiteX332" fmla="*/ 121592 w 770887"/>
                  <a:gd name="connsiteY332" fmla="*/ 584220 h 599162"/>
                  <a:gd name="connsiteX333" fmla="*/ 114111 w 770887"/>
                  <a:gd name="connsiteY333" fmla="*/ 581232 h 599162"/>
                  <a:gd name="connsiteX334" fmla="*/ 108127 w 770887"/>
                  <a:gd name="connsiteY334" fmla="*/ 572267 h 599162"/>
                  <a:gd name="connsiteX335" fmla="*/ 106631 w 770887"/>
                  <a:gd name="connsiteY335" fmla="*/ 575255 h 599162"/>
                  <a:gd name="connsiteX336" fmla="*/ 106631 w 770887"/>
                  <a:gd name="connsiteY336" fmla="*/ 587209 h 599162"/>
                  <a:gd name="connsiteX337" fmla="*/ 97655 w 770887"/>
                  <a:gd name="connsiteY337" fmla="*/ 587209 h 599162"/>
                  <a:gd name="connsiteX338" fmla="*/ 97655 w 770887"/>
                  <a:gd name="connsiteY338" fmla="*/ 591691 h 599162"/>
                  <a:gd name="connsiteX339" fmla="*/ 88678 w 770887"/>
                  <a:gd name="connsiteY339" fmla="*/ 591691 h 599162"/>
                  <a:gd name="connsiteX340" fmla="*/ 88678 w 770887"/>
                  <a:gd name="connsiteY340" fmla="*/ 590197 h 599162"/>
                  <a:gd name="connsiteX341" fmla="*/ 84190 w 770887"/>
                  <a:gd name="connsiteY341" fmla="*/ 588703 h 599162"/>
                  <a:gd name="connsiteX342" fmla="*/ 78206 w 770887"/>
                  <a:gd name="connsiteY342" fmla="*/ 588703 h 599162"/>
                  <a:gd name="connsiteX343" fmla="*/ 70725 w 770887"/>
                  <a:gd name="connsiteY343" fmla="*/ 590197 h 599162"/>
                  <a:gd name="connsiteX344" fmla="*/ 61749 w 770887"/>
                  <a:gd name="connsiteY344" fmla="*/ 599162 h 599162"/>
                  <a:gd name="connsiteX345" fmla="*/ 45292 w 770887"/>
                  <a:gd name="connsiteY345" fmla="*/ 599162 h 599162"/>
                  <a:gd name="connsiteX346" fmla="*/ 30331 w 770887"/>
                  <a:gd name="connsiteY346" fmla="*/ 599162 h 599162"/>
                  <a:gd name="connsiteX347" fmla="*/ 30331 w 770887"/>
                  <a:gd name="connsiteY347" fmla="*/ 593185 h 599162"/>
                  <a:gd name="connsiteX348" fmla="*/ 40804 w 770887"/>
                  <a:gd name="connsiteY348" fmla="*/ 581232 h 599162"/>
                  <a:gd name="connsiteX349" fmla="*/ 58757 w 770887"/>
                  <a:gd name="connsiteY349" fmla="*/ 581232 h 599162"/>
                  <a:gd name="connsiteX350" fmla="*/ 66237 w 770887"/>
                  <a:gd name="connsiteY350" fmla="*/ 581232 h 599162"/>
                  <a:gd name="connsiteX351" fmla="*/ 73717 w 770887"/>
                  <a:gd name="connsiteY351" fmla="*/ 576750 h 599162"/>
                  <a:gd name="connsiteX352" fmla="*/ 84190 w 770887"/>
                  <a:gd name="connsiteY352" fmla="*/ 573761 h 599162"/>
                  <a:gd name="connsiteX353" fmla="*/ 88678 w 770887"/>
                  <a:gd name="connsiteY353" fmla="*/ 570773 h 599162"/>
                  <a:gd name="connsiteX354" fmla="*/ 93166 w 770887"/>
                  <a:gd name="connsiteY354" fmla="*/ 563302 h 599162"/>
                  <a:gd name="connsiteX355" fmla="*/ 102143 w 770887"/>
                  <a:gd name="connsiteY355" fmla="*/ 558820 h 599162"/>
                  <a:gd name="connsiteX356" fmla="*/ 115607 w 770887"/>
                  <a:gd name="connsiteY356" fmla="*/ 557325 h 599162"/>
                  <a:gd name="connsiteX357" fmla="*/ 123088 w 770887"/>
                  <a:gd name="connsiteY357" fmla="*/ 557325 h 599162"/>
                  <a:gd name="connsiteX358" fmla="*/ 129072 w 770887"/>
                  <a:gd name="connsiteY358" fmla="*/ 563302 h 599162"/>
                  <a:gd name="connsiteX359" fmla="*/ 135056 w 770887"/>
                  <a:gd name="connsiteY359" fmla="*/ 558820 h 599162"/>
                  <a:gd name="connsiteX360" fmla="*/ 141041 w 770887"/>
                  <a:gd name="connsiteY360" fmla="*/ 549855 h 599162"/>
                  <a:gd name="connsiteX361" fmla="*/ 148521 w 770887"/>
                  <a:gd name="connsiteY361" fmla="*/ 542384 h 599162"/>
                  <a:gd name="connsiteX362" fmla="*/ 156001 w 770887"/>
                  <a:gd name="connsiteY362" fmla="*/ 537901 h 599162"/>
                  <a:gd name="connsiteX363" fmla="*/ 170962 w 770887"/>
                  <a:gd name="connsiteY363" fmla="*/ 534913 h 599162"/>
                  <a:gd name="connsiteX364" fmla="*/ 176946 w 770887"/>
                  <a:gd name="connsiteY364" fmla="*/ 528936 h 599162"/>
                  <a:gd name="connsiteX365" fmla="*/ 184427 w 770887"/>
                  <a:gd name="connsiteY365" fmla="*/ 521465 h 599162"/>
                  <a:gd name="connsiteX366" fmla="*/ 193403 w 770887"/>
                  <a:gd name="connsiteY366" fmla="*/ 513994 h 599162"/>
                  <a:gd name="connsiteX367" fmla="*/ 200884 w 770887"/>
                  <a:gd name="connsiteY367" fmla="*/ 509512 h 599162"/>
                  <a:gd name="connsiteX368" fmla="*/ 203876 w 770887"/>
                  <a:gd name="connsiteY368" fmla="*/ 500547 h 599162"/>
                  <a:gd name="connsiteX369" fmla="*/ 205372 w 770887"/>
                  <a:gd name="connsiteY369" fmla="*/ 487099 h 599162"/>
                  <a:gd name="connsiteX370" fmla="*/ 208364 w 770887"/>
                  <a:gd name="connsiteY370" fmla="*/ 478134 h 599162"/>
                  <a:gd name="connsiteX371" fmla="*/ 209860 w 770887"/>
                  <a:gd name="connsiteY371" fmla="*/ 475146 h 599162"/>
                  <a:gd name="connsiteX372" fmla="*/ 217340 w 770887"/>
                  <a:gd name="connsiteY372" fmla="*/ 464687 h 599162"/>
                  <a:gd name="connsiteX373" fmla="*/ 212852 w 770887"/>
                  <a:gd name="connsiteY373" fmla="*/ 464687 h 599162"/>
                  <a:gd name="connsiteX374" fmla="*/ 205372 w 770887"/>
                  <a:gd name="connsiteY374" fmla="*/ 466181 h 599162"/>
                  <a:gd name="connsiteX375" fmla="*/ 200884 w 770887"/>
                  <a:gd name="connsiteY375" fmla="*/ 466181 h 599162"/>
                  <a:gd name="connsiteX376" fmla="*/ 193403 w 770887"/>
                  <a:gd name="connsiteY376" fmla="*/ 464687 h 599162"/>
                  <a:gd name="connsiteX377" fmla="*/ 190411 w 770887"/>
                  <a:gd name="connsiteY377" fmla="*/ 461699 h 599162"/>
                  <a:gd name="connsiteX378" fmla="*/ 197891 w 770887"/>
                  <a:gd name="connsiteY378" fmla="*/ 454228 h 599162"/>
                  <a:gd name="connsiteX379" fmla="*/ 190411 w 770887"/>
                  <a:gd name="connsiteY379" fmla="*/ 455722 h 599162"/>
                  <a:gd name="connsiteX380" fmla="*/ 185923 w 770887"/>
                  <a:gd name="connsiteY380" fmla="*/ 460204 h 599162"/>
                  <a:gd name="connsiteX381" fmla="*/ 182931 w 770887"/>
                  <a:gd name="connsiteY381" fmla="*/ 470664 h 599162"/>
                  <a:gd name="connsiteX382" fmla="*/ 178442 w 770887"/>
                  <a:gd name="connsiteY382" fmla="*/ 475146 h 599162"/>
                  <a:gd name="connsiteX383" fmla="*/ 176946 w 770887"/>
                  <a:gd name="connsiteY383" fmla="*/ 470664 h 599162"/>
                  <a:gd name="connsiteX384" fmla="*/ 172458 w 770887"/>
                  <a:gd name="connsiteY384" fmla="*/ 464687 h 599162"/>
                  <a:gd name="connsiteX385" fmla="*/ 164978 w 770887"/>
                  <a:gd name="connsiteY385" fmla="*/ 457216 h 599162"/>
                  <a:gd name="connsiteX386" fmla="*/ 153009 w 770887"/>
                  <a:gd name="connsiteY386" fmla="*/ 449745 h 599162"/>
                  <a:gd name="connsiteX387" fmla="*/ 150017 w 770887"/>
                  <a:gd name="connsiteY387" fmla="*/ 449745 h 599162"/>
                  <a:gd name="connsiteX388" fmla="*/ 139545 w 770887"/>
                  <a:gd name="connsiteY388" fmla="*/ 457216 h 599162"/>
                  <a:gd name="connsiteX389" fmla="*/ 133560 w 770887"/>
                  <a:gd name="connsiteY389" fmla="*/ 457216 h 599162"/>
                  <a:gd name="connsiteX390" fmla="*/ 124584 w 770887"/>
                  <a:gd name="connsiteY390" fmla="*/ 457216 h 599162"/>
                  <a:gd name="connsiteX391" fmla="*/ 126080 w 770887"/>
                  <a:gd name="connsiteY391" fmla="*/ 437792 h 599162"/>
                  <a:gd name="connsiteX392" fmla="*/ 127576 w 770887"/>
                  <a:gd name="connsiteY392" fmla="*/ 431815 h 599162"/>
                  <a:gd name="connsiteX393" fmla="*/ 132064 w 770887"/>
                  <a:gd name="connsiteY393" fmla="*/ 425838 h 599162"/>
                  <a:gd name="connsiteX394" fmla="*/ 132064 w 770887"/>
                  <a:gd name="connsiteY394" fmla="*/ 418368 h 599162"/>
                  <a:gd name="connsiteX395" fmla="*/ 130568 w 770887"/>
                  <a:gd name="connsiteY395" fmla="*/ 406414 h 599162"/>
                  <a:gd name="connsiteX396" fmla="*/ 127576 w 770887"/>
                  <a:gd name="connsiteY396" fmla="*/ 394461 h 599162"/>
                  <a:gd name="connsiteX397" fmla="*/ 124584 w 770887"/>
                  <a:gd name="connsiteY397" fmla="*/ 397449 h 599162"/>
                  <a:gd name="connsiteX398" fmla="*/ 118600 w 770887"/>
                  <a:gd name="connsiteY398" fmla="*/ 403426 h 599162"/>
                  <a:gd name="connsiteX399" fmla="*/ 114111 w 770887"/>
                  <a:gd name="connsiteY399" fmla="*/ 406414 h 599162"/>
                  <a:gd name="connsiteX400" fmla="*/ 109623 w 770887"/>
                  <a:gd name="connsiteY400" fmla="*/ 406414 h 599162"/>
                  <a:gd name="connsiteX401" fmla="*/ 105135 w 770887"/>
                  <a:gd name="connsiteY401" fmla="*/ 401932 h 599162"/>
                  <a:gd name="connsiteX402" fmla="*/ 102143 w 770887"/>
                  <a:gd name="connsiteY402" fmla="*/ 401932 h 599162"/>
                  <a:gd name="connsiteX403" fmla="*/ 96158 w 770887"/>
                  <a:gd name="connsiteY403" fmla="*/ 398943 h 599162"/>
                  <a:gd name="connsiteX404" fmla="*/ 91670 w 770887"/>
                  <a:gd name="connsiteY404" fmla="*/ 394461 h 599162"/>
                  <a:gd name="connsiteX405" fmla="*/ 87182 w 770887"/>
                  <a:gd name="connsiteY405" fmla="*/ 391473 h 599162"/>
                  <a:gd name="connsiteX406" fmla="*/ 82694 w 770887"/>
                  <a:gd name="connsiteY406" fmla="*/ 386990 h 599162"/>
                  <a:gd name="connsiteX407" fmla="*/ 81198 w 770887"/>
                  <a:gd name="connsiteY407" fmla="*/ 382508 h 599162"/>
                  <a:gd name="connsiteX408" fmla="*/ 79702 w 770887"/>
                  <a:gd name="connsiteY408" fmla="*/ 372048 h 599162"/>
                  <a:gd name="connsiteX409" fmla="*/ 85686 w 770887"/>
                  <a:gd name="connsiteY409" fmla="*/ 367566 h 599162"/>
                  <a:gd name="connsiteX410" fmla="*/ 91670 w 770887"/>
                  <a:gd name="connsiteY410" fmla="*/ 367566 h 599162"/>
                  <a:gd name="connsiteX411" fmla="*/ 99151 w 770887"/>
                  <a:gd name="connsiteY411" fmla="*/ 367566 h 599162"/>
                  <a:gd name="connsiteX412" fmla="*/ 106631 w 770887"/>
                  <a:gd name="connsiteY412" fmla="*/ 372048 h 599162"/>
                  <a:gd name="connsiteX413" fmla="*/ 109623 w 770887"/>
                  <a:gd name="connsiteY413" fmla="*/ 364578 h 599162"/>
                  <a:gd name="connsiteX414" fmla="*/ 105135 w 770887"/>
                  <a:gd name="connsiteY414" fmla="*/ 360095 h 599162"/>
                  <a:gd name="connsiteX415" fmla="*/ 103639 w 770887"/>
                  <a:gd name="connsiteY415" fmla="*/ 360095 h 599162"/>
                  <a:gd name="connsiteX416" fmla="*/ 96158 w 770887"/>
                  <a:gd name="connsiteY416" fmla="*/ 360095 h 599162"/>
                  <a:gd name="connsiteX417" fmla="*/ 91670 w 770887"/>
                  <a:gd name="connsiteY417" fmla="*/ 360095 h 599162"/>
                  <a:gd name="connsiteX418" fmla="*/ 82694 w 770887"/>
                  <a:gd name="connsiteY418" fmla="*/ 354118 h 599162"/>
                  <a:gd name="connsiteX419" fmla="*/ 79702 w 770887"/>
                  <a:gd name="connsiteY419" fmla="*/ 348142 h 599162"/>
                  <a:gd name="connsiteX420" fmla="*/ 76710 w 770887"/>
                  <a:gd name="connsiteY420" fmla="*/ 340671 h 599162"/>
                  <a:gd name="connsiteX421" fmla="*/ 73717 w 770887"/>
                  <a:gd name="connsiteY421" fmla="*/ 333200 h 599162"/>
                  <a:gd name="connsiteX422" fmla="*/ 73717 w 770887"/>
                  <a:gd name="connsiteY422" fmla="*/ 330212 h 599162"/>
                  <a:gd name="connsiteX423" fmla="*/ 76710 w 770887"/>
                  <a:gd name="connsiteY423" fmla="*/ 327223 h 599162"/>
                  <a:gd name="connsiteX424" fmla="*/ 81198 w 770887"/>
                  <a:gd name="connsiteY424" fmla="*/ 319752 h 599162"/>
                  <a:gd name="connsiteX425" fmla="*/ 88678 w 770887"/>
                  <a:gd name="connsiteY425" fmla="*/ 310787 h 599162"/>
                  <a:gd name="connsiteX426" fmla="*/ 97655 w 770887"/>
                  <a:gd name="connsiteY426" fmla="*/ 304811 h 599162"/>
                  <a:gd name="connsiteX427" fmla="*/ 103639 w 770887"/>
                  <a:gd name="connsiteY427" fmla="*/ 297340 h 599162"/>
                  <a:gd name="connsiteX428" fmla="*/ 105135 w 770887"/>
                  <a:gd name="connsiteY428" fmla="*/ 289869 h 599162"/>
                  <a:gd name="connsiteX429" fmla="*/ 112615 w 770887"/>
                  <a:gd name="connsiteY429" fmla="*/ 282398 h 599162"/>
                  <a:gd name="connsiteX430" fmla="*/ 118600 w 770887"/>
                  <a:gd name="connsiteY430" fmla="*/ 280904 h 599162"/>
                  <a:gd name="connsiteX431" fmla="*/ 123088 w 770887"/>
                  <a:gd name="connsiteY431" fmla="*/ 283892 h 599162"/>
                  <a:gd name="connsiteX432" fmla="*/ 127576 w 770887"/>
                  <a:gd name="connsiteY432" fmla="*/ 289869 h 599162"/>
                  <a:gd name="connsiteX433" fmla="*/ 130568 w 770887"/>
                  <a:gd name="connsiteY433" fmla="*/ 289869 h 599162"/>
                  <a:gd name="connsiteX434" fmla="*/ 136552 w 770887"/>
                  <a:gd name="connsiteY434" fmla="*/ 289869 h 599162"/>
                  <a:gd name="connsiteX435" fmla="*/ 139545 w 770887"/>
                  <a:gd name="connsiteY435" fmla="*/ 289869 h 599162"/>
                  <a:gd name="connsiteX436" fmla="*/ 144033 w 770887"/>
                  <a:gd name="connsiteY436" fmla="*/ 283892 h 599162"/>
                  <a:gd name="connsiteX437" fmla="*/ 148521 w 770887"/>
                  <a:gd name="connsiteY437" fmla="*/ 283892 h 599162"/>
                  <a:gd name="connsiteX438" fmla="*/ 150017 w 770887"/>
                  <a:gd name="connsiteY438" fmla="*/ 280904 h 599162"/>
                  <a:gd name="connsiteX439" fmla="*/ 153009 w 770887"/>
                  <a:gd name="connsiteY439" fmla="*/ 276422 h 599162"/>
                  <a:gd name="connsiteX440" fmla="*/ 154505 w 770887"/>
                  <a:gd name="connsiteY440" fmla="*/ 280904 h 599162"/>
                  <a:gd name="connsiteX441" fmla="*/ 158994 w 770887"/>
                  <a:gd name="connsiteY441" fmla="*/ 280904 h 599162"/>
                  <a:gd name="connsiteX442" fmla="*/ 161986 w 770887"/>
                  <a:gd name="connsiteY442" fmla="*/ 280904 h 599162"/>
                  <a:gd name="connsiteX443" fmla="*/ 167970 w 770887"/>
                  <a:gd name="connsiteY443" fmla="*/ 280904 h 599162"/>
                  <a:gd name="connsiteX444" fmla="*/ 172458 w 770887"/>
                  <a:gd name="connsiteY444" fmla="*/ 276422 h 599162"/>
                  <a:gd name="connsiteX445" fmla="*/ 176946 w 770887"/>
                  <a:gd name="connsiteY445" fmla="*/ 276422 h 599162"/>
                  <a:gd name="connsiteX446" fmla="*/ 178442 w 770887"/>
                  <a:gd name="connsiteY446" fmla="*/ 265962 h 599162"/>
                  <a:gd name="connsiteX447" fmla="*/ 175450 w 770887"/>
                  <a:gd name="connsiteY447" fmla="*/ 258491 h 599162"/>
                  <a:gd name="connsiteX448" fmla="*/ 172458 w 770887"/>
                  <a:gd name="connsiteY448" fmla="*/ 246538 h 599162"/>
                  <a:gd name="connsiteX449" fmla="*/ 178442 w 770887"/>
                  <a:gd name="connsiteY449" fmla="*/ 246538 h 599162"/>
                  <a:gd name="connsiteX450" fmla="*/ 184427 w 770887"/>
                  <a:gd name="connsiteY450" fmla="*/ 240561 h 599162"/>
                  <a:gd name="connsiteX451" fmla="*/ 182931 w 770887"/>
                  <a:gd name="connsiteY451" fmla="*/ 231596 h 599162"/>
                  <a:gd name="connsiteX452" fmla="*/ 173954 w 770887"/>
                  <a:gd name="connsiteY452" fmla="*/ 230102 h 599162"/>
                  <a:gd name="connsiteX453" fmla="*/ 169466 w 770887"/>
                  <a:gd name="connsiteY453" fmla="*/ 230102 h 599162"/>
                  <a:gd name="connsiteX454" fmla="*/ 164978 w 770887"/>
                  <a:gd name="connsiteY454" fmla="*/ 231596 h 599162"/>
                  <a:gd name="connsiteX455" fmla="*/ 160490 w 770887"/>
                  <a:gd name="connsiteY455" fmla="*/ 234585 h 599162"/>
                  <a:gd name="connsiteX456" fmla="*/ 157497 w 770887"/>
                  <a:gd name="connsiteY456" fmla="*/ 240561 h 599162"/>
                  <a:gd name="connsiteX457" fmla="*/ 153009 w 770887"/>
                  <a:gd name="connsiteY457" fmla="*/ 240561 h 599162"/>
                  <a:gd name="connsiteX458" fmla="*/ 148521 w 770887"/>
                  <a:gd name="connsiteY458" fmla="*/ 231596 h 599162"/>
                  <a:gd name="connsiteX459" fmla="*/ 136552 w 770887"/>
                  <a:gd name="connsiteY459" fmla="*/ 231596 h 599162"/>
                  <a:gd name="connsiteX460" fmla="*/ 123088 w 770887"/>
                  <a:gd name="connsiteY460" fmla="*/ 231596 h 599162"/>
                  <a:gd name="connsiteX461" fmla="*/ 112615 w 770887"/>
                  <a:gd name="connsiteY461" fmla="*/ 228608 h 599162"/>
                  <a:gd name="connsiteX462" fmla="*/ 102143 w 770887"/>
                  <a:gd name="connsiteY462" fmla="*/ 224125 h 599162"/>
                  <a:gd name="connsiteX463" fmla="*/ 96158 w 770887"/>
                  <a:gd name="connsiteY463" fmla="*/ 216654 h 599162"/>
                  <a:gd name="connsiteX464" fmla="*/ 94662 w 770887"/>
                  <a:gd name="connsiteY464" fmla="*/ 201713 h 599162"/>
                  <a:gd name="connsiteX465" fmla="*/ 102143 w 770887"/>
                  <a:gd name="connsiteY465" fmla="*/ 198724 h 599162"/>
                  <a:gd name="connsiteX466" fmla="*/ 106631 w 770887"/>
                  <a:gd name="connsiteY466" fmla="*/ 195736 h 599162"/>
                  <a:gd name="connsiteX467" fmla="*/ 96158 w 770887"/>
                  <a:gd name="connsiteY467" fmla="*/ 191254 h 599162"/>
                  <a:gd name="connsiteX468" fmla="*/ 90174 w 770887"/>
                  <a:gd name="connsiteY468" fmla="*/ 186771 h 599162"/>
                  <a:gd name="connsiteX469" fmla="*/ 82694 w 770887"/>
                  <a:gd name="connsiteY469" fmla="*/ 180794 h 599162"/>
                  <a:gd name="connsiteX470" fmla="*/ 81198 w 770887"/>
                  <a:gd name="connsiteY470" fmla="*/ 177806 h 599162"/>
                  <a:gd name="connsiteX471" fmla="*/ 87182 w 770887"/>
                  <a:gd name="connsiteY471" fmla="*/ 173324 h 599162"/>
                  <a:gd name="connsiteX472" fmla="*/ 91670 w 770887"/>
                  <a:gd name="connsiteY472" fmla="*/ 173324 h 599162"/>
                  <a:gd name="connsiteX473" fmla="*/ 100647 w 770887"/>
                  <a:gd name="connsiteY473" fmla="*/ 171829 h 599162"/>
                  <a:gd name="connsiteX474" fmla="*/ 112615 w 770887"/>
                  <a:gd name="connsiteY474" fmla="*/ 164359 h 599162"/>
                  <a:gd name="connsiteX475" fmla="*/ 114111 w 770887"/>
                  <a:gd name="connsiteY475" fmla="*/ 167347 h 599162"/>
                  <a:gd name="connsiteX476" fmla="*/ 121592 w 770887"/>
                  <a:gd name="connsiteY476" fmla="*/ 164359 h 599162"/>
                  <a:gd name="connsiteX477" fmla="*/ 121592 w 770887"/>
                  <a:gd name="connsiteY477" fmla="*/ 162864 h 599162"/>
                  <a:gd name="connsiteX478" fmla="*/ 126080 w 770887"/>
                  <a:gd name="connsiteY478" fmla="*/ 161370 h 599162"/>
                  <a:gd name="connsiteX479" fmla="*/ 135056 w 770887"/>
                  <a:gd name="connsiteY479" fmla="*/ 159876 h 599162"/>
                  <a:gd name="connsiteX480" fmla="*/ 145529 w 770887"/>
                  <a:gd name="connsiteY480" fmla="*/ 159876 h 599162"/>
                  <a:gd name="connsiteX481" fmla="*/ 150017 w 770887"/>
                  <a:gd name="connsiteY481" fmla="*/ 162864 h 599162"/>
                  <a:gd name="connsiteX482" fmla="*/ 147025 w 770887"/>
                  <a:gd name="connsiteY482" fmla="*/ 170335 h 599162"/>
                  <a:gd name="connsiteX483" fmla="*/ 147025 w 770887"/>
                  <a:gd name="connsiteY483" fmla="*/ 173324 h 599162"/>
                  <a:gd name="connsiteX484" fmla="*/ 151513 w 770887"/>
                  <a:gd name="connsiteY484" fmla="*/ 176312 h 599162"/>
                  <a:gd name="connsiteX485" fmla="*/ 156001 w 770887"/>
                  <a:gd name="connsiteY485" fmla="*/ 180794 h 599162"/>
                  <a:gd name="connsiteX486" fmla="*/ 164978 w 770887"/>
                  <a:gd name="connsiteY486" fmla="*/ 180794 h 599162"/>
                  <a:gd name="connsiteX487" fmla="*/ 176946 w 770887"/>
                  <a:gd name="connsiteY487" fmla="*/ 183783 h 599162"/>
                  <a:gd name="connsiteX488" fmla="*/ 185923 w 770887"/>
                  <a:gd name="connsiteY488" fmla="*/ 179300 h 599162"/>
                  <a:gd name="connsiteX489" fmla="*/ 191907 w 770887"/>
                  <a:gd name="connsiteY489" fmla="*/ 173324 h 599162"/>
                  <a:gd name="connsiteX490" fmla="*/ 199387 w 770887"/>
                  <a:gd name="connsiteY490" fmla="*/ 168841 h 599162"/>
                  <a:gd name="connsiteX491" fmla="*/ 191907 w 770887"/>
                  <a:gd name="connsiteY491" fmla="*/ 165853 h 599162"/>
                  <a:gd name="connsiteX492" fmla="*/ 185923 w 770887"/>
                  <a:gd name="connsiteY492" fmla="*/ 162864 h 599162"/>
                  <a:gd name="connsiteX493" fmla="*/ 181435 w 770887"/>
                  <a:gd name="connsiteY493" fmla="*/ 159876 h 599162"/>
                  <a:gd name="connsiteX494" fmla="*/ 181435 w 770887"/>
                  <a:gd name="connsiteY494" fmla="*/ 153899 h 599162"/>
                  <a:gd name="connsiteX495" fmla="*/ 179939 w 770887"/>
                  <a:gd name="connsiteY495" fmla="*/ 146428 h 599162"/>
                  <a:gd name="connsiteX496" fmla="*/ 157497 w 770887"/>
                  <a:gd name="connsiteY496" fmla="*/ 140452 h 599162"/>
                  <a:gd name="connsiteX497" fmla="*/ 157497 w 770887"/>
                  <a:gd name="connsiteY497" fmla="*/ 118039 h 599162"/>
                  <a:gd name="connsiteX498" fmla="*/ 147025 w 770887"/>
                  <a:gd name="connsiteY498" fmla="*/ 107580 h 599162"/>
                  <a:gd name="connsiteX499" fmla="*/ 126080 w 770887"/>
                  <a:gd name="connsiteY499" fmla="*/ 85168 h 599162"/>
                  <a:gd name="connsiteX500" fmla="*/ 129072 w 770887"/>
                  <a:gd name="connsiteY500" fmla="*/ 85168 h 599162"/>
                  <a:gd name="connsiteX501" fmla="*/ 129072 w 770887"/>
                  <a:gd name="connsiteY501" fmla="*/ 80685 h 599162"/>
                  <a:gd name="connsiteX502" fmla="*/ 136552 w 770887"/>
                  <a:gd name="connsiteY502" fmla="*/ 80685 h 599162"/>
                  <a:gd name="connsiteX503" fmla="*/ 136552 w 770887"/>
                  <a:gd name="connsiteY503" fmla="*/ 74708 h 599162"/>
                  <a:gd name="connsiteX504" fmla="*/ 138048 w 770887"/>
                  <a:gd name="connsiteY504" fmla="*/ 67238 h 599162"/>
                  <a:gd name="connsiteX505" fmla="*/ 142537 w 770887"/>
                  <a:gd name="connsiteY505" fmla="*/ 67238 h 599162"/>
                  <a:gd name="connsiteX506" fmla="*/ 147025 w 770887"/>
                  <a:gd name="connsiteY506" fmla="*/ 70226 h 599162"/>
                  <a:gd name="connsiteX507" fmla="*/ 154505 w 770887"/>
                  <a:gd name="connsiteY507" fmla="*/ 70226 h 599162"/>
                  <a:gd name="connsiteX508" fmla="*/ 157497 w 770887"/>
                  <a:gd name="connsiteY508" fmla="*/ 70226 h 599162"/>
                  <a:gd name="connsiteX509" fmla="*/ 164978 w 770887"/>
                  <a:gd name="connsiteY509" fmla="*/ 70226 h 599162"/>
                  <a:gd name="connsiteX510" fmla="*/ 178442 w 770887"/>
                  <a:gd name="connsiteY510" fmla="*/ 65743 h 599162"/>
                  <a:gd name="connsiteX511" fmla="*/ 182931 w 770887"/>
                  <a:gd name="connsiteY511" fmla="*/ 61261 h 599162"/>
                  <a:gd name="connsiteX512" fmla="*/ 187419 w 770887"/>
                  <a:gd name="connsiteY512" fmla="*/ 53790 h 599162"/>
                  <a:gd name="connsiteX513" fmla="*/ 187419 w 770887"/>
                  <a:gd name="connsiteY513" fmla="*/ 41837 h 599162"/>
                  <a:gd name="connsiteX514" fmla="*/ 191907 w 770887"/>
                  <a:gd name="connsiteY514" fmla="*/ 41837 h 599162"/>
                  <a:gd name="connsiteX515" fmla="*/ 196395 w 770887"/>
                  <a:gd name="connsiteY515" fmla="*/ 37354 h 599162"/>
                  <a:gd name="connsiteX516" fmla="*/ 205372 w 770887"/>
                  <a:gd name="connsiteY516" fmla="*/ 29883 h 599162"/>
                  <a:gd name="connsiteX517" fmla="*/ 221829 w 770887"/>
                  <a:gd name="connsiteY517" fmla="*/ 26895 h 599162"/>
                  <a:gd name="connsiteX518" fmla="*/ 227813 w 770887"/>
                  <a:gd name="connsiteY518" fmla="*/ 19424 h 599162"/>
                  <a:gd name="connsiteX519" fmla="*/ 233797 w 770887"/>
                  <a:gd name="connsiteY519" fmla="*/ 16436 h 599162"/>
                  <a:gd name="connsiteX520" fmla="*/ 238285 w 770887"/>
                  <a:gd name="connsiteY520" fmla="*/ 11953 h 599162"/>
                  <a:gd name="connsiteX521" fmla="*/ 262223 w 770887"/>
                  <a:gd name="connsiteY521" fmla="*/ 13447 h 599162"/>
                  <a:gd name="connsiteX522" fmla="*/ 265215 w 770887"/>
                  <a:gd name="connsiteY522" fmla="*/ 5977 h 599162"/>
                  <a:gd name="connsiteX523" fmla="*/ 277183 w 770887"/>
                  <a:gd name="connsiteY523" fmla="*/ 0 h 5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</a:cxnLst>
                <a:rect l="l" t="t" r="r" b="b"/>
                <a:pathLst>
                  <a:path w="770887" h="599162">
                    <a:moveTo>
                      <a:pt x="302516" y="482511"/>
                    </a:moveTo>
                    <a:lnTo>
                      <a:pt x="307819" y="487813"/>
                    </a:lnTo>
                    <a:lnTo>
                      <a:pt x="318423" y="494883"/>
                    </a:lnTo>
                    <a:lnTo>
                      <a:pt x="311354" y="496651"/>
                    </a:lnTo>
                    <a:lnTo>
                      <a:pt x="307819" y="496651"/>
                    </a:lnTo>
                    <a:lnTo>
                      <a:pt x="300749" y="501953"/>
                    </a:lnTo>
                    <a:lnTo>
                      <a:pt x="300749" y="503720"/>
                    </a:lnTo>
                    <a:lnTo>
                      <a:pt x="300749" y="509023"/>
                    </a:lnTo>
                    <a:lnTo>
                      <a:pt x="304284" y="509023"/>
                    </a:lnTo>
                    <a:lnTo>
                      <a:pt x="311354" y="517860"/>
                    </a:lnTo>
                    <a:lnTo>
                      <a:pt x="311354" y="521395"/>
                    </a:lnTo>
                    <a:lnTo>
                      <a:pt x="306051" y="523162"/>
                    </a:lnTo>
                    <a:lnTo>
                      <a:pt x="302516" y="523162"/>
                    </a:lnTo>
                    <a:lnTo>
                      <a:pt x="298982" y="524930"/>
                    </a:lnTo>
                    <a:lnTo>
                      <a:pt x="297214" y="524930"/>
                    </a:lnTo>
                    <a:lnTo>
                      <a:pt x="291912" y="528465"/>
                    </a:lnTo>
                    <a:lnTo>
                      <a:pt x="291912" y="533767"/>
                    </a:lnTo>
                    <a:lnTo>
                      <a:pt x="291912" y="535534"/>
                    </a:lnTo>
                    <a:lnTo>
                      <a:pt x="288377" y="540837"/>
                    </a:lnTo>
                    <a:lnTo>
                      <a:pt x="283075" y="531999"/>
                    </a:lnTo>
                    <a:lnTo>
                      <a:pt x="283075" y="533767"/>
                    </a:lnTo>
                    <a:lnTo>
                      <a:pt x="281307" y="537302"/>
                    </a:lnTo>
                    <a:lnTo>
                      <a:pt x="276005" y="542604"/>
                    </a:lnTo>
                    <a:lnTo>
                      <a:pt x="272470" y="549674"/>
                    </a:lnTo>
                    <a:lnTo>
                      <a:pt x="272470" y="551441"/>
                    </a:lnTo>
                    <a:lnTo>
                      <a:pt x="272470" y="558511"/>
                    </a:lnTo>
                    <a:lnTo>
                      <a:pt x="256563" y="558511"/>
                    </a:lnTo>
                    <a:lnTo>
                      <a:pt x="268935" y="554976"/>
                    </a:lnTo>
                    <a:lnTo>
                      <a:pt x="270703" y="551441"/>
                    </a:lnTo>
                    <a:lnTo>
                      <a:pt x="272470" y="547906"/>
                    </a:lnTo>
                    <a:lnTo>
                      <a:pt x="270703" y="542604"/>
                    </a:lnTo>
                    <a:lnTo>
                      <a:pt x="267168" y="540837"/>
                    </a:lnTo>
                    <a:lnTo>
                      <a:pt x="265400" y="540837"/>
                    </a:lnTo>
                    <a:lnTo>
                      <a:pt x="261866" y="537302"/>
                    </a:lnTo>
                    <a:lnTo>
                      <a:pt x="261866" y="535534"/>
                    </a:lnTo>
                    <a:lnTo>
                      <a:pt x="260098" y="524930"/>
                    </a:lnTo>
                    <a:lnTo>
                      <a:pt x="263633" y="521395"/>
                    </a:lnTo>
                    <a:lnTo>
                      <a:pt x="265400" y="517860"/>
                    </a:lnTo>
                    <a:lnTo>
                      <a:pt x="270703" y="514325"/>
                    </a:lnTo>
                    <a:lnTo>
                      <a:pt x="272470" y="516093"/>
                    </a:lnTo>
                    <a:lnTo>
                      <a:pt x="277772" y="521395"/>
                    </a:lnTo>
                    <a:lnTo>
                      <a:pt x="281307" y="528465"/>
                    </a:lnTo>
                    <a:lnTo>
                      <a:pt x="281307" y="521395"/>
                    </a:lnTo>
                    <a:lnTo>
                      <a:pt x="279540" y="514325"/>
                    </a:lnTo>
                    <a:lnTo>
                      <a:pt x="276005" y="509023"/>
                    </a:lnTo>
                    <a:lnTo>
                      <a:pt x="281307" y="507255"/>
                    </a:lnTo>
                    <a:lnTo>
                      <a:pt x="288377" y="510790"/>
                    </a:lnTo>
                    <a:lnTo>
                      <a:pt x="291912" y="510790"/>
                    </a:lnTo>
                    <a:lnTo>
                      <a:pt x="291912" y="507255"/>
                    </a:lnTo>
                    <a:lnTo>
                      <a:pt x="291912" y="505488"/>
                    </a:lnTo>
                    <a:lnTo>
                      <a:pt x="291912" y="501953"/>
                    </a:lnTo>
                    <a:lnTo>
                      <a:pt x="291912" y="496651"/>
                    </a:lnTo>
                    <a:lnTo>
                      <a:pt x="290144" y="493116"/>
                    </a:lnTo>
                    <a:lnTo>
                      <a:pt x="297214" y="487813"/>
                    </a:lnTo>
                    <a:close/>
                    <a:moveTo>
                      <a:pt x="55075" y="374697"/>
                    </a:moveTo>
                    <a:lnTo>
                      <a:pt x="58610" y="374697"/>
                    </a:lnTo>
                    <a:lnTo>
                      <a:pt x="63912" y="385302"/>
                    </a:lnTo>
                    <a:lnTo>
                      <a:pt x="63912" y="390604"/>
                    </a:lnTo>
                    <a:lnTo>
                      <a:pt x="60377" y="395906"/>
                    </a:lnTo>
                    <a:lnTo>
                      <a:pt x="56842" y="395906"/>
                    </a:lnTo>
                    <a:lnTo>
                      <a:pt x="51540" y="395906"/>
                    </a:lnTo>
                    <a:lnTo>
                      <a:pt x="44470" y="390604"/>
                    </a:lnTo>
                    <a:lnTo>
                      <a:pt x="35633" y="383534"/>
                    </a:lnTo>
                    <a:lnTo>
                      <a:pt x="44470" y="378232"/>
                    </a:lnTo>
                    <a:lnTo>
                      <a:pt x="49773" y="378232"/>
                    </a:lnTo>
                    <a:close/>
                    <a:moveTo>
                      <a:pt x="4447" y="224465"/>
                    </a:moveTo>
                    <a:cubicBezTo>
                      <a:pt x="4447" y="224465"/>
                      <a:pt x="4447" y="224465"/>
                      <a:pt x="5929" y="230488"/>
                    </a:cubicBezTo>
                    <a:cubicBezTo>
                      <a:pt x="5929" y="230488"/>
                      <a:pt x="5929" y="230488"/>
                      <a:pt x="8894" y="233499"/>
                    </a:cubicBezTo>
                    <a:cubicBezTo>
                      <a:pt x="8894" y="233499"/>
                      <a:pt x="8894" y="233499"/>
                      <a:pt x="16306" y="235005"/>
                    </a:cubicBezTo>
                    <a:cubicBezTo>
                      <a:pt x="16306" y="235005"/>
                      <a:pt x="16306" y="235005"/>
                      <a:pt x="23717" y="235005"/>
                    </a:cubicBezTo>
                    <a:cubicBezTo>
                      <a:pt x="23717" y="235005"/>
                      <a:pt x="23717" y="235005"/>
                      <a:pt x="28164" y="238016"/>
                    </a:cubicBezTo>
                    <a:cubicBezTo>
                      <a:pt x="28164" y="238016"/>
                      <a:pt x="28164" y="238016"/>
                      <a:pt x="28164" y="242533"/>
                    </a:cubicBezTo>
                    <a:cubicBezTo>
                      <a:pt x="28164" y="242533"/>
                      <a:pt x="28164" y="242533"/>
                      <a:pt x="31129" y="245544"/>
                    </a:cubicBezTo>
                    <a:cubicBezTo>
                      <a:pt x="31129" y="245544"/>
                      <a:pt x="31129" y="245544"/>
                      <a:pt x="37058" y="251566"/>
                    </a:cubicBezTo>
                    <a:cubicBezTo>
                      <a:pt x="37058" y="251566"/>
                      <a:pt x="37058" y="251566"/>
                      <a:pt x="44470" y="262106"/>
                    </a:cubicBezTo>
                    <a:cubicBezTo>
                      <a:pt x="44470" y="262106"/>
                      <a:pt x="44470" y="262106"/>
                      <a:pt x="40023" y="262106"/>
                    </a:cubicBezTo>
                    <a:cubicBezTo>
                      <a:pt x="40023" y="262106"/>
                      <a:pt x="40023" y="262106"/>
                      <a:pt x="31129" y="262106"/>
                    </a:cubicBezTo>
                    <a:lnTo>
                      <a:pt x="29647" y="265117"/>
                    </a:lnTo>
                    <a:cubicBezTo>
                      <a:pt x="29647" y="265117"/>
                      <a:pt x="29647" y="265117"/>
                      <a:pt x="23717" y="259095"/>
                    </a:cubicBezTo>
                    <a:cubicBezTo>
                      <a:pt x="23717" y="259095"/>
                      <a:pt x="23717" y="259095"/>
                      <a:pt x="20753" y="250061"/>
                    </a:cubicBezTo>
                    <a:cubicBezTo>
                      <a:pt x="20753" y="250061"/>
                      <a:pt x="20753" y="250061"/>
                      <a:pt x="19270" y="247050"/>
                    </a:cubicBezTo>
                    <a:cubicBezTo>
                      <a:pt x="19270" y="247050"/>
                      <a:pt x="19270" y="247050"/>
                      <a:pt x="16306" y="244038"/>
                    </a:cubicBezTo>
                    <a:cubicBezTo>
                      <a:pt x="16306" y="244038"/>
                      <a:pt x="16306" y="244038"/>
                      <a:pt x="14823" y="244038"/>
                    </a:cubicBezTo>
                    <a:cubicBezTo>
                      <a:pt x="14823" y="244038"/>
                      <a:pt x="14823" y="244038"/>
                      <a:pt x="13341" y="244038"/>
                    </a:cubicBezTo>
                    <a:cubicBezTo>
                      <a:pt x="13341" y="244038"/>
                      <a:pt x="10376" y="244038"/>
                      <a:pt x="10376" y="244038"/>
                    </a:cubicBezTo>
                    <a:cubicBezTo>
                      <a:pt x="8894" y="242533"/>
                      <a:pt x="8894" y="244038"/>
                      <a:pt x="8894" y="244038"/>
                    </a:cubicBezTo>
                    <a:cubicBezTo>
                      <a:pt x="8894" y="244038"/>
                      <a:pt x="8894" y="244038"/>
                      <a:pt x="4447" y="244038"/>
                    </a:cubicBezTo>
                    <a:cubicBezTo>
                      <a:pt x="-1483" y="242533"/>
                      <a:pt x="2964" y="242533"/>
                      <a:pt x="2964" y="242533"/>
                    </a:cubicBezTo>
                    <a:cubicBezTo>
                      <a:pt x="1482" y="241027"/>
                      <a:pt x="1482" y="241027"/>
                      <a:pt x="1482" y="239521"/>
                    </a:cubicBezTo>
                    <a:cubicBezTo>
                      <a:pt x="1482" y="239521"/>
                      <a:pt x="0" y="236510"/>
                      <a:pt x="0" y="235005"/>
                    </a:cubicBezTo>
                    <a:cubicBezTo>
                      <a:pt x="0" y="235005"/>
                      <a:pt x="0" y="230488"/>
                      <a:pt x="0" y="230488"/>
                    </a:cubicBezTo>
                    <a:cubicBezTo>
                      <a:pt x="0" y="230488"/>
                      <a:pt x="0" y="230488"/>
                      <a:pt x="4447" y="224465"/>
                    </a:cubicBezTo>
                    <a:close/>
                    <a:moveTo>
                      <a:pt x="277183" y="0"/>
                    </a:moveTo>
                    <a:cubicBezTo>
                      <a:pt x="277183" y="0"/>
                      <a:pt x="277183" y="0"/>
                      <a:pt x="283168" y="5977"/>
                    </a:cubicBezTo>
                    <a:cubicBezTo>
                      <a:pt x="283168" y="5977"/>
                      <a:pt x="283168" y="5977"/>
                      <a:pt x="286160" y="10459"/>
                    </a:cubicBezTo>
                    <a:cubicBezTo>
                      <a:pt x="286160" y="10459"/>
                      <a:pt x="286160" y="10459"/>
                      <a:pt x="283168" y="10459"/>
                    </a:cubicBezTo>
                    <a:cubicBezTo>
                      <a:pt x="283168" y="10459"/>
                      <a:pt x="283168" y="10459"/>
                      <a:pt x="283168" y="14942"/>
                    </a:cubicBezTo>
                    <a:cubicBezTo>
                      <a:pt x="283168" y="14942"/>
                      <a:pt x="283168" y="14942"/>
                      <a:pt x="287656" y="17930"/>
                    </a:cubicBezTo>
                    <a:cubicBezTo>
                      <a:pt x="287656" y="17930"/>
                      <a:pt x="287656" y="17930"/>
                      <a:pt x="293640" y="17930"/>
                    </a:cubicBezTo>
                    <a:cubicBezTo>
                      <a:pt x="293640" y="17930"/>
                      <a:pt x="293640" y="17930"/>
                      <a:pt x="293640" y="13447"/>
                    </a:cubicBezTo>
                    <a:cubicBezTo>
                      <a:pt x="293640" y="13447"/>
                      <a:pt x="293640" y="13447"/>
                      <a:pt x="296632" y="10459"/>
                    </a:cubicBezTo>
                    <a:cubicBezTo>
                      <a:pt x="296632" y="10459"/>
                      <a:pt x="296632" y="10459"/>
                      <a:pt x="299624" y="13447"/>
                    </a:cubicBezTo>
                    <a:cubicBezTo>
                      <a:pt x="299624" y="13447"/>
                      <a:pt x="299624" y="13447"/>
                      <a:pt x="304113" y="19424"/>
                    </a:cubicBezTo>
                    <a:cubicBezTo>
                      <a:pt x="304113" y="19424"/>
                      <a:pt x="304113" y="19424"/>
                      <a:pt x="313089" y="17930"/>
                    </a:cubicBezTo>
                    <a:cubicBezTo>
                      <a:pt x="313089" y="17930"/>
                      <a:pt x="313089" y="17930"/>
                      <a:pt x="325058" y="20918"/>
                    </a:cubicBezTo>
                    <a:cubicBezTo>
                      <a:pt x="325058" y="20918"/>
                      <a:pt x="325058" y="20918"/>
                      <a:pt x="325058" y="25401"/>
                    </a:cubicBezTo>
                    <a:cubicBezTo>
                      <a:pt x="325058" y="25401"/>
                      <a:pt x="325058" y="25401"/>
                      <a:pt x="328050" y="31377"/>
                    </a:cubicBezTo>
                    <a:cubicBezTo>
                      <a:pt x="328050" y="31377"/>
                      <a:pt x="328050" y="31377"/>
                      <a:pt x="335530" y="37354"/>
                    </a:cubicBezTo>
                    <a:cubicBezTo>
                      <a:pt x="335530" y="37354"/>
                      <a:pt x="335530" y="37354"/>
                      <a:pt x="351987" y="37354"/>
                    </a:cubicBezTo>
                    <a:cubicBezTo>
                      <a:pt x="351987" y="37354"/>
                      <a:pt x="351987" y="37354"/>
                      <a:pt x="356475" y="37354"/>
                    </a:cubicBezTo>
                    <a:cubicBezTo>
                      <a:pt x="356475" y="37354"/>
                      <a:pt x="356475" y="37354"/>
                      <a:pt x="360963" y="34366"/>
                    </a:cubicBezTo>
                    <a:cubicBezTo>
                      <a:pt x="360963" y="34366"/>
                      <a:pt x="360963" y="34366"/>
                      <a:pt x="366948" y="34366"/>
                    </a:cubicBezTo>
                    <a:cubicBezTo>
                      <a:pt x="366948" y="34366"/>
                      <a:pt x="366948" y="34366"/>
                      <a:pt x="374428" y="38848"/>
                    </a:cubicBezTo>
                    <a:cubicBezTo>
                      <a:pt x="374428" y="38848"/>
                      <a:pt x="374428" y="38848"/>
                      <a:pt x="375924" y="43331"/>
                    </a:cubicBezTo>
                    <a:cubicBezTo>
                      <a:pt x="375924" y="43331"/>
                      <a:pt x="375924" y="43331"/>
                      <a:pt x="375924" y="47813"/>
                    </a:cubicBezTo>
                    <a:cubicBezTo>
                      <a:pt x="375924" y="47813"/>
                      <a:pt x="375924" y="47813"/>
                      <a:pt x="375924" y="48560"/>
                    </a:cubicBezTo>
                    <a:lnTo>
                      <a:pt x="375924" y="50802"/>
                    </a:lnTo>
                    <a:cubicBezTo>
                      <a:pt x="375924" y="50802"/>
                      <a:pt x="375924" y="50802"/>
                      <a:pt x="383404" y="46319"/>
                    </a:cubicBezTo>
                    <a:cubicBezTo>
                      <a:pt x="383404" y="46319"/>
                      <a:pt x="383404" y="46319"/>
                      <a:pt x="392381" y="43331"/>
                    </a:cubicBezTo>
                    <a:cubicBezTo>
                      <a:pt x="392381" y="43331"/>
                      <a:pt x="392381" y="43331"/>
                      <a:pt x="398365" y="43331"/>
                    </a:cubicBezTo>
                    <a:cubicBezTo>
                      <a:pt x="398365" y="43331"/>
                      <a:pt x="398365" y="43331"/>
                      <a:pt x="410334" y="47813"/>
                    </a:cubicBezTo>
                    <a:cubicBezTo>
                      <a:pt x="410334" y="47813"/>
                      <a:pt x="410334" y="47813"/>
                      <a:pt x="420806" y="50802"/>
                    </a:cubicBezTo>
                    <a:cubicBezTo>
                      <a:pt x="420806" y="50802"/>
                      <a:pt x="420806" y="50802"/>
                      <a:pt x="432775" y="47813"/>
                    </a:cubicBezTo>
                    <a:cubicBezTo>
                      <a:pt x="432775" y="47813"/>
                      <a:pt x="432775" y="47813"/>
                      <a:pt x="438759" y="43331"/>
                    </a:cubicBezTo>
                    <a:cubicBezTo>
                      <a:pt x="438759" y="43331"/>
                      <a:pt x="438759" y="43331"/>
                      <a:pt x="444743" y="43331"/>
                    </a:cubicBezTo>
                    <a:cubicBezTo>
                      <a:pt x="444743" y="43331"/>
                      <a:pt x="444743" y="43331"/>
                      <a:pt x="447736" y="43331"/>
                    </a:cubicBezTo>
                    <a:cubicBezTo>
                      <a:pt x="447736" y="43331"/>
                      <a:pt x="447736" y="43331"/>
                      <a:pt x="455216" y="50802"/>
                    </a:cubicBezTo>
                    <a:cubicBezTo>
                      <a:pt x="455216" y="50802"/>
                      <a:pt x="455216" y="50802"/>
                      <a:pt x="462696" y="56778"/>
                    </a:cubicBezTo>
                    <a:cubicBezTo>
                      <a:pt x="462696" y="56778"/>
                      <a:pt x="462696" y="56778"/>
                      <a:pt x="476161" y="58272"/>
                    </a:cubicBezTo>
                    <a:lnTo>
                      <a:pt x="482145" y="110568"/>
                    </a:lnTo>
                    <a:cubicBezTo>
                      <a:pt x="482145" y="110568"/>
                      <a:pt x="482145" y="110568"/>
                      <a:pt x="500098" y="242056"/>
                    </a:cubicBezTo>
                    <a:cubicBezTo>
                      <a:pt x="500098" y="242056"/>
                      <a:pt x="500098" y="242056"/>
                      <a:pt x="521043" y="400438"/>
                    </a:cubicBezTo>
                    <a:cubicBezTo>
                      <a:pt x="521043" y="400438"/>
                      <a:pt x="521043" y="400438"/>
                      <a:pt x="525531" y="409403"/>
                    </a:cubicBezTo>
                    <a:cubicBezTo>
                      <a:pt x="525531" y="409403"/>
                      <a:pt x="525531" y="409403"/>
                      <a:pt x="540492" y="409403"/>
                    </a:cubicBezTo>
                    <a:cubicBezTo>
                      <a:pt x="540492" y="409403"/>
                      <a:pt x="540492" y="409403"/>
                      <a:pt x="543484" y="400438"/>
                    </a:cubicBezTo>
                    <a:cubicBezTo>
                      <a:pt x="543484" y="400438"/>
                      <a:pt x="543484" y="400438"/>
                      <a:pt x="555453" y="400438"/>
                    </a:cubicBezTo>
                    <a:cubicBezTo>
                      <a:pt x="555453" y="400438"/>
                      <a:pt x="555453" y="400438"/>
                      <a:pt x="555453" y="404920"/>
                    </a:cubicBezTo>
                    <a:cubicBezTo>
                      <a:pt x="555453" y="404920"/>
                      <a:pt x="555453" y="404920"/>
                      <a:pt x="559941" y="410897"/>
                    </a:cubicBezTo>
                    <a:cubicBezTo>
                      <a:pt x="559941" y="410897"/>
                      <a:pt x="559941" y="410897"/>
                      <a:pt x="579390" y="424344"/>
                    </a:cubicBezTo>
                    <a:cubicBezTo>
                      <a:pt x="579390" y="424344"/>
                      <a:pt x="579390" y="424344"/>
                      <a:pt x="595847" y="442274"/>
                    </a:cubicBezTo>
                    <a:cubicBezTo>
                      <a:pt x="595847" y="442274"/>
                      <a:pt x="595847" y="442274"/>
                      <a:pt x="604823" y="434803"/>
                    </a:cubicBezTo>
                    <a:cubicBezTo>
                      <a:pt x="604823" y="434803"/>
                      <a:pt x="604823" y="434803"/>
                      <a:pt x="610807" y="419862"/>
                    </a:cubicBezTo>
                    <a:cubicBezTo>
                      <a:pt x="610807" y="419862"/>
                      <a:pt x="610807" y="419862"/>
                      <a:pt x="618288" y="412391"/>
                    </a:cubicBezTo>
                    <a:cubicBezTo>
                      <a:pt x="618288" y="412391"/>
                      <a:pt x="618288" y="412391"/>
                      <a:pt x="625768" y="407908"/>
                    </a:cubicBezTo>
                    <a:cubicBezTo>
                      <a:pt x="625768" y="407908"/>
                      <a:pt x="625768" y="407908"/>
                      <a:pt x="639233" y="413885"/>
                    </a:cubicBezTo>
                    <a:cubicBezTo>
                      <a:pt x="639233" y="413885"/>
                      <a:pt x="639233" y="413885"/>
                      <a:pt x="655690" y="425838"/>
                    </a:cubicBezTo>
                    <a:cubicBezTo>
                      <a:pt x="655690" y="425838"/>
                      <a:pt x="655690" y="425838"/>
                      <a:pt x="672146" y="442274"/>
                    </a:cubicBezTo>
                    <a:cubicBezTo>
                      <a:pt x="672146" y="442274"/>
                      <a:pt x="672146" y="442274"/>
                      <a:pt x="684115" y="455722"/>
                    </a:cubicBezTo>
                    <a:cubicBezTo>
                      <a:pt x="684115" y="455722"/>
                      <a:pt x="684115" y="455722"/>
                      <a:pt x="708052" y="479629"/>
                    </a:cubicBezTo>
                    <a:cubicBezTo>
                      <a:pt x="708052" y="479629"/>
                      <a:pt x="708052" y="479629"/>
                      <a:pt x="723013" y="500547"/>
                    </a:cubicBezTo>
                    <a:cubicBezTo>
                      <a:pt x="723013" y="500547"/>
                      <a:pt x="723013" y="500547"/>
                      <a:pt x="731989" y="502041"/>
                    </a:cubicBezTo>
                    <a:cubicBezTo>
                      <a:pt x="731989" y="502041"/>
                      <a:pt x="731989" y="502041"/>
                      <a:pt x="742462" y="503535"/>
                    </a:cubicBezTo>
                    <a:cubicBezTo>
                      <a:pt x="742462" y="503535"/>
                      <a:pt x="742462" y="503535"/>
                      <a:pt x="760415" y="509512"/>
                    </a:cubicBezTo>
                    <a:cubicBezTo>
                      <a:pt x="760415" y="509512"/>
                      <a:pt x="760415" y="509512"/>
                      <a:pt x="767895" y="513994"/>
                    </a:cubicBezTo>
                    <a:cubicBezTo>
                      <a:pt x="767895" y="513994"/>
                      <a:pt x="767895" y="513994"/>
                      <a:pt x="767895" y="519971"/>
                    </a:cubicBezTo>
                    <a:cubicBezTo>
                      <a:pt x="767895" y="519971"/>
                      <a:pt x="767895" y="519971"/>
                      <a:pt x="770887" y="533419"/>
                    </a:cubicBezTo>
                    <a:cubicBezTo>
                      <a:pt x="770887" y="533419"/>
                      <a:pt x="770887" y="533419"/>
                      <a:pt x="770887" y="539395"/>
                    </a:cubicBezTo>
                    <a:cubicBezTo>
                      <a:pt x="770887" y="539395"/>
                      <a:pt x="770887" y="539395"/>
                      <a:pt x="770887" y="545372"/>
                    </a:cubicBezTo>
                    <a:cubicBezTo>
                      <a:pt x="770887" y="545372"/>
                      <a:pt x="770887" y="545372"/>
                      <a:pt x="770887" y="558820"/>
                    </a:cubicBezTo>
                    <a:cubicBezTo>
                      <a:pt x="770887" y="558820"/>
                      <a:pt x="770887" y="558820"/>
                      <a:pt x="764903" y="563302"/>
                    </a:cubicBezTo>
                    <a:cubicBezTo>
                      <a:pt x="764903" y="563302"/>
                      <a:pt x="764903" y="563302"/>
                      <a:pt x="760415" y="557325"/>
                    </a:cubicBezTo>
                    <a:cubicBezTo>
                      <a:pt x="760415" y="557325"/>
                      <a:pt x="760415" y="557325"/>
                      <a:pt x="755926" y="549855"/>
                    </a:cubicBezTo>
                    <a:cubicBezTo>
                      <a:pt x="755926" y="549855"/>
                      <a:pt x="755926" y="549855"/>
                      <a:pt x="751438" y="552843"/>
                    </a:cubicBezTo>
                    <a:cubicBezTo>
                      <a:pt x="751438" y="552843"/>
                      <a:pt x="751438" y="552843"/>
                      <a:pt x="755926" y="560314"/>
                    </a:cubicBezTo>
                    <a:cubicBezTo>
                      <a:pt x="755926" y="560314"/>
                      <a:pt x="755926" y="560314"/>
                      <a:pt x="752934" y="561808"/>
                    </a:cubicBezTo>
                    <a:cubicBezTo>
                      <a:pt x="752934" y="561808"/>
                      <a:pt x="752934" y="561808"/>
                      <a:pt x="748446" y="558820"/>
                    </a:cubicBezTo>
                    <a:cubicBezTo>
                      <a:pt x="748446" y="558820"/>
                      <a:pt x="748446" y="558820"/>
                      <a:pt x="739470" y="555831"/>
                    </a:cubicBezTo>
                    <a:cubicBezTo>
                      <a:pt x="739470" y="555831"/>
                      <a:pt x="739470" y="555831"/>
                      <a:pt x="739470" y="549855"/>
                    </a:cubicBezTo>
                    <a:cubicBezTo>
                      <a:pt x="739470" y="549855"/>
                      <a:pt x="739470" y="549855"/>
                      <a:pt x="736478" y="542384"/>
                    </a:cubicBezTo>
                    <a:cubicBezTo>
                      <a:pt x="736478" y="542384"/>
                      <a:pt x="736478" y="542384"/>
                      <a:pt x="731989" y="539395"/>
                    </a:cubicBezTo>
                    <a:cubicBezTo>
                      <a:pt x="731989" y="539395"/>
                      <a:pt x="731989" y="539395"/>
                      <a:pt x="728997" y="533419"/>
                    </a:cubicBezTo>
                    <a:cubicBezTo>
                      <a:pt x="728997" y="533419"/>
                      <a:pt x="728997" y="533419"/>
                      <a:pt x="717029" y="524454"/>
                    </a:cubicBezTo>
                    <a:cubicBezTo>
                      <a:pt x="717029" y="524454"/>
                      <a:pt x="717029" y="524454"/>
                      <a:pt x="706556" y="525948"/>
                    </a:cubicBezTo>
                    <a:cubicBezTo>
                      <a:pt x="706556" y="525948"/>
                      <a:pt x="706556" y="525948"/>
                      <a:pt x="709548" y="530430"/>
                    </a:cubicBezTo>
                    <a:cubicBezTo>
                      <a:pt x="709548" y="530430"/>
                      <a:pt x="709548" y="530430"/>
                      <a:pt x="712540" y="533419"/>
                    </a:cubicBezTo>
                    <a:cubicBezTo>
                      <a:pt x="712540" y="533419"/>
                      <a:pt x="712540" y="533419"/>
                      <a:pt x="723013" y="539395"/>
                    </a:cubicBezTo>
                    <a:cubicBezTo>
                      <a:pt x="723013" y="539395"/>
                      <a:pt x="723013" y="539395"/>
                      <a:pt x="728997" y="545372"/>
                    </a:cubicBezTo>
                    <a:cubicBezTo>
                      <a:pt x="728997" y="545372"/>
                      <a:pt x="728997" y="545372"/>
                      <a:pt x="728997" y="549855"/>
                    </a:cubicBezTo>
                    <a:cubicBezTo>
                      <a:pt x="728997" y="549855"/>
                      <a:pt x="728997" y="549855"/>
                      <a:pt x="733485" y="554337"/>
                    </a:cubicBezTo>
                    <a:cubicBezTo>
                      <a:pt x="733485" y="554337"/>
                      <a:pt x="733485" y="554337"/>
                      <a:pt x="736478" y="558820"/>
                    </a:cubicBezTo>
                    <a:cubicBezTo>
                      <a:pt x="736478" y="558820"/>
                      <a:pt x="736478" y="558820"/>
                      <a:pt x="739470" y="569279"/>
                    </a:cubicBezTo>
                    <a:cubicBezTo>
                      <a:pt x="739470" y="569279"/>
                      <a:pt x="739470" y="569279"/>
                      <a:pt x="739470" y="572267"/>
                    </a:cubicBezTo>
                    <a:cubicBezTo>
                      <a:pt x="739470" y="572267"/>
                      <a:pt x="739470" y="572267"/>
                      <a:pt x="734981" y="573761"/>
                    </a:cubicBezTo>
                    <a:cubicBezTo>
                      <a:pt x="734981" y="573761"/>
                      <a:pt x="734981" y="573761"/>
                      <a:pt x="731989" y="566290"/>
                    </a:cubicBezTo>
                    <a:cubicBezTo>
                      <a:pt x="731989" y="566290"/>
                      <a:pt x="731989" y="566290"/>
                      <a:pt x="731989" y="573761"/>
                    </a:cubicBezTo>
                    <a:cubicBezTo>
                      <a:pt x="731989" y="573761"/>
                      <a:pt x="731989" y="573761"/>
                      <a:pt x="728997" y="579738"/>
                    </a:cubicBezTo>
                    <a:cubicBezTo>
                      <a:pt x="728997" y="579738"/>
                      <a:pt x="728997" y="579738"/>
                      <a:pt x="724509" y="578244"/>
                    </a:cubicBezTo>
                    <a:cubicBezTo>
                      <a:pt x="724509" y="578244"/>
                      <a:pt x="724509" y="578244"/>
                      <a:pt x="717029" y="570773"/>
                    </a:cubicBezTo>
                    <a:cubicBezTo>
                      <a:pt x="717029" y="570773"/>
                      <a:pt x="717029" y="570773"/>
                      <a:pt x="709548" y="561808"/>
                    </a:cubicBezTo>
                    <a:cubicBezTo>
                      <a:pt x="709548" y="561808"/>
                      <a:pt x="709548" y="561808"/>
                      <a:pt x="703564" y="564796"/>
                    </a:cubicBezTo>
                    <a:cubicBezTo>
                      <a:pt x="703564" y="564796"/>
                      <a:pt x="703564" y="564796"/>
                      <a:pt x="699076" y="564796"/>
                    </a:cubicBezTo>
                    <a:cubicBezTo>
                      <a:pt x="699076" y="564796"/>
                      <a:pt x="699076" y="564796"/>
                      <a:pt x="702068" y="555831"/>
                    </a:cubicBezTo>
                    <a:cubicBezTo>
                      <a:pt x="702068" y="555831"/>
                      <a:pt x="702068" y="555831"/>
                      <a:pt x="709548" y="554337"/>
                    </a:cubicBezTo>
                    <a:cubicBezTo>
                      <a:pt x="709548" y="554337"/>
                      <a:pt x="709548" y="554337"/>
                      <a:pt x="706556" y="545372"/>
                    </a:cubicBezTo>
                    <a:cubicBezTo>
                      <a:pt x="706556" y="545372"/>
                      <a:pt x="706556" y="545372"/>
                      <a:pt x="697580" y="549855"/>
                    </a:cubicBezTo>
                    <a:cubicBezTo>
                      <a:pt x="697580" y="549855"/>
                      <a:pt x="697580" y="549855"/>
                      <a:pt x="700572" y="540890"/>
                    </a:cubicBezTo>
                    <a:cubicBezTo>
                      <a:pt x="700572" y="540890"/>
                      <a:pt x="700572" y="540890"/>
                      <a:pt x="696084" y="534913"/>
                    </a:cubicBezTo>
                    <a:cubicBezTo>
                      <a:pt x="696084" y="534913"/>
                      <a:pt x="696084" y="534913"/>
                      <a:pt x="694588" y="530430"/>
                    </a:cubicBezTo>
                    <a:cubicBezTo>
                      <a:pt x="694588" y="530430"/>
                      <a:pt x="694588" y="530430"/>
                      <a:pt x="694588" y="525948"/>
                    </a:cubicBezTo>
                    <a:cubicBezTo>
                      <a:pt x="694588" y="525948"/>
                      <a:pt x="694588" y="525948"/>
                      <a:pt x="700572" y="516983"/>
                    </a:cubicBezTo>
                    <a:cubicBezTo>
                      <a:pt x="700572" y="516983"/>
                      <a:pt x="700572" y="516983"/>
                      <a:pt x="693091" y="516983"/>
                    </a:cubicBezTo>
                    <a:cubicBezTo>
                      <a:pt x="693091" y="516983"/>
                      <a:pt x="693091" y="516983"/>
                      <a:pt x="690099" y="519971"/>
                    </a:cubicBezTo>
                    <a:cubicBezTo>
                      <a:pt x="690099" y="519971"/>
                      <a:pt x="690099" y="519971"/>
                      <a:pt x="690099" y="522959"/>
                    </a:cubicBezTo>
                    <a:cubicBezTo>
                      <a:pt x="690099" y="522959"/>
                      <a:pt x="690099" y="522959"/>
                      <a:pt x="690099" y="531925"/>
                    </a:cubicBezTo>
                    <a:cubicBezTo>
                      <a:pt x="690099" y="531925"/>
                      <a:pt x="690099" y="531925"/>
                      <a:pt x="685611" y="534913"/>
                    </a:cubicBezTo>
                    <a:cubicBezTo>
                      <a:pt x="685611" y="534913"/>
                      <a:pt x="685611" y="534913"/>
                      <a:pt x="682619" y="537901"/>
                    </a:cubicBezTo>
                    <a:cubicBezTo>
                      <a:pt x="682619" y="537901"/>
                      <a:pt x="682619" y="534913"/>
                      <a:pt x="682619" y="533419"/>
                    </a:cubicBezTo>
                    <a:cubicBezTo>
                      <a:pt x="682619" y="531925"/>
                      <a:pt x="681123" y="527442"/>
                      <a:pt x="681123" y="527442"/>
                    </a:cubicBezTo>
                    <a:cubicBezTo>
                      <a:pt x="681123" y="527442"/>
                      <a:pt x="679627" y="522959"/>
                      <a:pt x="679627" y="519971"/>
                    </a:cubicBezTo>
                    <a:cubicBezTo>
                      <a:pt x="679627" y="518477"/>
                      <a:pt x="678131" y="515489"/>
                      <a:pt x="678131" y="515489"/>
                    </a:cubicBezTo>
                    <a:cubicBezTo>
                      <a:pt x="678131" y="515489"/>
                      <a:pt x="676635" y="512500"/>
                      <a:pt x="676635" y="511006"/>
                    </a:cubicBezTo>
                    <a:cubicBezTo>
                      <a:pt x="676635" y="508018"/>
                      <a:pt x="676635" y="506524"/>
                      <a:pt x="676635" y="506524"/>
                    </a:cubicBezTo>
                    <a:cubicBezTo>
                      <a:pt x="676635" y="506524"/>
                      <a:pt x="678131" y="503535"/>
                      <a:pt x="681123" y="503535"/>
                    </a:cubicBezTo>
                    <a:cubicBezTo>
                      <a:pt x="682619" y="502041"/>
                      <a:pt x="684115" y="499053"/>
                      <a:pt x="684115" y="499053"/>
                    </a:cubicBezTo>
                    <a:cubicBezTo>
                      <a:pt x="684115" y="499053"/>
                      <a:pt x="684115" y="499053"/>
                      <a:pt x="690099" y="493076"/>
                    </a:cubicBezTo>
                    <a:cubicBezTo>
                      <a:pt x="690099" y="493076"/>
                      <a:pt x="690099" y="493076"/>
                      <a:pt x="684115" y="482617"/>
                    </a:cubicBezTo>
                    <a:cubicBezTo>
                      <a:pt x="684115" y="482617"/>
                      <a:pt x="684115" y="482617"/>
                      <a:pt x="681123" y="484111"/>
                    </a:cubicBezTo>
                    <a:cubicBezTo>
                      <a:pt x="681123" y="484111"/>
                      <a:pt x="681123" y="484111"/>
                      <a:pt x="678131" y="491582"/>
                    </a:cubicBezTo>
                    <a:cubicBezTo>
                      <a:pt x="678131" y="491582"/>
                      <a:pt x="678131" y="491582"/>
                      <a:pt x="672146" y="499053"/>
                    </a:cubicBezTo>
                    <a:cubicBezTo>
                      <a:pt x="672146" y="499053"/>
                      <a:pt x="672146" y="499053"/>
                      <a:pt x="667658" y="502041"/>
                    </a:cubicBezTo>
                    <a:cubicBezTo>
                      <a:pt x="667658" y="502041"/>
                      <a:pt x="667658" y="502041"/>
                      <a:pt x="666162" y="505029"/>
                    </a:cubicBezTo>
                    <a:cubicBezTo>
                      <a:pt x="666162" y="505029"/>
                      <a:pt x="666162" y="505029"/>
                      <a:pt x="669154" y="516983"/>
                    </a:cubicBezTo>
                    <a:cubicBezTo>
                      <a:pt x="669154" y="516983"/>
                      <a:pt x="669154" y="516983"/>
                      <a:pt x="675139" y="533419"/>
                    </a:cubicBezTo>
                    <a:cubicBezTo>
                      <a:pt x="675139" y="533419"/>
                      <a:pt x="675139" y="533419"/>
                      <a:pt x="669154" y="531925"/>
                    </a:cubicBezTo>
                    <a:cubicBezTo>
                      <a:pt x="669154" y="531925"/>
                      <a:pt x="669154" y="531925"/>
                      <a:pt x="660178" y="513994"/>
                    </a:cubicBezTo>
                    <a:cubicBezTo>
                      <a:pt x="660178" y="513994"/>
                      <a:pt x="660178" y="513994"/>
                      <a:pt x="649705" y="499053"/>
                    </a:cubicBezTo>
                    <a:cubicBezTo>
                      <a:pt x="649705" y="499053"/>
                      <a:pt x="649705" y="499053"/>
                      <a:pt x="646713" y="508018"/>
                    </a:cubicBezTo>
                    <a:cubicBezTo>
                      <a:pt x="646713" y="508018"/>
                      <a:pt x="646713" y="508018"/>
                      <a:pt x="643721" y="506524"/>
                    </a:cubicBezTo>
                    <a:cubicBezTo>
                      <a:pt x="643721" y="506524"/>
                      <a:pt x="643721" y="506524"/>
                      <a:pt x="639233" y="496064"/>
                    </a:cubicBezTo>
                    <a:cubicBezTo>
                      <a:pt x="639233" y="496064"/>
                      <a:pt x="639233" y="496064"/>
                      <a:pt x="633249" y="491582"/>
                    </a:cubicBezTo>
                    <a:cubicBezTo>
                      <a:pt x="633249" y="491582"/>
                      <a:pt x="633249" y="491582"/>
                      <a:pt x="618288" y="475146"/>
                    </a:cubicBezTo>
                    <a:cubicBezTo>
                      <a:pt x="618288" y="475146"/>
                      <a:pt x="618288" y="475146"/>
                      <a:pt x="618288" y="464687"/>
                    </a:cubicBezTo>
                    <a:cubicBezTo>
                      <a:pt x="618288" y="464687"/>
                      <a:pt x="618288" y="464687"/>
                      <a:pt x="615296" y="470664"/>
                    </a:cubicBezTo>
                    <a:cubicBezTo>
                      <a:pt x="615296" y="470664"/>
                      <a:pt x="615296" y="470664"/>
                      <a:pt x="607815" y="467675"/>
                    </a:cubicBezTo>
                    <a:cubicBezTo>
                      <a:pt x="607815" y="467675"/>
                      <a:pt x="607815" y="467675"/>
                      <a:pt x="591358" y="452734"/>
                    </a:cubicBezTo>
                    <a:cubicBezTo>
                      <a:pt x="591358" y="452734"/>
                      <a:pt x="591358" y="452734"/>
                      <a:pt x="580886" y="440780"/>
                    </a:cubicBezTo>
                    <a:cubicBezTo>
                      <a:pt x="580886" y="440780"/>
                      <a:pt x="580886" y="440780"/>
                      <a:pt x="574902" y="442274"/>
                    </a:cubicBezTo>
                    <a:cubicBezTo>
                      <a:pt x="574902" y="442274"/>
                      <a:pt x="574902" y="442274"/>
                      <a:pt x="561437" y="439286"/>
                    </a:cubicBezTo>
                    <a:cubicBezTo>
                      <a:pt x="561437" y="439286"/>
                      <a:pt x="561437" y="439286"/>
                      <a:pt x="552461" y="430321"/>
                    </a:cubicBezTo>
                    <a:cubicBezTo>
                      <a:pt x="552461" y="430321"/>
                      <a:pt x="552461" y="430321"/>
                      <a:pt x="552461" y="419862"/>
                    </a:cubicBezTo>
                    <a:cubicBezTo>
                      <a:pt x="552461" y="419862"/>
                      <a:pt x="552461" y="419862"/>
                      <a:pt x="547972" y="422850"/>
                    </a:cubicBezTo>
                    <a:cubicBezTo>
                      <a:pt x="547972" y="422850"/>
                      <a:pt x="547972" y="422850"/>
                      <a:pt x="530020" y="422850"/>
                    </a:cubicBezTo>
                    <a:cubicBezTo>
                      <a:pt x="530020" y="422850"/>
                      <a:pt x="530020" y="422850"/>
                      <a:pt x="521043" y="421356"/>
                    </a:cubicBezTo>
                    <a:cubicBezTo>
                      <a:pt x="521043" y="421356"/>
                      <a:pt x="521043" y="421356"/>
                      <a:pt x="510571" y="418368"/>
                    </a:cubicBezTo>
                    <a:cubicBezTo>
                      <a:pt x="510571" y="418368"/>
                      <a:pt x="510571" y="418368"/>
                      <a:pt x="491122" y="416873"/>
                    </a:cubicBezTo>
                    <a:cubicBezTo>
                      <a:pt x="491122" y="416873"/>
                      <a:pt x="491122" y="416873"/>
                      <a:pt x="471673" y="421356"/>
                    </a:cubicBezTo>
                    <a:cubicBezTo>
                      <a:pt x="471673" y="421356"/>
                      <a:pt x="471673" y="421356"/>
                      <a:pt x="458208" y="424344"/>
                    </a:cubicBezTo>
                    <a:cubicBezTo>
                      <a:pt x="458208" y="424344"/>
                      <a:pt x="458208" y="424344"/>
                      <a:pt x="461200" y="412391"/>
                    </a:cubicBezTo>
                    <a:cubicBezTo>
                      <a:pt x="461200" y="412391"/>
                      <a:pt x="461200" y="412391"/>
                      <a:pt x="456712" y="415379"/>
                    </a:cubicBezTo>
                    <a:cubicBezTo>
                      <a:pt x="456712" y="415379"/>
                      <a:pt x="456712" y="415379"/>
                      <a:pt x="449232" y="410897"/>
                    </a:cubicBezTo>
                    <a:cubicBezTo>
                      <a:pt x="449232" y="410897"/>
                      <a:pt x="449232" y="410897"/>
                      <a:pt x="443247" y="407908"/>
                    </a:cubicBezTo>
                    <a:cubicBezTo>
                      <a:pt x="443247" y="407908"/>
                      <a:pt x="443247" y="407908"/>
                      <a:pt x="437263" y="407908"/>
                    </a:cubicBezTo>
                    <a:cubicBezTo>
                      <a:pt x="437263" y="407908"/>
                      <a:pt x="437263" y="407908"/>
                      <a:pt x="432775" y="407908"/>
                    </a:cubicBezTo>
                    <a:cubicBezTo>
                      <a:pt x="432775" y="407908"/>
                      <a:pt x="432775" y="407908"/>
                      <a:pt x="425294" y="412391"/>
                    </a:cubicBezTo>
                    <a:cubicBezTo>
                      <a:pt x="425294" y="412391"/>
                      <a:pt x="425294" y="412391"/>
                      <a:pt x="419310" y="415379"/>
                    </a:cubicBezTo>
                    <a:cubicBezTo>
                      <a:pt x="419310" y="415379"/>
                      <a:pt x="419310" y="415379"/>
                      <a:pt x="413326" y="422850"/>
                    </a:cubicBezTo>
                    <a:cubicBezTo>
                      <a:pt x="413326" y="422850"/>
                      <a:pt x="413326" y="422850"/>
                      <a:pt x="410334" y="425838"/>
                    </a:cubicBezTo>
                    <a:cubicBezTo>
                      <a:pt x="410334" y="425838"/>
                      <a:pt x="410334" y="425838"/>
                      <a:pt x="402853" y="424344"/>
                    </a:cubicBezTo>
                    <a:cubicBezTo>
                      <a:pt x="402853" y="424344"/>
                      <a:pt x="402853" y="424344"/>
                      <a:pt x="410334" y="418368"/>
                    </a:cubicBezTo>
                    <a:cubicBezTo>
                      <a:pt x="410334" y="418368"/>
                      <a:pt x="410334" y="418368"/>
                      <a:pt x="419310" y="409403"/>
                    </a:cubicBezTo>
                    <a:cubicBezTo>
                      <a:pt x="419310" y="409403"/>
                      <a:pt x="419310" y="409403"/>
                      <a:pt x="425294" y="403426"/>
                    </a:cubicBezTo>
                    <a:cubicBezTo>
                      <a:pt x="425294" y="403426"/>
                      <a:pt x="425294" y="403426"/>
                      <a:pt x="429783" y="397449"/>
                    </a:cubicBezTo>
                    <a:cubicBezTo>
                      <a:pt x="429783" y="397449"/>
                      <a:pt x="429783" y="397449"/>
                      <a:pt x="426791" y="397449"/>
                    </a:cubicBezTo>
                    <a:cubicBezTo>
                      <a:pt x="426791" y="397449"/>
                      <a:pt x="426791" y="397449"/>
                      <a:pt x="420806" y="394461"/>
                    </a:cubicBezTo>
                    <a:cubicBezTo>
                      <a:pt x="420806" y="394461"/>
                      <a:pt x="420806" y="394461"/>
                      <a:pt x="420806" y="384002"/>
                    </a:cubicBezTo>
                    <a:cubicBezTo>
                      <a:pt x="420806" y="384002"/>
                      <a:pt x="420806" y="384002"/>
                      <a:pt x="414822" y="388484"/>
                    </a:cubicBezTo>
                    <a:cubicBezTo>
                      <a:pt x="414822" y="388484"/>
                      <a:pt x="414822" y="388484"/>
                      <a:pt x="413326" y="389978"/>
                    </a:cubicBezTo>
                    <a:cubicBezTo>
                      <a:pt x="413326" y="389978"/>
                      <a:pt x="413326" y="389978"/>
                      <a:pt x="402853" y="389978"/>
                    </a:cubicBezTo>
                    <a:cubicBezTo>
                      <a:pt x="402853" y="389978"/>
                      <a:pt x="402853" y="389978"/>
                      <a:pt x="393877" y="388484"/>
                    </a:cubicBezTo>
                    <a:cubicBezTo>
                      <a:pt x="393877" y="388484"/>
                      <a:pt x="393877" y="388484"/>
                      <a:pt x="389389" y="392967"/>
                    </a:cubicBezTo>
                    <a:cubicBezTo>
                      <a:pt x="389389" y="392967"/>
                      <a:pt x="389389" y="392967"/>
                      <a:pt x="386397" y="401932"/>
                    </a:cubicBezTo>
                    <a:cubicBezTo>
                      <a:pt x="386397" y="401932"/>
                      <a:pt x="386397" y="401932"/>
                      <a:pt x="392381" y="409403"/>
                    </a:cubicBezTo>
                    <a:cubicBezTo>
                      <a:pt x="392381" y="409403"/>
                      <a:pt x="392381" y="409403"/>
                      <a:pt x="389389" y="421356"/>
                    </a:cubicBezTo>
                    <a:cubicBezTo>
                      <a:pt x="389389" y="421356"/>
                      <a:pt x="389389" y="421356"/>
                      <a:pt x="381908" y="428827"/>
                    </a:cubicBezTo>
                    <a:cubicBezTo>
                      <a:pt x="381908" y="428827"/>
                      <a:pt x="381908" y="428827"/>
                      <a:pt x="374428" y="428827"/>
                    </a:cubicBezTo>
                    <a:cubicBezTo>
                      <a:pt x="374428" y="428827"/>
                      <a:pt x="374428" y="428827"/>
                      <a:pt x="365452" y="428827"/>
                    </a:cubicBezTo>
                    <a:cubicBezTo>
                      <a:pt x="365452" y="428827"/>
                      <a:pt x="365452" y="428827"/>
                      <a:pt x="362459" y="439286"/>
                    </a:cubicBezTo>
                    <a:cubicBezTo>
                      <a:pt x="362459" y="439286"/>
                      <a:pt x="362459" y="439286"/>
                      <a:pt x="350491" y="443769"/>
                    </a:cubicBezTo>
                    <a:cubicBezTo>
                      <a:pt x="350491" y="443769"/>
                      <a:pt x="350491" y="443769"/>
                      <a:pt x="348995" y="446757"/>
                    </a:cubicBezTo>
                    <a:cubicBezTo>
                      <a:pt x="348995" y="446757"/>
                      <a:pt x="348995" y="446757"/>
                      <a:pt x="338522" y="454228"/>
                    </a:cubicBezTo>
                    <a:cubicBezTo>
                      <a:pt x="338522" y="454228"/>
                      <a:pt x="338522" y="454228"/>
                      <a:pt x="328050" y="457216"/>
                    </a:cubicBezTo>
                    <a:cubicBezTo>
                      <a:pt x="328050" y="457216"/>
                      <a:pt x="328050" y="457216"/>
                      <a:pt x="322065" y="458710"/>
                    </a:cubicBezTo>
                    <a:cubicBezTo>
                      <a:pt x="322065" y="458710"/>
                      <a:pt x="322065" y="458710"/>
                      <a:pt x="319073" y="454228"/>
                    </a:cubicBezTo>
                    <a:cubicBezTo>
                      <a:pt x="319073" y="454228"/>
                      <a:pt x="319073" y="454228"/>
                      <a:pt x="317577" y="451239"/>
                    </a:cubicBezTo>
                    <a:cubicBezTo>
                      <a:pt x="317577" y="451239"/>
                      <a:pt x="317577" y="451239"/>
                      <a:pt x="325058" y="448251"/>
                    </a:cubicBezTo>
                    <a:cubicBezTo>
                      <a:pt x="325058" y="448251"/>
                      <a:pt x="325058" y="448251"/>
                      <a:pt x="331042" y="440780"/>
                    </a:cubicBezTo>
                    <a:cubicBezTo>
                      <a:pt x="331042" y="440780"/>
                      <a:pt x="331042" y="440780"/>
                      <a:pt x="323561" y="440780"/>
                    </a:cubicBezTo>
                    <a:cubicBezTo>
                      <a:pt x="323561" y="440780"/>
                      <a:pt x="323561" y="440780"/>
                      <a:pt x="320569" y="436298"/>
                    </a:cubicBezTo>
                    <a:cubicBezTo>
                      <a:pt x="320569" y="436298"/>
                      <a:pt x="320569" y="436298"/>
                      <a:pt x="328050" y="425838"/>
                    </a:cubicBezTo>
                    <a:cubicBezTo>
                      <a:pt x="328050" y="425838"/>
                      <a:pt x="328050" y="425838"/>
                      <a:pt x="331042" y="415379"/>
                    </a:cubicBezTo>
                    <a:cubicBezTo>
                      <a:pt x="331042" y="415379"/>
                      <a:pt x="331042" y="415379"/>
                      <a:pt x="335530" y="400438"/>
                    </a:cubicBezTo>
                    <a:cubicBezTo>
                      <a:pt x="335530" y="400438"/>
                      <a:pt x="335530" y="400438"/>
                      <a:pt x="343010" y="391473"/>
                    </a:cubicBezTo>
                    <a:cubicBezTo>
                      <a:pt x="343010" y="391473"/>
                      <a:pt x="343010" y="391473"/>
                      <a:pt x="369940" y="394461"/>
                    </a:cubicBezTo>
                    <a:cubicBezTo>
                      <a:pt x="369940" y="394461"/>
                      <a:pt x="369940" y="394461"/>
                      <a:pt x="365452" y="388484"/>
                    </a:cubicBezTo>
                    <a:cubicBezTo>
                      <a:pt x="365452" y="388484"/>
                      <a:pt x="365452" y="388484"/>
                      <a:pt x="357971" y="386990"/>
                    </a:cubicBezTo>
                    <a:cubicBezTo>
                      <a:pt x="357971" y="386990"/>
                      <a:pt x="357971" y="386990"/>
                      <a:pt x="344507" y="381013"/>
                    </a:cubicBezTo>
                    <a:cubicBezTo>
                      <a:pt x="344507" y="381013"/>
                      <a:pt x="344507" y="381013"/>
                      <a:pt x="334034" y="385496"/>
                    </a:cubicBezTo>
                    <a:cubicBezTo>
                      <a:pt x="334034" y="385496"/>
                      <a:pt x="334034" y="385496"/>
                      <a:pt x="325058" y="392967"/>
                    </a:cubicBezTo>
                    <a:cubicBezTo>
                      <a:pt x="325058" y="392967"/>
                      <a:pt x="325058" y="392967"/>
                      <a:pt x="316081" y="400438"/>
                    </a:cubicBezTo>
                    <a:cubicBezTo>
                      <a:pt x="316081" y="400438"/>
                      <a:pt x="316081" y="400438"/>
                      <a:pt x="311593" y="409403"/>
                    </a:cubicBezTo>
                    <a:cubicBezTo>
                      <a:pt x="311593" y="409403"/>
                      <a:pt x="311593" y="409403"/>
                      <a:pt x="310097" y="416873"/>
                    </a:cubicBezTo>
                    <a:cubicBezTo>
                      <a:pt x="310097" y="416873"/>
                      <a:pt x="310097" y="416873"/>
                      <a:pt x="304113" y="416873"/>
                    </a:cubicBezTo>
                    <a:cubicBezTo>
                      <a:pt x="304113" y="416873"/>
                      <a:pt x="304113" y="416873"/>
                      <a:pt x="304113" y="419862"/>
                    </a:cubicBezTo>
                    <a:cubicBezTo>
                      <a:pt x="304113" y="419862"/>
                      <a:pt x="304113" y="419862"/>
                      <a:pt x="307105" y="425838"/>
                    </a:cubicBezTo>
                    <a:cubicBezTo>
                      <a:pt x="307105" y="425838"/>
                      <a:pt x="307105" y="425838"/>
                      <a:pt x="305609" y="430321"/>
                    </a:cubicBezTo>
                    <a:cubicBezTo>
                      <a:pt x="305609" y="430321"/>
                      <a:pt x="305609" y="430321"/>
                      <a:pt x="301120" y="434803"/>
                    </a:cubicBezTo>
                    <a:cubicBezTo>
                      <a:pt x="301120" y="434803"/>
                      <a:pt x="301120" y="434803"/>
                      <a:pt x="290648" y="440780"/>
                    </a:cubicBezTo>
                    <a:cubicBezTo>
                      <a:pt x="290648" y="440780"/>
                      <a:pt x="290648" y="440780"/>
                      <a:pt x="284664" y="445263"/>
                    </a:cubicBezTo>
                    <a:cubicBezTo>
                      <a:pt x="284664" y="445263"/>
                      <a:pt x="284664" y="445263"/>
                      <a:pt x="277183" y="452734"/>
                    </a:cubicBezTo>
                    <a:cubicBezTo>
                      <a:pt x="277183" y="452734"/>
                      <a:pt x="277183" y="452734"/>
                      <a:pt x="275687" y="460204"/>
                    </a:cubicBezTo>
                    <a:cubicBezTo>
                      <a:pt x="275687" y="460204"/>
                      <a:pt x="275687" y="460204"/>
                      <a:pt x="286160" y="463193"/>
                    </a:cubicBezTo>
                    <a:cubicBezTo>
                      <a:pt x="286160" y="463193"/>
                      <a:pt x="286160" y="463193"/>
                      <a:pt x="287656" y="473652"/>
                    </a:cubicBezTo>
                    <a:cubicBezTo>
                      <a:pt x="287656" y="473652"/>
                      <a:pt x="287656" y="473652"/>
                      <a:pt x="283168" y="479629"/>
                    </a:cubicBezTo>
                    <a:cubicBezTo>
                      <a:pt x="283168" y="479629"/>
                      <a:pt x="283168" y="479629"/>
                      <a:pt x="275687" y="484111"/>
                    </a:cubicBezTo>
                    <a:cubicBezTo>
                      <a:pt x="275687" y="484111"/>
                      <a:pt x="275687" y="484111"/>
                      <a:pt x="266711" y="496064"/>
                    </a:cubicBezTo>
                    <a:cubicBezTo>
                      <a:pt x="266711" y="496064"/>
                      <a:pt x="266711" y="496064"/>
                      <a:pt x="253246" y="505029"/>
                    </a:cubicBezTo>
                    <a:cubicBezTo>
                      <a:pt x="253246" y="505029"/>
                      <a:pt x="253246" y="505029"/>
                      <a:pt x="226317" y="518477"/>
                    </a:cubicBezTo>
                    <a:cubicBezTo>
                      <a:pt x="226317" y="518477"/>
                      <a:pt x="226317" y="518477"/>
                      <a:pt x="224821" y="530430"/>
                    </a:cubicBezTo>
                    <a:cubicBezTo>
                      <a:pt x="224821" y="530430"/>
                      <a:pt x="224821" y="530430"/>
                      <a:pt x="214348" y="534913"/>
                    </a:cubicBezTo>
                    <a:cubicBezTo>
                      <a:pt x="214348" y="534913"/>
                      <a:pt x="214348" y="534913"/>
                      <a:pt x="203876" y="540890"/>
                    </a:cubicBezTo>
                    <a:cubicBezTo>
                      <a:pt x="203876" y="540890"/>
                      <a:pt x="203876" y="540890"/>
                      <a:pt x="190411" y="545372"/>
                    </a:cubicBezTo>
                    <a:cubicBezTo>
                      <a:pt x="190411" y="545372"/>
                      <a:pt x="190411" y="545372"/>
                      <a:pt x="185923" y="548360"/>
                    </a:cubicBezTo>
                    <a:cubicBezTo>
                      <a:pt x="185923" y="548360"/>
                      <a:pt x="185923" y="548360"/>
                      <a:pt x="179939" y="552843"/>
                    </a:cubicBezTo>
                    <a:cubicBezTo>
                      <a:pt x="179939" y="552843"/>
                      <a:pt x="179939" y="552843"/>
                      <a:pt x="175450" y="557325"/>
                    </a:cubicBezTo>
                    <a:cubicBezTo>
                      <a:pt x="175450" y="557325"/>
                      <a:pt x="175450" y="557325"/>
                      <a:pt x="172458" y="566290"/>
                    </a:cubicBezTo>
                    <a:cubicBezTo>
                      <a:pt x="172458" y="566290"/>
                      <a:pt x="172458" y="566290"/>
                      <a:pt x="164978" y="567785"/>
                    </a:cubicBezTo>
                    <a:cubicBezTo>
                      <a:pt x="164978" y="567785"/>
                      <a:pt x="164978" y="567785"/>
                      <a:pt x="154505" y="570773"/>
                    </a:cubicBezTo>
                    <a:cubicBezTo>
                      <a:pt x="154505" y="570773"/>
                      <a:pt x="154505" y="570773"/>
                      <a:pt x="147025" y="570773"/>
                    </a:cubicBezTo>
                    <a:cubicBezTo>
                      <a:pt x="147025" y="570773"/>
                      <a:pt x="147025" y="570773"/>
                      <a:pt x="139545" y="573761"/>
                    </a:cubicBezTo>
                    <a:cubicBezTo>
                      <a:pt x="139545" y="573761"/>
                      <a:pt x="139545" y="573761"/>
                      <a:pt x="129072" y="579738"/>
                    </a:cubicBezTo>
                    <a:cubicBezTo>
                      <a:pt x="129072" y="579738"/>
                      <a:pt x="129072" y="579738"/>
                      <a:pt x="132064" y="587209"/>
                    </a:cubicBezTo>
                    <a:cubicBezTo>
                      <a:pt x="132064" y="587209"/>
                      <a:pt x="132064" y="587209"/>
                      <a:pt x="129072" y="588703"/>
                    </a:cubicBezTo>
                    <a:cubicBezTo>
                      <a:pt x="129072" y="588703"/>
                      <a:pt x="129072" y="588703"/>
                      <a:pt x="121592" y="584220"/>
                    </a:cubicBezTo>
                    <a:cubicBezTo>
                      <a:pt x="121592" y="584220"/>
                      <a:pt x="121592" y="584220"/>
                      <a:pt x="114111" y="581232"/>
                    </a:cubicBezTo>
                    <a:cubicBezTo>
                      <a:pt x="114111" y="581232"/>
                      <a:pt x="114111" y="581232"/>
                      <a:pt x="108127" y="572267"/>
                    </a:cubicBezTo>
                    <a:cubicBezTo>
                      <a:pt x="108127" y="572267"/>
                      <a:pt x="108127" y="572267"/>
                      <a:pt x="106631" y="575255"/>
                    </a:cubicBezTo>
                    <a:cubicBezTo>
                      <a:pt x="106631" y="575255"/>
                      <a:pt x="106631" y="575255"/>
                      <a:pt x="106631" y="587209"/>
                    </a:cubicBezTo>
                    <a:cubicBezTo>
                      <a:pt x="106631" y="587209"/>
                      <a:pt x="106631" y="587209"/>
                      <a:pt x="97655" y="587209"/>
                    </a:cubicBezTo>
                    <a:cubicBezTo>
                      <a:pt x="97655" y="587209"/>
                      <a:pt x="97655" y="587209"/>
                      <a:pt x="97655" y="591691"/>
                    </a:cubicBezTo>
                    <a:cubicBezTo>
                      <a:pt x="97655" y="591691"/>
                      <a:pt x="97655" y="591691"/>
                      <a:pt x="88678" y="591691"/>
                    </a:cubicBezTo>
                    <a:cubicBezTo>
                      <a:pt x="88678" y="591691"/>
                      <a:pt x="88678" y="591691"/>
                      <a:pt x="88678" y="590197"/>
                    </a:cubicBezTo>
                    <a:cubicBezTo>
                      <a:pt x="88678" y="588703"/>
                      <a:pt x="84190" y="588703"/>
                      <a:pt x="84190" y="588703"/>
                    </a:cubicBezTo>
                    <a:cubicBezTo>
                      <a:pt x="84190" y="588703"/>
                      <a:pt x="84190" y="588703"/>
                      <a:pt x="78206" y="588703"/>
                    </a:cubicBezTo>
                    <a:cubicBezTo>
                      <a:pt x="78206" y="588703"/>
                      <a:pt x="78206" y="588703"/>
                      <a:pt x="70725" y="590197"/>
                    </a:cubicBezTo>
                    <a:cubicBezTo>
                      <a:pt x="70725" y="590197"/>
                      <a:pt x="70725" y="590197"/>
                      <a:pt x="61749" y="599162"/>
                    </a:cubicBezTo>
                    <a:cubicBezTo>
                      <a:pt x="61749" y="599162"/>
                      <a:pt x="61749" y="599162"/>
                      <a:pt x="45292" y="599162"/>
                    </a:cubicBezTo>
                    <a:cubicBezTo>
                      <a:pt x="45292" y="599162"/>
                      <a:pt x="45292" y="599162"/>
                      <a:pt x="30331" y="599162"/>
                    </a:cubicBezTo>
                    <a:cubicBezTo>
                      <a:pt x="30331" y="599162"/>
                      <a:pt x="30331" y="599162"/>
                      <a:pt x="30331" y="593185"/>
                    </a:cubicBezTo>
                    <a:cubicBezTo>
                      <a:pt x="30331" y="593185"/>
                      <a:pt x="30331" y="593185"/>
                      <a:pt x="40804" y="581232"/>
                    </a:cubicBezTo>
                    <a:cubicBezTo>
                      <a:pt x="40804" y="581232"/>
                      <a:pt x="40804" y="581232"/>
                      <a:pt x="58757" y="581232"/>
                    </a:cubicBezTo>
                    <a:cubicBezTo>
                      <a:pt x="58757" y="581232"/>
                      <a:pt x="58757" y="581232"/>
                      <a:pt x="66237" y="581232"/>
                    </a:cubicBezTo>
                    <a:cubicBezTo>
                      <a:pt x="66237" y="581232"/>
                      <a:pt x="66237" y="581232"/>
                      <a:pt x="73717" y="576750"/>
                    </a:cubicBezTo>
                    <a:cubicBezTo>
                      <a:pt x="73717" y="576750"/>
                      <a:pt x="73717" y="576750"/>
                      <a:pt x="84190" y="573761"/>
                    </a:cubicBezTo>
                    <a:cubicBezTo>
                      <a:pt x="84190" y="573761"/>
                      <a:pt x="84190" y="573761"/>
                      <a:pt x="88678" y="570773"/>
                    </a:cubicBezTo>
                    <a:cubicBezTo>
                      <a:pt x="88678" y="570773"/>
                      <a:pt x="88678" y="570773"/>
                      <a:pt x="93166" y="563302"/>
                    </a:cubicBezTo>
                    <a:cubicBezTo>
                      <a:pt x="93166" y="563302"/>
                      <a:pt x="93166" y="563302"/>
                      <a:pt x="102143" y="558820"/>
                    </a:cubicBezTo>
                    <a:cubicBezTo>
                      <a:pt x="102143" y="558820"/>
                      <a:pt x="102143" y="558820"/>
                      <a:pt x="115607" y="557325"/>
                    </a:cubicBezTo>
                    <a:cubicBezTo>
                      <a:pt x="115607" y="557325"/>
                      <a:pt x="115607" y="557325"/>
                      <a:pt x="123088" y="557325"/>
                    </a:cubicBezTo>
                    <a:cubicBezTo>
                      <a:pt x="123088" y="557325"/>
                      <a:pt x="123088" y="557325"/>
                      <a:pt x="129072" y="563302"/>
                    </a:cubicBezTo>
                    <a:cubicBezTo>
                      <a:pt x="129072" y="563302"/>
                      <a:pt x="129072" y="563302"/>
                      <a:pt x="135056" y="558820"/>
                    </a:cubicBezTo>
                    <a:cubicBezTo>
                      <a:pt x="135056" y="558820"/>
                      <a:pt x="135056" y="558820"/>
                      <a:pt x="141041" y="549855"/>
                    </a:cubicBezTo>
                    <a:cubicBezTo>
                      <a:pt x="141041" y="549855"/>
                      <a:pt x="141041" y="549855"/>
                      <a:pt x="148521" y="542384"/>
                    </a:cubicBezTo>
                    <a:cubicBezTo>
                      <a:pt x="148521" y="542384"/>
                      <a:pt x="148521" y="542384"/>
                      <a:pt x="156001" y="537901"/>
                    </a:cubicBezTo>
                    <a:cubicBezTo>
                      <a:pt x="156001" y="537901"/>
                      <a:pt x="156001" y="537901"/>
                      <a:pt x="170962" y="534913"/>
                    </a:cubicBezTo>
                    <a:cubicBezTo>
                      <a:pt x="170962" y="534913"/>
                      <a:pt x="170962" y="534913"/>
                      <a:pt x="176946" y="528936"/>
                    </a:cubicBezTo>
                    <a:cubicBezTo>
                      <a:pt x="176946" y="528936"/>
                      <a:pt x="176946" y="528936"/>
                      <a:pt x="184427" y="521465"/>
                    </a:cubicBezTo>
                    <a:cubicBezTo>
                      <a:pt x="184427" y="521465"/>
                      <a:pt x="184427" y="521465"/>
                      <a:pt x="193403" y="513994"/>
                    </a:cubicBezTo>
                    <a:cubicBezTo>
                      <a:pt x="193403" y="513994"/>
                      <a:pt x="193403" y="513994"/>
                      <a:pt x="200884" y="509512"/>
                    </a:cubicBezTo>
                    <a:cubicBezTo>
                      <a:pt x="200884" y="509512"/>
                      <a:pt x="200884" y="509512"/>
                      <a:pt x="203876" y="500547"/>
                    </a:cubicBezTo>
                    <a:cubicBezTo>
                      <a:pt x="203876" y="500547"/>
                      <a:pt x="203876" y="500547"/>
                      <a:pt x="205372" y="487099"/>
                    </a:cubicBezTo>
                    <a:cubicBezTo>
                      <a:pt x="205372" y="487099"/>
                      <a:pt x="205372" y="487099"/>
                      <a:pt x="208364" y="478134"/>
                    </a:cubicBezTo>
                    <a:cubicBezTo>
                      <a:pt x="208364" y="478134"/>
                      <a:pt x="208364" y="478134"/>
                      <a:pt x="209860" y="475146"/>
                    </a:cubicBezTo>
                    <a:cubicBezTo>
                      <a:pt x="209860" y="475146"/>
                      <a:pt x="209860" y="475146"/>
                      <a:pt x="217340" y="464687"/>
                    </a:cubicBezTo>
                    <a:cubicBezTo>
                      <a:pt x="217340" y="464687"/>
                      <a:pt x="217340" y="464687"/>
                      <a:pt x="212852" y="464687"/>
                    </a:cubicBezTo>
                    <a:cubicBezTo>
                      <a:pt x="212852" y="464687"/>
                      <a:pt x="212852" y="464687"/>
                      <a:pt x="205372" y="466181"/>
                    </a:cubicBezTo>
                    <a:cubicBezTo>
                      <a:pt x="205372" y="466181"/>
                      <a:pt x="205372" y="466181"/>
                      <a:pt x="200884" y="466181"/>
                    </a:cubicBezTo>
                    <a:cubicBezTo>
                      <a:pt x="200884" y="466181"/>
                      <a:pt x="200884" y="466181"/>
                      <a:pt x="193403" y="464687"/>
                    </a:cubicBezTo>
                    <a:cubicBezTo>
                      <a:pt x="193403" y="464687"/>
                      <a:pt x="193403" y="464687"/>
                      <a:pt x="190411" y="461699"/>
                    </a:cubicBezTo>
                    <a:cubicBezTo>
                      <a:pt x="190411" y="461699"/>
                      <a:pt x="190411" y="461699"/>
                      <a:pt x="197891" y="454228"/>
                    </a:cubicBezTo>
                    <a:cubicBezTo>
                      <a:pt x="197891" y="454228"/>
                      <a:pt x="197891" y="454228"/>
                      <a:pt x="190411" y="455722"/>
                    </a:cubicBezTo>
                    <a:cubicBezTo>
                      <a:pt x="190411" y="455722"/>
                      <a:pt x="190411" y="455722"/>
                      <a:pt x="185923" y="460204"/>
                    </a:cubicBezTo>
                    <a:cubicBezTo>
                      <a:pt x="185923" y="460204"/>
                      <a:pt x="185923" y="460204"/>
                      <a:pt x="182931" y="470664"/>
                    </a:cubicBezTo>
                    <a:cubicBezTo>
                      <a:pt x="182931" y="470664"/>
                      <a:pt x="182931" y="470664"/>
                      <a:pt x="178442" y="475146"/>
                    </a:cubicBezTo>
                    <a:cubicBezTo>
                      <a:pt x="178442" y="475146"/>
                      <a:pt x="178442" y="475146"/>
                      <a:pt x="176946" y="470664"/>
                    </a:cubicBezTo>
                    <a:cubicBezTo>
                      <a:pt x="176946" y="470664"/>
                      <a:pt x="176946" y="470664"/>
                      <a:pt x="172458" y="464687"/>
                    </a:cubicBezTo>
                    <a:cubicBezTo>
                      <a:pt x="172458" y="464687"/>
                      <a:pt x="172458" y="464687"/>
                      <a:pt x="164978" y="457216"/>
                    </a:cubicBezTo>
                    <a:cubicBezTo>
                      <a:pt x="164978" y="457216"/>
                      <a:pt x="164978" y="457216"/>
                      <a:pt x="153009" y="449745"/>
                    </a:cubicBezTo>
                    <a:cubicBezTo>
                      <a:pt x="153009" y="449745"/>
                      <a:pt x="153009" y="449745"/>
                      <a:pt x="150017" y="449745"/>
                    </a:cubicBezTo>
                    <a:cubicBezTo>
                      <a:pt x="150017" y="449745"/>
                      <a:pt x="150017" y="449745"/>
                      <a:pt x="139545" y="457216"/>
                    </a:cubicBezTo>
                    <a:cubicBezTo>
                      <a:pt x="139545" y="457216"/>
                      <a:pt x="139545" y="457216"/>
                      <a:pt x="133560" y="457216"/>
                    </a:cubicBezTo>
                    <a:cubicBezTo>
                      <a:pt x="133560" y="457216"/>
                      <a:pt x="133560" y="457216"/>
                      <a:pt x="124584" y="457216"/>
                    </a:cubicBezTo>
                    <a:cubicBezTo>
                      <a:pt x="124584" y="457216"/>
                      <a:pt x="124584" y="457216"/>
                      <a:pt x="126080" y="437792"/>
                    </a:cubicBezTo>
                    <a:cubicBezTo>
                      <a:pt x="126080" y="437792"/>
                      <a:pt x="126080" y="437792"/>
                      <a:pt x="127576" y="431815"/>
                    </a:cubicBezTo>
                    <a:cubicBezTo>
                      <a:pt x="127576" y="431815"/>
                      <a:pt x="127576" y="431815"/>
                      <a:pt x="132064" y="425838"/>
                    </a:cubicBezTo>
                    <a:cubicBezTo>
                      <a:pt x="132064" y="425838"/>
                      <a:pt x="132064" y="425838"/>
                      <a:pt x="132064" y="418368"/>
                    </a:cubicBezTo>
                    <a:cubicBezTo>
                      <a:pt x="132064" y="418368"/>
                      <a:pt x="132064" y="418368"/>
                      <a:pt x="130568" y="406414"/>
                    </a:cubicBezTo>
                    <a:cubicBezTo>
                      <a:pt x="130568" y="406414"/>
                      <a:pt x="130568" y="406414"/>
                      <a:pt x="127576" y="394461"/>
                    </a:cubicBezTo>
                    <a:cubicBezTo>
                      <a:pt x="127576" y="394461"/>
                      <a:pt x="127576" y="394461"/>
                      <a:pt x="124584" y="397449"/>
                    </a:cubicBezTo>
                    <a:cubicBezTo>
                      <a:pt x="124584" y="397449"/>
                      <a:pt x="124584" y="397449"/>
                      <a:pt x="118600" y="403426"/>
                    </a:cubicBezTo>
                    <a:cubicBezTo>
                      <a:pt x="118600" y="403426"/>
                      <a:pt x="118600" y="403426"/>
                      <a:pt x="114111" y="406414"/>
                    </a:cubicBezTo>
                    <a:cubicBezTo>
                      <a:pt x="114111" y="406414"/>
                      <a:pt x="114111" y="406414"/>
                      <a:pt x="109623" y="406414"/>
                    </a:cubicBezTo>
                    <a:cubicBezTo>
                      <a:pt x="109623" y="406414"/>
                      <a:pt x="109623" y="406414"/>
                      <a:pt x="105135" y="401932"/>
                    </a:cubicBezTo>
                    <a:cubicBezTo>
                      <a:pt x="105135" y="401932"/>
                      <a:pt x="105135" y="401932"/>
                      <a:pt x="102143" y="401932"/>
                    </a:cubicBezTo>
                    <a:cubicBezTo>
                      <a:pt x="102143" y="401932"/>
                      <a:pt x="102143" y="401932"/>
                      <a:pt x="96158" y="398943"/>
                    </a:cubicBezTo>
                    <a:cubicBezTo>
                      <a:pt x="96158" y="398943"/>
                      <a:pt x="96158" y="398943"/>
                      <a:pt x="91670" y="394461"/>
                    </a:cubicBezTo>
                    <a:cubicBezTo>
                      <a:pt x="91670" y="394461"/>
                      <a:pt x="91670" y="394461"/>
                      <a:pt x="87182" y="391473"/>
                    </a:cubicBezTo>
                    <a:cubicBezTo>
                      <a:pt x="87182" y="391473"/>
                      <a:pt x="87182" y="391473"/>
                      <a:pt x="82694" y="386990"/>
                    </a:cubicBezTo>
                    <a:cubicBezTo>
                      <a:pt x="82694" y="386990"/>
                      <a:pt x="82694" y="386990"/>
                      <a:pt x="81198" y="382508"/>
                    </a:cubicBezTo>
                    <a:cubicBezTo>
                      <a:pt x="81198" y="382508"/>
                      <a:pt x="81198" y="382508"/>
                      <a:pt x="79702" y="372048"/>
                    </a:cubicBezTo>
                    <a:cubicBezTo>
                      <a:pt x="79702" y="372048"/>
                      <a:pt x="79702" y="372048"/>
                      <a:pt x="85686" y="367566"/>
                    </a:cubicBezTo>
                    <a:cubicBezTo>
                      <a:pt x="85686" y="367566"/>
                      <a:pt x="85686" y="367566"/>
                      <a:pt x="91670" y="367566"/>
                    </a:cubicBezTo>
                    <a:cubicBezTo>
                      <a:pt x="91670" y="367566"/>
                      <a:pt x="91670" y="367566"/>
                      <a:pt x="99151" y="367566"/>
                    </a:cubicBezTo>
                    <a:cubicBezTo>
                      <a:pt x="99151" y="367566"/>
                      <a:pt x="99151" y="367566"/>
                      <a:pt x="106631" y="372048"/>
                    </a:cubicBezTo>
                    <a:cubicBezTo>
                      <a:pt x="106631" y="372048"/>
                      <a:pt x="106631" y="372048"/>
                      <a:pt x="109623" y="364578"/>
                    </a:cubicBezTo>
                    <a:cubicBezTo>
                      <a:pt x="109623" y="364578"/>
                      <a:pt x="109623" y="364578"/>
                      <a:pt x="105135" y="360095"/>
                    </a:cubicBezTo>
                    <a:cubicBezTo>
                      <a:pt x="105135" y="360095"/>
                      <a:pt x="105135" y="360095"/>
                      <a:pt x="103639" y="360095"/>
                    </a:cubicBezTo>
                    <a:cubicBezTo>
                      <a:pt x="103639" y="360095"/>
                      <a:pt x="103639" y="360095"/>
                      <a:pt x="96158" y="360095"/>
                    </a:cubicBezTo>
                    <a:cubicBezTo>
                      <a:pt x="96158" y="360095"/>
                      <a:pt x="96158" y="360095"/>
                      <a:pt x="91670" y="360095"/>
                    </a:cubicBezTo>
                    <a:cubicBezTo>
                      <a:pt x="91670" y="360095"/>
                      <a:pt x="91670" y="360095"/>
                      <a:pt x="82694" y="354118"/>
                    </a:cubicBezTo>
                    <a:cubicBezTo>
                      <a:pt x="82694" y="354118"/>
                      <a:pt x="82694" y="354118"/>
                      <a:pt x="79702" y="348142"/>
                    </a:cubicBezTo>
                    <a:cubicBezTo>
                      <a:pt x="79702" y="348142"/>
                      <a:pt x="79702" y="348142"/>
                      <a:pt x="76710" y="340671"/>
                    </a:cubicBezTo>
                    <a:cubicBezTo>
                      <a:pt x="76710" y="340671"/>
                      <a:pt x="76710" y="340671"/>
                      <a:pt x="73717" y="333200"/>
                    </a:cubicBezTo>
                    <a:cubicBezTo>
                      <a:pt x="73717" y="333200"/>
                      <a:pt x="73717" y="333200"/>
                      <a:pt x="73717" y="330212"/>
                    </a:cubicBezTo>
                    <a:cubicBezTo>
                      <a:pt x="73717" y="330212"/>
                      <a:pt x="73717" y="330212"/>
                      <a:pt x="76710" y="327223"/>
                    </a:cubicBezTo>
                    <a:cubicBezTo>
                      <a:pt x="76710" y="327223"/>
                      <a:pt x="76710" y="327223"/>
                      <a:pt x="81198" y="319752"/>
                    </a:cubicBezTo>
                    <a:cubicBezTo>
                      <a:pt x="81198" y="319752"/>
                      <a:pt x="81198" y="319752"/>
                      <a:pt x="88678" y="310787"/>
                    </a:cubicBezTo>
                    <a:cubicBezTo>
                      <a:pt x="88678" y="310787"/>
                      <a:pt x="88678" y="310787"/>
                      <a:pt x="97655" y="304811"/>
                    </a:cubicBezTo>
                    <a:cubicBezTo>
                      <a:pt x="97655" y="304811"/>
                      <a:pt x="97655" y="304811"/>
                      <a:pt x="103639" y="297340"/>
                    </a:cubicBezTo>
                    <a:cubicBezTo>
                      <a:pt x="103639" y="297340"/>
                      <a:pt x="103639" y="297340"/>
                      <a:pt x="105135" y="289869"/>
                    </a:cubicBezTo>
                    <a:cubicBezTo>
                      <a:pt x="105135" y="289869"/>
                      <a:pt x="105135" y="289869"/>
                      <a:pt x="112615" y="282398"/>
                    </a:cubicBezTo>
                    <a:cubicBezTo>
                      <a:pt x="112615" y="282398"/>
                      <a:pt x="112615" y="282398"/>
                      <a:pt x="118600" y="280904"/>
                    </a:cubicBezTo>
                    <a:cubicBezTo>
                      <a:pt x="118600" y="280904"/>
                      <a:pt x="118600" y="280904"/>
                      <a:pt x="123088" y="283892"/>
                    </a:cubicBezTo>
                    <a:cubicBezTo>
                      <a:pt x="123088" y="283892"/>
                      <a:pt x="123088" y="283892"/>
                      <a:pt x="127576" y="289869"/>
                    </a:cubicBezTo>
                    <a:cubicBezTo>
                      <a:pt x="127576" y="289869"/>
                      <a:pt x="127576" y="289869"/>
                      <a:pt x="130568" y="289869"/>
                    </a:cubicBezTo>
                    <a:cubicBezTo>
                      <a:pt x="130568" y="289869"/>
                      <a:pt x="130568" y="289869"/>
                      <a:pt x="136552" y="289869"/>
                    </a:cubicBezTo>
                    <a:cubicBezTo>
                      <a:pt x="136552" y="289869"/>
                      <a:pt x="136552" y="289869"/>
                      <a:pt x="139545" y="289869"/>
                    </a:cubicBezTo>
                    <a:cubicBezTo>
                      <a:pt x="139545" y="289869"/>
                      <a:pt x="139545" y="289869"/>
                      <a:pt x="144033" y="283892"/>
                    </a:cubicBezTo>
                    <a:cubicBezTo>
                      <a:pt x="144033" y="283892"/>
                      <a:pt x="144033" y="283892"/>
                      <a:pt x="148521" y="283892"/>
                    </a:cubicBezTo>
                    <a:cubicBezTo>
                      <a:pt x="148521" y="283892"/>
                      <a:pt x="148521" y="283892"/>
                      <a:pt x="150017" y="280904"/>
                    </a:cubicBezTo>
                    <a:cubicBezTo>
                      <a:pt x="150017" y="280904"/>
                      <a:pt x="150017" y="280904"/>
                      <a:pt x="153009" y="276422"/>
                    </a:cubicBezTo>
                    <a:cubicBezTo>
                      <a:pt x="153009" y="276422"/>
                      <a:pt x="153009" y="276422"/>
                      <a:pt x="154505" y="280904"/>
                    </a:cubicBezTo>
                    <a:cubicBezTo>
                      <a:pt x="154505" y="280904"/>
                      <a:pt x="154505" y="280904"/>
                      <a:pt x="158994" y="280904"/>
                    </a:cubicBezTo>
                    <a:cubicBezTo>
                      <a:pt x="158994" y="280904"/>
                      <a:pt x="158994" y="280904"/>
                      <a:pt x="161986" y="280904"/>
                    </a:cubicBezTo>
                    <a:cubicBezTo>
                      <a:pt x="161986" y="280904"/>
                      <a:pt x="161986" y="280904"/>
                      <a:pt x="167970" y="280904"/>
                    </a:cubicBezTo>
                    <a:cubicBezTo>
                      <a:pt x="167970" y="280904"/>
                      <a:pt x="167970" y="280904"/>
                      <a:pt x="172458" y="276422"/>
                    </a:cubicBezTo>
                    <a:cubicBezTo>
                      <a:pt x="172458" y="276422"/>
                      <a:pt x="172458" y="276422"/>
                      <a:pt x="176946" y="276422"/>
                    </a:cubicBezTo>
                    <a:cubicBezTo>
                      <a:pt x="176946" y="276422"/>
                      <a:pt x="176946" y="276422"/>
                      <a:pt x="178442" y="265962"/>
                    </a:cubicBezTo>
                    <a:cubicBezTo>
                      <a:pt x="178442" y="265962"/>
                      <a:pt x="178442" y="265962"/>
                      <a:pt x="175450" y="258491"/>
                    </a:cubicBezTo>
                    <a:cubicBezTo>
                      <a:pt x="175450" y="258491"/>
                      <a:pt x="175450" y="258491"/>
                      <a:pt x="172458" y="246538"/>
                    </a:cubicBezTo>
                    <a:cubicBezTo>
                      <a:pt x="172458" y="246538"/>
                      <a:pt x="172458" y="246538"/>
                      <a:pt x="178442" y="246538"/>
                    </a:cubicBezTo>
                    <a:cubicBezTo>
                      <a:pt x="178442" y="246538"/>
                      <a:pt x="178442" y="246538"/>
                      <a:pt x="184427" y="240561"/>
                    </a:cubicBezTo>
                    <a:cubicBezTo>
                      <a:pt x="184427" y="240561"/>
                      <a:pt x="184427" y="240561"/>
                      <a:pt x="182931" y="231596"/>
                    </a:cubicBezTo>
                    <a:cubicBezTo>
                      <a:pt x="182931" y="231596"/>
                      <a:pt x="182931" y="231596"/>
                      <a:pt x="173954" y="230102"/>
                    </a:cubicBezTo>
                    <a:cubicBezTo>
                      <a:pt x="173954" y="230102"/>
                      <a:pt x="173954" y="230102"/>
                      <a:pt x="169466" y="230102"/>
                    </a:cubicBezTo>
                    <a:cubicBezTo>
                      <a:pt x="169466" y="230102"/>
                      <a:pt x="169466" y="230102"/>
                      <a:pt x="164978" y="231596"/>
                    </a:cubicBezTo>
                    <a:cubicBezTo>
                      <a:pt x="164978" y="231596"/>
                      <a:pt x="164978" y="231596"/>
                      <a:pt x="160490" y="234585"/>
                    </a:cubicBezTo>
                    <a:cubicBezTo>
                      <a:pt x="160490" y="234585"/>
                      <a:pt x="160490" y="234585"/>
                      <a:pt x="157497" y="240561"/>
                    </a:cubicBezTo>
                    <a:cubicBezTo>
                      <a:pt x="157497" y="240561"/>
                      <a:pt x="157497" y="240561"/>
                      <a:pt x="153009" y="240561"/>
                    </a:cubicBezTo>
                    <a:cubicBezTo>
                      <a:pt x="153009" y="240561"/>
                      <a:pt x="153009" y="240561"/>
                      <a:pt x="148521" y="231596"/>
                    </a:cubicBezTo>
                    <a:cubicBezTo>
                      <a:pt x="148521" y="231596"/>
                      <a:pt x="148521" y="231596"/>
                      <a:pt x="136552" y="231596"/>
                    </a:cubicBezTo>
                    <a:cubicBezTo>
                      <a:pt x="136552" y="231596"/>
                      <a:pt x="136552" y="231596"/>
                      <a:pt x="123088" y="231596"/>
                    </a:cubicBezTo>
                    <a:cubicBezTo>
                      <a:pt x="123088" y="231596"/>
                      <a:pt x="123088" y="231596"/>
                      <a:pt x="112615" y="228608"/>
                    </a:cubicBezTo>
                    <a:cubicBezTo>
                      <a:pt x="112615" y="228608"/>
                      <a:pt x="112615" y="228608"/>
                      <a:pt x="102143" y="224125"/>
                    </a:cubicBezTo>
                    <a:cubicBezTo>
                      <a:pt x="102143" y="224125"/>
                      <a:pt x="102143" y="224125"/>
                      <a:pt x="96158" y="216654"/>
                    </a:cubicBezTo>
                    <a:cubicBezTo>
                      <a:pt x="96158" y="216654"/>
                      <a:pt x="96158" y="216654"/>
                      <a:pt x="94662" y="201713"/>
                    </a:cubicBezTo>
                    <a:cubicBezTo>
                      <a:pt x="94662" y="201713"/>
                      <a:pt x="94662" y="201713"/>
                      <a:pt x="102143" y="198724"/>
                    </a:cubicBezTo>
                    <a:cubicBezTo>
                      <a:pt x="102143" y="198724"/>
                      <a:pt x="102143" y="198724"/>
                      <a:pt x="106631" y="195736"/>
                    </a:cubicBezTo>
                    <a:cubicBezTo>
                      <a:pt x="106631" y="195736"/>
                      <a:pt x="106631" y="195736"/>
                      <a:pt x="96158" y="191254"/>
                    </a:cubicBezTo>
                    <a:cubicBezTo>
                      <a:pt x="96158" y="191254"/>
                      <a:pt x="96158" y="191254"/>
                      <a:pt x="90174" y="186771"/>
                    </a:cubicBezTo>
                    <a:cubicBezTo>
                      <a:pt x="90174" y="186771"/>
                      <a:pt x="90174" y="186771"/>
                      <a:pt x="82694" y="180794"/>
                    </a:cubicBezTo>
                    <a:cubicBezTo>
                      <a:pt x="82694" y="180794"/>
                      <a:pt x="82694" y="180794"/>
                      <a:pt x="81198" y="177806"/>
                    </a:cubicBezTo>
                    <a:cubicBezTo>
                      <a:pt x="81198" y="177806"/>
                      <a:pt x="81198" y="177806"/>
                      <a:pt x="87182" y="173324"/>
                    </a:cubicBezTo>
                    <a:cubicBezTo>
                      <a:pt x="87182" y="173324"/>
                      <a:pt x="87182" y="173324"/>
                      <a:pt x="91670" y="173324"/>
                    </a:cubicBezTo>
                    <a:cubicBezTo>
                      <a:pt x="91670" y="173324"/>
                      <a:pt x="91670" y="173324"/>
                      <a:pt x="100647" y="171829"/>
                    </a:cubicBezTo>
                    <a:cubicBezTo>
                      <a:pt x="100647" y="171829"/>
                      <a:pt x="100647" y="171829"/>
                      <a:pt x="112615" y="164359"/>
                    </a:cubicBezTo>
                    <a:cubicBezTo>
                      <a:pt x="112615" y="164359"/>
                      <a:pt x="112615" y="164359"/>
                      <a:pt x="114111" y="167347"/>
                    </a:cubicBezTo>
                    <a:cubicBezTo>
                      <a:pt x="114111" y="167347"/>
                      <a:pt x="114111" y="167347"/>
                      <a:pt x="121592" y="164359"/>
                    </a:cubicBezTo>
                    <a:cubicBezTo>
                      <a:pt x="121592" y="164359"/>
                      <a:pt x="121592" y="164359"/>
                      <a:pt x="121592" y="162864"/>
                    </a:cubicBezTo>
                    <a:cubicBezTo>
                      <a:pt x="121592" y="162864"/>
                      <a:pt x="121592" y="162864"/>
                      <a:pt x="126080" y="161370"/>
                    </a:cubicBezTo>
                    <a:cubicBezTo>
                      <a:pt x="126080" y="161370"/>
                      <a:pt x="126080" y="161370"/>
                      <a:pt x="135056" y="159876"/>
                    </a:cubicBezTo>
                    <a:cubicBezTo>
                      <a:pt x="135056" y="159876"/>
                      <a:pt x="135056" y="159876"/>
                      <a:pt x="145529" y="159876"/>
                    </a:cubicBezTo>
                    <a:cubicBezTo>
                      <a:pt x="145529" y="159876"/>
                      <a:pt x="145529" y="159876"/>
                      <a:pt x="150017" y="162864"/>
                    </a:cubicBezTo>
                    <a:cubicBezTo>
                      <a:pt x="150017" y="162864"/>
                      <a:pt x="150017" y="162864"/>
                      <a:pt x="147025" y="170335"/>
                    </a:cubicBezTo>
                    <a:cubicBezTo>
                      <a:pt x="147025" y="170335"/>
                      <a:pt x="147025" y="170335"/>
                      <a:pt x="147025" y="173324"/>
                    </a:cubicBezTo>
                    <a:cubicBezTo>
                      <a:pt x="147025" y="173324"/>
                      <a:pt x="147025" y="173324"/>
                      <a:pt x="151513" y="176312"/>
                    </a:cubicBezTo>
                    <a:cubicBezTo>
                      <a:pt x="151513" y="176312"/>
                      <a:pt x="151513" y="176312"/>
                      <a:pt x="156001" y="180794"/>
                    </a:cubicBezTo>
                    <a:cubicBezTo>
                      <a:pt x="156001" y="180794"/>
                      <a:pt x="156001" y="180794"/>
                      <a:pt x="164978" y="180794"/>
                    </a:cubicBezTo>
                    <a:cubicBezTo>
                      <a:pt x="164978" y="180794"/>
                      <a:pt x="164978" y="180794"/>
                      <a:pt x="176946" y="183783"/>
                    </a:cubicBezTo>
                    <a:cubicBezTo>
                      <a:pt x="176946" y="183783"/>
                      <a:pt x="176946" y="183783"/>
                      <a:pt x="185923" y="179300"/>
                    </a:cubicBezTo>
                    <a:cubicBezTo>
                      <a:pt x="185923" y="179300"/>
                      <a:pt x="185923" y="179300"/>
                      <a:pt x="191907" y="173324"/>
                    </a:cubicBezTo>
                    <a:cubicBezTo>
                      <a:pt x="191907" y="173324"/>
                      <a:pt x="191907" y="173324"/>
                      <a:pt x="199387" y="168841"/>
                    </a:cubicBezTo>
                    <a:cubicBezTo>
                      <a:pt x="199387" y="168841"/>
                      <a:pt x="193403" y="165853"/>
                      <a:pt x="191907" y="165853"/>
                    </a:cubicBezTo>
                    <a:cubicBezTo>
                      <a:pt x="188915" y="165853"/>
                      <a:pt x="185923" y="162864"/>
                      <a:pt x="185923" y="162864"/>
                    </a:cubicBezTo>
                    <a:cubicBezTo>
                      <a:pt x="185923" y="162864"/>
                      <a:pt x="185923" y="162864"/>
                      <a:pt x="181435" y="159876"/>
                    </a:cubicBezTo>
                    <a:cubicBezTo>
                      <a:pt x="181435" y="159876"/>
                      <a:pt x="181435" y="159876"/>
                      <a:pt x="181435" y="153899"/>
                    </a:cubicBezTo>
                    <a:cubicBezTo>
                      <a:pt x="181435" y="153899"/>
                      <a:pt x="181435" y="153899"/>
                      <a:pt x="179939" y="146428"/>
                    </a:cubicBezTo>
                    <a:cubicBezTo>
                      <a:pt x="179939" y="146428"/>
                      <a:pt x="179939" y="146428"/>
                      <a:pt x="157497" y="140452"/>
                    </a:cubicBezTo>
                    <a:cubicBezTo>
                      <a:pt x="157497" y="140452"/>
                      <a:pt x="157497" y="140452"/>
                      <a:pt x="157497" y="118039"/>
                    </a:cubicBezTo>
                    <a:cubicBezTo>
                      <a:pt x="157497" y="118039"/>
                      <a:pt x="157497" y="118039"/>
                      <a:pt x="147025" y="107580"/>
                    </a:cubicBezTo>
                    <a:cubicBezTo>
                      <a:pt x="147025" y="107580"/>
                      <a:pt x="147025" y="107580"/>
                      <a:pt x="126080" y="85168"/>
                    </a:cubicBezTo>
                    <a:cubicBezTo>
                      <a:pt x="126080" y="85168"/>
                      <a:pt x="126080" y="85168"/>
                      <a:pt x="129072" y="85168"/>
                    </a:cubicBezTo>
                    <a:cubicBezTo>
                      <a:pt x="129072" y="85168"/>
                      <a:pt x="129072" y="85168"/>
                      <a:pt x="129072" y="80685"/>
                    </a:cubicBezTo>
                    <a:cubicBezTo>
                      <a:pt x="129072" y="80685"/>
                      <a:pt x="129072" y="80685"/>
                      <a:pt x="136552" y="80685"/>
                    </a:cubicBezTo>
                    <a:cubicBezTo>
                      <a:pt x="136552" y="80685"/>
                      <a:pt x="136552" y="80685"/>
                      <a:pt x="136552" y="74708"/>
                    </a:cubicBezTo>
                    <a:cubicBezTo>
                      <a:pt x="136552" y="74708"/>
                      <a:pt x="136552" y="74708"/>
                      <a:pt x="138048" y="67238"/>
                    </a:cubicBezTo>
                    <a:cubicBezTo>
                      <a:pt x="138048" y="67238"/>
                      <a:pt x="138048" y="67238"/>
                      <a:pt x="142537" y="67238"/>
                    </a:cubicBezTo>
                    <a:cubicBezTo>
                      <a:pt x="142537" y="67238"/>
                      <a:pt x="142537" y="67238"/>
                      <a:pt x="147025" y="70226"/>
                    </a:cubicBezTo>
                    <a:cubicBezTo>
                      <a:pt x="147025" y="70226"/>
                      <a:pt x="147025" y="70226"/>
                      <a:pt x="154505" y="70226"/>
                    </a:cubicBezTo>
                    <a:cubicBezTo>
                      <a:pt x="154505" y="70226"/>
                      <a:pt x="154505" y="70226"/>
                      <a:pt x="157497" y="70226"/>
                    </a:cubicBezTo>
                    <a:cubicBezTo>
                      <a:pt x="157497" y="70226"/>
                      <a:pt x="157497" y="70226"/>
                      <a:pt x="164978" y="70226"/>
                    </a:cubicBezTo>
                    <a:cubicBezTo>
                      <a:pt x="164978" y="70226"/>
                      <a:pt x="164978" y="70226"/>
                      <a:pt x="178442" y="65743"/>
                    </a:cubicBezTo>
                    <a:cubicBezTo>
                      <a:pt x="178442" y="65743"/>
                      <a:pt x="178442" y="65743"/>
                      <a:pt x="182931" y="61261"/>
                    </a:cubicBezTo>
                    <a:cubicBezTo>
                      <a:pt x="182931" y="61261"/>
                      <a:pt x="182931" y="61261"/>
                      <a:pt x="187419" y="53790"/>
                    </a:cubicBezTo>
                    <a:cubicBezTo>
                      <a:pt x="187419" y="53790"/>
                      <a:pt x="187419" y="53790"/>
                      <a:pt x="187419" y="41837"/>
                    </a:cubicBezTo>
                    <a:cubicBezTo>
                      <a:pt x="187419" y="41837"/>
                      <a:pt x="187419" y="41837"/>
                      <a:pt x="191907" y="41837"/>
                    </a:cubicBezTo>
                    <a:cubicBezTo>
                      <a:pt x="191907" y="41837"/>
                      <a:pt x="191907" y="41837"/>
                      <a:pt x="196395" y="37354"/>
                    </a:cubicBezTo>
                    <a:cubicBezTo>
                      <a:pt x="196395" y="37354"/>
                      <a:pt x="196395" y="37354"/>
                      <a:pt x="205372" y="29883"/>
                    </a:cubicBezTo>
                    <a:cubicBezTo>
                      <a:pt x="205372" y="29883"/>
                      <a:pt x="205372" y="29883"/>
                      <a:pt x="221829" y="26895"/>
                    </a:cubicBezTo>
                    <a:cubicBezTo>
                      <a:pt x="221829" y="26895"/>
                      <a:pt x="221829" y="26895"/>
                      <a:pt x="227813" y="19424"/>
                    </a:cubicBezTo>
                    <a:cubicBezTo>
                      <a:pt x="227813" y="19424"/>
                      <a:pt x="227813" y="19424"/>
                      <a:pt x="233797" y="16436"/>
                    </a:cubicBezTo>
                    <a:cubicBezTo>
                      <a:pt x="233797" y="16436"/>
                      <a:pt x="233797" y="16436"/>
                      <a:pt x="238285" y="11953"/>
                    </a:cubicBezTo>
                    <a:cubicBezTo>
                      <a:pt x="238285" y="11953"/>
                      <a:pt x="238285" y="11953"/>
                      <a:pt x="262223" y="13447"/>
                    </a:cubicBezTo>
                    <a:cubicBezTo>
                      <a:pt x="262223" y="13447"/>
                      <a:pt x="262223" y="13447"/>
                      <a:pt x="265215" y="5977"/>
                    </a:cubicBezTo>
                    <a:cubicBezTo>
                      <a:pt x="265215" y="5977"/>
                      <a:pt x="265215" y="5977"/>
                      <a:pt x="27718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2C1E4BBD-1B1F-5241-83CF-BA7223E9F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1160" y="11250441"/>
                <a:ext cx="1775369" cy="1128259"/>
              </a:xfrm>
              <a:custGeom>
                <a:avLst/>
                <a:gdLst>
                  <a:gd name="connsiteX0" fmla="*/ 373837 w 470138"/>
                  <a:gd name="connsiteY0" fmla="*/ 178512 h 298698"/>
                  <a:gd name="connsiteX1" fmla="*/ 376847 w 470138"/>
                  <a:gd name="connsiteY1" fmla="*/ 178512 h 298698"/>
                  <a:gd name="connsiteX2" fmla="*/ 382865 w 470138"/>
                  <a:gd name="connsiteY2" fmla="*/ 178512 h 298698"/>
                  <a:gd name="connsiteX3" fmla="*/ 391894 w 470138"/>
                  <a:gd name="connsiteY3" fmla="*/ 184447 h 298698"/>
                  <a:gd name="connsiteX4" fmla="*/ 399417 w 470138"/>
                  <a:gd name="connsiteY4" fmla="*/ 191866 h 298698"/>
                  <a:gd name="connsiteX5" fmla="*/ 405436 w 470138"/>
                  <a:gd name="connsiteY5" fmla="*/ 193350 h 298698"/>
                  <a:gd name="connsiteX6" fmla="*/ 409950 w 470138"/>
                  <a:gd name="connsiteY6" fmla="*/ 193350 h 298698"/>
                  <a:gd name="connsiteX7" fmla="*/ 417474 w 470138"/>
                  <a:gd name="connsiteY7" fmla="*/ 193350 h 298698"/>
                  <a:gd name="connsiteX8" fmla="*/ 432521 w 470138"/>
                  <a:gd name="connsiteY8" fmla="*/ 199285 h 298698"/>
                  <a:gd name="connsiteX9" fmla="*/ 441549 w 470138"/>
                  <a:gd name="connsiteY9" fmla="*/ 206704 h 298698"/>
                  <a:gd name="connsiteX10" fmla="*/ 441549 w 470138"/>
                  <a:gd name="connsiteY10" fmla="*/ 212639 h 298698"/>
                  <a:gd name="connsiteX11" fmla="*/ 444558 w 470138"/>
                  <a:gd name="connsiteY11" fmla="*/ 225993 h 298698"/>
                  <a:gd name="connsiteX12" fmla="*/ 449072 w 470138"/>
                  <a:gd name="connsiteY12" fmla="*/ 225993 h 298698"/>
                  <a:gd name="connsiteX13" fmla="*/ 452082 w 470138"/>
                  <a:gd name="connsiteY13" fmla="*/ 225993 h 298698"/>
                  <a:gd name="connsiteX14" fmla="*/ 452082 w 470138"/>
                  <a:gd name="connsiteY14" fmla="*/ 234896 h 298698"/>
                  <a:gd name="connsiteX15" fmla="*/ 456596 w 470138"/>
                  <a:gd name="connsiteY15" fmla="*/ 234896 h 298698"/>
                  <a:gd name="connsiteX16" fmla="*/ 462615 w 470138"/>
                  <a:gd name="connsiteY16" fmla="*/ 240831 h 298698"/>
                  <a:gd name="connsiteX17" fmla="*/ 470138 w 470138"/>
                  <a:gd name="connsiteY17" fmla="*/ 240831 h 298698"/>
                  <a:gd name="connsiteX18" fmla="*/ 462615 w 470138"/>
                  <a:gd name="connsiteY18" fmla="*/ 251217 h 298698"/>
                  <a:gd name="connsiteX19" fmla="*/ 456596 w 470138"/>
                  <a:gd name="connsiteY19" fmla="*/ 254185 h 298698"/>
                  <a:gd name="connsiteX20" fmla="*/ 449072 w 470138"/>
                  <a:gd name="connsiteY20" fmla="*/ 267539 h 298698"/>
                  <a:gd name="connsiteX21" fmla="*/ 440044 w 470138"/>
                  <a:gd name="connsiteY21" fmla="*/ 270506 h 298698"/>
                  <a:gd name="connsiteX22" fmla="*/ 421988 w 470138"/>
                  <a:gd name="connsiteY22" fmla="*/ 270506 h 298698"/>
                  <a:gd name="connsiteX23" fmla="*/ 418978 w 470138"/>
                  <a:gd name="connsiteY23" fmla="*/ 274958 h 298698"/>
                  <a:gd name="connsiteX24" fmla="*/ 406941 w 470138"/>
                  <a:gd name="connsiteY24" fmla="*/ 274958 h 298698"/>
                  <a:gd name="connsiteX25" fmla="*/ 403931 w 470138"/>
                  <a:gd name="connsiteY25" fmla="*/ 285344 h 298698"/>
                  <a:gd name="connsiteX26" fmla="*/ 402427 w 470138"/>
                  <a:gd name="connsiteY26" fmla="*/ 292763 h 298698"/>
                  <a:gd name="connsiteX27" fmla="*/ 399417 w 470138"/>
                  <a:gd name="connsiteY27" fmla="*/ 295731 h 298698"/>
                  <a:gd name="connsiteX28" fmla="*/ 396408 w 470138"/>
                  <a:gd name="connsiteY28" fmla="*/ 298698 h 298698"/>
                  <a:gd name="connsiteX29" fmla="*/ 391894 w 470138"/>
                  <a:gd name="connsiteY29" fmla="*/ 298698 h 298698"/>
                  <a:gd name="connsiteX30" fmla="*/ 387380 w 470138"/>
                  <a:gd name="connsiteY30" fmla="*/ 291279 h 298698"/>
                  <a:gd name="connsiteX31" fmla="*/ 376847 w 470138"/>
                  <a:gd name="connsiteY31" fmla="*/ 286828 h 298698"/>
                  <a:gd name="connsiteX32" fmla="*/ 370828 w 470138"/>
                  <a:gd name="connsiteY32" fmla="*/ 280893 h 298698"/>
                  <a:gd name="connsiteX33" fmla="*/ 370828 w 470138"/>
                  <a:gd name="connsiteY33" fmla="*/ 277925 h 298698"/>
                  <a:gd name="connsiteX34" fmla="*/ 370828 w 470138"/>
                  <a:gd name="connsiteY34" fmla="*/ 273474 h 298698"/>
                  <a:gd name="connsiteX35" fmla="*/ 370828 w 470138"/>
                  <a:gd name="connsiteY35" fmla="*/ 267539 h 298698"/>
                  <a:gd name="connsiteX36" fmla="*/ 370828 w 470138"/>
                  <a:gd name="connsiteY36" fmla="*/ 264571 h 298698"/>
                  <a:gd name="connsiteX37" fmla="*/ 370828 w 470138"/>
                  <a:gd name="connsiteY37" fmla="*/ 252701 h 298698"/>
                  <a:gd name="connsiteX38" fmla="*/ 370828 w 470138"/>
                  <a:gd name="connsiteY38" fmla="*/ 249733 h 298698"/>
                  <a:gd name="connsiteX39" fmla="*/ 370828 w 470138"/>
                  <a:gd name="connsiteY39" fmla="*/ 242315 h 298698"/>
                  <a:gd name="connsiteX40" fmla="*/ 363304 w 470138"/>
                  <a:gd name="connsiteY40" fmla="*/ 231928 h 298698"/>
                  <a:gd name="connsiteX41" fmla="*/ 358790 w 470138"/>
                  <a:gd name="connsiteY41" fmla="*/ 227477 h 298698"/>
                  <a:gd name="connsiteX42" fmla="*/ 358790 w 470138"/>
                  <a:gd name="connsiteY42" fmla="*/ 223025 h 298698"/>
                  <a:gd name="connsiteX43" fmla="*/ 358790 w 470138"/>
                  <a:gd name="connsiteY43" fmla="*/ 220058 h 298698"/>
                  <a:gd name="connsiteX44" fmla="*/ 363304 w 470138"/>
                  <a:gd name="connsiteY44" fmla="*/ 214123 h 298698"/>
                  <a:gd name="connsiteX45" fmla="*/ 370828 w 470138"/>
                  <a:gd name="connsiteY45" fmla="*/ 212639 h 298698"/>
                  <a:gd name="connsiteX46" fmla="*/ 376847 w 470138"/>
                  <a:gd name="connsiteY46" fmla="*/ 206704 h 298698"/>
                  <a:gd name="connsiteX47" fmla="*/ 376847 w 470138"/>
                  <a:gd name="connsiteY47" fmla="*/ 199285 h 298698"/>
                  <a:gd name="connsiteX48" fmla="*/ 373837 w 470138"/>
                  <a:gd name="connsiteY48" fmla="*/ 185931 h 298698"/>
                  <a:gd name="connsiteX49" fmla="*/ 373837 w 470138"/>
                  <a:gd name="connsiteY49" fmla="*/ 182963 h 298698"/>
                  <a:gd name="connsiteX50" fmla="*/ 373837 w 470138"/>
                  <a:gd name="connsiteY50" fmla="*/ 178512 h 298698"/>
                  <a:gd name="connsiteX51" fmla="*/ 275720 w 470138"/>
                  <a:gd name="connsiteY51" fmla="*/ 116651 h 298698"/>
                  <a:gd name="connsiteX52" fmla="*/ 281022 w 470138"/>
                  <a:gd name="connsiteY52" fmla="*/ 116651 h 298698"/>
                  <a:gd name="connsiteX53" fmla="*/ 284556 w 470138"/>
                  <a:gd name="connsiteY53" fmla="*/ 116651 h 298698"/>
                  <a:gd name="connsiteX54" fmla="*/ 288091 w 470138"/>
                  <a:gd name="connsiteY54" fmla="*/ 120186 h 298698"/>
                  <a:gd name="connsiteX55" fmla="*/ 291626 w 470138"/>
                  <a:gd name="connsiteY55" fmla="*/ 125488 h 298698"/>
                  <a:gd name="connsiteX56" fmla="*/ 291626 w 470138"/>
                  <a:gd name="connsiteY56" fmla="*/ 130790 h 298698"/>
                  <a:gd name="connsiteX57" fmla="*/ 284556 w 470138"/>
                  <a:gd name="connsiteY57" fmla="*/ 134325 h 298698"/>
                  <a:gd name="connsiteX58" fmla="*/ 281022 w 470138"/>
                  <a:gd name="connsiteY58" fmla="*/ 130790 h 298698"/>
                  <a:gd name="connsiteX59" fmla="*/ 281022 w 470138"/>
                  <a:gd name="connsiteY59" fmla="*/ 125488 h 298698"/>
                  <a:gd name="connsiteX60" fmla="*/ 275720 w 470138"/>
                  <a:gd name="connsiteY60" fmla="*/ 121953 h 298698"/>
                  <a:gd name="connsiteX61" fmla="*/ 275720 w 470138"/>
                  <a:gd name="connsiteY61" fmla="*/ 120186 h 298698"/>
                  <a:gd name="connsiteX62" fmla="*/ 309302 w 470138"/>
                  <a:gd name="connsiteY62" fmla="*/ 107814 h 298698"/>
                  <a:gd name="connsiteX63" fmla="*/ 314604 w 470138"/>
                  <a:gd name="connsiteY63" fmla="*/ 107814 h 298698"/>
                  <a:gd name="connsiteX64" fmla="*/ 319906 w 470138"/>
                  <a:gd name="connsiteY64" fmla="*/ 113116 h 298698"/>
                  <a:gd name="connsiteX65" fmla="*/ 323441 w 470138"/>
                  <a:gd name="connsiteY65" fmla="*/ 116651 h 298698"/>
                  <a:gd name="connsiteX66" fmla="*/ 330511 w 470138"/>
                  <a:gd name="connsiteY66" fmla="*/ 120186 h 298698"/>
                  <a:gd name="connsiteX67" fmla="*/ 330511 w 470138"/>
                  <a:gd name="connsiteY67" fmla="*/ 116651 h 298698"/>
                  <a:gd name="connsiteX68" fmla="*/ 339348 w 470138"/>
                  <a:gd name="connsiteY68" fmla="*/ 116651 h 298698"/>
                  <a:gd name="connsiteX69" fmla="*/ 344650 w 470138"/>
                  <a:gd name="connsiteY69" fmla="*/ 116651 h 298698"/>
                  <a:gd name="connsiteX70" fmla="*/ 351720 w 470138"/>
                  <a:gd name="connsiteY70" fmla="*/ 121954 h 298698"/>
                  <a:gd name="connsiteX71" fmla="*/ 364092 w 470138"/>
                  <a:gd name="connsiteY71" fmla="*/ 130791 h 298698"/>
                  <a:gd name="connsiteX72" fmla="*/ 364092 w 470138"/>
                  <a:gd name="connsiteY72" fmla="*/ 139628 h 298698"/>
                  <a:gd name="connsiteX73" fmla="*/ 358789 w 470138"/>
                  <a:gd name="connsiteY73" fmla="*/ 144930 h 298698"/>
                  <a:gd name="connsiteX74" fmla="*/ 353487 w 470138"/>
                  <a:gd name="connsiteY74" fmla="*/ 144930 h 298698"/>
                  <a:gd name="connsiteX75" fmla="*/ 348185 w 470138"/>
                  <a:gd name="connsiteY75" fmla="*/ 144930 h 298698"/>
                  <a:gd name="connsiteX76" fmla="*/ 348185 w 470138"/>
                  <a:gd name="connsiteY76" fmla="*/ 146698 h 298698"/>
                  <a:gd name="connsiteX77" fmla="*/ 335813 w 470138"/>
                  <a:gd name="connsiteY77" fmla="*/ 146698 h 298698"/>
                  <a:gd name="connsiteX78" fmla="*/ 330511 w 470138"/>
                  <a:gd name="connsiteY78" fmla="*/ 146698 h 298698"/>
                  <a:gd name="connsiteX79" fmla="*/ 328743 w 470138"/>
                  <a:gd name="connsiteY79" fmla="*/ 146698 h 298698"/>
                  <a:gd name="connsiteX80" fmla="*/ 325209 w 470138"/>
                  <a:gd name="connsiteY80" fmla="*/ 141396 h 298698"/>
                  <a:gd name="connsiteX81" fmla="*/ 323441 w 470138"/>
                  <a:gd name="connsiteY81" fmla="*/ 134326 h 298698"/>
                  <a:gd name="connsiteX82" fmla="*/ 325209 w 470138"/>
                  <a:gd name="connsiteY82" fmla="*/ 127256 h 298698"/>
                  <a:gd name="connsiteX83" fmla="*/ 316371 w 470138"/>
                  <a:gd name="connsiteY83" fmla="*/ 127256 h 298698"/>
                  <a:gd name="connsiteX84" fmla="*/ 309302 w 470138"/>
                  <a:gd name="connsiteY84" fmla="*/ 125488 h 298698"/>
                  <a:gd name="connsiteX85" fmla="*/ 309302 w 470138"/>
                  <a:gd name="connsiteY85" fmla="*/ 120186 h 298698"/>
                  <a:gd name="connsiteX86" fmla="*/ 309302 w 470138"/>
                  <a:gd name="connsiteY86" fmla="*/ 116651 h 298698"/>
                  <a:gd name="connsiteX87" fmla="*/ 309302 w 470138"/>
                  <a:gd name="connsiteY87" fmla="*/ 111349 h 298698"/>
                  <a:gd name="connsiteX88" fmla="*/ 258045 w 470138"/>
                  <a:gd name="connsiteY88" fmla="*/ 93675 h 298698"/>
                  <a:gd name="connsiteX89" fmla="*/ 261580 w 470138"/>
                  <a:gd name="connsiteY89" fmla="*/ 93675 h 298698"/>
                  <a:gd name="connsiteX90" fmla="*/ 272184 w 470138"/>
                  <a:gd name="connsiteY90" fmla="*/ 93675 h 298698"/>
                  <a:gd name="connsiteX91" fmla="*/ 281021 w 470138"/>
                  <a:gd name="connsiteY91" fmla="*/ 93675 h 298698"/>
                  <a:gd name="connsiteX92" fmla="*/ 282788 w 470138"/>
                  <a:gd name="connsiteY92" fmla="*/ 100745 h 298698"/>
                  <a:gd name="connsiteX93" fmla="*/ 302230 w 470138"/>
                  <a:gd name="connsiteY93" fmla="*/ 100745 h 298698"/>
                  <a:gd name="connsiteX94" fmla="*/ 293393 w 470138"/>
                  <a:gd name="connsiteY94" fmla="*/ 106047 h 298698"/>
                  <a:gd name="connsiteX95" fmla="*/ 291625 w 470138"/>
                  <a:gd name="connsiteY95" fmla="*/ 107815 h 298698"/>
                  <a:gd name="connsiteX96" fmla="*/ 291625 w 470138"/>
                  <a:gd name="connsiteY96" fmla="*/ 104280 h 298698"/>
                  <a:gd name="connsiteX97" fmla="*/ 286323 w 470138"/>
                  <a:gd name="connsiteY97" fmla="*/ 104280 h 298698"/>
                  <a:gd name="connsiteX98" fmla="*/ 282788 w 470138"/>
                  <a:gd name="connsiteY98" fmla="*/ 104280 h 298698"/>
                  <a:gd name="connsiteX99" fmla="*/ 277486 w 470138"/>
                  <a:gd name="connsiteY99" fmla="*/ 104280 h 298698"/>
                  <a:gd name="connsiteX100" fmla="*/ 273951 w 470138"/>
                  <a:gd name="connsiteY100" fmla="*/ 104280 h 298698"/>
                  <a:gd name="connsiteX101" fmla="*/ 270417 w 470138"/>
                  <a:gd name="connsiteY101" fmla="*/ 104280 h 298698"/>
                  <a:gd name="connsiteX102" fmla="*/ 265114 w 470138"/>
                  <a:gd name="connsiteY102" fmla="*/ 104280 h 298698"/>
                  <a:gd name="connsiteX103" fmla="*/ 258045 w 470138"/>
                  <a:gd name="connsiteY103" fmla="*/ 102512 h 298698"/>
                  <a:gd name="connsiteX104" fmla="*/ 258045 w 470138"/>
                  <a:gd name="connsiteY104" fmla="*/ 100745 h 298698"/>
                  <a:gd name="connsiteX105" fmla="*/ 258045 w 470138"/>
                  <a:gd name="connsiteY105" fmla="*/ 97210 h 298698"/>
                  <a:gd name="connsiteX106" fmla="*/ 187348 w 470138"/>
                  <a:gd name="connsiteY106" fmla="*/ 51256 h 298698"/>
                  <a:gd name="connsiteX107" fmla="*/ 194417 w 470138"/>
                  <a:gd name="connsiteY107" fmla="*/ 51256 h 298698"/>
                  <a:gd name="connsiteX108" fmla="*/ 197952 w 470138"/>
                  <a:gd name="connsiteY108" fmla="*/ 51256 h 298698"/>
                  <a:gd name="connsiteX109" fmla="*/ 201487 w 470138"/>
                  <a:gd name="connsiteY109" fmla="*/ 53023 h 298698"/>
                  <a:gd name="connsiteX110" fmla="*/ 203254 w 470138"/>
                  <a:gd name="connsiteY110" fmla="*/ 56558 h 298698"/>
                  <a:gd name="connsiteX111" fmla="*/ 208557 w 470138"/>
                  <a:gd name="connsiteY111" fmla="*/ 65395 h 298698"/>
                  <a:gd name="connsiteX112" fmla="*/ 213859 w 470138"/>
                  <a:gd name="connsiteY112" fmla="*/ 65395 h 298698"/>
                  <a:gd name="connsiteX113" fmla="*/ 217394 w 470138"/>
                  <a:gd name="connsiteY113" fmla="*/ 74233 h 298698"/>
                  <a:gd name="connsiteX114" fmla="*/ 217394 w 470138"/>
                  <a:gd name="connsiteY114" fmla="*/ 81303 h 298698"/>
                  <a:gd name="connsiteX115" fmla="*/ 217394 w 470138"/>
                  <a:gd name="connsiteY115" fmla="*/ 86605 h 298698"/>
                  <a:gd name="connsiteX116" fmla="*/ 212092 w 470138"/>
                  <a:gd name="connsiteY116" fmla="*/ 86605 h 298698"/>
                  <a:gd name="connsiteX117" fmla="*/ 206789 w 470138"/>
                  <a:gd name="connsiteY117" fmla="*/ 81303 h 298698"/>
                  <a:gd name="connsiteX118" fmla="*/ 203254 w 470138"/>
                  <a:gd name="connsiteY118" fmla="*/ 77768 h 298698"/>
                  <a:gd name="connsiteX119" fmla="*/ 194417 w 470138"/>
                  <a:gd name="connsiteY119" fmla="*/ 81303 h 298698"/>
                  <a:gd name="connsiteX120" fmla="*/ 187348 w 470138"/>
                  <a:gd name="connsiteY120" fmla="*/ 83070 h 298698"/>
                  <a:gd name="connsiteX121" fmla="*/ 182046 w 470138"/>
                  <a:gd name="connsiteY121" fmla="*/ 79535 h 298698"/>
                  <a:gd name="connsiteX122" fmla="*/ 178511 w 470138"/>
                  <a:gd name="connsiteY122" fmla="*/ 74233 h 298698"/>
                  <a:gd name="connsiteX123" fmla="*/ 169674 w 470138"/>
                  <a:gd name="connsiteY123" fmla="*/ 68930 h 298698"/>
                  <a:gd name="connsiteX124" fmla="*/ 169674 w 470138"/>
                  <a:gd name="connsiteY124" fmla="*/ 63628 h 298698"/>
                  <a:gd name="connsiteX125" fmla="*/ 169674 w 470138"/>
                  <a:gd name="connsiteY125" fmla="*/ 56558 h 298698"/>
                  <a:gd name="connsiteX126" fmla="*/ 174976 w 470138"/>
                  <a:gd name="connsiteY126" fmla="*/ 56558 h 298698"/>
                  <a:gd name="connsiteX127" fmla="*/ 180278 w 470138"/>
                  <a:gd name="connsiteY127" fmla="*/ 56558 h 298698"/>
                  <a:gd name="connsiteX128" fmla="*/ 180278 w 470138"/>
                  <a:gd name="connsiteY128" fmla="*/ 53023 h 298698"/>
                  <a:gd name="connsiteX129" fmla="*/ 12372 w 470138"/>
                  <a:gd name="connsiteY129" fmla="*/ 15908 h 298698"/>
                  <a:gd name="connsiteX130" fmla="*/ 12372 w 470138"/>
                  <a:gd name="connsiteY130" fmla="*/ 21210 h 298698"/>
                  <a:gd name="connsiteX131" fmla="*/ 12372 w 470138"/>
                  <a:gd name="connsiteY131" fmla="*/ 24745 h 298698"/>
                  <a:gd name="connsiteX132" fmla="*/ 8837 w 470138"/>
                  <a:gd name="connsiteY132" fmla="*/ 28280 h 298698"/>
                  <a:gd name="connsiteX133" fmla="*/ 7069 w 470138"/>
                  <a:gd name="connsiteY133" fmla="*/ 31815 h 298698"/>
                  <a:gd name="connsiteX134" fmla="*/ 7069 w 470138"/>
                  <a:gd name="connsiteY134" fmla="*/ 38885 h 298698"/>
                  <a:gd name="connsiteX135" fmla="*/ 0 w 470138"/>
                  <a:gd name="connsiteY135" fmla="*/ 35350 h 298698"/>
                  <a:gd name="connsiteX136" fmla="*/ 0 w 470138"/>
                  <a:gd name="connsiteY136" fmla="*/ 31815 h 298698"/>
                  <a:gd name="connsiteX137" fmla="*/ 0 w 470138"/>
                  <a:gd name="connsiteY137" fmla="*/ 28280 h 298698"/>
                  <a:gd name="connsiteX138" fmla="*/ 7069 w 470138"/>
                  <a:gd name="connsiteY138" fmla="*/ 21210 h 298698"/>
                  <a:gd name="connsiteX139" fmla="*/ 58325 w 470138"/>
                  <a:gd name="connsiteY139" fmla="*/ 0 h 298698"/>
                  <a:gd name="connsiteX140" fmla="*/ 63627 w 470138"/>
                  <a:gd name="connsiteY140" fmla="*/ 0 h 298698"/>
                  <a:gd name="connsiteX141" fmla="*/ 77767 w 470138"/>
                  <a:gd name="connsiteY141" fmla="*/ 0 h 298698"/>
                  <a:gd name="connsiteX142" fmla="*/ 83069 w 470138"/>
                  <a:gd name="connsiteY142" fmla="*/ 0 h 298698"/>
                  <a:gd name="connsiteX143" fmla="*/ 88372 w 470138"/>
                  <a:gd name="connsiteY143" fmla="*/ 8837 h 298698"/>
                  <a:gd name="connsiteX144" fmla="*/ 88372 w 470138"/>
                  <a:gd name="connsiteY144" fmla="*/ 10604 h 298698"/>
                  <a:gd name="connsiteX145" fmla="*/ 88372 w 470138"/>
                  <a:gd name="connsiteY145" fmla="*/ 15907 h 298698"/>
                  <a:gd name="connsiteX146" fmla="*/ 86604 w 470138"/>
                  <a:gd name="connsiteY146" fmla="*/ 21209 h 298698"/>
                  <a:gd name="connsiteX147" fmla="*/ 86604 w 470138"/>
                  <a:gd name="connsiteY147" fmla="*/ 22977 h 298698"/>
                  <a:gd name="connsiteX148" fmla="*/ 81302 w 470138"/>
                  <a:gd name="connsiteY148" fmla="*/ 28279 h 298698"/>
                  <a:gd name="connsiteX149" fmla="*/ 77767 w 470138"/>
                  <a:gd name="connsiteY149" fmla="*/ 28279 h 298698"/>
                  <a:gd name="connsiteX150" fmla="*/ 72465 w 470138"/>
                  <a:gd name="connsiteY150" fmla="*/ 28279 h 298698"/>
                  <a:gd name="connsiteX151" fmla="*/ 68930 w 470138"/>
                  <a:gd name="connsiteY151" fmla="*/ 28279 h 298698"/>
                  <a:gd name="connsiteX152" fmla="*/ 60092 w 470138"/>
                  <a:gd name="connsiteY152" fmla="*/ 22977 h 298698"/>
                  <a:gd name="connsiteX153" fmla="*/ 58325 w 470138"/>
                  <a:gd name="connsiteY153" fmla="*/ 22977 h 298698"/>
                  <a:gd name="connsiteX154" fmla="*/ 49488 w 470138"/>
                  <a:gd name="connsiteY154" fmla="*/ 15907 h 298698"/>
                  <a:gd name="connsiteX155" fmla="*/ 49488 w 470138"/>
                  <a:gd name="connsiteY155" fmla="*/ 7070 h 298698"/>
                  <a:gd name="connsiteX156" fmla="*/ 49488 w 470138"/>
                  <a:gd name="connsiteY156" fmla="*/ 3535 h 29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470138" h="298698">
                    <a:moveTo>
                      <a:pt x="373837" y="178512"/>
                    </a:moveTo>
                    <a:cubicBezTo>
                      <a:pt x="376847" y="178512"/>
                      <a:pt x="376847" y="178512"/>
                      <a:pt x="376847" y="178512"/>
                    </a:cubicBezTo>
                    <a:cubicBezTo>
                      <a:pt x="382865" y="178512"/>
                      <a:pt x="382865" y="178512"/>
                      <a:pt x="382865" y="178512"/>
                    </a:cubicBezTo>
                    <a:cubicBezTo>
                      <a:pt x="391894" y="184447"/>
                      <a:pt x="391894" y="184447"/>
                      <a:pt x="391894" y="184447"/>
                    </a:cubicBezTo>
                    <a:cubicBezTo>
                      <a:pt x="399417" y="191866"/>
                      <a:pt x="399417" y="191866"/>
                      <a:pt x="399417" y="191866"/>
                    </a:cubicBezTo>
                    <a:cubicBezTo>
                      <a:pt x="399417" y="191866"/>
                      <a:pt x="403931" y="193350"/>
                      <a:pt x="405436" y="193350"/>
                    </a:cubicBezTo>
                    <a:cubicBezTo>
                      <a:pt x="406941" y="193350"/>
                      <a:pt x="408445" y="193350"/>
                      <a:pt x="409950" y="193350"/>
                    </a:cubicBezTo>
                    <a:cubicBezTo>
                      <a:pt x="411455" y="193350"/>
                      <a:pt x="417474" y="193350"/>
                      <a:pt x="417474" y="193350"/>
                    </a:cubicBezTo>
                    <a:cubicBezTo>
                      <a:pt x="432521" y="199285"/>
                      <a:pt x="432521" y="199285"/>
                      <a:pt x="432521" y="199285"/>
                    </a:cubicBezTo>
                    <a:cubicBezTo>
                      <a:pt x="441549" y="206704"/>
                      <a:pt x="441549" y="206704"/>
                      <a:pt x="441549" y="206704"/>
                    </a:cubicBezTo>
                    <a:cubicBezTo>
                      <a:pt x="441549" y="212639"/>
                      <a:pt x="441549" y="212639"/>
                      <a:pt x="441549" y="212639"/>
                    </a:cubicBezTo>
                    <a:cubicBezTo>
                      <a:pt x="444558" y="225993"/>
                      <a:pt x="444558" y="225993"/>
                      <a:pt x="444558" y="225993"/>
                    </a:cubicBezTo>
                    <a:cubicBezTo>
                      <a:pt x="449072" y="225993"/>
                      <a:pt x="449072" y="225993"/>
                      <a:pt x="449072" y="225993"/>
                    </a:cubicBezTo>
                    <a:cubicBezTo>
                      <a:pt x="452082" y="225993"/>
                      <a:pt x="452082" y="225993"/>
                      <a:pt x="452082" y="225993"/>
                    </a:cubicBezTo>
                    <a:cubicBezTo>
                      <a:pt x="452082" y="234896"/>
                      <a:pt x="452082" y="234896"/>
                      <a:pt x="452082" y="234896"/>
                    </a:cubicBezTo>
                    <a:cubicBezTo>
                      <a:pt x="456596" y="234896"/>
                      <a:pt x="456596" y="234896"/>
                      <a:pt x="456596" y="234896"/>
                    </a:cubicBezTo>
                    <a:cubicBezTo>
                      <a:pt x="462615" y="240831"/>
                      <a:pt x="462615" y="240831"/>
                      <a:pt x="462615" y="240831"/>
                    </a:cubicBezTo>
                    <a:cubicBezTo>
                      <a:pt x="470138" y="240831"/>
                      <a:pt x="470138" y="240831"/>
                      <a:pt x="470138" y="240831"/>
                    </a:cubicBezTo>
                    <a:cubicBezTo>
                      <a:pt x="462615" y="251217"/>
                      <a:pt x="462615" y="251217"/>
                      <a:pt x="462615" y="251217"/>
                    </a:cubicBezTo>
                    <a:cubicBezTo>
                      <a:pt x="456596" y="254185"/>
                      <a:pt x="456596" y="254185"/>
                      <a:pt x="456596" y="254185"/>
                    </a:cubicBezTo>
                    <a:cubicBezTo>
                      <a:pt x="449072" y="267539"/>
                      <a:pt x="449072" y="267539"/>
                      <a:pt x="449072" y="267539"/>
                    </a:cubicBezTo>
                    <a:cubicBezTo>
                      <a:pt x="440044" y="270506"/>
                      <a:pt x="440044" y="270506"/>
                      <a:pt x="440044" y="270506"/>
                    </a:cubicBezTo>
                    <a:cubicBezTo>
                      <a:pt x="421988" y="270506"/>
                      <a:pt x="421988" y="270506"/>
                      <a:pt x="421988" y="270506"/>
                    </a:cubicBezTo>
                    <a:cubicBezTo>
                      <a:pt x="418978" y="274958"/>
                      <a:pt x="418978" y="274958"/>
                      <a:pt x="418978" y="274958"/>
                    </a:cubicBezTo>
                    <a:cubicBezTo>
                      <a:pt x="406941" y="274958"/>
                      <a:pt x="406941" y="274958"/>
                      <a:pt x="406941" y="274958"/>
                    </a:cubicBezTo>
                    <a:cubicBezTo>
                      <a:pt x="403931" y="285344"/>
                      <a:pt x="403931" y="285344"/>
                      <a:pt x="403931" y="285344"/>
                    </a:cubicBezTo>
                    <a:cubicBezTo>
                      <a:pt x="402427" y="292763"/>
                      <a:pt x="402427" y="292763"/>
                      <a:pt x="402427" y="292763"/>
                    </a:cubicBezTo>
                    <a:cubicBezTo>
                      <a:pt x="399417" y="295731"/>
                      <a:pt x="399417" y="295731"/>
                      <a:pt x="399417" y="295731"/>
                    </a:cubicBezTo>
                    <a:cubicBezTo>
                      <a:pt x="396408" y="298698"/>
                      <a:pt x="396408" y="298698"/>
                      <a:pt x="396408" y="298698"/>
                    </a:cubicBezTo>
                    <a:cubicBezTo>
                      <a:pt x="391894" y="298698"/>
                      <a:pt x="391894" y="298698"/>
                      <a:pt x="391894" y="298698"/>
                    </a:cubicBezTo>
                    <a:cubicBezTo>
                      <a:pt x="387380" y="291279"/>
                      <a:pt x="387380" y="291279"/>
                      <a:pt x="387380" y="291279"/>
                    </a:cubicBezTo>
                    <a:cubicBezTo>
                      <a:pt x="376847" y="286828"/>
                      <a:pt x="376847" y="286828"/>
                      <a:pt x="376847" y="286828"/>
                    </a:cubicBezTo>
                    <a:cubicBezTo>
                      <a:pt x="370828" y="280893"/>
                      <a:pt x="370828" y="280893"/>
                      <a:pt x="370828" y="280893"/>
                    </a:cubicBezTo>
                    <a:cubicBezTo>
                      <a:pt x="370828" y="277925"/>
                      <a:pt x="370828" y="277925"/>
                      <a:pt x="370828" y="277925"/>
                    </a:cubicBezTo>
                    <a:cubicBezTo>
                      <a:pt x="370828" y="273474"/>
                      <a:pt x="370828" y="273474"/>
                      <a:pt x="370828" y="273474"/>
                    </a:cubicBezTo>
                    <a:cubicBezTo>
                      <a:pt x="370828" y="267539"/>
                      <a:pt x="370828" y="267539"/>
                      <a:pt x="370828" y="267539"/>
                    </a:cubicBezTo>
                    <a:cubicBezTo>
                      <a:pt x="370828" y="264571"/>
                      <a:pt x="370828" y="264571"/>
                      <a:pt x="370828" y="264571"/>
                    </a:cubicBezTo>
                    <a:cubicBezTo>
                      <a:pt x="370828" y="252701"/>
                      <a:pt x="370828" y="252701"/>
                      <a:pt x="370828" y="252701"/>
                    </a:cubicBezTo>
                    <a:cubicBezTo>
                      <a:pt x="370828" y="249733"/>
                      <a:pt x="370828" y="249733"/>
                      <a:pt x="370828" y="249733"/>
                    </a:cubicBezTo>
                    <a:cubicBezTo>
                      <a:pt x="370828" y="242315"/>
                      <a:pt x="370828" y="242315"/>
                      <a:pt x="370828" y="242315"/>
                    </a:cubicBezTo>
                    <a:cubicBezTo>
                      <a:pt x="363304" y="231928"/>
                      <a:pt x="363304" y="231928"/>
                      <a:pt x="363304" y="231928"/>
                    </a:cubicBezTo>
                    <a:cubicBezTo>
                      <a:pt x="358790" y="227477"/>
                      <a:pt x="358790" y="227477"/>
                      <a:pt x="358790" y="227477"/>
                    </a:cubicBezTo>
                    <a:cubicBezTo>
                      <a:pt x="358790" y="223025"/>
                      <a:pt x="358790" y="223025"/>
                      <a:pt x="358790" y="223025"/>
                    </a:cubicBezTo>
                    <a:cubicBezTo>
                      <a:pt x="358790" y="220058"/>
                      <a:pt x="358790" y="220058"/>
                      <a:pt x="358790" y="220058"/>
                    </a:cubicBezTo>
                    <a:cubicBezTo>
                      <a:pt x="363304" y="214123"/>
                      <a:pt x="363304" y="214123"/>
                      <a:pt x="363304" y="214123"/>
                    </a:cubicBezTo>
                    <a:cubicBezTo>
                      <a:pt x="370828" y="212639"/>
                      <a:pt x="370828" y="212639"/>
                      <a:pt x="370828" y="212639"/>
                    </a:cubicBezTo>
                    <a:cubicBezTo>
                      <a:pt x="376847" y="206704"/>
                      <a:pt x="376847" y="206704"/>
                      <a:pt x="376847" y="206704"/>
                    </a:cubicBezTo>
                    <a:lnTo>
                      <a:pt x="376847" y="199285"/>
                    </a:lnTo>
                    <a:cubicBezTo>
                      <a:pt x="373837" y="185931"/>
                      <a:pt x="373837" y="185931"/>
                      <a:pt x="373837" y="185931"/>
                    </a:cubicBezTo>
                    <a:cubicBezTo>
                      <a:pt x="373837" y="182963"/>
                      <a:pt x="373837" y="182963"/>
                      <a:pt x="373837" y="182963"/>
                    </a:cubicBezTo>
                    <a:cubicBezTo>
                      <a:pt x="373837" y="178512"/>
                      <a:pt x="373837" y="178512"/>
                      <a:pt x="373837" y="178512"/>
                    </a:cubicBezTo>
                    <a:close/>
                    <a:moveTo>
                      <a:pt x="275720" y="116651"/>
                    </a:moveTo>
                    <a:lnTo>
                      <a:pt x="281022" y="116651"/>
                    </a:lnTo>
                    <a:lnTo>
                      <a:pt x="284556" y="116651"/>
                    </a:lnTo>
                    <a:lnTo>
                      <a:pt x="288091" y="120186"/>
                    </a:lnTo>
                    <a:lnTo>
                      <a:pt x="291626" y="125488"/>
                    </a:lnTo>
                    <a:lnTo>
                      <a:pt x="291626" y="130790"/>
                    </a:lnTo>
                    <a:lnTo>
                      <a:pt x="284556" y="134325"/>
                    </a:lnTo>
                    <a:lnTo>
                      <a:pt x="281022" y="130790"/>
                    </a:lnTo>
                    <a:lnTo>
                      <a:pt x="281022" y="125488"/>
                    </a:lnTo>
                    <a:lnTo>
                      <a:pt x="275720" y="121953"/>
                    </a:lnTo>
                    <a:lnTo>
                      <a:pt x="275720" y="120186"/>
                    </a:lnTo>
                    <a:close/>
                    <a:moveTo>
                      <a:pt x="309302" y="107814"/>
                    </a:moveTo>
                    <a:lnTo>
                      <a:pt x="314604" y="107814"/>
                    </a:lnTo>
                    <a:lnTo>
                      <a:pt x="319906" y="113116"/>
                    </a:lnTo>
                    <a:lnTo>
                      <a:pt x="323441" y="116651"/>
                    </a:lnTo>
                    <a:lnTo>
                      <a:pt x="330511" y="120186"/>
                    </a:lnTo>
                    <a:lnTo>
                      <a:pt x="330511" y="116651"/>
                    </a:lnTo>
                    <a:lnTo>
                      <a:pt x="339348" y="116651"/>
                    </a:lnTo>
                    <a:lnTo>
                      <a:pt x="344650" y="116651"/>
                    </a:lnTo>
                    <a:lnTo>
                      <a:pt x="351720" y="121954"/>
                    </a:lnTo>
                    <a:lnTo>
                      <a:pt x="364092" y="130791"/>
                    </a:lnTo>
                    <a:lnTo>
                      <a:pt x="364092" y="139628"/>
                    </a:lnTo>
                    <a:lnTo>
                      <a:pt x="358789" y="144930"/>
                    </a:lnTo>
                    <a:lnTo>
                      <a:pt x="353487" y="144930"/>
                    </a:lnTo>
                    <a:lnTo>
                      <a:pt x="348185" y="144930"/>
                    </a:lnTo>
                    <a:lnTo>
                      <a:pt x="348185" y="146698"/>
                    </a:lnTo>
                    <a:lnTo>
                      <a:pt x="335813" y="146698"/>
                    </a:lnTo>
                    <a:lnTo>
                      <a:pt x="330511" y="146698"/>
                    </a:lnTo>
                    <a:lnTo>
                      <a:pt x="328743" y="146698"/>
                    </a:lnTo>
                    <a:lnTo>
                      <a:pt x="325209" y="141396"/>
                    </a:lnTo>
                    <a:lnTo>
                      <a:pt x="323441" y="134326"/>
                    </a:lnTo>
                    <a:lnTo>
                      <a:pt x="325209" y="127256"/>
                    </a:lnTo>
                    <a:lnTo>
                      <a:pt x="316371" y="127256"/>
                    </a:lnTo>
                    <a:lnTo>
                      <a:pt x="309302" y="125488"/>
                    </a:lnTo>
                    <a:lnTo>
                      <a:pt x="309302" y="120186"/>
                    </a:lnTo>
                    <a:lnTo>
                      <a:pt x="309302" y="116651"/>
                    </a:lnTo>
                    <a:lnTo>
                      <a:pt x="309302" y="111349"/>
                    </a:lnTo>
                    <a:close/>
                    <a:moveTo>
                      <a:pt x="258045" y="93675"/>
                    </a:moveTo>
                    <a:lnTo>
                      <a:pt x="261580" y="93675"/>
                    </a:lnTo>
                    <a:lnTo>
                      <a:pt x="272184" y="93675"/>
                    </a:lnTo>
                    <a:lnTo>
                      <a:pt x="281021" y="93675"/>
                    </a:lnTo>
                    <a:lnTo>
                      <a:pt x="282788" y="100745"/>
                    </a:lnTo>
                    <a:lnTo>
                      <a:pt x="302230" y="100745"/>
                    </a:lnTo>
                    <a:lnTo>
                      <a:pt x="293393" y="106047"/>
                    </a:lnTo>
                    <a:lnTo>
                      <a:pt x="291625" y="107815"/>
                    </a:lnTo>
                    <a:lnTo>
                      <a:pt x="291625" y="104280"/>
                    </a:lnTo>
                    <a:lnTo>
                      <a:pt x="286323" y="104280"/>
                    </a:lnTo>
                    <a:lnTo>
                      <a:pt x="282788" y="104280"/>
                    </a:lnTo>
                    <a:lnTo>
                      <a:pt x="277486" y="104280"/>
                    </a:lnTo>
                    <a:lnTo>
                      <a:pt x="273951" y="104280"/>
                    </a:lnTo>
                    <a:lnTo>
                      <a:pt x="270417" y="104280"/>
                    </a:lnTo>
                    <a:lnTo>
                      <a:pt x="265114" y="104280"/>
                    </a:lnTo>
                    <a:lnTo>
                      <a:pt x="258045" y="102512"/>
                    </a:lnTo>
                    <a:lnTo>
                      <a:pt x="258045" y="100745"/>
                    </a:lnTo>
                    <a:lnTo>
                      <a:pt x="258045" y="97210"/>
                    </a:lnTo>
                    <a:close/>
                    <a:moveTo>
                      <a:pt x="187348" y="51256"/>
                    </a:moveTo>
                    <a:lnTo>
                      <a:pt x="194417" y="51256"/>
                    </a:lnTo>
                    <a:lnTo>
                      <a:pt x="197952" y="51256"/>
                    </a:lnTo>
                    <a:lnTo>
                      <a:pt x="201487" y="53023"/>
                    </a:lnTo>
                    <a:lnTo>
                      <a:pt x="203254" y="56558"/>
                    </a:lnTo>
                    <a:lnTo>
                      <a:pt x="208557" y="65395"/>
                    </a:lnTo>
                    <a:lnTo>
                      <a:pt x="213859" y="65395"/>
                    </a:lnTo>
                    <a:lnTo>
                      <a:pt x="217394" y="74233"/>
                    </a:lnTo>
                    <a:lnTo>
                      <a:pt x="217394" y="81303"/>
                    </a:lnTo>
                    <a:lnTo>
                      <a:pt x="217394" y="86605"/>
                    </a:lnTo>
                    <a:lnTo>
                      <a:pt x="212092" y="86605"/>
                    </a:lnTo>
                    <a:lnTo>
                      <a:pt x="206789" y="81303"/>
                    </a:lnTo>
                    <a:lnTo>
                      <a:pt x="203254" y="77768"/>
                    </a:lnTo>
                    <a:lnTo>
                      <a:pt x="194417" y="81303"/>
                    </a:lnTo>
                    <a:lnTo>
                      <a:pt x="187348" y="83070"/>
                    </a:lnTo>
                    <a:lnTo>
                      <a:pt x="182046" y="79535"/>
                    </a:lnTo>
                    <a:lnTo>
                      <a:pt x="178511" y="74233"/>
                    </a:lnTo>
                    <a:lnTo>
                      <a:pt x="169674" y="68930"/>
                    </a:lnTo>
                    <a:lnTo>
                      <a:pt x="169674" y="63628"/>
                    </a:lnTo>
                    <a:lnTo>
                      <a:pt x="169674" y="56558"/>
                    </a:lnTo>
                    <a:lnTo>
                      <a:pt x="174976" y="56558"/>
                    </a:lnTo>
                    <a:lnTo>
                      <a:pt x="180278" y="56558"/>
                    </a:lnTo>
                    <a:lnTo>
                      <a:pt x="180278" y="53023"/>
                    </a:lnTo>
                    <a:close/>
                    <a:moveTo>
                      <a:pt x="12372" y="15908"/>
                    </a:moveTo>
                    <a:lnTo>
                      <a:pt x="12372" y="21210"/>
                    </a:lnTo>
                    <a:lnTo>
                      <a:pt x="12372" y="24745"/>
                    </a:lnTo>
                    <a:lnTo>
                      <a:pt x="8837" y="28280"/>
                    </a:lnTo>
                    <a:lnTo>
                      <a:pt x="7069" y="31815"/>
                    </a:lnTo>
                    <a:lnTo>
                      <a:pt x="7069" y="38885"/>
                    </a:lnTo>
                    <a:lnTo>
                      <a:pt x="0" y="35350"/>
                    </a:lnTo>
                    <a:lnTo>
                      <a:pt x="0" y="31815"/>
                    </a:lnTo>
                    <a:lnTo>
                      <a:pt x="0" y="28280"/>
                    </a:lnTo>
                    <a:lnTo>
                      <a:pt x="7069" y="21210"/>
                    </a:lnTo>
                    <a:close/>
                    <a:moveTo>
                      <a:pt x="58325" y="0"/>
                    </a:moveTo>
                    <a:lnTo>
                      <a:pt x="63627" y="0"/>
                    </a:lnTo>
                    <a:lnTo>
                      <a:pt x="77767" y="0"/>
                    </a:lnTo>
                    <a:lnTo>
                      <a:pt x="83069" y="0"/>
                    </a:lnTo>
                    <a:lnTo>
                      <a:pt x="88372" y="8837"/>
                    </a:lnTo>
                    <a:lnTo>
                      <a:pt x="88372" y="10604"/>
                    </a:lnTo>
                    <a:lnTo>
                      <a:pt x="88372" y="15907"/>
                    </a:lnTo>
                    <a:lnTo>
                      <a:pt x="86604" y="21209"/>
                    </a:lnTo>
                    <a:lnTo>
                      <a:pt x="86604" y="22977"/>
                    </a:lnTo>
                    <a:lnTo>
                      <a:pt x="81302" y="28279"/>
                    </a:lnTo>
                    <a:lnTo>
                      <a:pt x="77767" y="28279"/>
                    </a:lnTo>
                    <a:lnTo>
                      <a:pt x="72465" y="28279"/>
                    </a:lnTo>
                    <a:lnTo>
                      <a:pt x="68930" y="28279"/>
                    </a:lnTo>
                    <a:lnTo>
                      <a:pt x="60092" y="22977"/>
                    </a:lnTo>
                    <a:lnTo>
                      <a:pt x="58325" y="22977"/>
                    </a:lnTo>
                    <a:lnTo>
                      <a:pt x="49488" y="15907"/>
                    </a:lnTo>
                    <a:lnTo>
                      <a:pt x="49488" y="7070"/>
                    </a:lnTo>
                    <a:lnTo>
                      <a:pt x="49488" y="353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2"/>
                  </a:solidFill>
                  <a:latin typeface="Lato Light" charset="0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CD0ABB23-6D54-144C-832B-434FD854D21C}"/>
                </a:ext>
              </a:extLst>
            </p:cNvPr>
            <p:cNvGrpSpPr/>
            <p:nvPr/>
          </p:nvGrpSpPr>
          <p:grpSpPr>
            <a:xfrm>
              <a:off x="6574413" y="5518024"/>
              <a:ext cx="3325262" cy="2041460"/>
              <a:chOff x="6719087" y="5314824"/>
              <a:chExt cx="3325262" cy="204146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8773EC6-65C0-9B41-BE06-E8B376837E97}"/>
                  </a:ext>
                </a:extLst>
              </p:cNvPr>
              <p:cNvSpPr/>
              <p:nvPr/>
            </p:nvSpPr>
            <p:spPr>
              <a:xfrm>
                <a:off x="6719087" y="5314824"/>
                <a:ext cx="3325262" cy="2041460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19A74720-C44F-7247-BDE9-24ACC6AB7675}"/>
                  </a:ext>
                </a:extLst>
              </p:cNvPr>
              <p:cNvGrpSpPr/>
              <p:nvPr/>
            </p:nvGrpSpPr>
            <p:grpSpPr>
              <a:xfrm>
                <a:off x="6891418" y="5658893"/>
                <a:ext cx="2874649" cy="1368016"/>
                <a:chOff x="20367925" y="7771565"/>
                <a:chExt cx="2874649" cy="1368016"/>
              </a:xfrm>
            </p:grpSpPr>
            <p:sp>
              <p:nvSpPr>
                <p:cNvPr id="260" name="Subtitle 2">
                  <a:extLst>
                    <a:ext uri="{FF2B5EF4-FFF2-40B4-BE49-F238E27FC236}">
                      <a16:creationId xmlns:a16="http://schemas.microsoft.com/office/drawing/2014/main" id="{06256346-D24C-1F43-929F-849D69BD72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367925" y="8417896"/>
                  <a:ext cx="2874649" cy="72168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bg2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Poppins Light" pitchFamily="2" charset="77"/>
                    </a:rPr>
                    <a:t>Write your title.</a:t>
                  </a:r>
                  <a:endPara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89A4D20E-56C7-DA43-80A2-512D0D5BA80B}"/>
                    </a:ext>
                  </a:extLst>
                </p:cNvPr>
                <p:cNvSpPr/>
                <p:nvPr/>
              </p:nvSpPr>
              <p:spPr>
                <a:xfrm>
                  <a:off x="20479570" y="7771565"/>
                  <a:ext cx="265135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 Light" panose="020F0502020204030203" pitchFamily="34" charset="0"/>
                    </a:rPr>
                    <a:t>+120</a:t>
                  </a:r>
                </a:p>
              </p:txBody>
            </p:sp>
          </p:grp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26A53B2-B68A-E749-9FF6-CD21F6A8416F}"/>
                </a:ext>
              </a:extLst>
            </p:cNvPr>
            <p:cNvGrpSpPr/>
            <p:nvPr/>
          </p:nvGrpSpPr>
          <p:grpSpPr>
            <a:xfrm>
              <a:off x="1833138" y="8081664"/>
              <a:ext cx="3325262" cy="2041460"/>
              <a:chOff x="6719087" y="5314824"/>
              <a:chExt cx="3325262" cy="2041460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F2D1D16-70F5-4247-BEAB-57FBC5E15A22}"/>
                  </a:ext>
                </a:extLst>
              </p:cNvPr>
              <p:cNvSpPr/>
              <p:nvPr/>
            </p:nvSpPr>
            <p:spPr>
              <a:xfrm>
                <a:off x="6719087" y="5314824"/>
                <a:ext cx="3325262" cy="2041460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4977FC7D-9B62-6B4A-8C35-332A88B33401}"/>
                  </a:ext>
                </a:extLst>
              </p:cNvPr>
              <p:cNvGrpSpPr/>
              <p:nvPr/>
            </p:nvGrpSpPr>
            <p:grpSpPr>
              <a:xfrm>
                <a:off x="6891418" y="5658893"/>
                <a:ext cx="2874649" cy="1368016"/>
                <a:chOff x="20367925" y="7771565"/>
                <a:chExt cx="2874649" cy="1368016"/>
              </a:xfrm>
            </p:grpSpPr>
            <p:sp>
              <p:nvSpPr>
                <p:cNvPr id="256" name="Subtitle 2">
                  <a:extLst>
                    <a:ext uri="{FF2B5EF4-FFF2-40B4-BE49-F238E27FC236}">
                      <a16:creationId xmlns:a16="http://schemas.microsoft.com/office/drawing/2014/main" id="{4CA85EB1-878B-8249-8B3E-2FB7F1C2B4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367925" y="8417896"/>
                  <a:ext cx="2874649" cy="72168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bg2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Poppins Light" pitchFamily="2" charset="77"/>
                    </a:rPr>
                    <a:t>Write your title.</a:t>
                  </a:r>
                  <a:endPara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20CABF58-D888-FF46-B756-F43F6DE3A7A4}"/>
                    </a:ext>
                  </a:extLst>
                </p:cNvPr>
                <p:cNvSpPr/>
                <p:nvPr/>
              </p:nvSpPr>
              <p:spPr>
                <a:xfrm>
                  <a:off x="20479570" y="7771565"/>
                  <a:ext cx="265135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Lato Light" panose="020F0502020204030203" pitchFamily="34" charset="0"/>
                    </a:rPr>
                    <a:t>+2345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6465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5512282" y="1173093"/>
            <a:ext cx="13353084" cy="1737224"/>
            <a:chOff x="6192592" y="1464039"/>
            <a:chExt cx="13353084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6192592" y="1746162"/>
              <a:ext cx="13353084" cy="1455101"/>
              <a:chOff x="12038220" y="1343770"/>
              <a:chExt cx="13353084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2038220" y="1343770"/>
                <a:ext cx="1335308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INDIA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B2EBB52-4BD5-EA43-8A32-A90F6CE39049}"/>
              </a:ext>
            </a:extLst>
          </p:cNvPr>
          <p:cNvGrpSpPr/>
          <p:nvPr/>
        </p:nvGrpSpPr>
        <p:grpSpPr>
          <a:xfrm>
            <a:off x="13877214" y="3671330"/>
            <a:ext cx="8004039" cy="8798407"/>
            <a:chOff x="8029079" y="2927480"/>
            <a:chExt cx="8466170" cy="9306404"/>
          </a:xfrm>
          <a:solidFill>
            <a:srgbClr val="EFF1F8"/>
          </a:solidFill>
        </p:grpSpPr>
        <p:sp>
          <p:nvSpPr>
            <p:cNvPr id="83" name="Freeform 1">
              <a:extLst>
                <a:ext uri="{FF2B5EF4-FFF2-40B4-BE49-F238E27FC236}">
                  <a16:creationId xmlns:a16="http://schemas.microsoft.com/office/drawing/2014/main" id="{B1A60ACC-5CF2-E941-9C01-BA6798E71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4776" y="6257592"/>
              <a:ext cx="2657473" cy="1804129"/>
            </a:xfrm>
            <a:custGeom>
              <a:avLst/>
              <a:gdLst>
                <a:gd name="T0" fmla="*/ 4767 w 6149"/>
                <a:gd name="T1" fmla="*/ 3541 h 4174"/>
                <a:gd name="T2" fmla="*/ 5057 w 6149"/>
                <a:gd name="T3" fmla="*/ 3274 h 4174"/>
                <a:gd name="T4" fmla="*/ 5391 w 6149"/>
                <a:gd name="T5" fmla="*/ 3037 h 4174"/>
                <a:gd name="T6" fmla="*/ 5473 w 6149"/>
                <a:gd name="T7" fmla="*/ 2532 h 4174"/>
                <a:gd name="T8" fmla="*/ 5688 w 6149"/>
                <a:gd name="T9" fmla="*/ 2339 h 4174"/>
                <a:gd name="T10" fmla="*/ 5992 w 6149"/>
                <a:gd name="T11" fmla="*/ 2272 h 4174"/>
                <a:gd name="T12" fmla="*/ 6029 w 6149"/>
                <a:gd name="T13" fmla="*/ 2072 h 4174"/>
                <a:gd name="T14" fmla="*/ 6051 w 6149"/>
                <a:gd name="T15" fmla="*/ 1775 h 4174"/>
                <a:gd name="T16" fmla="*/ 5829 w 6149"/>
                <a:gd name="T17" fmla="*/ 1738 h 4174"/>
                <a:gd name="T18" fmla="*/ 5651 w 6149"/>
                <a:gd name="T19" fmla="*/ 1552 h 4174"/>
                <a:gd name="T20" fmla="*/ 5243 w 6149"/>
                <a:gd name="T21" fmla="*/ 1270 h 4174"/>
                <a:gd name="T22" fmla="*/ 5064 w 6149"/>
                <a:gd name="T23" fmla="*/ 1307 h 4174"/>
                <a:gd name="T24" fmla="*/ 4842 w 6149"/>
                <a:gd name="T25" fmla="*/ 1292 h 4174"/>
                <a:gd name="T26" fmla="*/ 4738 w 6149"/>
                <a:gd name="T27" fmla="*/ 1344 h 4174"/>
                <a:gd name="T28" fmla="*/ 4522 w 6149"/>
                <a:gd name="T29" fmla="*/ 1344 h 4174"/>
                <a:gd name="T30" fmla="*/ 4463 w 6149"/>
                <a:gd name="T31" fmla="*/ 1322 h 4174"/>
                <a:gd name="T32" fmla="*/ 4181 w 6149"/>
                <a:gd name="T33" fmla="*/ 1188 h 4174"/>
                <a:gd name="T34" fmla="*/ 3891 w 6149"/>
                <a:gd name="T35" fmla="*/ 1173 h 4174"/>
                <a:gd name="T36" fmla="*/ 3616 w 6149"/>
                <a:gd name="T37" fmla="*/ 1255 h 4174"/>
                <a:gd name="T38" fmla="*/ 3535 w 6149"/>
                <a:gd name="T39" fmla="*/ 1121 h 4174"/>
                <a:gd name="T40" fmla="*/ 3535 w 6149"/>
                <a:gd name="T41" fmla="*/ 943 h 4174"/>
                <a:gd name="T42" fmla="*/ 3200 w 6149"/>
                <a:gd name="T43" fmla="*/ 1106 h 4174"/>
                <a:gd name="T44" fmla="*/ 3490 w 6149"/>
                <a:gd name="T45" fmla="*/ 1619 h 4174"/>
                <a:gd name="T46" fmla="*/ 3416 w 6149"/>
                <a:gd name="T47" fmla="*/ 1938 h 4174"/>
                <a:gd name="T48" fmla="*/ 3104 w 6149"/>
                <a:gd name="T49" fmla="*/ 1864 h 4174"/>
                <a:gd name="T50" fmla="*/ 3178 w 6149"/>
                <a:gd name="T51" fmla="*/ 1233 h 4174"/>
                <a:gd name="T52" fmla="*/ 3349 w 6149"/>
                <a:gd name="T53" fmla="*/ 914 h 4174"/>
                <a:gd name="T54" fmla="*/ 3512 w 6149"/>
                <a:gd name="T55" fmla="*/ 654 h 4174"/>
                <a:gd name="T56" fmla="*/ 3572 w 6149"/>
                <a:gd name="T57" fmla="*/ 104 h 4174"/>
                <a:gd name="T58" fmla="*/ 3119 w 6149"/>
                <a:gd name="T59" fmla="*/ 7 h 4174"/>
                <a:gd name="T60" fmla="*/ 2673 w 6149"/>
                <a:gd name="T61" fmla="*/ 260 h 4174"/>
                <a:gd name="T62" fmla="*/ 1953 w 6149"/>
                <a:gd name="T63" fmla="*/ 676 h 4174"/>
                <a:gd name="T64" fmla="*/ 2376 w 6149"/>
                <a:gd name="T65" fmla="*/ 1084 h 4174"/>
                <a:gd name="T66" fmla="*/ 2302 w 6149"/>
                <a:gd name="T67" fmla="*/ 1263 h 4174"/>
                <a:gd name="T68" fmla="*/ 2257 w 6149"/>
                <a:gd name="T69" fmla="*/ 1597 h 4174"/>
                <a:gd name="T70" fmla="*/ 1945 w 6149"/>
                <a:gd name="T71" fmla="*/ 1894 h 4174"/>
                <a:gd name="T72" fmla="*/ 1589 w 6149"/>
                <a:gd name="T73" fmla="*/ 1834 h 4174"/>
                <a:gd name="T74" fmla="*/ 1277 w 6149"/>
                <a:gd name="T75" fmla="*/ 2161 h 4174"/>
                <a:gd name="T76" fmla="*/ 1374 w 6149"/>
                <a:gd name="T77" fmla="*/ 1797 h 4174"/>
                <a:gd name="T78" fmla="*/ 1285 w 6149"/>
                <a:gd name="T79" fmla="*/ 1471 h 4174"/>
                <a:gd name="T80" fmla="*/ 935 w 6149"/>
                <a:gd name="T81" fmla="*/ 1218 h 4174"/>
                <a:gd name="T82" fmla="*/ 735 w 6149"/>
                <a:gd name="T83" fmla="*/ 1381 h 4174"/>
                <a:gd name="T84" fmla="*/ 653 w 6149"/>
                <a:gd name="T85" fmla="*/ 1775 h 4174"/>
                <a:gd name="T86" fmla="*/ 690 w 6149"/>
                <a:gd name="T87" fmla="*/ 2287 h 4174"/>
                <a:gd name="T88" fmla="*/ 319 w 6149"/>
                <a:gd name="T89" fmla="*/ 2621 h 4174"/>
                <a:gd name="T90" fmla="*/ 230 w 6149"/>
                <a:gd name="T91" fmla="*/ 2948 h 4174"/>
                <a:gd name="T92" fmla="*/ 89 w 6149"/>
                <a:gd name="T93" fmla="*/ 3422 h 4174"/>
                <a:gd name="T94" fmla="*/ 623 w 6149"/>
                <a:gd name="T95" fmla="*/ 3705 h 4174"/>
                <a:gd name="T96" fmla="*/ 1366 w 6149"/>
                <a:gd name="T97" fmla="*/ 3942 h 4174"/>
                <a:gd name="T98" fmla="*/ 1663 w 6149"/>
                <a:gd name="T99" fmla="*/ 4098 h 4174"/>
                <a:gd name="T100" fmla="*/ 1886 w 6149"/>
                <a:gd name="T101" fmla="*/ 3853 h 4174"/>
                <a:gd name="T102" fmla="*/ 2473 w 6149"/>
                <a:gd name="T103" fmla="*/ 3883 h 4174"/>
                <a:gd name="T104" fmla="*/ 2510 w 6149"/>
                <a:gd name="T105" fmla="*/ 3987 h 4174"/>
                <a:gd name="T106" fmla="*/ 3074 w 6149"/>
                <a:gd name="T107" fmla="*/ 3913 h 4174"/>
                <a:gd name="T108" fmla="*/ 3549 w 6149"/>
                <a:gd name="T109" fmla="*/ 3876 h 4174"/>
                <a:gd name="T110" fmla="*/ 4121 w 6149"/>
                <a:gd name="T111" fmla="*/ 3972 h 4174"/>
                <a:gd name="T112" fmla="*/ 4567 w 6149"/>
                <a:gd name="T113" fmla="*/ 4135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9" h="4174">
                  <a:moveTo>
                    <a:pt x="4648" y="3838"/>
                  </a:moveTo>
                  <a:lnTo>
                    <a:pt x="4648" y="3838"/>
                  </a:lnTo>
                  <a:cubicBezTo>
                    <a:pt x="4708" y="3846"/>
                    <a:pt x="4738" y="3801"/>
                    <a:pt x="4730" y="3742"/>
                  </a:cubicBezTo>
                  <a:cubicBezTo>
                    <a:pt x="4723" y="3719"/>
                    <a:pt x="4708" y="3690"/>
                    <a:pt x="4708" y="3660"/>
                  </a:cubicBezTo>
                  <a:cubicBezTo>
                    <a:pt x="4708" y="3623"/>
                    <a:pt x="4738" y="3638"/>
                    <a:pt x="4767" y="3623"/>
                  </a:cubicBezTo>
                  <a:cubicBezTo>
                    <a:pt x="4767" y="3593"/>
                    <a:pt x="4767" y="3564"/>
                    <a:pt x="4767" y="3541"/>
                  </a:cubicBezTo>
                  <a:cubicBezTo>
                    <a:pt x="4804" y="3534"/>
                    <a:pt x="4827" y="3564"/>
                    <a:pt x="4856" y="3556"/>
                  </a:cubicBezTo>
                  <a:cubicBezTo>
                    <a:pt x="4856" y="3541"/>
                    <a:pt x="4856" y="3519"/>
                    <a:pt x="4856" y="3504"/>
                  </a:cubicBezTo>
                  <a:cubicBezTo>
                    <a:pt x="4819" y="3489"/>
                    <a:pt x="4871" y="3430"/>
                    <a:pt x="4879" y="3415"/>
                  </a:cubicBezTo>
                  <a:cubicBezTo>
                    <a:pt x="4893" y="3415"/>
                    <a:pt x="4908" y="3415"/>
                    <a:pt x="4931" y="3415"/>
                  </a:cubicBezTo>
                  <a:cubicBezTo>
                    <a:pt x="4931" y="3370"/>
                    <a:pt x="4931" y="3326"/>
                    <a:pt x="4931" y="3281"/>
                  </a:cubicBezTo>
                  <a:cubicBezTo>
                    <a:pt x="4975" y="3281"/>
                    <a:pt x="5012" y="3281"/>
                    <a:pt x="5057" y="3274"/>
                  </a:cubicBezTo>
                  <a:cubicBezTo>
                    <a:pt x="5072" y="3267"/>
                    <a:pt x="5079" y="3252"/>
                    <a:pt x="5101" y="3259"/>
                  </a:cubicBezTo>
                  <a:cubicBezTo>
                    <a:pt x="5124" y="3259"/>
                    <a:pt x="5139" y="3281"/>
                    <a:pt x="5161" y="3274"/>
                  </a:cubicBezTo>
                  <a:cubicBezTo>
                    <a:pt x="5161" y="3222"/>
                    <a:pt x="5243" y="3237"/>
                    <a:pt x="5265" y="3207"/>
                  </a:cubicBezTo>
                  <a:cubicBezTo>
                    <a:pt x="5287" y="3177"/>
                    <a:pt x="5280" y="3170"/>
                    <a:pt x="5309" y="3155"/>
                  </a:cubicBezTo>
                  <a:cubicBezTo>
                    <a:pt x="5332" y="3140"/>
                    <a:pt x="5369" y="3140"/>
                    <a:pt x="5369" y="3103"/>
                  </a:cubicBezTo>
                  <a:cubicBezTo>
                    <a:pt x="5376" y="3081"/>
                    <a:pt x="5369" y="3060"/>
                    <a:pt x="5391" y="3037"/>
                  </a:cubicBezTo>
                  <a:cubicBezTo>
                    <a:pt x="5413" y="3023"/>
                    <a:pt x="5436" y="3008"/>
                    <a:pt x="5443" y="2985"/>
                  </a:cubicBezTo>
                  <a:cubicBezTo>
                    <a:pt x="5443" y="2955"/>
                    <a:pt x="5443" y="2933"/>
                    <a:pt x="5465" y="2911"/>
                  </a:cubicBezTo>
                  <a:cubicBezTo>
                    <a:pt x="5480" y="2896"/>
                    <a:pt x="5503" y="2896"/>
                    <a:pt x="5495" y="2866"/>
                  </a:cubicBezTo>
                  <a:cubicBezTo>
                    <a:pt x="5584" y="2859"/>
                    <a:pt x="5651" y="2859"/>
                    <a:pt x="5644" y="2748"/>
                  </a:cubicBezTo>
                  <a:cubicBezTo>
                    <a:pt x="5636" y="2703"/>
                    <a:pt x="5577" y="2592"/>
                    <a:pt x="5517" y="2592"/>
                  </a:cubicBezTo>
                  <a:cubicBezTo>
                    <a:pt x="5517" y="2570"/>
                    <a:pt x="5495" y="2540"/>
                    <a:pt x="5473" y="2532"/>
                  </a:cubicBezTo>
                  <a:cubicBezTo>
                    <a:pt x="5450" y="2584"/>
                    <a:pt x="5428" y="2532"/>
                    <a:pt x="5398" y="2518"/>
                  </a:cubicBezTo>
                  <a:cubicBezTo>
                    <a:pt x="5361" y="2503"/>
                    <a:pt x="5324" y="2555"/>
                    <a:pt x="5295" y="2532"/>
                  </a:cubicBezTo>
                  <a:cubicBezTo>
                    <a:pt x="5228" y="2473"/>
                    <a:pt x="5272" y="2443"/>
                    <a:pt x="5324" y="2399"/>
                  </a:cubicBezTo>
                  <a:cubicBezTo>
                    <a:pt x="5384" y="2347"/>
                    <a:pt x="5332" y="2332"/>
                    <a:pt x="5287" y="2302"/>
                  </a:cubicBezTo>
                  <a:cubicBezTo>
                    <a:pt x="5235" y="2265"/>
                    <a:pt x="5391" y="2198"/>
                    <a:pt x="5384" y="2295"/>
                  </a:cubicBezTo>
                  <a:cubicBezTo>
                    <a:pt x="5421" y="2302"/>
                    <a:pt x="5695" y="2265"/>
                    <a:pt x="5688" y="2339"/>
                  </a:cubicBezTo>
                  <a:cubicBezTo>
                    <a:pt x="5718" y="2339"/>
                    <a:pt x="5785" y="2310"/>
                    <a:pt x="5792" y="2347"/>
                  </a:cubicBezTo>
                  <a:cubicBezTo>
                    <a:pt x="5814" y="2354"/>
                    <a:pt x="5837" y="2339"/>
                    <a:pt x="5859" y="2347"/>
                  </a:cubicBezTo>
                  <a:cubicBezTo>
                    <a:pt x="5881" y="2354"/>
                    <a:pt x="5874" y="2399"/>
                    <a:pt x="5896" y="2391"/>
                  </a:cubicBezTo>
                  <a:cubicBezTo>
                    <a:pt x="5917" y="2376"/>
                    <a:pt x="5903" y="2339"/>
                    <a:pt x="5925" y="2324"/>
                  </a:cubicBezTo>
                  <a:cubicBezTo>
                    <a:pt x="5940" y="2317"/>
                    <a:pt x="5962" y="2332"/>
                    <a:pt x="5977" y="2324"/>
                  </a:cubicBezTo>
                  <a:cubicBezTo>
                    <a:pt x="5999" y="2317"/>
                    <a:pt x="5992" y="2287"/>
                    <a:pt x="5992" y="2272"/>
                  </a:cubicBezTo>
                  <a:cubicBezTo>
                    <a:pt x="5999" y="2243"/>
                    <a:pt x="6036" y="2250"/>
                    <a:pt x="6059" y="2250"/>
                  </a:cubicBezTo>
                  <a:cubicBezTo>
                    <a:pt x="6073" y="2243"/>
                    <a:pt x="6088" y="2228"/>
                    <a:pt x="6103" y="2206"/>
                  </a:cubicBezTo>
                  <a:cubicBezTo>
                    <a:pt x="6096" y="2206"/>
                    <a:pt x="6096" y="2198"/>
                    <a:pt x="6096" y="2191"/>
                  </a:cubicBezTo>
                  <a:cubicBezTo>
                    <a:pt x="6066" y="2191"/>
                    <a:pt x="6081" y="2161"/>
                    <a:pt x="6073" y="2139"/>
                  </a:cubicBezTo>
                  <a:cubicBezTo>
                    <a:pt x="6066" y="2124"/>
                    <a:pt x="6051" y="2109"/>
                    <a:pt x="6029" y="2102"/>
                  </a:cubicBezTo>
                  <a:cubicBezTo>
                    <a:pt x="6021" y="2094"/>
                    <a:pt x="6021" y="2079"/>
                    <a:pt x="6029" y="2072"/>
                  </a:cubicBezTo>
                  <a:cubicBezTo>
                    <a:pt x="6036" y="2079"/>
                    <a:pt x="6051" y="2072"/>
                    <a:pt x="6059" y="2072"/>
                  </a:cubicBezTo>
                  <a:cubicBezTo>
                    <a:pt x="6059" y="2027"/>
                    <a:pt x="6081" y="2005"/>
                    <a:pt x="6096" y="1961"/>
                  </a:cubicBezTo>
                  <a:cubicBezTo>
                    <a:pt x="6110" y="1931"/>
                    <a:pt x="6110" y="1894"/>
                    <a:pt x="6066" y="1894"/>
                  </a:cubicBezTo>
                  <a:cubicBezTo>
                    <a:pt x="6066" y="1879"/>
                    <a:pt x="6066" y="1857"/>
                    <a:pt x="6066" y="1834"/>
                  </a:cubicBezTo>
                  <a:cubicBezTo>
                    <a:pt x="6059" y="1834"/>
                    <a:pt x="6051" y="1834"/>
                    <a:pt x="6044" y="1834"/>
                  </a:cubicBezTo>
                  <a:cubicBezTo>
                    <a:pt x="6044" y="1812"/>
                    <a:pt x="6044" y="1797"/>
                    <a:pt x="6051" y="1775"/>
                  </a:cubicBezTo>
                  <a:cubicBezTo>
                    <a:pt x="6088" y="1797"/>
                    <a:pt x="6148" y="1767"/>
                    <a:pt x="6110" y="1716"/>
                  </a:cubicBezTo>
                  <a:cubicBezTo>
                    <a:pt x="6096" y="1708"/>
                    <a:pt x="6081" y="1716"/>
                    <a:pt x="6073" y="1708"/>
                  </a:cubicBezTo>
                  <a:cubicBezTo>
                    <a:pt x="6073" y="1693"/>
                    <a:pt x="6073" y="1686"/>
                    <a:pt x="6066" y="1678"/>
                  </a:cubicBezTo>
                  <a:cubicBezTo>
                    <a:pt x="6051" y="1656"/>
                    <a:pt x="6029" y="1656"/>
                    <a:pt x="6006" y="1656"/>
                  </a:cubicBezTo>
                  <a:cubicBezTo>
                    <a:pt x="5977" y="1693"/>
                    <a:pt x="5874" y="1671"/>
                    <a:pt x="5829" y="1678"/>
                  </a:cubicBezTo>
                  <a:cubicBezTo>
                    <a:pt x="5822" y="1693"/>
                    <a:pt x="5837" y="1716"/>
                    <a:pt x="5829" y="1738"/>
                  </a:cubicBezTo>
                  <a:cubicBezTo>
                    <a:pt x="5800" y="1745"/>
                    <a:pt x="5807" y="1708"/>
                    <a:pt x="5777" y="1716"/>
                  </a:cubicBezTo>
                  <a:cubicBezTo>
                    <a:pt x="5777" y="1701"/>
                    <a:pt x="5777" y="1686"/>
                    <a:pt x="5777" y="1671"/>
                  </a:cubicBezTo>
                  <a:cubicBezTo>
                    <a:pt x="5762" y="1671"/>
                    <a:pt x="5748" y="1671"/>
                    <a:pt x="5733" y="1663"/>
                  </a:cubicBezTo>
                  <a:cubicBezTo>
                    <a:pt x="5733" y="1641"/>
                    <a:pt x="5733" y="1619"/>
                    <a:pt x="5733" y="1589"/>
                  </a:cubicBezTo>
                  <a:cubicBezTo>
                    <a:pt x="5703" y="1589"/>
                    <a:pt x="5681" y="1589"/>
                    <a:pt x="5651" y="1589"/>
                  </a:cubicBezTo>
                  <a:cubicBezTo>
                    <a:pt x="5651" y="1574"/>
                    <a:pt x="5651" y="1560"/>
                    <a:pt x="5651" y="1552"/>
                  </a:cubicBezTo>
                  <a:cubicBezTo>
                    <a:pt x="5621" y="1545"/>
                    <a:pt x="5555" y="1567"/>
                    <a:pt x="5525" y="1537"/>
                  </a:cubicBezTo>
                  <a:cubicBezTo>
                    <a:pt x="5510" y="1508"/>
                    <a:pt x="5525" y="1463"/>
                    <a:pt x="5525" y="1433"/>
                  </a:cubicBezTo>
                  <a:cubicBezTo>
                    <a:pt x="5488" y="1426"/>
                    <a:pt x="5413" y="1448"/>
                    <a:pt x="5398" y="1396"/>
                  </a:cubicBezTo>
                  <a:cubicBezTo>
                    <a:pt x="5391" y="1359"/>
                    <a:pt x="5347" y="1381"/>
                    <a:pt x="5317" y="1374"/>
                  </a:cubicBezTo>
                  <a:cubicBezTo>
                    <a:pt x="5309" y="1344"/>
                    <a:pt x="5347" y="1300"/>
                    <a:pt x="5317" y="1277"/>
                  </a:cubicBezTo>
                  <a:cubicBezTo>
                    <a:pt x="5302" y="1263"/>
                    <a:pt x="5265" y="1270"/>
                    <a:pt x="5243" y="1270"/>
                  </a:cubicBezTo>
                  <a:cubicBezTo>
                    <a:pt x="5250" y="1300"/>
                    <a:pt x="5228" y="1314"/>
                    <a:pt x="5228" y="1344"/>
                  </a:cubicBezTo>
                  <a:cubicBezTo>
                    <a:pt x="5205" y="1352"/>
                    <a:pt x="5190" y="1337"/>
                    <a:pt x="5176" y="1322"/>
                  </a:cubicBezTo>
                  <a:cubicBezTo>
                    <a:pt x="5183" y="1307"/>
                    <a:pt x="5176" y="1300"/>
                    <a:pt x="5176" y="1292"/>
                  </a:cubicBezTo>
                  <a:cubicBezTo>
                    <a:pt x="5139" y="1285"/>
                    <a:pt x="5124" y="1314"/>
                    <a:pt x="5109" y="1329"/>
                  </a:cubicBezTo>
                  <a:cubicBezTo>
                    <a:pt x="5109" y="1322"/>
                    <a:pt x="5101" y="1314"/>
                    <a:pt x="5109" y="1300"/>
                  </a:cubicBezTo>
                  <a:cubicBezTo>
                    <a:pt x="5094" y="1300"/>
                    <a:pt x="5079" y="1300"/>
                    <a:pt x="5064" y="1307"/>
                  </a:cubicBezTo>
                  <a:cubicBezTo>
                    <a:pt x="5109" y="1366"/>
                    <a:pt x="5020" y="1389"/>
                    <a:pt x="5042" y="1448"/>
                  </a:cubicBezTo>
                  <a:cubicBezTo>
                    <a:pt x="5012" y="1448"/>
                    <a:pt x="4871" y="1463"/>
                    <a:pt x="4871" y="1433"/>
                  </a:cubicBezTo>
                  <a:cubicBezTo>
                    <a:pt x="4834" y="1426"/>
                    <a:pt x="4819" y="1478"/>
                    <a:pt x="4782" y="1463"/>
                  </a:cubicBezTo>
                  <a:cubicBezTo>
                    <a:pt x="4797" y="1433"/>
                    <a:pt x="4804" y="1404"/>
                    <a:pt x="4804" y="1366"/>
                  </a:cubicBezTo>
                  <a:cubicBezTo>
                    <a:pt x="4812" y="1352"/>
                    <a:pt x="4804" y="1329"/>
                    <a:pt x="4819" y="1314"/>
                  </a:cubicBezTo>
                  <a:cubicBezTo>
                    <a:pt x="4834" y="1307"/>
                    <a:pt x="4834" y="1307"/>
                    <a:pt x="4842" y="1292"/>
                  </a:cubicBezTo>
                  <a:cubicBezTo>
                    <a:pt x="4827" y="1292"/>
                    <a:pt x="4804" y="1292"/>
                    <a:pt x="4790" y="1292"/>
                  </a:cubicBezTo>
                  <a:cubicBezTo>
                    <a:pt x="4790" y="1307"/>
                    <a:pt x="4790" y="1322"/>
                    <a:pt x="4790" y="1329"/>
                  </a:cubicBezTo>
                  <a:cubicBezTo>
                    <a:pt x="4782" y="1322"/>
                    <a:pt x="4782" y="1307"/>
                    <a:pt x="4782" y="1300"/>
                  </a:cubicBezTo>
                  <a:cubicBezTo>
                    <a:pt x="4760" y="1300"/>
                    <a:pt x="4738" y="1300"/>
                    <a:pt x="4715" y="1307"/>
                  </a:cubicBezTo>
                  <a:cubicBezTo>
                    <a:pt x="4715" y="1314"/>
                    <a:pt x="4723" y="1329"/>
                    <a:pt x="4738" y="1329"/>
                  </a:cubicBezTo>
                  <a:cubicBezTo>
                    <a:pt x="4738" y="1337"/>
                    <a:pt x="4738" y="1344"/>
                    <a:pt x="4738" y="1344"/>
                  </a:cubicBezTo>
                  <a:cubicBezTo>
                    <a:pt x="4715" y="1344"/>
                    <a:pt x="4678" y="1352"/>
                    <a:pt x="4663" y="1329"/>
                  </a:cubicBezTo>
                  <a:cubicBezTo>
                    <a:pt x="4656" y="1314"/>
                    <a:pt x="4656" y="1292"/>
                    <a:pt x="4626" y="1300"/>
                  </a:cubicBezTo>
                  <a:cubicBezTo>
                    <a:pt x="4626" y="1314"/>
                    <a:pt x="4619" y="1322"/>
                    <a:pt x="4619" y="1329"/>
                  </a:cubicBezTo>
                  <a:cubicBezTo>
                    <a:pt x="4611" y="1307"/>
                    <a:pt x="4582" y="1314"/>
                    <a:pt x="4567" y="1322"/>
                  </a:cubicBezTo>
                  <a:cubicBezTo>
                    <a:pt x="4582" y="1352"/>
                    <a:pt x="4589" y="1426"/>
                    <a:pt x="4537" y="1411"/>
                  </a:cubicBezTo>
                  <a:cubicBezTo>
                    <a:pt x="4537" y="1389"/>
                    <a:pt x="4552" y="1352"/>
                    <a:pt x="4522" y="1344"/>
                  </a:cubicBezTo>
                  <a:cubicBezTo>
                    <a:pt x="4500" y="1337"/>
                    <a:pt x="4470" y="1352"/>
                    <a:pt x="4478" y="1381"/>
                  </a:cubicBezTo>
                  <a:cubicBezTo>
                    <a:pt x="4455" y="1389"/>
                    <a:pt x="4441" y="1389"/>
                    <a:pt x="4418" y="1381"/>
                  </a:cubicBezTo>
                  <a:cubicBezTo>
                    <a:pt x="4426" y="1366"/>
                    <a:pt x="4433" y="1359"/>
                    <a:pt x="4448" y="1359"/>
                  </a:cubicBezTo>
                  <a:cubicBezTo>
                    <a:pt x="4463" y="1352"/>
                    <a:pt x="4455" y="1352"/>
                    <a:pt x="4470" y="1344"/>
                  </a:cubicBezTo>
                  <a:cubicBezTo>
                    <a:pt x="4470" y="1344"/>
                    <a:pt x="4478" y="1329"/>
                    <a:pt x="4478" y="1322"/>
                  </a:cubicBezTo>
                  <a:cubicBezTo>
                    <a:pt x="4478" y="1322"/>
                    <a:pt x="4470" y="1322"/>
                    <a:pt x="4463" y="1322"/>
                  </a:cubicBezTo>
                  <a:cubicBezTo>
                    <a:pt x="4455" y="1270"/>
                    <a:pt x="4537" y="1277"/>
                    <a:pt x="4522" y="1218"/>
                  </a:cubicBezTo>
                  <a:cubicBezTo>
                    <a:pt x="4500" y="1211"/>
                    <a:pt x="4478" y="1173"/>
                    <a:pt x="4455" y="1159"/>
                  </a:cubicBezTo>
                  <a:cubicBezTo>
                    <a:pt x="4433" y="1144"/>
                    <a:pt x="4433" y="1114"/>
                    <a:pt x="4433" y="1092"/>
                  </a:cubicBezTo>
                  <a:cubicBezTo>
                    <a:pt x="4411" y="1084"/>
                    <a:pt x="4344" y="1106"/>
                    <a:pt x="4344" y="1129"/>
                  </a:cubicBezTo>
                  <a:cubicBezTo>
                    <a:pt x="4322" y="1121"/>
                    <a:pt x="4292" y="1114"/>
                    <a:pt x="4270" y="1121"/>
                  </a:cubicBezTo>
                  <a:cubicBezTo>
                    <a:pt x="4292" y="1159"/>
                    <a:pt x="4210" y="1211"/>
                    <a:pt x="4181" y="1188"/>
                  </a:cubicBezTo>
                  <a:cubicBezTo>
                    <a:pt x="4136" y="1159"/>
                    <a:pt x="4143" y="1270"/>
                    <a:pt x="4143" y="1285"/>
                  </a:cubicBezTo>
                  <a:cubicBezTo>
                    <a:pt x="4091" y="1285"/>
                    <a:pt x="4025" y="1292"/>
                    <a:pt x="3980" y="1285"/>
                  </a:cubicBezTo>
                  <a:cubicBezTo>
                    <a:pt x="3965" y="1240"/>
                    <a:pt x="3921" y="1225"/>
                    <a:pt x="3928" y="1285"/>
                  </a:cubicBezTo>
                  <a:cubicBezTo>
                    <a:pt x="3906" y="1285"/>
                    <a:pt x="3876" y="1270"/>
                    <a:pt x="3854" y="1277"/>
                  </a:cubicBezTo>
                  <a:cubicBezTo>
                    <a:pt x="3824" y="1292"/>
                    <a:pt x="3846" y="1314"/>
                    <a:pt x="3846" y="1337"/>
                  </a:cubicBezTo>
                  <a:cubicBezTo>
                    <a:pt x="3743" y="1322"/>
                    <a:pt x="3898" y="1203"/>
                    <a:pt x="3891" y="1173"/>
                  </a:cubicBezTo>
                  <a:cubicBezTo>
                    <a:pt x="3846" y="1173"/>
                    <a:pt x="3817" y="1188"/>
                    <a:pt x="3817" y="1136"/>
                  </a:cubicBezTo>
                  <a:cubicBezTo>
                    <a:pt x="3787" y="1136"/>
                    <a:pt x="3780" y="1114"/>
                    <a:pt x="3750" y="1106"/>
                  </a:cubicBezTo>
                  <a:cubicBezTo>
                    <a:pt x="3757" y="1129"/>
                    <a:pt x="3802" y="1218"/>
                    <a:pt x="3765" y="1225"/>
                  </a:cubicBezTo>
                  <a:cubicBezTo>
                    <a:pt x="3765" y="1233"/>
                    <a:pt x="3765" y="1248"/>
                    <a:pt x="3765" y="1255"/>
                  </a:cubicBezTo>
                  <a:cubicBezTo>
                    <a:pt x="3728" y="1263"/>
                    <a:pt x="3713" y="1255"/>
                    <a:pt x="3683" y="1248"/>
                  </a:cubicBezTo>
                  <a:cubicBezTo>
                    <a:pt x="3653" y="1240"/>
                    <a:pt x="3639" y="1255"/>
                    <a:pt x="3616" y="1255"/>
                  </a:cubicBezTo>
                  <a:cubicBezTo>
                    <a:pt x="3616" y="1248"/>
                    <a:pt x="3609" y="1240"/>
                    <a:pt x="3609" y="1233"/>
                  </a:cubicBezTo>
                  <a:cubicBezTo>
                    <a:pt x="3579" y="1225"/>
                    <a:pt x="3609" y="1196"/>
                    <a:pt x="3594" y="1181"/>
                  </a:cubicBezTo>
                  <a:cubicBezTo>
                    <a:pt x="3579" y="1173"/>
                    <a:pt x="3549" y="1188"/>
                    <a:pt x="3535" y="1196"/>
                  </a:cubicBezTo>
                  <a:cubicBezTo>
                    <a:pt x="3535" y="1211"/>
                    <a:pt x="3520" y="1218"/>
                    <a:pt x="3505" y="1218"/>
                  </a:cubicBezTo>
                  <a:cubicBezTo>
                    <a:pt x="3497" y="1211"/>
                    <a:pt x="3497" y="1196"/>
                    <a:pt x="3505" y="1188"/>
                  </a:cubicBezTo>
                  <a:cubicBezTo>
                    <a:pt x="3535" y="1173"/>
                    <a:pt x="3535" y="1151"/>
                    <a:pt x="3535" y="1121"/>
                  </a:cubicBezTo>
                  <a:cubicBezTo>
                    <a:pt x="3520" y="1114"/>
                    <a:pt x="3505" y="1114"/>
                    <a:pt x="3497" y="1121"/>
                  </a:cubicBezTo>
                  <a:cubicBezTo>
                    <a:pt x="3497" y="1136"/>
                    <a:pt x="3490" y="1151"/>
                    <a:pt x="3490" y="1166"/>
                  </a:cubicBezTo>
                  <a:cubicBezTo>
                    <a:pt x="3483" y="1159"/>
                    <a:pt x="3468" y="1151"/>
                    <a:pt x="3460" y="1144"/>
                  </a:cubicBezTo>
                  <a:cubicBezTo>
                    <a:pt x="3453" y="1084"/>
                    <a:pt x="3497" y="1084"/>
                    <a:pt x="3542" y="1084"/>
                  </a:cubicBezTo>
                  <a:cubicBezTo>
                    <a:pt x="3542" y="1055"/>
                    <a:pt x="3505" y="1025"/>
                    <a:pt x="3520" y="995"/>
                  </a:cubicBezTo>
                  <a:cubicBezTo>
                    <a:pt x="3527" y="973"/>
                    <a:pt x="3549" y="966"/>
                    <a:pt x="3535" y="943"/>
                  </a:cubicBezTo>
                  <a:cubicBezTo>
                    <a:pt x="3497" y="951"/>
                    <a:pt x="3483" y="988"/>
                    <a:pt x="3453" y="988"/>
                  </a:cubicBezTo>
                  <a:cubicBezTo>
                    <a:pt x="3446" y="1003"/>
                    <a:pt x="3453" y="1017"/>
                    <a:pt x="3446" y="1032"/>
                  </a:cubicBezTo>
                  <a:cubicBezTo>
                    <a:pt x="3438" y="1032"/>
                    <a:pt x="3423" y="1040"/>
                    <a:pt x="3416" y="1032"/>
                  </a:cubicBezTo>
                  <a:cubicBezTo>
                    <a:pt x="3408" y="1084"/>
                    <a:pt x="3401" y="1084"/>
                    <a:pt x="3349" y="1084"/>
                  </a:cubicBezTo>
                  <a:cubicBezTo>
                    <a:pt x="3349" y="1025"/>
                    <a:pt x="3327" y="1017"/>
                    <a:pt x="3275" y="1040"/>
                  </a:cubicBezTo>
                  <a:cubicBezTo>
                    <a:pt x="3260" y="1069"/>
                    <a:pt x="3245" y="1106"/>
                    <a:pt x="3200" y="1106"/>
                  </a:cubicBezTo>
                  <a:cubicBezTo>
                    <a:pt x="3193" y="1136"/>
                    <a:pt x="3252" y="1121"/>
                    <a:pt x="3267" y="1136"/>
                  </a:cubicBezTo>
                  <a:cubicBezTo>
                    <a:pt x="3312" y="1159"/>
                    <a:pt x="3282" y="1218"/>
                    <a:pt x="3304" y="1255"/>
                  </a:cubicBezTo>
                  <a:cubicBezTo>
                    <a:pt x="3364" y="1248"/>
                    <a:pt x="3327" y="1381"/>
                    <a:pt x="3341" y="1411"/>
                  </a:cubicBezTo>
                  <a:cubicBezTo>
                    <a:pt x="3356" y="1448"/>
                    <a:pt x="3394" y="1418"/>
                    <a:pt x="3408" y="1463"/>
                  </a:cubicBezTo>
                  <a:cubicBezTo>
                    <a:pt x="3423" y="1515"/>
                    <a:pt x="3386" y="1582"/>
                    <a:pt x="3386" y="1634"/>
                  </a:cubicBezTo>
                  <a:cubicBezTo>
                    <a:pt x="3423" y="1641"/>
                    <a:pt x="3460" y="1611"/>
                    <a:pt x="3490" y="1619"/>
                  </a:cubicBezTo>
                  <a:cubicBezTo>
                    <a:pt x="3490" y="1641"/>
                    <a:pt x="3512" y="1649"/>
                    <a:pt x="3520" y="1663"/>
                  </a:cubicBezTo>
                  <a:cubicBezTo>
                    <a:pt x="3520" y="1678"/>
                    <a:pt x="3520" y="1701"/>
                    <a:pt x="3512" y="1716"/>
                  </a:cubicBezTo>
                  <a:cubicBezTo>
                    <a:pt x="3497" y="1716"/>
                    <a:pt x="3483" y="1723"/>
                    <a:pt x="3490" y="1745"/>
                  </a:cubicBezTo>
                  <a:cubicBezTo>
                    <a:pt x="3520" y="1753"/>
                    <a:pt x="3535" y="1775"/>
                    <a:pt x="3549" y="1805"/>
                  </a:cubicBezTo>
                  <a:cubicBezTo>
                    <a:pt x="3527" y="1812"/>
                    <a:pt x="3520" y="1849"/>
                    <a:pt x="3520" y="1879"/>
                  </a:cubicBezTo>
                  <a:cubicBezTo>
                    <a:pt x="3475" y="1886"/>
                    <a:pt x="3453" y="1923"/>
                    <a:pt x="3416" y="1938"/>
                  </a:cubicBezTo>
                  <a:cubicBezTo>
                    <a:pt x="3416" y="1901"/>
                    <a:pt x="3371" y="1894"/>
                    <a:pt x="3349" y="1901"/>
                  </a:cubicBezTo>
                  <a:cubicBezTo>
                    <a:pt x="3349" y="1908"/>
                    <a:pt x="3341" y="1923"/>
                    <a:pt x="3341" y="1931"/>
                  </a:cubicBezTo>
                  <a:cubicBezTo>
                    <a:pt x="3289" y="1923"/>
                    <a:pt x="3312" y="1849"/>
                    <a:pt x="3275" y="1827"/>
                  </a:cubicBezTo>
                  <a:cubicBezTo>
                    <a:pt x="3252" y="1805"/>
                    <a:pt x="3208" y="1827"/>
                    <a:pt x="3200" y="1782"/>
                  </a:cubicBezTo>
                  <a:cubicBezTo>
                    <a:pt x="3171" y="1805"/>
                    <a:pt x="3163" y="1834"/>
                    <a:pt x="3156" y="1871"/>
                  </a:cubicBezTo>
                  <a:cubicBezTo>
                    <a:pt x="3141" y="1871"/>
                    <a:pt x="3126" y="1864"/>
                    <a:pt x="3104" y="1864"/>
                  </a:cubicBezTo>
                  <a:cubicBezTo>
                    <a:pt x="3104" y="1819"/>
                    <a:pt x="3141" y="1738"/>
                    <a:pt x="3082" y="1723"/>
                  </a:cubicBezTo>
                  <a:cubicBezTo>
                    <a:pt x="3044" y="1716"/>
                    <a:pt x="3022" y="1716"/>
                    <a:pt x="3030" y="1671"/>
                  </a:cubicBezTo>
                  <a:cubicBezTo>
                    <a:pt x="3119" y="1649"/>
                    <a:pt x="2992" y="1463"/>
                    <a:pt x="2992" y="1418"/>
                  </a:cubicBezTo>
                  <a:cubicBezTo>
                    <a:pt x="3022" y="1426"/>
                    <a:pt x="3052" y="1396"/>
                    <a:pt x="3074" y="1381"/>
                  </a:cubicBezTo>
                  <a:cubicBezTo>
                    <a:pt x="3111" y="1352"/>
                    <a:pt x="3104" y="1314"/>
                    <a:pt x="3111" y="1270"/>
                  </a:cubicBezTo>
                  <a:cubicBezTo>
                    <a:pt x="3149" y="1277"/>
                    <a:pt x="3134" y="1225"/>
                    <a:pt x="3178" y="1233"/>
                  </a:cubicBezTo>
                  <a:cubicBezTo>
                    <a:pt x="3178" y="1211"/>
                    <a:pt x="3163" y="1196"/>
                    <a:pt x="3156" y="1173"/>
                  </a:cubicBezTo>
                  <a:cubicBezTo>
                    <a:pt x="3111" y="1173"/>
                    <a:pt x="3119" y="1106"/>
                    <a:pt x="3119" y="1077"/>
                  </a:cubicBezTo>
                  <a:cubicBezTo>
                    <a:pt x="3119" y="1055"/>
                    <a:pt x="3111" y="1032"/>
                    <a:pt x="3119" y="1017"/>
                  </a:cubicBezTo>
                  <a:cubicBezTo>
                    <a:pt x="3134" y="988"/>
                    <a:pt x="3163" y="1010"/>
                    <a:pt x="3186" y="1003"/>
                  </a:cubicBezTo>
                  <a:cubicBezTo>
                    <a:pt x="3186" y="973"/>
                    <a:pt x="3171" y="921"/>
                    <a:pt x="3223" y="921"/>
                  </a:cubicBezTo>
                  <a:cubicBezTo>
                    <a:pt x="3260" y="914"/>
                    <a:pt x="3312" y="936"/>
                    <a:pt x="3349" y="914"/>
                  </a:cubicBezTo>
                  <a:cubicBezTo>
                    <a:pt x="3371" y="906"/>
                    <a:pt x="3379" y="884"/>
                    <a:pt x="3401" y="891"/>
                  </a:cubicBezTo>
                  <a:cubicBezTo>
                    <a:pt x="3423" y="891"/>
                    <a:pt x="3438" y="891"/>
                    <a:pt x="3453" y="876"/>
                  </a:cubicBezTo>
                  <a:cubicBezTo>
                    <a:pt x="3475" y="847"/>
                    <a:pt x="3431" y="824"/>
                    <a:pt x="3431" y="795"/>
                  </a:cubicBezTo>
                  <a:lnTo>
                    <a:pt x="3438" y="795"/>
                  </a:lnTo>
                  <a:cubicBezTo>
                    <a:pt x="3438" y="772"/>
                    <a:pt x="3438" y="713"/>
                    <a:pt x="3475" y="750"/>
                  </a:cubicBezTo>
                  <a:cubicBezTo>
                    <a:pt x="3475" y="713"/>
                    <a:pt x="3505" y="683"/>
                    <a:pt x="3512" y="654"/>
                  </a:cubicBezTo>
                  <a:cubicBezTo>
                    <a:pt x="3549" y="631"/>
                    <a:pt x="3542" y="564"/>
                    <a:pt x="3579" y="542"/>
                  </a:cubicBezTo>
                  <a:cubicBezTo>
                    <a:pt x="3579" y="527"/>
                    <a:pt x="3579" y="498"/>
                    <a:pt x="3586" y="483"/>
                  </a:cubicBezTo>
                  <a:cubicBezTo>
                    <a:pt x="3624" y="475"/>
                    <a:pt x="3594" y="423"/>
                    <a:pt x="3653" y="423"/>
                  </a:cubicBezTo>
                  <a:cubicBezTo>
                    <a:pt x="3646" y="379"/>
                    <a:pt x="3668" y="327"/>
                    <a:pt x="3653" y="282"/>
                  </a:cubicBezTo>
                  <a:cubicBezTo>
                    <a:pt x="3639" y="238"/>
                    <a:pt x="3601" y="215"/>
                    <a:pt x="3609" y="171"/>
                  </a:cubicBezTo>
                  <a:cubicBezTo>
                    <a:pt x="3609" y="134"/>
                    <a:pt x="3609" y="119"/>
                    <a:pt x="3572" y="104"/>
                  </a:cubicBezTo>
                  <a:cubicBezTo>
                    <a:pt x="3549" y="104"/>
                    <a:pt x="3520" y="97"/>
                    <a:pt x="3520" y="67"/>
                  </a:cubicBezTo>
                  <a:cubicBezTo>
                    <a:pt x="3483" y="37"/>
                    <a:pt x="3468" y="15"/>
                    <a:pt x="3416" y="15"/>
                  </a:cubicBezTo>
                  <a:cubicBezTo>
                    <a:pt x="3416" y="22"/>
                    <a:pt x="3408" y="30"/>
                    <a:pt x="3408" y="37"/>
                  </a:cubicBezTo>
                  <a:cubicBezTo>
                    <a:pt x="3379" y="37"/>
                    <a:pt x="3341" y="37"/>
                    <a:pt x="3304" y="37"/>
                  </a:cubicBezTo>
                  <a:cubicBezTo>
                    <a:pt x="3275" y="30"/>
                    <a:pt x="3245" y="7"/>
                    <a:pt x="3208" y="7"/>
                  </a:cubicBezTo>
                  <a:cubicBezTo>
                    <a:pt x="3178" y="0"/>
                    <a:pt x="3149" y="15"/>
                    <a:pt x="3119" y="7"/>
                  </a:cubicBezTo>
                  <a:cubicBezTo>
                    <a:pt x="3111" y="7"/>
                    <a:pt x="3104" y="7"/>
                    <a:pt x="3096" y="0"/>
                  </a:cubicBezTo>
                  <a:cubicBezTo>
                    <a:pt x="3082" y="22"/>
                    <a:pt x="3059" y="45"/>
                    <a:pt x="3052" y="59"/>
                  </a:cubicBezTo>
                  <a:lnTo>
                    <a:pt x="3030" y="119"/>
                  </a:lnTo>
                  <a:cubicBezTo>
                    <a:pt x="2955" y="126"/>
                    <a:pt x="2814" y="82"/>
                    <a:pt x="2799" y="193"/>
                  </a:cubicBezTo>
                  <a:cubicBezTo>
                    <a:pt x="2770" y="208"/>
                    <a:pt x="2733" y="201"/>
                    <a:pt x="2710" y="223"/>
                  </a:cubicBezTo>
                  <a:cubicBezTo>
                    <a:pt x="2695" y="238"/>
                    <a:pt x="2688" y="253"/>
                    <a:pt x="2673" y="260"/>
                  </a:cubicBezTo>
                  <a:cubicBezTo>
                    <a:pt x="2636" y="290"/>
                    <a:pt x="2584" y="304"/>
                    <a:pt x="2539" y="304"/>
                  </a:cubicBezTo>
                  <a:cubicBezTo>
                    <a:pt x="2517" y="349"/>
                    <a:pt x="2443" y="349"/>
                    <a:pt x="2398" y="371"/>
                  </a:cubicBezTo>
                  <a:cubicBezTo>
                    <a:pt x="2376" y="386"/>
                    <a:pt x="2361" y="401"/>
                    <a:pt x="2347" y="423"/>
                  </a:cubicBezTo>
                  <a:cubicBezTo>
                    <a:pt x="2324" y="461"/>
                    <a:pt x="2287" y="453"/>
                    <a:pt x="2250" y="461"/>
                  </a:cubicBezTo>
                  <a:cubicBezTo>
                    <a:pt x="2183" y="475"/>
                    <a:pt x="2131" y="550"/>
                    <a:pt x="2101" y="602"/>
                  </a:cubicBezTo>
                  <a:cubicBezTo>
                    <a:pt x="2072" y="654"/>
                    <a:pt x="2012" y="676"/>
                    <a:pt x="1953" y="676"/>
                  </a:cubicBezTo>
                  <a:cubicBezTo>
                    <a:pt x="1916" y="698"/>
                    <a:pt x="1945" y="772"/>
                    <a:pt x="1886" y="765"/>
                  </a:cubicBezTo>
                  <a:cubicBezTo>
                    <a:pt x="1908" y="832"/>
                    <a:pt x="1931" y="899"/>
                    <a:pt x="1945" y="966"/>
                  </a:cubicBezTo>
                  <a:cubicBezTo>
                    <a:pt x="1953" y="1010"/>
                    <a:pt x="1982" y="1032"/>
                    <a:pt x="2020" y="1047"/>
                  </a:cubicBezTo>
                  <a:cubicBezTo>
                    <a:pt x="2087" y="1069"/>
                    <a:pt x="2183" y="1084"/>
                    <a:pt x="2257" y="1077"/>
                  </a:cubicBezTo>
                  <a:cubicBezTo>
                    <a:pt x="2279" y="1069"/>
                    <a:pt x="2294" y="1055"/>
                    <a:pt x="2317" y="1062"/>
                  </a:cubicBezTo>
                  <a:cubicBezTo>
                    <a:pt x="2339" y="1062"/>
                    <a:pt x="2354" y="1077"/>
                    <a:pt x="2376" y="1084"/>
                  </a:cubicBezTo>
                  <a:cubicBezTo>
                    <a:pt x="2391" y="1032"/>
                    <a:pt x="2398" y="1003"/>
                    <a:pt x="2458" y="1010"/>
                  </a:cubicBezTo>
                  <a:cubicBezTo>
                    <a:pt x="2465" y="1040"/>
                    <a:pt x="2443" y="1092"/>
                    <a:pt x="2495" y="1092"/>
                  </a:cubicBezTo>
                  <a:cubicBezTo>
                    <a:pt x="2495" y="1144"/>
                    <a:pt x="2495" y="1196"/>
                    <a:pt x="2487" y="1248"/>
                  </a:cubicBezTo>
                  <a:cubicBezTo>
                    <a:pt x="2465" y="1248"/>
                    <a:pt x="2443" y="1255"/>
                    <a:pt x="2421" y="1255"/>
                  </a:cubicBezTo>
                  <a:cubicBezTo>
                    <a:pt x="2421" y="1248"/>
                    <a:pt x="2413" y="1225"/>
                    <a:pt x="2421" y="1218"/>
                  </a:cubicBezTo>
                  <a:cubicBezTo>
                    <a:pt x="2376" y="1233"/>
                    <a:pt x="2347" y="1263"/>
                    <a:pt x="2302" y="1263"/>
                  </a:cubicBezTo>
                  <a:cubicBezTo>
                    <a:pt x="2242" y="1270"/>
                    <a:pt x="2190" y="1255"/>
                    <a:pt x="2139" y="1263"/>
                  </a:cubicBezTo>
                  <a:cubicBezTo>
                    <a:pt x="2131" y="1285"/>
                    <a:pt x="2124" y="1307"/>
                    <a:pt x="2131" y="1329"/>
                  </a:cubicBezTo>
                  <a:cubicBezTo>
                    <a:pt x="2139" y="1359"/>
                    <a:pt x="2168" y="1366"/>
                    <a:pt x="2168" y="1396"/>
                  </a:cubicBezTo>
                  <a:cubicBezTo>
                    <a:pt x="2176" y="1441"/>
                    <a:pt x="2116" y="1433"/>
                    <a:pt x="2087" y="1433"/>
                  </a:cubicBezTo>
                  <a:cubicBezTo>
                    <a:pt x="2101" y="1485"/>
                    <a:pt x="2131" y="1500"/>
                    <a:pt x="2190" y="1508"/>
                  </a:cubicBezTo>
                  <a:cubicBezTo>
                    <a:pt x="2235" y="1522"/>
                    <a:pt x="2257" y="1545"/>
                    <a:pt x="2257" y="1597"/>
                  </a:cubicBezTo>
                  <a:cubicBezTo>
                    <a:pt x="2250" y="1634"/>
                    <a:pt x="2235" y="1701"/>
                    <a:pt x="2183" y="1686"/>
                  </a:cubicBezTo>
                  <a:cubicBezTo>
                    <a:pt x="2146" y="1678"/>
                    <a:pt x="2139" y="1634"/>
                    <a:pt x="2094" y="1649"/>
                  </a:cubicBezTo>
                  <a:cubicBezTo>
                    <a:pt x="2109" y="1693"/>
                    <a:pt x="2079" y="1871"/>
                    <a:pt x="2139" y="1886"/>
                  </a:cubicBezTo>
                  <a:cubicBezTo>
                    <a:pt x="2139" y="1931"/>
                    <a:pt x="2064" y="1923"/>
                    <a:pt x="2064" y="1961"/>
                  </a:cubicBezTo>
                  <a:cubicBezTo>
                    <a:pt x="2034" y="1968"/>
                    <a:pt x="2020" y="1938"/>
                    <a:pt x="2027" y="1908"/>
                  </a:cubicBezTo>
                  <a:cubicBezTo>
                    <a:pt x="1990" y="1916"/>
                    <a:pt x="1975" y="1894"/>
                    <a:pt x="1945" y="1894"/>
                  </a:cubicBezTo>
                  <a:cubicBezTo>
                    <a:pt x="1945" y="1871"/>
                    <a:pt x="1945" y="1849"/>
                    <a:pt x="1945" y="1834"/>
                  </a:cubicBezTo>
                  <a:lnTo>
                    <a:pt x="1938" y="1842"/>
                  </a:lnTo>
                  <a:cubicBezTo>
                    <a:pt x="1923" y="1849"/>
                    <a:pt x="1901" y="1849"/>
                    <a:pt x="1879" y="1849"/>
                  </a:cubicBezTo>
                  <a:cubicBezTo>
                    <a:pt x="1886" y="1857"/>
                    <a:pt x="1879" y="1871"/>
                    <a:pt x="1879" y="1886"/>
                  </a:cubicBezTo>
                  <a:cubicBezTo>
                    <a:pt x="1834" y="1864"/>
                    <a:pt x="1782" y="1864"/>
                    <a:pt x="1730" y="1857"/>
                  </a:cubicBezTo>
                  <a:cubicBezTo>
                    <a:pt x="1685" y="1842"/>
                    <a:pt x="1641" y="1819"/>
                    <a:pt x="1589" y="1834"/>
                  </a:cubicBezTo>
                  <a:cubicBezTo>
                    <a:pt x="1589" y="1871"/>
                    <a:pt x="1567" y="1923"/>
                    <a:pt x="1537" y="1961"/>
                  </a:cubicBezTo>
                  <a:cubicBezTo>
                    <a:pt x="1515" y="1983"/>
                    <a:pt x="1485" y="1976"/>
                    <a:pt x="1455" y="1990"/>
                  </a:cubicBezTo>
                  <a:cubicBezTo>
                    <a:pt x="1455" y="2013"/>
                    <a:pt x="1477" y="2035"/>
                    <a:pt x="1470" y="2065"/>
                  </a:cubicBezTo>
                  <a:cubicBezTo>
                    <a:pt x="1448" y="2065"/>
                    <a:pt x="1433" y="2072"/>
                    <a:pt x="1426" y="2094"/>
                  </a:cubicBezTo>
                  <a:cubicBezTo>
                    <a:pt x="1381" y="2094"/>
                    <a:pt x="1337" y="2072"/>
                    <a:pt x="1292" y="2087"/>
                  </a:cubicBezTo>
                  <a:cubicBezTo>
                    <a:pt x="1277" y="2109"/>
                    <a:pt x="1292" y="2139"/>
                    <a:pt x="1277" y="2161"/>
                  </a:cubicBezTo>
                  <a:cubicBezTo>
                    <a:pt x="1225" y="2131"/>
                    <a:pt x="1232" y="2094"/>
                    <a:pt x="1158" y="2094"/>
                  </a:cubicBezTo>
                  <a:cubicBezTo>
                    <a:pt x="1151" y="2065"/>
                    <a:pt x="1151" y="1931"/>
                    <a:pt x="1210" y="1968"/>
                  </a:cubicBezTo>
                  <a:cubicBezTo>
                    <a:pt x="1247" y="1983"/>
                    <a:pt x="1262" y="1990"/>
                    <a:pt x="1307" y="1983"/>
                  </a:cubicBezTo>
                  <a:cubicBezTo>
                    <a:pt x="1351" y="1976"/>
                    <a:pt x="1374" y="1953"/>
                    <a:pt x="1418" y="1938"/>
                  </a:cubicBezTo>
                  <a:cubicBezTo>
                    <a:pt x="1411" y="1908"/>
                    <a:pt x="1366" y="1916"/>
                    <a:pt x="1359" y="1879"/>
                  </a:cubicBezTo>
                  <a:cubicBezTo>
                    <a:pt x="1351" y="1857"/>
                    <a:pt x="1374" y="1827"/>
                    <a:pt x="1374" y="1797"/>
                  </a:cubicBezTo>
                  <a:cubicBezTo>
                    <a:pt x="1381" y="1745"/>
                    <a:pt x="1344" y="1767"/>
                    <a:pt x="1344" y="1745"/>
                  </a:cubicBezTo>
                  <a:cubicBezTo>
                    <a:pt x="1337" y="1716"/>
                    <a:pt x="1351" y="1671"/>
                    <a:pt x="1381" y="1663"/>
                  </a:cubicBezTo>
                  <a:cubicBezTo>
                    <a:pt x="1455" y="1738"/>
                    <a:pt x="1463" y="1619"/>
                    <a:pt x="1455" y="1574"/>
                  </a:cubicBezTo>
                  <a:cubicBezTo>
                    <a:pt x="1433" y="1574"/>
                    <a:pt x="1411" y="1574"/>
                    <a:pt x="1396" y="1567"/>
                  </a:cubicBezTo>
                  <a:cubicBezTo>
                    <a:pt x="1388" y="1522"/>
                    <a:pt x="1396" y="1485"/>
                    <a:pt x="1396" y="1448"/>
                  </a:cubicBezTo>
                  <a:cubicBezTo>
                    <a:pt x="1337" y="1441"/>
                    <a:pt x="1322" y="1448"/>
                    <a:pt x="1285" y="1471"/>
                  </a:cubicBezTo>
                  <a:cubicBezTo>
                    <a:pt x="1262" y="1485"/>
                    <a:pt x="1195" y="1537"/>
                    <a:pt x="1210" y="1471"/>
                  </a:cubicBezTo>
                  <a:cubicBezTo>
                    <a:pt x="1151" y="1463"/>
                    <a:pt x="1077" y="1456"/>
                    <a:pt x="1017" y="1448"/>
                  </a:cubicBezTo>
                  <a:cubicBezTo>
                    <a:pt x="965" y="1433"/>
                    <a:pt x="980" y="1374"/>
                    <a:pt x="1032" y="1374"/>
                  </a:cubicBezTo>
                  <a:cubicBezTo>
                    <a:pt x="1032" y="1344"/>
                    <a:pt x="1017" y="1292"/>
                    <a:pt x="1069" y="1300"/>
                  </a:cubicBezTo>
                  <a:cubicBezTo>
                    <a:pt x="1077" y="1263"/>
                    <a:pt x="1077" y="1233"/>
                    <a:pt x="1077" y="1196"/>
                  </a:cubicBezTo>
                  <a:cubicBezTo>
                    <a:pt x="1032" y="1196"/>
                    <a:pt x="965" y="1181"/>
                    <a:pt x="935" y="1218"/>
                  </a:cubicBezTo>
                  <a:cubicBezTo>
                    <a:pt x="921" y="1255"/>
                    <a:pt x="935" y="1292"/>
                    <a:pt x="898" y="1314"/>
                  </a:cubicBezTo>
                  <a:cubicBezTo>
                    <a:pt x="869" y="1329"/>
                    <a:pt x="817" y="1329"/>
                    <a:pt x="794" y="1300"/>
                  </a:cubicBezTo>
                  <a:cubicBezTo>
                    <a:pt x="780" y="1277"/>
                    <a:pt x="780" y="1240"/>
                    <a:pt x="750" y="1233"/>
                  </a:cubicBezTo>
                  <a:cubicBezTo>
                    <a:pt x="690" y="1314"/>
                    <a:pt x="824" y="1374"/>
                    <a:pt x="824" y="1456"/>
                  </a:cubicBezTo>
                  <a:cubicBezTo>
                    <a:pt x="794" y="1463"/>
                    <a:pt x="787" y="1433"/>
                    <a:pt x="765" y="1418"/>
                  </a:cubicBezTo>
                  <a:cubicBezTo>
                    <a:pt x="750" y="1396"/>
                    <a:pt x="728" y="1418"/>
                    <a:pt x="735" y="1381"/>
                  </a:cubicBezTo>
                  <a:cubicBezTo>
                    <a:pt x="661" y="1366"/>
                    <a:pt x="713" y="1441"/>
                    <a:pt x="713" y="1471"/>
                  </a:cubicBezTo>
                  <a:cubicBezTo>
                    <a:pt x="713" y="1500"/>
                    <a:pt x="668" y="1500"/>
                    <a:pt x="653" y="1522"/>
                  </a:cubicBezTo>
                  <a:cubicBezTo>
                    <a:pt x="638" y="1545"/>
                    <a:pt x="653" y="1574"/>
                    <a:pt x="653" y="1597"/>
                  </a:cubicBezTo>
                  <a:cubicBezTo>
                    <a:pt x="675" y="1604"/>
                    <a:pt x="713" y="1611"/>
                    <a:pt x="720" y="1634"/>
                  </a:cubicBezTo>
                  <a:cubicBezTo>
                    <a:pt x="690" y="1649"/>
                    <a:pt x="713" y="1686"/>
                    <a:pt x="698" y="1716"/>
                  </a:cubicBezTo>
                  <a:cubicBezTo>
                    <a:pt x="690" y="1738"/>
                    <a:pt x="668" y="1753"/>
                    <a:pt x="653" y="1775"/>
                  </a:cubicBezTo>
                  <a:cubicBezTo>
                    <a:pt x="690" y="1775"/>
                    <a:pt x="735" y="1775"/>
                    <a:pt x="772" y="1775"/>
                  </a:cubicBezTo>
                  <a:cubicBezTo>
                    <a:pt x="772" y="1812"/>
                    <a:pt x="772" y="1857"/>
                    <a:pt x="787" y="1886"/>
                  </a:cubicBezTo>
                  <a:cubicBezTo>
                    <a:pt x="802" y="1916"/>
                    <a:pt x="817" y="1946"/>
                    <a:pt x="794" y="1976"/>
                  </a:cubicBezTo>
                  <a:cubicBezTo>
                    <a:pt x="772" y="1998"/>
                    <a:pt x="750" y="2013"/>
                    <a:pt x="750" y="2050"/>
                  </a:cubicBezTo>
                  <a:cubicBezTo>
                    <a:pt x="742" y="2079"/>
                    <a:pt x="750" y="2116"/>
                    <a:pt x="750" y="2146"/>
                  </a:cubicBezTo>
                  <a:cubicBezTo>
                    <a:pt x="750" y="2198"/>
                    <a:pt x="742" y="2258"/>
                    <a:pt x="690" y="2287"/>
                  </a:cubicBezTo>
                  <a:cubicBezTo>
                    <a:pt x="631" y="2324"/>
                    <a:pt x="549" y="2332"/>
                    <a:pt x="483" y="2354"/>
                  </a:cubicBezTo>
                  <a:cubicBezTo>
                    <a:pt x="483" y="2399"/>
                    <a:pt x="505" y="2413"/>
                    <a:pt x="468" y="2443"/>
                  </a:cubicBezTo>
                  <a:cubicBezTo>
                    <a:pt x="490" y="2458"/>
                    <a:pt x="616" y="2495"/>
                    <a:pt x="579" y="2532"/>
                  </a:cubicBezTo>
                  <a:cubicBezTo>
                    <a:pt x="527" y="2584"/>
                    <a:pt x="438" y="2555"/>
                    <a:pt x="393" y="2621"/>
                  </a:cubicBezTo>
                  <a:cubicBezTo>
                    <a:pt x="386" y="2614"/>
                    <a:pt x="334" y="2592"/>
                    <a:pt x="327" y="2614"/>
                  </a:cubicBezTo>
                  <a:cubicBezTo>
                    <a:pt x="327" y="2621"/>
                    <a:pt x="327" y="2621"/>
                    <a:pt x="319" y="2621"/>
                  </a:cubicBezTo>
                  <a:cubicBezTo>
                    <a:pt x="312" y="2614"/>
                    <a:pt x="312" y="2614"/>
                    <a:pt x="304" y="2614"/>
                  </a:cubicBezTo>
                  <a:cubicBezTo>
                    <a:pt x="304" y="2636"/>
                    <a:pt x="297" y="2651"/>
                    <a:pt x="297" y="2666"/>
                  </a:cubicBezTo>
                  <a:cubicBezTo>
                    <a:pt x="297" y="2703"/>
                    <a:pt x="297" y="2748"/>
                    <a:pt x="341" y="2763"/>
                  </a:cubicBezTo>
                  <a:cubicBezTo>
                    <a:pt x="378" y="2770"/>
                    <a:pt x="408" y="2755"/>
                    <a:pt x="401" y="2807"/>
                  </a:cubicBezTo>
                  <a:cubicBezTo>
                    <a:pt x="401" y="2852"/>
                    <a:pt x="371" y="2889"/>
                    <a:pt x="341" y="2918"/>
                  </a:cubicBezTo>
                  <a:cubicBezTo>
                    <a:pt x="304" y="2955"/>
                    <a:pt x="289" y="2948"/>
                    <a:pt x="230" y="2948"/>
                  </a:cubicBezTo>
                  <a:cubicBezTo>
                    <a:pt x="223" y="2970"/>
                    <a:pt x="208" y="3000"/>
                    <a:pt x="185" y="3015"/>
                  </a:cubicBezTo>
                  <a:cubicBezTo>
                    <a:pt x="156" y="3045"/>
                    <a:pt x="119" y="3015"/>
                    <a:pt x="81" y="3023"/>
                  </a:cubicBezTo>
                  <a:cubicBezTo>
                    <a:pt x="59" y="3133"/>
                    <a:pt x="245" y="3045"/>
                    <a:pt x="230" y="3163"/>
                  </a:cubicBezTo>
                  <a:cubicBezTo>
                    <a:pt x="223" y="3163"/>
                    <a:pt x="0" y="3163"/>
                    <a:pt x="52" y="3222"/>
                  </a:cubicBezTo>
                  <a:cubicBezTo>
                    <a:pt x="74" y="3259"/>
                    <a:pt x="89" y="3289"/>
                    <a:pt x="111" y="3326"/>
                  </a:cubicBezTo>
                  <a:cubicBezTo>
                    <a:pt x="119" y="3348"/>
                    <a:pt x="81" y="3385"/>
                    <a:pt x="89" y="3422"/>
                  </a:cubicBezTo>
                  <a:cubicBezTo>
                    <a:pt x="89" y="3445"/>
                    <a:pt x="96" y="3459"/>
                    <a:pt x="111" y="3474"/>
                  </a:cubicBezTo>
                  <a:cubicBezTo>
                    <a:pt x="133" y="3482"/>
                    <a:pt x="156" y="3497"/>
                    <a:pt x="178" y="3504"/>
                  </a:cubicBezTo>
                  <a:cubicBezTo>
                    <a:pt x="252" y="3526"/>
                    <a:pt x="238" y="3445"/>
                    <a:pt x="289" y="3445"/>
                  </a:cubicBezTo>
                  <a:cubicBezTo>
                    <a:pt x="297" y="3445"/>
                    <a:pt x="371" y="3519"/>
                    <a:pt x="371" y="3512"/>
                  </a:cubicBezTo>
                  <a:cubicBezTo>
                    <a:pt x="378" y="3579"/>
                    <a:pt x="371" y="3645"/>
                    <a:pt x="423" y="3697"/>
                  </a:cubicBezTo>
                  <a:cubicBezTo>
                    <a:pt x="475" y="3749"/>
                    <a:pt x="564" y="3697"/>
                    <a:pt x="623" y="3705"/>
                  </a:cubicBezTo>
                  <a:cubicBezTo>
                    <a:pt x="698" y="3712"/>
                    <a:pt x="728" y="3734"/>
                    <a:pt x="757" y="3801"/>
                  </a:cubicBezTo>
                  <a:cubicBezTo>
                    <a:pt x="787" y="3861"/>
                    <a:pt x="802" y="3898"/>
                    <a:pt x="869" y="3890"/>
                  </a:cubicBezTo>
                  <a:cubicBezTo>
                    <a:pt x="906" y="3890"/>
                    <a:pt x="928" y="3913"/>
                    <a:pt x="958" y="3905"/>
                  </a:cubicBezTo>
                  <a:cubicBezTo>
                    <a:pt x="995" y="3898"/>
                    <a:pt x="1017" y="3890"/>
                    <a:pt x="1054" y="3913"/>
                  </a:cubicBezTo>
                  <a:cubicBezTo>
                    <a:pt x="1121" y="3942"/>
                    <a:pt x="1210" y="3905"/>
                    <a:pt x="1285" y="3913"/>
                  </a:cubicBezTo>
                  <a:cubicBezTo>
                    <a:pt x="1322" y="3913"/>
                    <a:pt x="1344" y="3905"/>
                    <a:pt x="1366" y="3942"/>
                  </a:cubicBezTo>
                  <a:cubicBezTo>
                    <a:pt x="1374" y="3957"/>
                    <a:pt x="1411" y="3957"/>
                    <a:pt x="1433" y="3965"/>
                  </a:cubicBezTo>
                  <a:cubicBezTo>
                    <a:pt x="1470" y="3979"/>
                    <a:pt x="1477" y="4091"/>
                    <a:pt x="1463" y="4128"/>
                  </a:cubicBezTo>
                  <a:cubicBezTo>
                    <a:pt x="1455" y="4128"/>
                    <a:pt x="1455" y="4128"/>
                    <a:pt x="1455" y="4128"/>
                  </a:cubicBezTo>
                  <a:cubicBezTo>
                    <a:pt x="1455" y="4173"/>
                    <a:pt x="1544" y="4158"/>
                    <a:pt x="1574" y="4158"/>
                  </a:cubicBezTo>
                  <a:cubicBezTo>
                    <a:pt x="1596" y="4158"/>
                    <a:pt x="1619" y="4165"/>
                    <a:pt x="1641" y="4158"/>
                  </a:cubicBezTo>
                  <a:cubicBezTo>
                    <a:pt x="1671" y="4158"/>
                    <a:pt x="1656" y="4121"/>
                    <a:pt x="1663" y="4098"/>
                  </a:cubicBezTo>
                  <a:cubicBezTo>
                    <a:pt x="1685" y="4098"/>
                    <a:pt x="1715" y="4113"/>
                    <a:pt x="1737" y="4106"/>
                  </a:cubicBezTo>
                  <a:cubicBezTo>
                    <a:pt x="1760" y="4098"/>
                    <a:pt x="1775" y="4069"/>
                    <a:pt x="1797" y="4076"/>
                  </a:cubicBezTo>
                  <a:cubicBezTo>
                    <a:pt x="1804" y="4039"/>
                    <a:pt x="1789" y="4031"/>
                    <a:pt x="1760" y="4016"/>
                  </a:cubicBezTo>
                  <a:cubicBezTo>
                    <a:pt x="1775" y="3994"/>
                    <a:pt x="1797" y="3957"/>
                    <a:pt x="1834" y="3957"/>
                  </a:cubicBezTo>
                  <a:cubicBezTo>
                    <a:pt x="1834" y="3935"/>
                    <a:pt x="1849" y="3935"/>
                    <a:pt x="1864" y="3927"/>
                  </a:cubicBezTo>
                  <a:cubicBezTo>
                    <a:pt x="1893" y="3913"/>
                    <a:pt x="1893" y="3876"/>
                    <a:pt x="1886" y="3853"/>
                  </a:cubicBezTo>
                  <a:cubicBezTo>
                    <a:pt x="1923" y="3846"/>
                    <a:pt x="1931" y="3831"/>
                    <a:pt x="1931" y="3801"/>
                  </a:cubicBezTo>
                  <a:cubicBezTo>
                    <a:pt x="1982" y="3801"/>
                    <a:pt x="2012" y="3771"/>
                    <a:pt x="2057" y="3764"/>
                  </a:cubicBezTo>
                  <a:cubicBezTo>
                    <a:pt x="2079" y="3757"/>
                    <a:pt x="2146" y="3749"/>
                    <a:pt x="2146" y="3786"/>
                  </a:cubicBezTo>
                  <a:cubicBezTo>
                    <a:pt x="2161" y="3771"/>
                    <a:pt x="2190" y="3779"/>
                    <a:pt x="2213" y="3779"/>
                  </a:cubicBezTo>
                  <a:cubicBezTo>
                    <a:pt x="2250" y="3727"/>
                    <a:pt x="2279" y="3697"/>
                    <a:pt x="2354" y="3712"/>
                  </a:cubicBezTo>
                  <a:cubicBezTo>
                    <a:pt x="2421" y="3727"/>
                    <a:pt x="2428" y="3831"/>
                    <a:pt x="2473" y="3883"/>
                  </a:cubicBezTo>
                  <a:cubicBezTo>
                    <a:pt x="2458" y="3883"/>
                    <a:pt x="2443" y="3890"/>
                    <a:pt x="2435" y="3905"/>
                  </a:cubicBezTo>
                  <a:cubicBezTo>
                    <a:pt x="2435" y="3898"/>
                    <a:pt x="2428" y="3883"/>
                    <a:pt x="2428" y="3876"/>
                  </a:cubicBezTo>
                  <a:cubicBezTo>
                    <a:pt x="2406" y="3890"/>
                    <a:pt x="2361" y="3876"/>
                    <a:pt x="2332" y="3876"/>
                  </a:cubicBezTo>
                  <a:cubicBezTo>
                    <a:pt x="2347" y="3905"/>
                    <a:pt x="2354" y="3987"/>
                    <a:pt x="2391" y="3994"/>
                  </a:cubicBezTo>
                  <a:cubicBezTo>
                    <a:pt x="2391" y="3979"/>
                    <a:pt x="2421" y="3920"/>
                    <a:pt x="2435" y="3957"/>
                  </a:cubicBezTo>
                  <a:cubicBezTo>
                    <a:pt x="2465" y="3994"/>
                    <a:pt x="2473" y="3979"/>
                    <a:pt x="2510" y="3987"/>
                  </a:cubicBezTo>
                  <a:cubicBezTo>
                    <a:pt x="2621" y="4009"/>
                    <a:pt x="2703" y="3950"/>
                    <a:pt x="2799" y="3950"/>
                  </a:cubicBezTo>
                  <a:cubicBezTo>
                    <a:pt x="2807" y="3905"/>
                    <a:pt x="2851" y="3853"/>
                    <a:pt x="2903" y="3883"/>
                  </a:cubicBezTo>
                  <a:cubicBezTo>
                    <a:pt x="2926" y="3890"/>
                    <a:pt x="2948" y="3905"/>
                    <a:pt x="2970" y="3898"/>
                  </a:cubicBezTo>
                  <a:cubicBezTo>
                    <a:pt x="2992" y="3883"/>
                    <a:pt x="2985" y="3846"/>
                    <a:pt x="3015" y="3853"/>
                  </a:cubicBezTo>
                  <a:cubicBezTo>
                    <a:pt x="3015" y="3883"/>
                    <a:pt x="3007" y="3905"/>
                    <a:pt x="3015" y="3927"/>
                  </a:cubicBezTo>
                  <a:cubicBezTo>
                    <a:pt x="3030" y="3965"/>
                    <a:pt x="3067" y="3935"/>
                    <a:pt x="3074" y="3913"/>
                  </a:cubicBezTo>
                  <a:cubicBezTo>
                    <a:pt x="3119" y="3905"/>
                    <a:pt x="3149" y="3957"/>
                    <a:pt x="3186" y="3972"/>
                  </a:cubicBezTo>
                  <a:cubicBezTo>
                    <a:pt x="3245" y="4002"/>
                    <a:pt x="3312" y="3965"/>
                    <a:pt x="3371" y="3965"/>
                  </a:cubicBezTo>
                  <a:cubicBezTo>
                    <a:pt x="3371" y="3935"/>
                    <a:pt x="3371" y="3913"/>
                    <a:pt x="3371" y="3883"/>
                  </a:cubicBezTo>
                  <a:cubicBezTo>
                    <a:pt x="3416" y="3876"/>
                    <a:pt x="3460" y="3905"/>
                    <a:pt x="3505" y="3905"/>
                  </a:cubicBezTo>
                  <a:cubicBezTo>
                    <a:pt x="3505" y="3898"/>
                    <a:pt x="3505" y="3890"/>
                    <a:pt x="3505" y="3876"/>
                  </a:cubicBezTo>
                  <a:cubicBezTo>
                    <a:pt x="3520" y="3876"/>
                    <a:pt x="3535" y="3876"/>
                    <a:pt x="3549" y="3876"/>
                  </a:cubicBezTo>
                  <a:cubicBezTo>
                    <a:pt x="3557" y="3853"/>
                    <a:pt x="3564" y="3786"/>
                    <a:pt x="3601" y="3816"/>
                  </a:cubicBezTo>
                  <a:cubicBezTo>
                    <a:pt x="3631" y="3838"/>
                    <a:pt x="3624" y="3876"/>
                    <a:pt x="3676" y="3876"/>
                  </a:cubicBezTo>
                  <a:cubicBezTo>
                    <a:pt x="3713" y="3876"/>
                    <a:pt x="3750" y="3883"/>
                    <a:pt x="3750" y="3927"/>
                  </a:cubicBezTo>
                  <a:cubicBezTo>
                    <a:pt x="3750" y="3965"/>
                    <a:pt x="3839" y="3935"/>
                    <a:pt x="3854" y="3935"/>
                  </a:cubicBezTo>
                  <a:cubicBezTo>
                    <a:pt x="3913" y="3927"/>
                    <a:pt x="3943" y="3935"/>
                    <a:pt x="3995" y="3965"/>
                  </a:cubicBezTo>
                  <a:cubicBezTo>
                    <a:pt x="4032" y="3979"/>
                    <a:pt x="4077" y="3979"/>
                    <a:pt x="4121" y="3972"/>
                  </a:cubicBezTo>
                  <a:cubicBezTo>
                    <a:pt x="4166" y="3972"/>
                    <a:pt x="4181" y="3965"/>
                    <a:pt x="4210" y="3935"/>
                  </a:cubicBezTo>
                  <a:cubicBezTo>
                    <a:pt x="4218" y="3927"/>
                    <a:pt x="4240" y="3913"/>
                    <a:pt x="4247" y="3920"/>
                  </a:cubicBezTo>
                  <a:cubicBezTo>
                    <a:pt x="4270" y="3942"/>
                    <a:pt x="4277" y="3942"/>
                    <a:pt x="4307" y="3942"/>
                  </a:cubicBezTo>
                  <a:cubicBezTo>
                    <a:pt x="4314" y="3965"/>
                    <a:pt x="4351" y="3965"/>
                    <a:pt x="4366" y="3994"/>
                  </a:cubicBezTo>
                  <a:cubicBezTo>
                    <a:pt x="4388" y="4054"/>
                    <a:pt x="4433" y="4106"/>
                    <a:pt x="4500" y="4113"/>
                  </a:cubicBezTo>
                  <a:cubicBezTo>
                    <a:pt x="4522" y="4121"/>
                    <a:pt x="4552" y="4121"/>
                    <a:pt x="4567" y="4135"/>
                  </a:cubicBezTo>
                  <a:cubicBezTo>
                    <a:pt x="4641" y="4069"/>
                    <a:pt x="4641" y="3898"/>
                    <a:pt x="4648" y="383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4" name="Freeform 2">
              <a:extLst>
                <a:ext uri="{FF2B5EF4-FFF2-40B4-BE49-F238E27FC236}">
                  <a16:creationId xmlns:a16="http://schemas.microsoft.com/office/drawing/2014/main" id="{F939EDC9-37E2-D744-90D3-93C955C8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079" y="6779588"/>
              <a:ext cx="1852987" cy="1514553"/>
            </a:xfrm>
            <a:custGeom>
              <a:avLst/>
              <a:gdLst>
                <a:gd name="T0" fmla="*/ 3112 w 4286"/>
                <a:gd name="T1" fmla="*/ 3452 h 3505"/>
                <a:gd name="T2" fmla="*/ 3283 w 4286"/>
                <a:gd name="T3" fmla="*/ 3496 h 3505"/>
                <a:gd name="T4" fmla="*/ 3409 w 4286"/>
                <a:gd name="T5" fmla="*/ 3088 h 3505"/>
                <a:gd name="T6" fmla="*/ 3684 w 4286"/>
                <a:gd name="T7" fmla="*/ 3117 h 3505"/>
                <a:gd name="T8" fmla="*/ 3654 w 4286"/>
                <a:gd name="T9" fmla="*/ 2805 h 3505"/>
                <a:gd name="T10" fmla="*/ 3951 w 4286"/>
                <a:gd name="T11" fmla="*/ 2605 h 3505"/>
                <a:gd name="T12" fmla="*/ 3795 w 4286"/>
                <a:gd name="T13" fmla="*/ 2382 h 3505"/>
                <a:gd name="T14" fmla="*/ 3988 w 4286"/>
                <a:gd name="T15" fmla="*/ 2263 h 3505"/>
                <a:gd name="T16" fmla="*/ 4062 w 4286"/>
                <a:gd name="T17" fmla="*/ 1804 h 3505"/>
                <a:gd name="T18" fmla="*/ 4181 w 4286"/>
                <a:gd name="T19" fmla="*/ 1403 h 3505"/>
                <a:gd name="T20" fmla="*/ 3958 w 4286"/>
                <a:gd name="T21" fmla="*/ 1210 h 3505"/>
                <a:gd name="T22" fmla="*/ 3602 w 4286"/>
                <a:gd name="T23" fmla="*/ 861 h 3505"/>
                <a:gd name="T24" fmla="*/ 3513 w 4286"/>
                <a:gd name="T25" fmla="*/ 415 h 3505"/>
                <a:gd name="T26" fmla="*/ 3119 w 4286"/>
                <a:gd name="T27" fmla="*/ 252 h 3505"/>
                <a:gd name="T28" fmla="*/ 2763 w 4286"/>
                <a:gd name="T29" fmla="*/ 133 h 3505"/>
                <a:gd name="T30" fmla="*/ 2347 w 4286"/>
                <a:gd name="T31" fmla="*/ 59 h 3505"/>
                <a:gd name="T32" fmla="*/ 2102 w 4286"/>
                <a:gd name="T33" fmla="*/ 44 h 3505"/>
                <a:gd name="T34" fmla="*/ 2117 w 4286"/>
                <a:gd name="T35" fmla="*/ 237 h 3505"/>
                <a:gd name="T36" fmla="*/ 1701 w 4286"/>
                <a:gd name="T37" fmla="*/ 141 h 3505"/>
                <a:gd name="T38" fmla="*/ 1270 w 4286"/>
                <a:gd name="T39" fmla="*/ 282 h 3505"/>
                <a:gd name="T40" fmla="*/ 891 w 4286"/>
                <a:gd name="T41" fmla="*/ 155 h 3505"/>
                <a:gd name="T42" fmla="*/ 572 w 4286"/>
                <a:gd name="T43" fmla="*/ 170 h 3505"/>
                <a:gd name="T44" fmla="*/ 194 w 4286"/>
                <a:gd name="T45" fmla="*/ 334 h 3505"/>
                <a:gd name="T46" fmla="*/ 15 w 4286"/>
                <a:gd name="T47" fmla="*/ 512 h 3505"/>
                <a:gd name="T48" fmla="*/ 401 w 4286"/>
                <a:gd name="T49" fmla="*/ 438 h 3505"/>
                <a:gd name="T50" fmla="*/ 194 w 4286"/>
                <a:gd name="T51" fmla="*/ 586 h 3505"/>
                <a:gd name="T52" fmla="*/ 320 w 4286"/>
                <a:gd name="T53" fmla="*/ 816 h 3505"/>
                <a:gd name="T54" fmla="*/ 349 w 4286"/>
                <a:gd name="T55" fmla="*/ 987 h 3505"/>
                <a:gd name="T56" fmla="*/ 869 w 4286"/>
                <a:gd name="T57" fmla="*/ 1307 h 3505"/>
                <a:gd name="T58" fmla="*/ 1330 w 4286"/>
                <a:gd name="T59" fmla="*/ 1225 h 3505"/>
                <a:gd name="T60" fmla="*/ 1567 w 4286"/>
                <a:gd name="T61" fmla="*/ 1113 h 3505"/>
                <a:gd name="T62" fmla="*/ 1389 w 4286"/>
                <a:gd name="T63" fmla="*/ 1477 h 3505"/>
                <a:gd name="T64" fmla="*/ 1159 w 4286"/>
                <a:gd name="T65" fmla="*/ 1537 h 3505"/>
                <a:gd name="T66" fmla="*/ 1010 w 4286"/>
                <a:gd name="T67" fmla="*/ 1618 h 3505"/>
                <a:gd name="T68" fmla="*/ 825 w 4286"/>
                <a:gd name="T69" fmla="*/ 1648 h 3505"/>
                <a:gd name="T70" fmla="*/ 624 w 4286"/>
                <a:gd name="T71" fmla="*/ 1707 h 3505"/>
                <a:gd name="T72" fmla="*/ 580 w 4286"/>
                <a:gd name="T73" fmla="*/ 1514 h 3505"/>
                <a:gd name="T74" fmla="*/ 728 w 4286"/>
                <a:gd name="T75" fmla="*/ 2026 h 3505"/>
                <a:gd name="T76" fmla="*/ 1166 w 4286"/>
                <a:gd name="T77" fmla="*/ 2546 h 3505"/>
                <a:gd name="T78" fmla="*/ 1545 w 4286"/>
                <a:gd name="T79" fmla="*/ 2850 h 3505"/>
                <a:gd name="T80" fmla="*/ 1998 w 4286"/>
                <a:gd name="T81" fmla="*/ 2880 h 3505"/>
                <a:gd name="T82" fmla="*/ 2280 w 4286"/>
                <a:gd name="T83" fmla="*/ 2754 h 3505"/>
                <a:gd name="T84" fmla="*/ 2629 w 4286"/>
                <a:gd name="T85" fmla="*/ 2598 h 3505"/>
                <a:gd name="T86" fmla="*/ 2785 w 4286"/>
                <a:gd name="T87" fmla="*/ 2070 h 3505"/>
                <a:gd name="T88" fmla="*/ 2956 w 4286"/>
                <a:gd name="T89" fmla="*/ 1922 h 3505"/>
                <a:gd name="T90" fmla="*/ 3260 w 4286"/>
                <a:gd name="T91" fmla="*/ 1907 h 3505"/>
                <a:gd name="T92" fmla="*/ 2963 w 4286"/>
                <a:gd name="T93" fmla="*/ 2011 h 3505"/>
                <a:gd name="T94" fmla="*/ 2971 w 4286"/>
                <a:gd name="T95" fmla="*/ 2182 h 3505"/>
                <a:gd name="T96" fmla="*/ 2978 w 4286"/>
                <a:gd name="T97" fmla="*/ 2390 h 3505"/>
                <a:gd name="T98" fmla="*/ 3030 w 4286"/>
                <a:gd name="T99" fmla="*/ 2479 h 3505"/>
                <a:gd name="T100" fmla="*/ 2978 w 4286"/>
                <a:gd name="T101" fmla="*/ 2709 h 3505"/>
                <a:gd name="T102" fmla="*/ 3053 w 4286"/>
                <a:gd name="T103" fmla="*/ 2850 h 3505"/>
                <a:gd name="T104" fmla="*/ 3082 w 4286"/>
                <a:gd name="T105" fmla="*/ 3013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3505">
                  <a:moveTo>
                    <a:pt x="3053" y="3259"/>
                  </a:moveTo>
                  <a:lnTo>
                    <a:pt x="3053" y="3259"/>
                  </a:lnTo>
                  <a:lnTo>
                    <a:pt x="3053" y="3266"/>
                  </a:lnTo>
                  <a:cubicBezTo>
                    <a:pt x="3105" y="3281"/>
                    <a:pt x="3201" y="3362"/>
                    <a:pt x="3208" y="3400"/>
                  </a:cubicBezTo>
                  <a:cubicBezTo>
                    <a:pt x="3216" y="3437"/>
                    <a:pt x="3171" y="3422"/>
                    <a:pt x="3149" y="3422"/>
                  </a:cubicBezTo>
                  <a:cubicBezTo>
                    <a:pt x="3142" y="3444"/>
                    <a:pt x="3119" y="3437"/>
                    <a:pt x="3112" y="3452"/>
                  </a:cubicBezTo>
                  <a:cubicBezTo>
                    <a:pt x="3112" y="3489"/>
                    <a:pt x="3164" y="3481"/>
                    <a:pt x="3179" y="3481"/>
                  </a:cubicBezTo>
                  <a:cubicBezTo>
                    <a:pt x="3179" y="3474"/>
                    <a:pt x="3186" y="3467"/>
                    <a:pt x="3186" y="3459"/>
                  </a:cubicBezTo>
                  <a:cubicBezTo>
                    <a:pt x="3194" y="3459"/>
                    <a:pt x="3201" y="3459"/>
                    <a:pt x="3208" y="3459"/>
                  </a:cubicBezTo>
                  <a:cubicBezTo>
                    <a:pt x="3216" y="3459"/>
                    <a:pt x="3216" y="3459"/>
                    <a:pt x="3216" y="3459"/>
                  </a:cubicBezTo>
                  <a:cubicBezTo>
                    <a:pt x="3216" y="3474"/>
                    <a:pt x="3216" y="3481"/>
                    <a:pt x="3216" y="3496"/>
                  </a:cubicBezTo>
                  <a:cubicBezTo>
                    <a:pt x="3238" y="3489"/>
                    <a:pt x="3260" y="3504"/>
                    <a:pt x="3283" y="3496"/>
                  </a:cubicBezTo>
                  <a:cubicBezTo>
                    <a:pt x="3290" y="3496"/>
                    <a:pt x="3298" y="3474"/>
                    <a:pt x="3305" y="3474"/>
                  </a:cubicBezTo>
                  <a:cubicBezTo>
                    <a:pt x="3320" y="3474"/>
                    <a:pt x="3335" y="3474"/>
                    <a:pt x="3357" y="3474"/>
                  </a:cubicBezTo>
                  <a:cubicBezTo>
                    <a:pt x="3357" y="3444"/>
                    <a:pt x="3350" y="3385"/>
                    <a:pt x="3379" y="3370"/>
                  </a:cubicBezTo>
                  <a:cubicBezTo>
                    <a:pt x="3409" y="3355"/>
                    <a:pt x="3387" y="3310"/>
                    <a:pt x="3394" y="3281"/>
                  </a:cubicBezTo>
                  <a:cubicBezTo>
                    <a:pt x="3409" y="3251"/>
                    <a:pt x="3453" y="3147"/>
                    <a:pt x="3387" y="3140"/>
                  </a:cubicBezTo>
                  <a:cubicBezTo>
                    <a:pt x="3394" y="3117"/>
                    <a:pt x="3409" y="3103"/>
                    <a:pt x="3409" y="3088"/>
                  </a:cubicBezTo>
                  <a:cubicBezTo>
                    <a:pt x="3446" y="3080"/>
                    <a:pt x="3439" y="3103"/>
                    <a:pt x="3461" y="3125"/>
                  </a:cubicBezTo>
                  <a:cubicBezTo>
                    <a:pt x="3483" y="3147"/>
                    <a:pt x="3513" y="3140"/>
                    <a:pt x="3543" y="3147"/>
                  </a:cubicBezTo>
                  <a:cubicBezTo>
                    <a:pt x="3543" y="3162"/>
                    <a:pt x="3543" y="3177"/>
                    <a:pt x="3543" y="3199"/>
                  </a:cubicBezTo>
                  <a:cubicBezTo>
                    <a:pt x="3572" y="3192"/>
                    <a:pt x="3580" y="3207"/>
                    <a:pt x="3595" y="3229"/>
                  </a:cubicBezTo>
                  <a:cubicBezTo>
                    <a:pt x="3610" y="3177"/>
                    <a:pt x="3699" y="3221"/>
                    <a:pt x="3699" y="3162"/>
                  </a:cubicBezTo>
                  <a:cubicBezTo>
                    <a:pt x="3699" y="3147"/>
                    <a:pt x="3676" y="3132"/>
                    <a:pt x="3684" y="3117"/>
                  </a:cubicBezTo>
                  <a:cubicBezTo>
                    <a:pt x="3684" y="3103"/>
                    <a:pt x="3758" y="3103"/>
                    <a:pt x="3773" y="3103"/>
                  </a:cubicBezTo>
                  <a:cubicBezTo>
                    <a:pt x="3780" y="3013"/>
                    <a:pt x="3765" y="2954"/>
                    <a:pt x="3699" y="2895"/>
                  </a:cubicBezTo>
                  <a:cubicBezTo>
                    <a:pt x="3661" y="2865"/>
                    <a:pt x="3661" y="2843"/>
                    <a:pt x="3610" y="2843"/>
                  </a:cubicBezTo>
                  <a:cubicBezTo>
                    <a:pt x="3602" y="2843"/>
                    <a:pt x="3572" y="2843"/>
                    <a:pt x="3565" y="2835"/>
                  </a:cubicBezTo>
                  <a:cubicBezTo>
                    <a:pt x="3565" y="2828"/>
                    <a:pt x="3557" y="2805"/>
                    <a:pt x="3557" y="2805"/>
                  </a:cubicBezTo>
                  <a:cubicBezTo>
                    <a:pt x="3595" y="2805"/>
                    <a:pt x="3624" y="2820"/>
                    <a:pt x="3654" y="2805"/>
                  </a:cubicBezTo>
                  <a:cubicBezTo>
                    <a:pt x="3676" y="2805"/>
                    <a:pt x="3691" y="2791"/>
                    <a:pt x="3713" y="2783"/>
                  </a:cubicBezTo>
                  <a:cubicBezTo>
                    <a:pt x="3743" y="2776"/>
                    <a:pt x="3728" y="2739"/>
                    <a:pt x="3743" y="2716"/>
                  </a:cubicBezTo>
                  <a:cubicBezTo>
                    <a:pt x="3765" y="2679"/>
                    <a:pt x="3825" y="2694"/>
                    <a:pt x="3855" y="2687"/>
                  </a:cubicBezTo>
                  <a:cubicBezTo>
                    <a:pt x="3855" y="2672"/>
                    <a:pt x="3862" y="2657"/>
                    <a:pt x="3862" y="2650"/>
                  </a:cubicBezTo>
                  <a:cubicBezTo>
                    <a:pt x="3884" y="2650"/>
                    <a:pt x="3907" y="2650"/>
                    <a:pt x="3929" y="2635"/>
                  </a:cubicBezTo>
                  <a:cubicBezTo>
                    <a:pt x="3936" y="2627"/>
                    <a:pt x="3944" y="2613"/>
                    <a:pt x="3951" y="2605"/>
                  </a:cubicBezTo>
                  <a:cubicBezTo>
                    <a:pt x="3981" y="2598"/>
                    <a:pt x="4003" y="2613"/>
                    <a:pt x="4033" y="2613"/>
                  </a:cubicBezTo>
                  <a:cubicBezTo>
                    <a:pt x="4055" y="2613"/>
                    <a:pt x="4077" y="2590"/>
                    <a:pt x="4100" y="2598"/>
                  </a:cubicBezTo>
                  <a:cubicBezTo>
                    <a:pt x="4055" y="2553"/>
                    <a:pt x="3936" y="2494"/>
                    <a:pt x="3877" y="2553"/>
                  </a:cubicBezTo>
                  <a:cubicBezTo>
                    <a:pt x="3780" y="2635"/>
                    <a:pt x="3817" y="2494"/>
                    <a:pt x="3758" y="2494"/>
                  </a:cubicBezTo>
                  <a:cubicBezTo>
                    <a:pt x="3758" y="2479"/>
                    <a:pt x="3780" y="2442"/>
                    <a:pt x="3795" y="2442"/>
                  </a:cubicBezTo>
                  <a:cubicBezTo>
                    <a:pt x="3795" y="2419"/>
                    <a:pt x="3795" y="2405"/>
                    <a:pt x="3795" y="2382"/>
                  </a:cubicBezTo>
                  <a:cubicBezTo>
                    <a:pt x="3773" y="2375"/>
                    <a:pt x="3743" y="2375"/>
                    <a:pt x="3758" y="2345"/>
                  </a:cubicBezTo>
                  <a:cubicBezTo>
                    <a:pt x="3780" y="2345"/>
                    <a:pt x="3802" y="2353"/>
                    <a:pt x="3825" y="2345"/>
                  </a:cubicBezTo>
                  <a:cubicBezTo>
                    <a:pt x="3847" y="2338"/>
                    <a:pt x="3847" y="2301"/>
                    <a:pt x="3884" y="2293"/>
                  </a:cubicBezTo>
                  <a:cubicBezTo>
                    <a:pt x="3899" y="2293"/>
                    <a:pt x="3914" y="2286"/>
                    <a:pt x="3929" y="2286"/>
                  </a:cubicBezTo>
                  <a:cubicBezTo>
                    <a:pt x="3944" y="2286"/>
                    <a:pt x="3958" y="2271"/>
                    <a:pt x="3981" y="2263"/>
                  </a:cubicBezTo>
                  <a:lnTo>
                    <a:pt x="3988" y="2263"/>
                  </a:lnTo>
                  <a:cubicBezTo>
                    <a:pt x="3973" y="2248"/>
                    <a:pt x="3966" y="2234"/>
                    <a:pt x="3966" y="2211"/>
                  </a:cubicBezTo>
                  <a:cubicBezTo>
                    <a:pt x="3958" y="2174"/>
                    <a:pt x="3996" y="2137"/>
                    <a:pt x="3988" y="2115"/>
                  </a:cubicBezTo>
                  <a:cubicBezTo>
                    <a:pt x="3966" y="2078"/>
                    <a:pt x="3951" y="2048"/>
                    <a:pt x="3929" y="2011"/>
                  </a:cubicBezTo>
                  <a:cubicBezTo>
                    <a:pt x="3877" y="1952"/>
                    <a:pt x="4100" y="1952"/>
                    <a:pt x="4107" y="1952"/>
                  </a:cubicBezTo>
                  <a:cubicBezTo>
                    <a:pt x="4122" y="1834"/>
                    <a:pt x="3936" y="1922"/>
                    <a:pt x="3958" y="1812"/>
                  </a:cubicBezTo>
                  <a:cubicBezTo>
                    <a:pt x="3996" y="1804"/>
                    <a:pt x="4033" y="1834"/>
                    <a:pt x="4062" y="1804"/>
                  </a:cubicBezTo>
                  <a:cubicBezTo>
                    <a:pt x="4085" y="1789"/>
                    <a:pt x="4100" y="1759"/>
                    <a:pt x="4107" y="1737"/>
                  </a:cubicBezTo>
                  <a:cubicBezTo>
                    <a:pt x="4166" y="1737"/>
                    <a:pt x="4181" y="1744"/>
                    <a:pt x="4218" y="1707"/>
                  </a:cubicBezTo>
                  <a:cubicBezTo>
                    <a:pt x="4248" y="1678"/>
                    <a:pt x="4278" y="1641"/>
                    <a:pt x="4278" y="1596"/>
                  </a:cubicBezTo>
                  <a:cubicBezTo>
                    <a:pt x="4285" y="1544"/>
                    <a:pt x="4255" y="1559"/>
                    <a:pt x="4218" y="1552"/>
                  </a:cubicBezTo>
                  <a:cubicBezTo>
                    <a:pt x="4174" y="1537"/>
                    <a:pt x="4174" y="1492"/>
                    <a:pt x="4174" y="1455"/>
                  </a:cubicBezTo>
                  <a:cubicBezTo>
                    <a:pt x="4174" y="1440"/>
                    <a:pt x="4181" y="1425"/>
                    <a:pt x="4181" y="1403"/>
                  </a:cubicBezTo>
                  <a:cubicBezTo>
                    <a:pt x="4174" y="1403"/>
                    <a:pt x="4159" y="1403"/>
                    <a:pt x="4159" y="1403"/>
                  </a:cubicBezTo>
                  <a:cubicBezTo>
                    <a:pt x="4159" y="1403"/>
                    <a:pt x="4174" y="1403"/>
                    <a:pt x="4181" y="1403"/>
                  </a:cubicBezTo>
                  <a:cubicBezTo>
                    <a:pt x="4181" y="1373"/>
                    <a:pt x="4181" y="1344"/>
                    <a:pt x="4152" y="1336"/>
                  </a:cubicBezTo>
                  <a:cubicBezTo>
                    <a:pt x="4129" y="1329"/>
                    <a:pt x="4055" y="1366"/>
                    <a:pt x="4070" y="1314"/>
                  </a:cubicBezTo>
                  <a:cubicBezTo>
                    <a:pt x="4070" y="1277"/>
                    <a:pt x="4092" y="1262"/>
                    <a:pt x="4055" y="1225"/>
                  </a:cubicBezTo>
                  <a:cubicBezTo>
                    <a:pt x="4033" y="1202"/>
                    <a:pt x="3988" y="1210"/>
                    <a:pt x="3958" y="1210"/>
                  </a:cubicBezTo>
                  <a:lnTo>
                    <a:pt x="3958" y="1202"/>
                  </a:lnTo>
                  <a:cubicBezTo>
                    <a:pt x="3914" y="1210"/>
                    <a:pt x="3921" y="1158"/>
                    <a:pt x="3884" y="1143"/>
                  </a:cubicBezTo>
                  <a:cubicBezTo>
                    <a:pt x="3855" y="1128"/>
                    <a:pt x="3802" y="1150"/>
                    <a:pt x="3773" y="1128"/>
                  </a:cubicBezTo>
                  <a:cubicBezTo>
                    <a:pt x="3728" y="1084"/>
                    <a:pt x="3825" y="928"/>
                    <a:pt x="3699" y="995"/>
                  </a:cubicBezTo>
                  <a:cubicBezTo>
                    <a:pt x="3669" y="965"/>
                    <a:pt x="3691" y="928"/>
                    <a:pt x="3669" y="898"/>
                  </a:cubicBezTo>
                  <a:cubicBezTo>
                    <a:pt x="3654" y="876"/>
                    <a:pt x="3617" y="891"/>
                    <a:pt x="3602" y="861"/>
                  </a:cubicBezTo>
                  <a:cubicBezTo>
                    <a:pt x="3580" y="809"/>
                    <a:pt x="3676" y="765"/>
                    <a:pt x="3691" y="720"/>
                  </a:cubicBezTo>
                  <a:cubicBezTo>
                    <a:pt x="3706" y="660"/>
                    <a:pt x="3654" y="594"/>
                    <a:pt x="3610" y="653"/>
                  </a:cubicBezTo>
                  <a:cubicBezTo>
                    <a:pt x="3565" y="705"/>
                    <a:pt x="3535" y="668"/>
                    <a:pt x="3550" y="608"/>
                  </a:cubicBezTo>
                  <a:cubicBezTo>
                    <a:pt x="3498" y="616"/>
                    <a:pt x="3468" y="564"/>
                    <a:pt x="3476" y="512"/>
                  </a:cubicBezTo>
                  <a:cubicBezTo>
                    <a:pt x="3483" y="460"/>
                    <a:pt x="3528" y="452"/>
                    <a:pt x="3572" y="423"/>
                  </a:cubicBezTo>
                  <a:cubicBezTo>
                    <a:pt x="3557" y="408"/>
                    <a:pt x="3535" y="415"/>
                    <a:pt x="3513" y="415"/>
                  </a:cubicBezTo>
                  <a:cubicBezTo>
                    <a:pt x="3505" y="386"/>
                    <a:pt x="3520" y="356"/>
                    <a:pt x="3520" y="326"/>
                  </a:cubicBezTo>
                  <a:cubicBezTo>
                    <a:pt x="3483" y="319"/>
                    <a:pt x="3446" y="304"/>
                    <a:pt x="3424" y="334"/>
                  </a:cubicBezTo>
                  <a:cubicBezTo>
                    <a:pt x="3409" y="356"/>
                    <a:pt x="3416" y="438"/>
                    <a:pt x="3372" y="415"/>
                  </a:cubicBezTo>
                  <a:cubicBezTo>
                    <a:pt x="3357" y="363"/>
                    <a:pt x="3268" y="386"/>
                    <a:pt x="3223" y="386"/>
                  </a:cubicBezTo>
                  <a:cubicBezTo>
                    <a:pt x="3216" y="363"/>
                    <a:pt x="3216" y="341"/>
                    <a:pt x="3216" y="319"/>
                  </a:cubicBezTo>
                  <a:cubicBezTo>
                    <a:pt x="3186" y="311"/>
                    <a:pt x="3149" y="245"/>
                    <a:pt x="3119" y="252"/>
                  </a:cubicBezTo>
                  <a:cubicBezTo>
                    <a:pt x="3097" y="274"/>
                    <a:pt x="3097" y="304"/>
                    <a:pt x="3067" y="311"/>
                  </a:cubicBezTo>
                  <a:cubicBezTo>
                    <a:pt x="3060" y="274"/>
                    <a:pt x="3053" y="260"/>
                    <a:pt x="3023" y="237"/>
                  </a:cubicBezTo>
                  <a:cubicBezTo>
                    <a:pt x="3000" y="215"/>
                    <a:pt x="3008" y="193"/>
                    <a:pt x="2993" y="170"/>
                  </a:cubicBezTo>
                  <a:cubicBezTo>
                    <a:pt x="2971" y="133"/>
                    <a:pt x="2911" y="170"/>
                    <a:pt x="2882" y="148"/>
                  </a:cubicBezTo>
                  <a:cubicBezTo>
                    <a:pt x="2852" y="133"/>
                    <a:pt x="2859" y="103"/>
                    <a:pt x="2852" y="74"/>
                  </a:cubicBezTo>
                  <a:cubicBezTo>
                    <a:pt x="2822" y="66"/>
                    <a:pt x="2770" y="96"/>
                    <a:pt x="2763" y="133"/>
                  </a:cubicBezTo>
                  <a:cubicBezTo>
                    <a:pt x="2741" y="133"/>
                    <a:pt x="2733" y="126"/>
                    <a:pt x="2733" y="103"/>
                  </a:cubicBezTo>
                  <a:cubicBezTo>
                    <a:pt x="2703" y="96"/>
                    <a:pt x="2689" y="141"/>
                    <a:pt x="2689" y="163"/>
                  </a:cubicBezTo>
                  <a:cubicBezTo>
                    <a:pt x="2659" y="170"/>
                    <a:pt x="2651" y="133"/>
                    <a:pt x="2644" y="111"/>
                  </a:cubicBezTo>
                  <a:cubicBezTo>
                    <a:pt x="2629" y="81"/>
                    <a:pt x="2600" y="74"/>
                    <a:pt x="2562" y="81"/>
                  </a:cubicBezTo>
                  <a:cubicBezTo>
                    <a:pt x="2525" y="81"/>
                    <a:pt x="2503" y="74"/>
                    <a:pt x="2473" y="59"/>
                  </a:cubicBezTo>
                  <a:cubicBezTo>
                    <a:pt x="2436" y="44"/>
                    <a:pt x="2384" y="59"/>
                    <a:pt x="2347" y="59"/>
                  </a:cubicBezTo>
                  <a:cubicBezTo>
                    <a:pt x="2347" y="74"/>
                    <a:pt x="2340" y="89"/>
                    <a:pt x="2340" y="96"/>
                  </a:cubicBezTo>
                  <a:cubicBezTo>
                    <a:pt x="2317" y="103"/>
                    <a:pt x="2288" y="103"/>
                    <a:pt x="2280" y="81"/>
                  </a:cubicBezTo>
                  <a:cubicBezTo>
                    <a:pt x="2273" y="59"/>
                    <a:pt x="2280" y="29"/>
                    <a:pt x="2265" y="22"/>
                  </a:cubicBezTo>
                  <a:cubicBezTo>
                    <a:pt x="2243" y="0"/>
                    <a:pt x="2154" y="22"/>
                    <a:pt x="2132" y="37"/>
                  </a:cubicBezTo>
                  <a:cubicBezTo>
                    <a:pt x="2124" y="37"/>
                    <a:pt x="2109" y="44"/>
                    <a:pt x="2102" y="44"/>
                  </a:cubicBezTo>
                  <a:lnTo>
                    <a:pt x="2102" y="44"/>
                  </a:lnTo>
                  <a:cubicBezTo>
                    <a:pt x="2109" y="52"/>
                    <a:pt x="2109" y="52"/>
                    <a:pt x="2117" y="52"/>
                  </a:cubicBezTo>
                  <a:cubicBezTo>
                    <a:pt x="2124" y="96"/>
                    <a:pt x="2095" y="133"/>
                    <a:pt x="2102" y="170"/>
                  </a:cubicBezTo>
                  <a:cubicBezTo>
                    <a:pt x="2139" y="170"/>
                    <a:pt x="2169" y="170"/>
                    <a:pt x="2198" y="170"/>
                  </a:cubicBezTo>
                  <a:cubicBezTo>
                    <a:pt x="2198" y="178"/>
                    <a:pt x="2198" y="178"/>
                    <a:pt x="2198" y="185"/>
                  </a:cubicBezTo>
                  <a:cubicBezTo>
                    <a:pt x="2191" y="185"/>
                    <a:pt x="2191" y="193"/>
                    <a:pt x="2184" y="193"/>
                  </a:cubicBezTo>
                  <a:cubicBezTo>
                    <a:pt x="2161" y="193"/>
                    <a:pt x="2132" y="222"/>
                    <a:pt x="2117" y="237"/>
                  </a:cubicBezTo>
                  <a:cubicBezTo>
                    <a:pt x="2102" y="222"/>
                    <a:pt x="2080" y="230"/>
                    <a:pt x="2057" y="230"/>
                  </a:cubicBezTo>
                  <a:lnTo>
                    <a:pt x="2057" y="237"/>
                  </a:lnTo>
                  <a:cubicBezTo>
                    <a:pt x="2020" y="237"/>
                    <a:pt x="2006" y="267"/>
                    <a:pt x="1998" y="304"/>
                  </a:cubicBezTo>
                  <a:cubicBezTo>
                    <a:pt x="1953" y="304"/>
                    <a:pt x="1886" y="311"/>
                    <a:pt x="1842" y="289"/>
                  </a:cubicBezTo>
                  <a:cubicBezTo>
                    <a:pt x="1783" y="267"/>
                    <a:pt x="1820" y="200"/>
                    <a:pt x="1820" y="148"/>
                  </a:cubicBezTo>
                  <a:cubicBezTo>
                    <a:pt x="1783" y="148"/>
                    <a:pt x="1738" y="141"/>
                    <a:pt x="1701" y="141"/>
                  </a:cubicBezTo>
                  <a:cubicBezTo>
                    <a:pt x="1679" y="148"/>
                    <a:pt x="1656" y="148"/>
                    <a:pt x="1641" y="155"/>
                  </a:cubicBezTo>
                  <a:cubicBezTo>
                    <a:pt x="1619" y="163"/>
                    <a:pt x="1612" y="178"/>
                    <a:pt x="1590" y="185"/>
                  </a:cubicBezTo>
                  <a:cubicBezTo>
                    <a:pt x="1567" y="193"/>
                    <a:pt x="1552" y="193"/>
                    <a:pt x="1530" y="193"/>
                  </a:cubicBezTo>
                  <a:cubicBezTo>
                    <a:pt x="1493" y="193"/>
                    <a:pt x="1501" y="193"/>
                    <a:pt x="1478" y="215"/>
                  </a:cubicBezTo>
                  <a:cubicBezTo>
                    <a:pt x="1449" y="237"/>
                    <a:pt x="1426" y="252"/>
                    <a:pt x="1396" y="267"/>
                  </a:cubicBezTo>
                  <a:cubicBezTo>
                    <a:pt x="1396" y="304"/>
                    <a:pt x="1300" y="282"/>
                    <a:pt x="1270" y="282"/>
                  </a:cubicBezTo>
                  <a:cubicBezTo>
                    <a:pt x="1211" y="282"/>
                    <a:pt x="1189" y="267"/>
                    <a:pt x="1151" y="222"/>
                  </a:cubicBezTo>
                  <a:cubicBezTo>
                    <a:pt x="1144" y="207"/>
                    <a:pt x="1122" y="170"/>
                    <a:pt x="1107" y="163"/>
                  </a:cubicBezTo>
                  <a:cubicBezTo>
                    <a:pt x="1092" y="155"/>
                    <a:pt x="1055" y="163"/>
                    <a:pt x="1040" y="163"/>
                  </a:cubicBezTo>
                  <a:cubicBezTo>
                    <a:pt x="1018" y="163"/>
                    <a:pt x="996" y="155"/>
                    <a:pt x="981" y="148"/>
                  </a:cubicBezTo>
                  <a:cubicBezTo>
                    <a:pt x="958" y="148"/>
                    <a:pt x="944" y="141"/>
                    <a:pt x="936" y="170"/>
                  </a:cubicBezTo>
                  <a:cubicBezTo>
                    <a:pt x="914" y="178"/>
                    <a:pt x="906" y="163"/>
                    <a:pt x="891" y="155"/>
                  </a:cubicBezTo>
                  <a:cubicBezTo>
                    <a:pt x="869" y="148"/>
                    <a:pt x="877" y="148"/>
                    <a:pt x="854" y="155"/>
                  </a:cubicBezTo>
                  <a:cubicBezTo>
                    <a:pt x="825" y="163"/>
                    <a:pt x="795" y="178"/>
                    <a:pt x="758" y="155"/>
                  </a:cubicBezTo>
                  <a:cubicBezTo>
                    <a:pt x="750" y="155"/>
                    <a:pt x="736" y="133"/>
                    <a:pt x="721" y="126"/>
                  </a:cubicBezTo>
                  <a:cubicBezTo>
                    <a:pt x="706" y="126"/>
                    <a:pt x="699" y="148"/>
                    <a:pt x="691" y="148"/>
                  </a:cubicBezTo>
                  <a:cubicBezTo>
                    <a:pt x="639" y="170"/>
                    <a:pt x="639" y="133"/>
                    <a:pt x="632" y="96"/>
                  </a:cubicBezTo>
                  <a:cubicBezTo>
                    <a:pt x="602" y="96"/>
                    <a:pt x="580" y="148"/>
                    <a:pt x="572" y="170"/>
                  </a:cubicBezTo>
                  <a:cubicBezTo>
                    <a:pt x="542" y="170"/>
                    <a:pt x="550" y="103"/>
                    <a:pt x="542" y="81"/>
                  </a:cubicBezTo>
                  <a:cubicBezTo>
                    <a:pt x="513" y="29"/>
                    <a:pt x="513" y="111"/>
                    <a:pt x="513" y="133"/>
                  </a:cubicBezTo>
                  <a:cubicBezTo>
                    <a:pt x="505" y="178"/>
                    <a:pt x="498" y="200"/>
                    <a:pt x="491" y="237"/>
                  </a:cubicBezTo>
                  <a:cubicBezTo>
                    <a:pt x="476" y="267"/>
                    <a:pt x="483" y="311"/>
                    <a:pt x="461" y="341"/>
                  </a:cubicBezTo>
                  <a:cubicBezTo>
                    <a:pt x="394" y="341"/>
                    <a:pt x="320" y="334"/>
                    <a:pt x="245" y="334"/>
                  </a:cubicBezTo>
                  <a:cubicBezTo>
                    <a:pt x="231" y="334"/>
                    <a:pt x="208" y="334"/>
                    <a:pt x="194" y="334"/>
                  </a:cubicBezTo>
                  <a:cubicBezTo>
                    <a:pt x="186" y="326"/>
                    <a:pt x="171" y="311"/>
                    <a:pt x="164" y="311"/>
                  </a:cubicBezTo>
                  <a:cubicBezTo>
                    <a:pt x="134" y="319"/>
                    <a:pt x="149" y="334"/>
                    <a:pt x="127" y="341"/>
                  </a:cubicBezTo>
                  <a:cubicBezTo>
                    <a:pt x="119" y="349"/>
                    <a:pt x="97" y="349"/>
                    <a:pt x="82" y="349"/>
                  </a:cubicBezTo>
                  <a:cubicBezTo>
                    <a:pt x="75" y="363"/>
                    <a:pt x="60" y="363"/>
                    <a:pt x="52" y="378"/>
                  </a:cubicBezTo>
                  <a:cubicBezTo>
                    <a:pt x="45" y="400"/>
                    <a:pt x="60" y="423"/>
                    <a:pt x="37" y="438"/>
                  </a:cubicBezTo>
                  <a:cubicBezTo>
                    <a:pt x="30" y="460"/>
                    <a:pt x="23" y="482"/>
                    <a:pt x="15" y="51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23" y="601"/>
                    <a:pt x="75" y="601"/>
                    <a:pt x="104" y="608"/>
                  </a:cubicBezTo>
                  <a:cubicBezTo>
                    <a:pt x="164" y="608"/>
                    <a:pt x="149" y="556"/>
                    <a:pt x="171" y="519"/>
                  </a:cubicBezTo>
                  <a:cubicBezTo>
                    <a:pt x="201" y="482"/>
                    <a:pt x="253" y="512"/>
                    <a:pt x="297" y="497"/>
                  </a:cubicBezTo>
                  <a:cubicBezTo>
                    <a:pt x="305" y="497"/>
                    <a:pt x="334" y="475"/>
                    <a:pt x="349" y="467"/>
                  </a:cubicBezTo>
                  <a:cubicBezTo>
                    <a:pt x="364" y="460"/>
                    <a:pt x="372" y="430"/>
                    <a:pt x="401" y="438"/>
                  </a:cubicBezTo>
                  <a:cubicBezTo>
                    <a:pt x="387" y="452"/>
                    <a:pt x="387" y="490"/>
                    <a:pt x="379" y="497"/>
                  </a:cubicBezTo>
                  <a:cubicBezTo>
                    <a:pt x="364" y="512"/>
                    <a:pt x="342" y="505"/>
                    <a:pt x="320" y="512"/>
                  </a:cubicBezTo>
                  <a:cubicBezTo>
                    <a:pt x="312" y="519"/>
                    <a:pt x="297" y="542"/>
                    <a:pt x="283" y="549"/>
                  </a:cubicBezTo>
                  <a:cubicBezTo>
                    <a:pt x="260" y="564"/>
                    <a:pt x="260" y="564"/>
                    <a:pt x="231" y="564"/>
                  </a:cubicBezTo>
                  <a:cubicBezTo>
                    <a:pt x="208" y="564"/>
                    <a:pt x="201" y="564"/>
                    <a:pt x="201" y="571"/>
                  </a:cubicBezTo>
                  <a:cubicBezTo>
                    <a:pt x="194" y="571"/>
                    <a:pt x="194" y="579"/>
                    <a:pt x="194" y="586"/>
                  </a:cubicBezTo>
                  <a:cubicBezTo>
                    <a:pt x="179" y="608"/>
                    <a:pt x="186" y="668"/>
                    <a:pt x="186" y="690"/>
                  </a:cubicBezTo>
                  <a:cubicBezTo>
                    <a:pt x="208" y="683"/>
                    <a:pt x="231" y="690"/>
                    <a:pt x="238" y="720"/>
                  </a:cubicBezTo>
                  <a:cubicBezTo>
                    <a:pt x="245" y="750"/>
                    <a:pt x="223" y="727"/>
                    <a:pt x="208" y="757"/>
                  </a:cubicBezTo>
                  <a:cubicBezTo>
                    <a:pt x="231" y="757"/>
                    <a:pt x="260" y="765"/>
                    <a:pt x="283" y="779"/>
                  </a:cubicBezTo>
                  <a:cubicBezTo>
                    <a:pt x="320" y="794"/>
                    <a:pt x="260" y="816"/>
                    <a:pt x="268" y="854"/>
                  </a:cubicBezTo>
                  <a:cubicBezTo>
                    <a:pt x="290" y="854"/>
                    <a:pt x="290" y="816"/>
                    <a:pt x="320" y="816"/>
                  </a:cubicBezTo>
                  <a:cubicBezTo>
                    <a:pt x="320" y="839"/>
                    <a:pt x="320" y="846"/>
                    <a:pt x="305" y="861"/>
                  </a:cubicBezTo>
                  <a:cubicBezTo>
                    <a:pt x="297" y="876"/>
                    <a:pt x="275" y="868"/>
                    <a:pt x="290" y="891"/>
                  </a:cubicBezTo>
                  <a:cubicBezTo>
                    <a:pt x="312" y="883"/>
                    <a:pt x="334" y="839"/>
                    <a:pt x="364" y="854"/>
                  </a:cubicBezTo>
                  <a:lnTo>
                    <a:pt x="364" y="861"/>
                  </a:lnTo>
                  <a:cubicBezTo>
                    <a:pt x="327" y="868"/>
                    <a:pt x="342" y="920"/>
                    <a:pt x="305" y="920"/>
                  </a:cubicBezTo>
                  <a:cubicBezTo>
                    <a:pt x="327" y="943"/>
                    <a:pt x="342" y="957"/>
                    <a:pt x="349" y="987"/>
                  </a:cubicBezTo>
                  <a:cubicBezTo>
                    <a:pt x="394" y="987"/>
                    <a:pt x="439" y="1054"/>
                    <a:pt x="476" y="1076"/>
                  </a:cubicBezTo>
                  <a:cubicBezTo>
                    <a:pt x="520" y="1099"/>
                    <a:pt x="557" y="1121"/>
                    <a:pt x="602" y="1158"/>
                  </a:cubicBezTo>
                  <a:cubicBezTo>
                    <a:pt x="617" y="1173"/>
                    <a:pt x="639" y="1188"/>
                    <a:pt x="654" y="1202"/>
                  </a:cubicBezTo>
                  <a:cubicBezTo>
                    <a:pt x="676" y="1225"/>
                    <a:pt x="691" y="1247"/>
                    <a:pt x="721" y="1262"/>
                  </a:cubicBezTo>
                  <a:cubicBezTo>
                    <a:pt x="758" y="1269"/>
                    <a:pt x="825" y="1247"/>
                    <a:pt x="825" y="1314"/>
                  </a:cubicBezTo>
                  <a:cubicBezTo>
                    <a:pt x="839" y="1314"/>
                    <a:pt x="862" y="1314"/>
                    <a:pt x="869" y="1307"/>
                  </a:cubicBezTo>
                  <a:cubicBezTo>
                    <a:pt x="869" y="1277"/>
                    <a:pt x="951" y="1307"/>
                    <a:pt x="981" y="1307"/>
                  </a:cubicBezTo>
                  <a:cubicBezTo>
                    <a:pt x="1003" y="1307"/>
                    <a:pt x="1033" y="1321"/>
                    <a:pt x="1062" y="1321"/>
                  </a:cubicBezTo>
                  <a:cubicBezTo>
                    <a:pt x="1085" y="1314"/>
                    <a:pt x="1092" y="1307"/>
                    <a:pt x="1122" y="1307"/>
                  </a:cubicBezTo>
                  <a:cubicBezTo>
                    <a:pt x="1122" y="1299"/>
                    <a:pt x="1122" y="1299"/>
                    <a:pt x="1122" y="1292"/>
                  </a:cubicBezTo>
                  <a:cubicBezTo>
                    <a:pt x="1166" y="1262"/>
                    <a:pt x="1218" y="1292"/>
                    <a:pt x="1270" y="1277"/>
                  </a:cubicBezTo>
                  <a:cubicBezTo>
                    <a:pt x="1293" y="1262"/>
                    <a:pt x="1300" y="1232"/>
                    <a:pt x="1330" y="1225"/>
                  </a:cubicBezTo>
                  <a:cubicBezTo>
                    <a:pt x="1344" y="1225"/>
                    <a:pt x="1374" y="1240"/>
                    <a:pt x="1396" y="1232"/>
                  </a:cubicBezTo>
                  <a:cubicBezTo>
                    <a:pt x="1404" y="1225"/>
                    <a:pt x="1426" y="1188"/>
                    <a:pt x="1411" y="1188"/>
                  </a:cubicBezTo>
                  <a:cubicBezTo>
                    <a:pt x="1396" y="1188"/>
                    <a:pt x="1389" y="1188"/>
                    <a:pt x="1374" y="1188"/>
                  </a:cubicBezTo>
                  <a:cubicBezTo>
                    <a:pt x="1374" y="1165"/>
                    <a:pt x="1396" y="1150"/>
                    <a:pt x="1419" y="1158"/>
                  </a:cubicBezTo>
                  <a:cubicBezTo>
                    <a:pt x="1449" y="1173"/>
                    <a:pt x="1426" y="1202"/>
                    <a:pt x="1471" y="1180"/>
                  </a:cubicBezTo>
                  <a:cubicBezTo>
                    <a:pt x="1471" y="1128"/>
                    <a:pt x="1530" y="1106"/>
                    <a:pt x="1567" y="1113"/>
                  </a:cubicBezTo>
                  <a:cubicBezTo>
                    <a:pt x="1567" y="1158"/>
                    <a:pt x="1612" y="1165"/>
                    <a:pt x="1649" y="1143"/>
                  </a:cubicBezTo>
                  <a:cubicBezTo>
                    <a:pt x="1634" y="1158"/>
                    <a:pt x="1627" y="1173"/>
                    <a:pt x="1612" y="1188"/>
                  </a:cubicBezTo>
                  <a:cubicBezTo>
                    <a:pt x="1597" y="1202"/>
                    <a:pt x="1582" y="1202"/>
                    <a:pt x="1575" y="1232"/>
                  </a:cubicBezTo>
                  <a:cubicBezTo>
                    <a:pt x="1552" y="1269"/>
                    <a:pt x="1538" y="1307"/>
                    <a:pt x="1530" y="1359"/>
                  </a:cubicBezTo>
                  <a:cubicBezTo>
                    <a:pt x="1501" y="1366"/>
                    <a:pt x="1471" y="1410"/>
                    <a:pt x="1441" y="1440"/>
                  </a:cubicBezTo>
                  <a:cubicBezTo>
                    <a:pt x="1426" y="1448"/>
                    <a:pt x="1404" y="1462"/>
                    <a:pt x="1389" y="1477"/>
                  </a:cubicBezTo>
                  <a:cubicBezTo>
                    <a:pt x="1382" y="1492"/>
                    <a:pt x="1389" y="1514"/>
                    <a:pt x="1382" y="1529"/>
                  </a:cubicBezTo>
                  <a:cubicBezTo>
                    <a:pt x="1352" y="1529"/>
                    <a:pt x="1330" y="1522"/>
                    <a:pt x="1300" y="1522"/>
                  </a:cubicBezTo>
                  <a:cubicBezTo>
                    <a:pt x="1285" y="1529"/>
                    <a:pt x="1300" y="1544"/>
                    <a:pt x="1278" y="1537"/>
                  </a:cubicBezTo>
                  <a:cubicBezTo>
                    <a:pt x="1263" y="1529"/>
                    <a:pt x="1270" y="1514"/>
                    <a:pt x="1248" y="1507"/>
                  </a:cubicBezTo>
                  <a:cubicBezTo>
                    <a:pt x="1241" y="1499"/>
                    <a:pt x="1218" y="1507"/>
                    <a:pt x="1211" y="1507"/>
                  </a:cubicBezTo>
                  <a:cubicBezTo>
                    <a:pt x="1196" y="1514"/>
                    <a:pt x="1181" y="1522"/>
                    <a:pt x="1159" y="1537"/>
                  </a:cubicBezTo>
                  <a:cubicBezTo>
                    <a:pt x="1174" y="1537"/>
                    <a:pt x="1189" y="1537"/>
                    <a:pt x="1204" y="1537"/>
                  </a:cubicBezTo>
                  <a:cubicBezTo>
                    <a:pt x="1196" y="1566"/>
                    <a:pt x="1144" y="1589"/>
                    <a:pt x="1144" y="1618"/>
                  </a:cubicBezTo>
                  <a:cubicBezTo>
                    <a:pt x="1136" y="1618"/>
                    <a:pt x="1122" y="1626"/>
                    <a:pt x="1114" y="1626"/>
                  </a:cubicBezTo>
                  <a:cubicBezTo>
                    <a:pt x="1114" y="1626"/>
                    <a:pt x="1114" y="1626"/>
                    <a:pt x="1114" y="1633"/>
                  </a:cubicBezTo>
                  <a:cubicBezTo>
                    <a:pt x="1107" y="1633"/>
                    <a:pt x="1099" y="1633"/>
                    <a:pt x="1092" y="1626"/>
                  </a:cubicBezTo>
                  <a:cubicBezTo>
                    <a:pt x="1099" y="1574"/>
                    <a:pt x="1033" y="1604"/>
                    <a:pt x="1010" y="1618"/>
                  </a:cubicBezTo>
                  <a:cubicBezTo>
                    <a:pt x="1010" y="1626"/>
                    <a:pt x="1010" y="1633"/>
                    <a:pt x="1010" y="1641"/>
                  </a:cubicBezTo>
                  <a:cubicBezTo>
                    <a:pt x="1003" y="1641"/>
                    <a:pt x="996" y="1641"/>
                    <a:pt x="988" y="1641"/>
                  </a:cubicBezTo>
                  <a:cubicBezTo>
                    <a:pt x="973" y="1648"/>
                    <a:pt x="951" y="1633"/>
                    <a:pt x="958" y="1663"/>
                  </a:cubicBezTo>
                  <a:cubicBezTo>
                    <a:pt x="958" y="1670"/>
                    <a:pt x="951" y="1670"/>
                    <a:pt x="944" y="1670"/>
                  </a:cubicBezTo>
                  <a:cubicBezTo>
                    <a:pt x="944" y="1663"/>
                    <a:pt x="936" y="1648"/>
                    <a:pt x="936" y="1641"/>
                  </a:cubicBezTo>
                  <a:cubicBezTo>
                    <a:pt x="899" y="1633"/>
                    <a:pt x="862" y="1648"/>
                    <a:pt x="825" y="1648"/>
                  </a:cubicBezTo>
                  <a:lnTo>
                    <a:pt x="832" y="1648"/>
                  </a:lnTo>
                  <a:cubicBezTo>
                    <a:pt x="839" y="1655"/>
                    <a:pt x="839" y="1670"/>
                    <a:pt x="832" y="1678"/>
                  </a:cubicBezTo>
                  <a:cubicBezTo>
                    <a:pt x="802" y="1693"/>
                    <a:pt x="802" y="1655"/>
                    <a:pt x="780" y="1648"/>
                  </a:cubicBezTo>
                  <a:cubicBezTo>
                    <a:pt x="765" y="1648"/>
                    <a:pt x="743" y="1663"/>
                    <a:pt x="728" y="1663"/>
                  </a:cubicBezTo>
                  <a:cubicBezTo>
                    <a:pt x="706" y="1670"/>
                    <a:pt x="684" y="1670"/>
                    <a:pt x="661" y="1678"/>
                  </a:cubicBezTo>
                  <a:cubicBezTo>
                    <a:pt x="646" y="1685"/>
                    <a:pt x="639" y="1700"/>
                    <a:pt x="624" y="1707"/>
                  </a:cubicBezTo>
                  <a:cubicBezTo>
                    <a:pt x="624" y="1685"/>
                    <a:pt x="654" y="1693"/>
                    <a:pt x="654" y="1663"/>
                  </a:cubicBezTo>
                  <a:cubicBezTo>
                    <a:pt x="580" y="1670"/>
                    <a:pt x="646" y="1604"/>
                    <a:pt x="661" y="1566"/>
                  </a:cubicBezTo>
                  <a:cubicBezTo>
                    <a:pt x="639" y="1581"/>
                    <a:pt x="624" y="1566"/>
                    <a:pt x="602" y="1566"/>
                  </a:cubicBezTo>
                  <a:cubicBezTo>
                    <a:pt x="587" y="1574"/>
                    <a:pt x="572" y="1589"/>
                    <a:pt x="557" y="1589"/>
                  </a:cubicBezTo>
                  <a:cubicBezTo>
                    <a:pt x="528" y="1581"/>
                    <a:pt x="513" y="1559"/>
                    <a:pt x="542" y="1537"/>
                  </a:cubicBezTo>
                  <a:cubicBezTo>
                    <a:pt x="557" y="1529"/>
                    <a:pt x="580" y="1544"/>
                    <a:pt x="580" y="1514"/>
                  </a:cubicBezTo>
                  <a:cubicBezTo>
                    <a:pt x="557" y="1514"/>
                    <a:pt x="535" y="1507"/>
                    <a:pt x="520" y="1522"/>
                  </a:cubicBezTo>
                  <a:cubicBezTo>
                    <a:pt x="505" y="1529"/>
                    <a:pt x="520" y="1544"/>
                    <a:pt x="513" y="1552"/>
                  </a:cubicBezTo>
                  <a:cubicBezTo>
                    <a:pt x="505" y="1566"/>
                    <a:pt x="498" y="1566"/>
                    <a:pt x="491" y="1581"/>
                  </a:cubicBezTo>
                  <a:cubicBezTo>
                    <a:pt x="424" y="1604"/>
                    <a:pt x="513" y="1700"/>
                    <a:pt x="528" y="1737"/>
                  </a:cubicBezTo>
                  <a:cubicBezTo>
                    <a:pt x="550" y="1767"/>
                    <a:pt x="557" y="1797"/>
                    <a:pt x="580" y="1826"/>
                  </a:cubicBezTo>
                  <a:cubicBezTo>
                    <a:pt x="624" y="1900"/>
                    <a:pt x="684" y="1959"/>
                    <a:pt x="728" y="2026"/>
                  </a:cubicBezTo>
                  <a:cubicBezTo>
                    <a:pt x="758" y="2063"/>
                    <a:pt x="765" y="2085"/>
                    <a:pt x="802" y="2108"/>
                  </a:cubicBezTo>
                  <a:cubicBezTo>
                    <a:pt x="839" y="2137"/>
                    <a:pt x="854" y="2167"/>
                    <a:pt x="891" y="2197"/>
                  </a:cubicBezTo>
                  <a:cubicBezTo>
                    <a:pt x="921" y="2226"/>
                    <a:pt x="944" y="2248"/>
                    <a:pt x="966" y="2286"/>
                  </a:cubicBezTo>
                  <a:cubicBezTo>
                    <a:pt x="981" y="2315"/>
                    <a:pt x="996" y="2345"/>
                    <a:pt x="1033" y="2338"/>
                  </a:cubicBezTo>
                  <a:cubicBezTo>
                    <a:pt x="1025" y="2345"/>
                    <a:pt x="1025" y="2345"/>
                    <a:pt x="1018" y="2353"/>
                  </a:cubicBezTo>
                  <a:cubicBezTo>
                    <a:pt x="1025" y="2427"/>
                    <a:pt x="1114" y="2501"/>
                    <a:pt x="1166" y="2546"/>
                  </a:cubicBezTo>
                  <a:cubicBezTo>
                    <a:pt x="1196" y="2575"/>
                    <a:pt x="1218" y="2605"/>
                    <a:pt x="1248" y="2627"/>
                  </a:cubicBezTo>
                  <a:cubicBezTo>
                    <a:pt x="1278" y="2650"/>
                    <a:pt x="1293" y="2650"/>
                    <a:pt x="1307" y="2672"/>
                  </a:cubicBezTo>
                  <a:cubicBezTo>
                    <a:pt x="1322" y="2694"/>
                    <a:pt x="1337" y="2709"/>
                    <a:pt x="1352" y="2724"/>
                  </a:cubicBezTo>
                  <a:cubicBezTo>
                    <a:pt x="1382" y="2754"/>
                    <a:pt x="1419" y="2761"/>
                    <a:pt x="1449" y="2791"/>
                  </a:cubicBezTo>
                  <a:cubicBezTo>
                    <a:pt x="1471" y="2805"/>
                    <a:pt x="1478" y="2828"/>
                    <a:pt x="1493" y="2835"/>
                  </a:cubicBezTo>
                  <a:cubicBezTo>
                    <a:pt x="1515" y="2850"/>
                    <a:pt x="1523" y="2850"/>
                    <a:pt x="1545" y="2850"/>
                  </a:cubicBezTo>
                  <a:cubicBezTo>
                    <a:pt x="1590" y="2858"/>
                    <a:pt x="1604" y="2910"/>
                    <a:pt x="1649" y="2902"/>
                  </a:cubicBezTo>
                  <a:cubicBezTo>
                    <a:pt x="1664" y="2902"/>
                    <a:pt x="1671" y="2887"/>
                    <a:pt x="1694" y="2887"/>
                  </a:cubicBezTo>
                  <a:cubicBezTo>
                    <a:pt x="1716" y="2887"/>
                    <a:pt x="1723" y="2902"/>
                    <a:pt x="1746" y="2910"/>
                  </a:cubicBezTo>
                  <a:cubicBezTo>
                    <a:pt x="1768" y="2902"/>
                    <a:pt x="1805" y="2917"/>
                    <a:pt x="1827" y="2939"/>
                  </a:cubicBezTo>
                  <a:cubicBezTo>
                    <a:pt x="1849" y="2917"/>
                    <a:pt x="1886" y="2910"/>
                    <a:pt x="1894" y="2895"/>
                  </a:cubicBezTo>
                  <a:cubicBezTo>
                    <a:pt x="1931" y="2895"/>
                    <a:pt x="1968" y="2902"/>
                    <a:pt x="1998" y="2880"/>
                  </a:cubicBezTo>
                  <a:cubicBezTo>
                    <a:pt x="2028" y="2872"/>
                    <a:pt x="2028" y="2858"/>
                    <a:pt x="2057" y="2850"/>
                  </a:cubicBezTo>
                  <a:cubicBezTo>
                    <a:pt x="2080" y="2850"/>
                    <a:pt x="2095" y="2858"/>
                    <a:pt x="2117" y="2858"/>
                  </a:cubicBezTo>
                  <a:cubicBezTo>
                    <a:pt x="2132" y="2828"/>
                    <a:pt x="2146" y="2813"/>
                    <a:pt x="2184" y="2805"/>
                  </a:cubicBezTo>
                  <a:cubicBezTo>
                    <a:pt x="2206" y="2805"/>
                    <a:pt x="2258" y="2813"/>
                    <a:pt x="2258" y="2776"/>
                  </a:cubicBezTo>
                  <a:cubicBezTo>
                    <a:pt x="2236" y="2783"/>
                    <a:pt x="2206" y="2776"/>
                    <a:pt x="2198" y="2805"/>
                  </a:cubicBezTo>
                  <a:cubicBezTo>
                    <a:pt x="2176" y="2768"/>
                    <a:pt x="2258" y="2754"/>
                    <a:pt x="2280" y="2754"/>
                  </a:cubicBezTo>
                  <a:cubicBezTo>
                    <a:pt x="2317" y="2761"/>
                    <a:pt x="2354" y="2768"/>
                    <a:pt x="2392" y="2746"/>
                  </a:cubicBezTo>
                  <a:cubicBezTo>
                    <a:pt x="2406" y="2716"/>
                    <a:pt x="2436" y="2724"/>
                    <a:pt x="2466" y="2716"/>
                  </a:cubicBezTo>
                  <a:cubicBezTo>
                    <a:pt x="2496" y="2716"/>
                    <a:pt x="2518" y="2702"/>
                    <a:pt x="2540" y="2687"/>
                  </a:cubicBezTo>
                  <a:cubicBezTo>
                    <a:pt x="2570" y="2672"/>
                    <a:pt x="2585" y="2642"/>
                    <a:pt x="2614" y="2642"/>
                  </a:cubicBezTo>
                  <a:cubicBezTo>
                    <a:pt x="2622" y="2627"/>
                    <a:pt x="2622" y="2613"/>
                    <a:pt x="2622" y="2605"/>
                  </a:cubicBezTo>
                  <a:lnTo>
                    <a:pt x="2629" y="2598"/>
                  </a:lnTo>
                  <a:cubicBezTo>
                    <a:pt x="2659" y="2546"/>
                    <a:pt x="2689" y="2516"/>
                    <a:pt x="2733" y="2471"/>
                  </a:cubicBezTo>
                  <a:cubicBezTo>
                    <a:pt x="2778" y="2434"/>
                    <a:pt x="2763" y="2382"/>
                    <a:pt x="2770" y="2323"/>
                  </a:cubicBezTo>
                  <a:cubicBezTo>
                    <a:pt x="2800" y="2323"/>
                    <a:pt x="2785" y="2263"/>
                    <a:pt x="2785" y="2241"/>
                  </a:cubicBezTo>
                  <a:cubicBezTo>
                    <a:pt x="2785" y="2226"/>
                    <a:pt x="2793" y="2204"/>
                    <a:pt x="2785" y="2189"/>
                  </a:cubicBezTo>
                  <a:cubicBezTo>
                    <a:pt x="2785" y="2174"/>
                    <a:pt x="2770" y="2167"/>
                    <a:pt x="2770" y="2152"/>
                  </a:cubicBezTo>
                  <a:cubicBezTo>
                    <a:pt x="2763" y="2122"/>
                    <a:pt x="2770" y="2093"/>
                    <a:pt x="2785" y="2070"/>
                  </a:cubicBezTo>
                  <a:cubicBezTo>
                    <a:pt x="2800" y="2048"/>
                    <a:pt x="2822" y="2033"/>
                    <a:pt x="2830" y="2011"/>
                  </a:cubicBezTo>
                  <a:cubicBezTo>
                    <a:pt x="2837" y="2003"/>
                    <a:pt x="2837" y="2003"/>
                    <a:pt x="2845" y="1996"/>
                  </a:cubicBezTo>
                  <a:cubicBezTo>
                    <a:pt x="2822" y="1996"/>
                    <a:pt x="2800" y="1989"/>
                    <a:pt x="2785" y="1981"/>
                  </a:cubicBezTo>
                  <a:cubicBezTo>
                    <a:pt x="2815" y="1966"/>
                    <a:pt x="2815" y="1944"/>
                    <a:pt x="2822" y="1914"/>
                  </a:cubicBezTo>
                  <a:cubicBezTo>
                    <a:pt x="2859" y="1907"/>
                    <a:pt x="2867" y="1944"/>
                    <a:pt x="2897" y="1944"/>
                  </a:cubicBezTo>
                  <a:cubicBezTo>
                    <a:pt x="2926" y="1944"/>
                    <a:pt x="2919" y="1914"/>
                    <a:pt x="2956" y="1922"/>
                  </a:cubicBezTo>
                  <a:cubicBezTo>
                    <a:pt x="2956" y="1914"/>
                    <a:pt x="2956" y="1907"/>
                    <a:pt x="2956" y="1907"/>
                  </a:cubicBezTo>
                  <a:cubicBezTo>
                    <a:pt x="2934" y="1900"/>
                    <a:pt x="2911" y="1907"/>
                    <a:pt x="2889" y="1900"/>
                  </a:cubicBezTo>
                  <a:cubicBezTo>
                    <a:pt x="2897" y="1885"/>
                    <a:pt x="2911" y="1885"/>
                    <a:pt x="2934" y="1885"/>
                  </a:cubicBezTo>
                  <a:cubicBezTo>
                    <a:pt x="2948" y="1804"/>
                    <a:pt x="3053" y="1892"/>
                    <a:pt x="3082" y="1907"/>
                  </a:cubicBezTo>
                  <a:cubicBezTo>
                    <a:pt x="3119" y="1937"/>
                    <a:pt x="3208" y="1929"/>
                    <a:pt x="3253" y="1907"/>
                  </a:cubicBezTo>
                  <a:cubicBezTo>
                    <a:pt x="3260" y="1907"/>
                    <a:pt x="3260" y="1907"/>
                    <a:pt x="3260" y="1907"/>
                  </a:cubicBezTo>
                  <a:cubicBezTo>
                    <a:pt x="3260" y="1907"/>
                    <a:pt x="3260" y="1907"/>
                    <a:pt x="3253" y="1907"/>
                  </a:cubicBezTo>
                  <a:cubicBezTo>
                    <a:pt x="3238" y="1914"/>
                    <a:pt x="3208" y="1959"/>
                    <a:pt x="3186" y="1966"/>
                  </a:cubicBezTo>
                  <a:cubicBezTo>
                    <a:pt x="3164" y="1981"/>
                    <a:pt x="3164" y="1966"/>
                    <a:pt x="3134" y="1959"/>
                  </a:cubicBezTo>
                  <a:cubicBezTo>
                    <a:pt x="3119" y="1959"/>
                    <a:pt x="3097" y="1959"/>
                    <a:pt x="3082" y="1944"/>
                  </a:cubicBezTo>
                  <a:cubicBezTo>
                    <a:pt x="3045" y="1922"/>
                    <a:pt x="3038" y="1870"/>
                    <a:pt x="3000" y="1922"/>
                  </a:cubicBezTo>
                  <a:cubicBezTo>
                    <a:pt x="2978" y="1944"/>
                    <a:pt x="2986" y="1996"/>
                    <a:pt x="2963" y="2011"/>
                  </a:cubicBezTo>
                  <a:cubicBezTo>
                    <a:pt x="2978" y="2018"/>
                    <a:pt x="2993" y="2026"/>
                    <a:pt x="2993" y="2048"/>
                  </a:cubicBezTo>
                  <a:cubicBezTo>
                    <a:pt x="2963" y="2048"/>
                    <a:pt x="2963" y="2122"/>
                    <a:pt x="2963" y="2145"/>
                  </a:cubicBezTo>
                  <a:cubicBezTo>
                    <a:pt x="2978" y="2152"/>
                    <a:pt x="2993" y="2152"/>
                    <a:pt x="3008" y="2152"/>
                  </a:cubicBezTo>
                  <a:cubicBezTo>
                    <a:pt x="3023" y="2122"/>
                    <a:pt x="3134" y="2115"/>
                    <a:pt x="3156" y="2130"/>
                  </a:cubicBezTo>
                  <a:cubicBezTo>
                    <a:pt x="3119" y="2145"/>
                    <a:pt x="3097" y="2167"/>
                    <a:pt x="3053" y="2167"/>
                  </a:cubicBezTo>
                  <a:cubicBezTo>
                    <a:pt x="3030" y="2167"/>
                    <a:pt x="2986" y="2152"/>
                    <a:pt x="2971" y="2182"/>
                  </a:cubicBezTo>
                  <a:cubicBezTo>
                    <a:pt x="2956" y="2204"/>
                    <a:pt x="2971" y="2234"/>
                    <a:pt x="2971" y="2256"/>
                  </a:cubicBezTo>
                  <a:cubicBezTo>
                    <a:pt x="2971" y="2286"/>
                    <a:pt x="2948" y="2308"/>
                    <a:pt x="2956" y="2330"/>
                  </a:cubicBezTo>
                  <a:cubicBezTo>
                    <a:pt x="2963" y="2338"/>
                    <a:pt x="3090" y="2345"/>
                    <a:pt x="3090" y="2360"/>
                  </a:cubicBezTo>
                  <a:cubicBezTo>
                    <a:pt x="3090" y="2368"/>
                    <a:pt x="3090" y="2368"/>
                    <a:pt x="3090" y="2375"/>
                  </a:cubicBezTo>
                  <a:cubicBezTo>
                    <a:pt x="3045" y="2375"/>
                    <a:pt x="3000" y="2368"/>
                    <a:pt x="2963" y="2375"/>
                  </a:cubicBezTo>
                  <a:cubicBezTo>
                    <a:pt x="2971" y="2382"/>
                    <a:pt x="2971" y="2382"/>
                    <a:pt x="2978" y="2390"/>
                  </a:cubicBezTo>
                  <a:cubicBezTo>
                    <a:pt x="2978" y="2397"/>
                    <a:pt x="2986" y="2405"/>
                    <a:pt x="2986" y="2419"/>
                  </a:cubicBezTo>
                  <a:cubicBezTo>
                    <a:pt x="3015" y="2419"/>
                    <a:pt x="3045" y="2419"/>
                    <a:pt x="3067" y="2397"/>
                  </a:cubicBezTo>
                  <a:cubicBezTo>
                    <a:pt x="3090" y="2382"/>
                    <a:pt x="3105" y="2368"/>
                    <a:pt x="3134" y="2375"/>
                  </a:cubicBezTo>
                  <a:cubicBezTo>
                    <a:pt x="3127" y="2375"/>
                    <a:pt x="3119" y="2382"/>
                    <a:pt x="3119" y="2382"/>
                  </a:cubicBezTo>
                  <a:cubicBezTo>
                    <a:pt x="3112" y="2412"/>
                    <a:pt x="3075" y="2427"/>
                    <a:pt x="3060" y="2449"/>
                  </a:cubicBezTo>
                  <a:cubicBezTo>
                    <a:pt x="3045" y="2464"/>
                    <a:pt x="3045" y="2471"/>
                    <a:pt x="3030" y="2479"/>
                  </a:cubicBezTo>
                  <a:cubicBezTo>
                    <a:pt x="3015" y="2494"/>
                    <a:pt x="2993" y="2486"/>
                    <a:pt x="3000" y="2516"/>
                  </a:cubicBezTo>
                  <a:lnTo>
                    <a:pt x="3008" y="2516"/>
                  </a:lnTo>
                  <a:cubicBezTo>
                    <a:pt x="3008" y="2546"/>
                    <a:pt x="3008" y="2568"/>
                    <a:pt x="2993" y="2590"/>
                  </a:cubicBezTo>
                  <a:cubicBezTo>
                    <a:pt x="2986" y="2605"/>
                    <a:pt x="2978" y="2605"/>
                    <a:pt x="2978" y="2627"/>
                  </a:cubicBezTo>
                  <a:cubicBezTo>
                    <a:pt x="2978" y="2642"/>
                    <a:pt x="2986" y="2650"/>
                    <a:pt x="2993" y="2657"/>
                  </a:cubicBezTo>
                  <a:cubicBezTo>
                    <a:pt x="2986" y="2672"/>
                    <a:pt x="2971" y="2687"/>
                    <a:pt x="2978" y="2709"/>
                  </a:cubicBezTo>
                  <a:cubicBezTo>
                    <a:pt x="3000" y="2709"/>
                    <a:pt x="3045" y="2702"/>
                    <a:pt x="3045" y="2724"/>
                  </a:cubicBezTo>
                  <a:cubicBezTo>
                    <a:pt x="3030" y="2724"/>
                    <a:pt x="3008" y="2739"/>
                    <a:pt x="3000" y="2754"/>
                  </a:cubicBezTo>
                  <a:cubicBezTo>
                    <a:pt x="3030" y="2761"/>
                    <a:pt x="3060" y="2754"/>
                    <a:pt x="3090" y="2754"/>
                  </a:cubicBezTo>
                  <a:cubicBezTo>
                    <a:pt x="3090" y="2761"/>
                    <a:pt x="3090" y="2768"/>
                    <a:pt x="3090" y="2776"/>
                  </a:cubicBezTo>
                  <a:cubicBezTo>
                    <a:pt x="3067" y="2768"/>
                    <a:pt x="3053" y="2776"/>
                    <a:pt x="3038" y="2783"/>
                  </a:cubicBezTo>
                  <a:cubicBezTo>
                    <a:pt x="3060" y="2798"/>
                    <a:pt x="3053" y="2828"/>
                    <a:pt x="3053" y="2850"/>
                  </a:cubicBezTo>
                  <a:cubicBezTo>
                    <a:pt x="3075" y="2850"/>
                    <a:pt x="3105" y="2843"/>
                    <a:pt x="3134" y="2850"/>
                  </a:cubicBezTo>
                  <a:cubicBezTo>
                    <a:pt x="3127" y="2865"/>
                    <a:pt x="3127" y="2880"/>
                    <a:pt x="3127" y="2887"/>
                  </a:cubicBezTo>
                  <a:cubicBezTo>
                    <a:pt x="3097" y="2895"/>
                    <a:pt x="3075" y="2902"/>
                    <a:pt x="3053" y="2910"/>
                  </a:cubicBezTo>
                  <a:cubicBezTo>
                    <a:pt x="3060" y="2924"/>
                    <a:pt x="3067" y="2954"/>
                    <a:pt x="3082" y="2962"/>
                  </a:cubicBezTo>
                  <a:cubicBezTo>
                    <a:pt x="3097" y="2976"/>
                    <a:pt x="3112" y="2976"/>
                    <a:pt x="3134" y="2976"/>
                  </a:cubicBezTo>
                  <a:cubicBezTo>
                    <a:pt x="3142" y="3013"/>
                    <a:pt x="3105" y="2999"/>
                    <a:pt x="3082" y="3013"/>
                  </a:cubicBezTo>
                  <a:cubicBezTo>
                    <a:pt x="3075" y="3073"/>
                    <a:pt x="3075" y="3125"/>
                    <a:pt x="3060" y="3177"/>
                  </a:cubicBezTo>
                  <a:cubicBezTo>
                    <a:pt x="3053" y="3184"/>
                    <a:pt x="3053" y="3199"/>
                    <a:pt x="3045" y="3207"/>
                  </a:cubicBezTo>
                  <a:cubicBezTo>
                    <a:pt x="3038" y="3221"/>
                    <a:pt x="3038" y="3236"/>
                    <a:pt x="3038" y="3244"/>
                  </a:cubicBezTo>
                  <a:cubicBezTo>
                    <a:pt x="3045" y="3251"/>
                    <a:pt x="3053" y="3251"/>
                    <a:pt x="3053" y="3259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5" name="Freeform 3">
              <a:extLst>
                <a:ext uri="{FF2B5EF4-FFF2-40B4-BE49-F238E27FC236}">
                  <a16:creationId xmlns:a16="http://schemas.microsoft.com/office/drawing/2014/main" id="{ED310ABA-C13C-3949-99A8-5919540BF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072" y="7604497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0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6" name="Freeform 4">
              <a:extLst>
                <a:ext uri="{FF2B5EF4-FFF2-40B4-BE49-F238E27FC236}">
                  <a16:creationId xmlns:a16="http://schemas.microsoft.com/office/drawing/2014/main" id="{364A0D28-74E8-FA4F-90AB-DBC15B57F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260" y="9663906"/>
              <a:ext cx="200167" cy="299101"/>
            </a:xfrm>
            <a:custGeom>
              <a:avLst/>
              <a:gdLst>
                <a:gd name="T0" fmla="*/ 312 w 462"/>
                <a:gd name="T1" fmla="*/ 660 h 691"/>
                <a:gd name="T2" fmla="*/ 312 w 462"/>
                <a:gd name="T3" fmla="*/ 660 h 691"/>
                <a:gd name="T4" fmla="*/ 372 w 462"/>
                <a:gd name="T5" fmla="*/ 683 h 691"/>
                <a:gd name="T6" fmla="*/ 394 w 462"/>
                <a:gd name="T7" fmla="*/ 631 h 691"/>
                <a:gd name="T8" fmla="*/ 409 w 462"/>
                <a:gd name="T9" fmla="*/ 534 h 691"/>
                <a:gd name="T10" fmla="*/ 416 w 462"/>
                <a:gd name="T11" fmla="*/ 534 h 691"/>
                <a:gd name="T12" fmla="*/ 379 w 462"/>
                <a:gd name="T13" fmla="*/ 475 h 691"/>
                <a:gd name="T14" fmla="*/ 431 w 462"/>
                <a:gd name="T15" fmla="*/ 460 h 691"/>
                <a:gd name="T16" fmla="*/ 454 w 462"/>
                <a:gd name="T17" fmla="*/ 445 h 691"/>
                <a:gd name="T18" fmla="*/ 402 w 462"/>
                <a:gd name="T19" fmla="*/ 371 h 691"/>
                <a:gd name="T20" fmla="*/ 416 w 462"/>
                <a:gd name="T21" fmla="*/ 274 h 691"/>
                <a:gd name="T22" fmla="*/ 402 w 462"/>
                <a:gd name="T23" fmla="*/ 200 h 691"/>
                <a:gd name="T24" fmla="*/ 342 w 462"/>
                <a:gd name="T25" fmla="*/ 170 h 691"/>
                <a:gd name="T26" fmla="*/ 327 w 462"/>
                <a:gd name="T27" fmla="*/ 170 h 691"/>
                <a:gd name="T28" fmla="*/ 186 w 462"/>
                <a:gd name="T29" fmla="*/ 141 h 691"/>
                <a:gd name="T30" fmla="*/ 127 w 462"/>
                <a:gd name="T31" fmla="*/ 0 h 691"/>
                <a:gd name="T32" fmla="*/ 60 w 462"/>
                <a:gd name="T33" fmla="*/ 29 h 691"/>
                <a:gd name="T34" fmla="*/ 0 w 462"/>
                <a:gd name="T35" fmla="*/ 29 h 691"/>
                <a:gd name="T36" fmla="*/ 30 w 462"/>
                <a:gd name="T37" fmla="*/ 111 h 691"/>
                <a:gd name="T38" fmla="*/ 67 w 462"/>
                <a:gd name="T39" fmla="*/ 193 h 691"/>
                <a:gd name="T40" fmla="*/ 157 w 462"/>
                <a:gd name="T41" fmla="*/ 222 h 691"/>
                <a:gd name="T42" fmla="*/ 105 w 462"/>
                <a:gd name="T43" fmla="*/ 259 h 691"/>
                <a:gd name="T44" fmla="*/ 186 w 462"/>
                <a:gd name="T45" fmla="*/ 282 h 691"/>
                <a:gd name="T46" fmla="*/ 119 w 462"/>
                <a:gd name="T47" fmla="*/ 282 h 691"/>
                <a:gd name="T48" fmla="*/ 186 w 462"/>
                <a:gd name="T49" fmla="*/ 475 h 691"/>
                <a:gd name="T50" fmla="*/ 179 w 462"/>
                <a:gd name="T51" fmla="*/ 475 h 691"/>
                <a:gd name="T52" fmla="*/ 208 w 462"/>
                <a:gd name="T53" fmla="*/ 527 h 691"/>
                <a:gd name="T54" fmla="*/ 246 w 462"/>
                <a:gd name="T55" fmla="*/ 586 h 691"/>
                <a:gd name="T56" fmla="*/ 260 w 462"/>
                <a:gd name="T57" fmla="*/ 653 h 691"/>
                <a:gd name="T58" fmla="*/ 305 w 462"/>
                <a:gd name="T59" fmla="*/ 690 h 691"/>
                <a:gd name="T60" fmla="*/ 312 w 462"/>
                <a:gd name="T61" fmla="*/ 690 h 691"/>
                <a:gd name="T62" fmla="*/ 312 w 462"/>
                <a:gd name="T63" fmla="*/ 66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691">
                  <a:moveTo>
                    <a:pt x="312" y="660"/>
                  </a:moveTo>
                  <a:lnTo>
                    <a:pt x="312" y="660"/>
                  </a:lnTo>
                  <a:cubicBezTo>
                    <a:pt x="335" y="660"/>
                    <a:pt x="350" y="690"/>
                    <a:pt x="372" y="683"/>
                  </a:cubicBezTo>
                  <a:cubicBezTo>
                    <a:pt x="379" y="660"/>
                    <a:pt x="372" y="645"/>
                    <a:pt x="394" y="631"/>
                  </a:cubicBezTo>
                  <a:cubicBezTo>
                    <a:pt x="424" y="608"/>
                    <a:pt x="409" y="564"/>
                    <a:pt x="409" y="534"/>
                  </a:cubicBezTo>
                  <a:cubicBezTo>
                    <a:pt x="416" y="534"/>
                    <a:pt x="416" y="534"/>
                    <a:pt x="416" y="534"/>
                  </a:cubicBezTo>
                  <a:cubicBezTo>
                    <a:pt x="431" y="490"/>
                    <a:pt x="379" y="512"/>
                    <a:pt x="379" y="475"/>
                  </a:cubicBezTo>
                  <a:cubicBezTo>
                    <a:pt x="394" y="475"/>
                    <a:pt x="431" y="475"/>
                    <a:pt x="431" y="460"/>
                  </a:cubicBezTo>
                  <a:cubicBezTo>
                    <a:pt x="439" y="445"/>
                    <a:pt x="439" y="445"/>
                    <a:pt x="454" y="445"/>
                  </a:cubicBezTo>
                  <a:cubicBezTo>
                    <a:pt x="461" y="408"/>
                    <a:pt x="439" y="386"/>
                    <a:pt x="402" y="371"/>
                  </a:cubicBezTo>
                  <a:cubicBezTo>
                    <a:pt x="402" y="348"/>
                    <a:pt x="431" y="304"/>
                    <a:pt x="416" y="274"/>
                  </a:cubicBezTo>
                  <a:cubicBezTo>
                    <a:pt x="454" y="259"/>
                    <a:pt x="416" y="215"/>
                    <a:pt x="402" y="200"/>
                  </a:cubicBezTo>
                  <a:cubicBezTo>
                    <a:pt x="379" y="178"/>
                    <a:pt x="365" y="170"/>
                    <a:pt x="342" y="170"/>
                  </a:cubicBezTo>
                  <a:cubicBezTo>
                    <a:pt x="335" y="170"/>
                    <a:pt x="327" y="170"/>
                    <a:pt x="327" y="170"/>
                  </a:cubicBezTo>
                  <a:cubicBezTo>
                    <a:pt x="283" y="170"/>
                    <a:pt x="231" y="148"/>
                    <a:pt x="186" y="141"/>
                  </a:cubicBezTo>
                  <a:cubicBezTo>
                    <a:pt x="186" y="81"/>
                    <a:pt x="142" y="59"/>
                    <a:pt x="127" y="0"/>
                  </a:cubicBezTo>
                  <a:cubicBezTo>
                    <a:pt x="90" y="0"/>
                    <a:pt x="67" y="0"/>
                    <a:pt x="60" y="29"/>
                  </a:cubicBezTo>
                  <a:cubicBezTo>
                    <a:pt x="38" y="37"/>
                    <a:pt x="23" y="29"/>
                    <a:pt x="0" y="29"/>
                  </a:cubicBezTo>
                  <a:cubicBezTo>
                    <a:pt x="15" y="59"/>
                    <a:pt x="23" y="81"/>
                    <a:pt x="30" y="111"/>
                  </a:cubicBezTo>
                  <a:cubicBezTo>
                    <a:pt x="45" y="141"/>
                    <a:pt x="45" y="170"/>
                    <a:pt x="67" y="193"/>
                  </a:cubicBezTo>
                  <a:cubicBezTo>
                    <a:pt x="82" y="200"/>
                    <a:pt x="142" y="222"/>
                    <a:pt x="157" y="222"/>
                  </a:cubicBezTo>
                  <a:cubicBezTo>
                    <a:pt x="134" y="222"/>
                    <a:pt x="67" y="222"/>
                    <a:pt x="105" y="259"/>
                  </a:cubicBezTo>
                  <a:cubicBezTo>
                    <a:pt x="127" y="282"/>
                    <a:pt x="171" y="252"/>
                    <a:pt x="186" y="282"/>
                  </a:cubicBezTo>
                  <a:cubicBezTo>
                    <a:pt x="164" y="282"/>
                    <a:pt x="134" y="274"/>
                    <a:pt x="119" y="282"/>
                  </a:cubicBezTo>
                  <a:cubicBezTo>
                    <a:pt x="149" y="341"/>
                    <a:pt x="194" y="400"/>
                    <a:pt x="186" y="475"/>
                  </a:cubicBezTo>
                  <a:cubicBezTo>
                    <a:pt x="179" y="475"/>
                    <a:pt x="179" y="475"/>
                    <a:pt x="179" y="475"/>
                  </a:cubicBezTo>
                  <a:cubicBezTo>
                    <a:pt x="171" y="497"/>
                    <a:pt x="201" y="505"/>
                    <a:pt x="208" y="527"/>
                  </a:cubicBezTo>
                  <a:cubicBezTo>
                    <a:pt x="223" y="549"/>
                    <a:pt x="231" y="564"/>
                    <a:pt x="246" y="586"/>
                  </a:cubicBezTo>
                  <a:cubicBezTo>
                    <a:pt x="260" y="616"/>
                    <a:pt x="253" y="631"/>
                    <a:pt x="260" y="653"/>
                  </a:cubicBezTo>
                  <a:cubicBezTo>
                    <a:pt x="268" y="675"/>
                    <a:pt x="290" y="675"/>
                    <a:pt x="305" y="690"/>
                  </a:cubicBezTo>
                  <a:lnTo>
                    <a:pt x="312" y="690"/>
                  </a:lnTo>
                  <a:cubicBezTo>
                    <a:pt x="312" y="683"/>
                    <a:pt x="312" y="668"/>
                    <a:pt x="312" y="66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9E86A79E-504A-F14F-8881-6BE3B470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3671" y="8919014"/>
              <a:ext cx="1416430" cy="2179432"/>
            </a:xfrm>
            <a:custGeom>
              <a:avLst/>
              <a:gdLst>
                <a:gd name="T0" fmla="*/ 720 w 3276"/>
                <a:gd name="T1" fmla="*/ 4158 h 5043"/>
                <a:gd name="T2" fmla="*/ 809 w 3276"/>
                <a:gd name="T3" fmla="*/ 4262 h 5043"/>
                <a:gd name="T4" fmla="*/ 891 w 3276"/>
                <a:gd name="T5" fmla="*/ 4411 h 5043"/>
                <a:gd name="T6" fmla="*/ 1262 w 3276"/>
                <a:gd name="T7" fmla="*/ 4745 h 5043"/>
                <a:gd name="T8" fmla="*/ 1500 w 3276"/>
                <a:gd name="T9" fmla="*/ 4864 h 5043"/>
                <a:gd name="T10" fmla="*/ 1730 w 3276"/>
                <a:gd name="T11" fmla="*/ 4968 h 5043"/>
                <a:gd name="T12" fmla="*/ 2050 w 3276"/>
                <a:gd name="T13" fmla="*/ 4886 h 5043"/>
                <a:gd name="T14" fmla="*/ 2398 w 3276"/>
                <a:gd name="T15" fmla="*/ 4938 h 5043"/>
                <a:gd name="T16" fmla="*/ 2629 w 3276"/>
                <a:gd name="T17" fmla="*/ 4634 h 5043"/>
                <a:gd name="T18" fmla="*/ 2525 w 3276"/>
                <a:gd name="T19" fmla="*/ 4262 h 5043"/>
                <a:gd name="T20" fmla="*/ 2941 w 3276"/>
                <a:gd name="T21" fmla="*/ 4180 h 5043"/>
                <a:gd name="T22" fmla="*/ 3067 w 3276"/>
                <a:gd name="T23" fmla="*/ 4040 h 5043"/>
                <a:gd name="T24" fmla="*/ 3253 w 3276"/>
                <a:gd name="T25" fmla="*/ 3787 h 5043"/>
                <a:gd name="T26" fmla="*/ 2993 w 3276"/>
                <a:gd name="T27" fmla="*/ 3601 h 5043"/>
                <a:gd name="T28" fmla="*/ 2933 w 3276"/>
                <a:gd name="T29" fmla="*/ 3497 h 5043"/>
                <a:gd name="T30" fmla="*/ 2822 w 3276"/>
                <a:gd name="T31" fmla="*/ 3297 h 5043"/>
                <a:gd name="T32" fmla="*/ 2673 w 3276"/>
                <a:gd name="T33" fmla="*/ 3393 h 5043"/>
                <a:gd name="T34" fmla="*/ 2473 w 3276"/>
                <a:gd name="T35" fmla="*/ 3430 h 5043"/>
                <a:gd name="T36" fmla="*/ 2131 w 3276"/>
                <a:gd name="T37" fmla="*/ 3386 h 5043"/>
                <a:gd name="T38" fmla="*/ 2064 w 3276"/>
                <a:gd name="T39" fmla="*/ 3119 h 5043"/>
                <a:gd name="T40" fmla="*/ 2406 w 3276"/>
                <a:gd name="T41" fmla="*/ 3289 h 5043"/>
                <a:gd name="T42" fmla="*/ 2465 w 3276"/>
                <a:gd name="T43" fmla="*/ 3030 h 5043"/>
                <a:gd name="T44" fmla="*/ 2361 w 3276"/>
                <a:gd name="T45" fmla="*/ 2992 h 5043"/>
                <a:gd name="T46" fmla="*/ 2109 w 3276"/>
                <a:gd name="T47" fmla="*/ 2985 h 5043"/>
                <a:gd name="T48" fmla="*/ 2101 w 3276"/>
                <a:gd name="T49" fmla="*/ 2888 h 5043"/>
                <a:gd name="T50" fmla="*/ 2042 w 3276"/>
                <a:gd name="T51" fmla="*/ 2658 h 5043"/>
                <a:gd name="T52" fmla="*/ 2191 w 3276"/>
                <a:gd name="T53" fmla="*/ 2480 h 5043"/>
                <a:gd name="T54" fmla="*/ 2198 w 3276"/>
                <a:gd name="T55" fmla="*/ 2198 h 5043"/>
                <a:gd name="T56" fmla="*/ 2599 w 3276"/>
                <a:gd name="T57" fmla="*/ 1864 h 5043"/>
                <a:gd name="T58" fmla="*/ 2421 w 3276"/>
                <a:gd name="T59" fmla="*/ 1470 h 5043"/>
                <a:gd name="T60" fmla="*/ 2569 w 3276"/>
                <a:gd name="T61" fmla="*/ 1225 h 5043"/>
                <a:gd name="T62" fmla="*/ 2614 w 3276"/>
                <a:gd name="T63" fmla="*/ 883 h 5043"/>
                <a:gd name="T64" fmla="*/ 2658 w 3276"/>
                <a:gd name="T65" fmla="*/ 601 h 5043"/>
                <a:gd name="T66" fmla="*/ 2822 w 3276"/>
                <a:gd name="T67" fmla="*/ 230 h 5043"/>
                <a:gd name="T68" fmla="*/ 2718 w 3276"/>
                <a:gd name="T69" fmla="*/ 156 h 5043"/>
                <a:gd name="T70" fmla="*/ 2495 w 3276"/>
                <a:gd name="T71" fmla="*/ 141 h 5043"/>
                <a:gd name="T72" fmla="*/ 2302 w 3276"/>
                <a:gd name="T73" fmla="*/ 334 h 5043"/>
                <a:gd name="T74" fmla="*/ 2176 w 3276"/>
                <a:gd name="T75" fmla="*/ 430 h 5043"/>
                <a:gd name="T76" fmla="*/ 1856 w 3276"/>
                <a:gd name="T77" fmla="*/ 534 h 5043"/>
                <a:gd name="T78" fmla="*/ 1760 w 3276"/>
                <a:gd name="T79" fmla="*/ 720 h 5043"/>
                <a:gd name="T80" fmla="*/ 1396 w 3276"/>
                <a:gd name="T81" fmla="*/ 616 h 5043"/>
                <a:gd name="T82" fmla="*/ 1322 w 3276"/>
                <a:gd name="T83" fmla="*/ 928 h 5043"/>
                <a:gd name="T84" fmla="*/ 1002 w 3276"/>
                <a:gd name="T85" fmla="*/ 1024 h 5043"/>
                <a:gd name="T86" fmla="*/ 676 w 3276"/>
                <a:gd name="T87" fmla="*/ 1106 h 5043"/>
                <a:gd name="T88" fmla="*/ 356 w 3276"/>
                <a:gd name="T89" fmla="*/ 1173 h 5043"/>
                <a:gd name="T90" fmla="*/ 260 w 3276"/>
                <a:gd name="T91" fmla="*/ 1411 h 5043"/>
                <a:gd name="T92" fmla="*/ 289 w 3276"/>
                <a:gd name="T93" fmla="*/ 1730 h 5043"/>
                <a:gd name="T94" fmla="*/ 89 w 3276"/>
                <a:gd name="T95" fmla="*/ 1886 h 5043"/>
                <a:gd name="T96" fmla="*/ 200 w 3276"/>
                <a:gd name="T97" fmla="*/ 1997 h 5043"/>
                <a:gd name="T98" fmla="*/ 200 w 3276"/>
                <a:gd name="T99" fmla="*/ 2257 h 5043"/>
                <a:gd name="T100" fmla="*/ 96 w 3276"/>
                <a:gd name="T101" fmla="*/ 2413 h 5043"/>
                <a:gd name="T102" fmla="*/ 104 w 3276"/>
                <a:gd name="T103" fmla="*/ 2487 h 5043"/>
                <a:gd name="T104" fmla="*/ 260 w 3276"/>
                <a:gd name="T105" fmla="*/ 2688 h 5043"/>
                <a:gd name="T106" fmla="*/ 275 w 3276"/>
                <a:gd name="T107" fmla="*/ 2851 h 5043"/>
                <a:gd name="T108" fmla="*/ 394 w 3276"/>
                <a:gd name="T109" fmla="*/ 3170 h 5043"/>
                <a:gd name="T110" fmla="*/ 379 w 3276"/>
                <a:gd name="T111" fmla="*/ 3505 h 5043"/>
                <a:gd name="T112" fmla="*/ 468 w 3276"/>
                <a:gd name="T113" fmla="*/ 3750 h 5043"/>
                <a:gd name="T114" fmla="*/ 616 w 3276"/>
                <a:gd name="T115" fmla="*/ 4114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6" h="5043">
                  <a:moveTo>
                    <a:pt x="616" y="4114"/>
                  </a:moveTo>
                  <a:lnTo>
                    <a:pt x="616" y="4114"/>
                  </a:lnTo>
                  <a:cubicBezTo>
                    <a:pt x="639" y="4106"/>
                    <a:pt x="668" y="4143"/>
                    <a:pt x="639" y="4151"/>
                  </a:cubicBezTo>
                  <a:cubicBezTo>
                    <a:pt x="646" y="4166"/>
                    <a:pt x="654" y="4180"/>
                    <a:pt x="668" y="4173"/>
                  </a:cubicBezTo>
                  <a:cubicBezTo>
                    <a:pt x="676" y="4143"/>
                    <a:pt x="691" y="4136"/>
                    <a:pt x="720" y="4158"/>
                  </a:cubicBezTo>
                  <a:cubicBezTo>
                    <a:pt x="757" y="4180"/>
                    <a:pt x="720" y="4188"/>
                    <a:pt x="728" y="4210"/>
                  </a:cubicBezTo>
                  <a:cubicBezTo>
                    <a:pt x="743" y="4210"/>
                    <a:pt x="757" y="4210"/>
                    <a:pt x="772" y="4218"/>
                  </a:cubicBezTo>
                  <a:cubicBezTo>
                    <a:pt x="772" y="4225"/>
                    <a:pt x="765" y="4240"/>
                    <a:pt x="772" y="4247"/>
                  </a:cubicBezTo>
                  <a:cubicBezTo>
                    <a:pt x="772" y="4240"/>
                    <a:pt x="809" y="4210"/>
                    <a:pt x="817" y="4210"/>
                  </a:cubicBezTo>
                  <a:cubicBezTo>
                    <a:pt x="817" y="4225"/>
                    <a:pt x="817" y="4247"/>
                    <a:pt x="809" y="4262"/>
                  </a:cubicBezTo>
                  <a:cubicBezTo>
                    <a:pt x="839" y="4270"/>
                    <a:pt x="839" y="4292"/>
                    <a:pt x="854" y="4314"/>
                  </a:cubicBezTo>
                  <a:cubicBezTo>
                    <a:pt x="861" y="4314"/>
                    <a:pt x="869" y="4314"/>
                    <a:pt x="876" y="4314"/>
                  </a:cubicBezTo>
                  <a:cubicBezTo>
                    <a:pt x="876" y="4292"/>
                    <a:pt x="921" y="4292"/>
                    <a:pt x="913" y="4322"/>
                  </a:cubicBezTo>
                  <a:cubicBezTo>
                    <a:pt x="899" y="4337"/>
                    <a:pt x="876" y="4344"/>
                    <a:pt x="876" y="4366"/>
                  </a:cubicBezTo>
                  <a:cubicBezTo>
                    <a:pt x="876" y="4381"/>
                    <a:pt x="891" y="4388"/>
                    <a:pt x="891" y="4411"/>
                  </a:cubicBezTo>
                  <a:cubicBezTo>
                    <a:pt x="891" y="4455"/>
                    <a:pt x="906" y="4448"/>
                    <a:pt x="951" y="4463"/>
                  </a:cubicBezTo>
                  <a:cubicBezTo>
                    <a:pt x="980" y="4470"/>
                    <a:pt x="1017" y="4537"/>
                    <a:pt x="1010" y="4567"/>
                  </a:cubicBezTo>
                  <a:cubicBezTo>
                    <a:pt x="1047" y="4567"/>
                    <a:pt x="1069" y="4604"/>
                    <a:pt x="1091" y="4619"/>
                  </a:cubicBezTo>
                  <a:cubicBezTo>
                    <a:pt x="1121" y="4641"/>
                    <a:pt x="1188" y="4626"/>
                    <a:pt x="1196" y="4663"/>
                  </a:cubicBezTo>
                  <a:cubicBezTo>
                    <a:pt x="1203" y="4708"/>
                    <a:pt x="1210" y="4730"/>
                    <a:pt x="1262" y="4745"/>
                  </a:cubicBezTo>
                  <a:cubicBezTo>
                    <a:pt x="1277" y="4752"/>
                    <a:pt x="1299" y="4752"/>
                    <a:pt x="1322" y="4752"/>
                  </a:cubicBezTo>
                  <a:cubicBezTo>
                    <a:pt x="1344" y="4752"/>
                    <a:pt x="1381" y="4730"/>
                    <a:pt x="1403" y="4737"/>
                  </a:cubicBezTo>
                  <a:cubicBezTo>
                    <a:pt x="1403" y="4760"/>
                    <a:pt x="1403" y="4782"/>
                    <a:pt x="1403" y="4804"/>
                  </a:cubicBezTo>
                  <a:cubicBezTo>
                    <a:pt x="1426" y="4804"/>
                    <a:pt x="1463" y="4797"/>
                    <a:pt x="1478" y="4819"/>
                  </a:cubicBezTo>
                  <a:cubicBezTo>
                    <a:pt x="1485" y="4827"/>
                    <a:pt x="1485" y="4864"/>
                    <a:pt x="1500" y="4864"/>
                  </a:cubicBezTo>
                  <a:cubicBezTo>
                    <a:pt x="1500" y="4856"/>
                    <a:pt x="1500" y="4856"/>
                    <a:pt x="1500" y="4856"/>
                  </a:cubicBezTo>
                  <a:cubicBezTo>
                    <a:pt x="1530" y="4849"/>
                    <a:pt x="1545" y="4893"/>
                    <a:pt x="1567" y="4908"/>
                  </a:cubicBezTo>
                  <a:cubicBezTo>
                    <a:pt x="1596" y="4916"/>
                    <a:pt x="1634" y="4901"/>
                    <a:pt x="1648" y="4931"/>
                  </a:cubicBezTo>
                  <a:cubicBezTo>
                    <a:pt x="1648" y="4938"/>
                    <a:pt x="1648" y="4945"/>
                    <a:pt x="1648" y="4968"/>
                  </a:cubicBezTo>
                  <a:cubicBezTo>
                    <a:pt x="1671" y="4960"/>
                    <a:pt x="1708" y="4953"/>
                    <a:pt x="1730" y="4968"/>
                  </a:cubicBezTo>
                  <a:cubicBezTo>
                    <a:pt x="1738" y="4975"/>
                    <a:pt x="1745" y="5034"/>
                    <a:pt x="1738" y="5034"/>
                  </a:cubicBezTo>
                  <a:cubicBezTo>
                    <a:pt x="1760" y="5042"/>
                    <a:pt x="1782" y="5027"/>
                    <a:pt x="1797" y="5020"/>
                  </a:cubicBezTo>
                  <a:cubicBezTo>
                    <a:pt x="1827" y="5020"/>
                    <a:pt x="1856" y="5020"/>
                    <a:pt x="1879" y="5027"/>
                  </a:cubicBezTo>
                  <a:cubicBezTo>
                    <a:pt x="1946" y="5034"/>
                    <a:pt x="1946" y="5020"/>
                    <a:pt x="1960" y="4968"/>
                  </a:cubicBezTo>
                  <a:cubicBezTo>
                    <a:pt x="1968" y="4923"/>
                    <a:pt x="2005" y="4893"/>
                    <a:pt x="2050" y="4886"/>
                  </a:cubicBezTo>
                  <a:cubicBezTo>
                    <a:pt x="2072" y="4886"/>
                    <a:pt x="2094" y="4879"/>
                    <a:pt x="2116" y="4893"/>
                  </a:cubicBezTo>
                  <a:cubicBezTo>
                    <a:pt x="2124" y="4908"/>
                    <a:pt x="2131" y="4938"/>
                    <a:pt x="2153" y="4931"/>
                  </a:cubicBezTo>
                  <a:cubicBezTo>
                    <a:pt x="2161" y="4923"/>
                    <a:pt x="2161" y="4908"/>
                    <a:pt x="2161" y="4901"/>
                  </a:cubicBezTo>
                  <a:cubicBezTo>
                    <a:pt x="2205" y="4886"/>
                    <a:pt x="2243" y="4893"/>
                    <a:pt x="2287" y="4908"/>
                  </a:cubicBezTo>
                  <a:cubicBezTo>
                    <a:pt x="2317" y="4908"/>
                    <a:pt x="2369" y="4938"/>
                    <a:pt x="2398" y="4938"/>
                  </a:cubicBezTo>
                  <a:cubicBezTo>
                    <a:pt x="2406" y="4901"/>
                    <a:pt x="2406" y="4856"/>
                    <a:pt x="2436" y="4827"/>
                  </a:cubicBezTo>
                  <a:cubicBezTo>
                    <a:pt x="2473" y="4789"/>
                    <a:pt x="2532" y="4804"/>
                    <a:pt x="2577" y="4804"/>
                  </a:cubicBezTo>
                  <a:cubicBezTo>
                    <a:pt x="2577" y="4782"/>
                    <a:pt x="2577" y="4760"/>
                    <a:pt x="2599" y="4745"/>
                  </a:cubicBezTo>
                  <a:cubicBezTo>
                    <a:pt x="2606" y="4737"/>
                    <a:pt x="2621" y="4737"/>
                    <a:pt x="2621" y="4722"/>
                  </a:cubicBezTo>
                  <a:cubicBezTo>
                    <a:pt x="2629" y="4693"/>
                    <a:pt x="2636" y="4663"/>
                    <a:pt x="2629" y="4634"/>
                  </a:cubicBezTo>
                  <a:cubicBezTo>
                    <a:pt x="2606" y="4574"/>
                    <a:pt x="2465" y="4619"/>
                    <a:pt x="2428" y="4574"/>
                  </a:cubicBezTo>
                  <a:cubicBezTo>
                    <a:pt x="2450" y="4552"/>
                    <a:pt x="2503" y="4522"/>
                    <a:pt x="2525" y="4500"/>
                  </a:cubicBezTo>
                  <a:cubicBezTo>
                    <a:pt x="2547" y="4470"/>
                    <a:pt x="2540" y="4426"/>
                    <a:pt x="2540" y="4381"/>
                  </a:cubicBezTo>
                  <a:cubicBezTo>
                    <a:pt x="2532" y="4388"/>
                    <a:pt x="2525" y="4381"/>
                    <a:pt x="2517" y="4381"/>
                  </a:cubicBezTo>
                  <a:cubicBezTo>
                    <a:pt x="2532" y="4351"/>
                    <a:pt x="2525" y="4299"/>
                    <a:pt x="2525" y="4262"/>
                  </a:cubicBezTo>
                  <a:cubicBezTo>
                    <a:pt x="2562" y="4262"/>
                    <a:pt x="2644" y="4277"/>
                    <a:pt x="2666" y="4232"/>
                  </a:cubicBezTo>
                  <a:cubicBezTo>
                    <a:pt x="2681" y="4203"/>
                    <a:pt x="2681" y="4166"/>
                    <a:pt x="2688" y="4129"/>
                  </a:cubicBezTo>
                  <a:cubicBezTo>
                    <a:pt x="2695" y="4099"/>
                    <a:pt x="2785" y="4121"/>
                    <a:pt x="2800" y="4143"/>
                  </a:cubicBezTo>
                  <a:cubicBezTo>
                    <a:pt x="2844" y="4203"/>
                    <a:pt x="2844" y="4114"/>
                    <a:pt x="2889" y="4129"/>
                  </a:cubicBezTo>
                  <a:cubicBezTo>
                    <a:pt x="2911" y="4143"/>
                    <a:pt x="2918" y="4166"/>
                    <a:pt x="2941" y="4180"/>
                  </a:cubicBezTo>
                  <a:cubicBezTo>
                    <a:pt x="2955" y="4188"/>
                    <a:pt x="2978" y="4188"/>
                    <a:pt x="3000" y="4195"/>
                  </a:cubicBezTo>
                  <a:cubicBezTo>
                    <a:pt x="3000" y="4195"/>
                    <a:pt x="3000" y="4203"/>
                    <a:pt x="3008" y="4203"/>
                  </a:cubicBezTo>
                  <a:cubicBezTo>
                    <a:pt x="3015" y="4173"/>
                    <a:pt x="3022" y="4136"/>
                    <a:pt x="3037" y="4129"/>
                  </a:cubicBezTo>
                  <a:cubicBezTo>
                    <a:pt x="3052" y="4121"/>
                    <a:pt x="3104" y="4121"/>
                    <a:pt x="3097" y="4091"/>
                  </a:cubicBezTo>
                  <a:cubicBezTo>
                    <a:pt x="3060" y="4091"/>
                    <a:pt x="3015" y="4047"/>
                    <a:pt x="3067" y="4040"/>
                  </a:cubicBezTo>
                  <a:cubicBezTo>
                    <a:pt x="3111" y="4040"/>
                    <a:pt x="3119" y="4114"/>
                    <a:pt x="3156" y="4114"/>
                  </a:cubicBezTo>
                  <a:cubicBezTo>
                    <a:pt x="3200" y="4114"/>
                    <a:pt x="3163" y="4025"/>
                    <a:pt x="3163" y="4002"/>
                  </a:cubicBezTo>
                  <a:cubicBezTo>
                    <a:pt x="3171" y="3965"/>
                    <a:pt x="3193" y="3965"/>
                    <a:pt x="3230" y="3965"/>
                  </a:cubicBezTo>
                  <a:cubicBezTo>
                    <a:pt x="3230" y="3950"/>
                    <a:pt x="3223" y="3913"/>
                    <a:pt x="3245" y="3913"/>
                  </a:cubicBezTo>
                  <a:cubicBezTo>
                    <a:pt x="3253" y="3891"/>
                    <a:pt x="3275" y="3802"/>
                    <a:pt x="3253" y="3787"/>
                  </a:cubicBezTo>
                  <a:cubicBezTo>
                    <a:pt x="3215" y="3765"/>
                    <a:pt x="3163" y="3780"/>
                    <a:pt x="3126" y="3780"/>
                  </a:cubicBezTo>
                  <a:cubicBezTo>
                    <a:pt x="3126" y="3765"/>
                    <a:pt x="3119" y="3750"/>
                    <a:pt x="3111" y="3735"/>
                  </a:cubicBezTo>
                  <a:cubicBezTo>
                    <a:pt x="3111" y="3713"/>
                    <a:pt x="3111" y="3690"/>
                    <a:pt x="3119" y="3668"/>
                  </a:cubicBezTo>
                  <a:cubicBezTo>
                    <a:pt x="3119" y="3646"/>
                    <a:pt x="3134" y="3594"/>
                    <a:pt x="3111" y="3579"/>
                  </a:cubicBezTo>
                  <a:cubicBezTo>
                    <a:pt x="3089" y="3564"/>
                    <a:pt x="2993" y="3564"/>
                    <a:pt x="2993" y="3601"/>
                  </a:cubicBezTo>
                  <a:cubicBezTo>
                    <a:pt x="2985" y="3601"/>
                    <a:pt x="2985" y="3601"/>
                    <a:pt x="2978" y="3601"/>
                  </a:cubicBezTo>
                  <a:cubicBezTo>
                    <a:pt x="2978" y="3572"/>
                    <a:pt x="2985" y="3557"/>
                    <a:pt x="2985" y="3535"/>
                  </a:cubicBezTo>
                  <a:cubicBezTo>
                    <a:pt x="2978" y="3527"/>
                    <a:pt x="2970" y="3527"/>
                    <a:pt x="2963" y="3520"/>
                  </a:cubicBezTo>
                  <a:cubicBezTo>
                    <a:pt x="2941" y="3512"/>
                    <a:pt x="2933" y="3527"/>
                    <a:pt x="2911" y="3520"/>
                  </a:cubicBezTo>
                  <a:cubicBezTo>
                    <a:pt x="2889" y="3497"/>
                    <a:pt x="2911" y="3497"/>
                    <a:pt x="2933" y="3497"/>
                  </a:cubicBezTo>
                  <a:cubicBezTo>
                    <a:pt x="2941" y="3468"/>
                    <a:pt x="2963" y="3378"/>
                    <a:pt x="2926" y="3364"/>
                  </a:cubicBezTo>
                  <a:cubicBezTo>
                    <a:pt x="2903" y="3356"/>
                    <a:pt x="2844" y="3356"/>
                    <a:pt x="2851" y="3386"/>
                  </a:cubicBezTo>
                  <a:cubicBezTo>
                    <a:pt x="2844" y="3386"/>
                    <a:pt x="2829" y="3386"/>
                    <a:pt x="2829" y="3386"/>
                  </a:cubicBezTo>
                  <a:cubicBezTo>
                    <a:pt x="2822" y="3349"/>
                    <a:pt x="2851" y="3334"/>
                    <a:pt x="2851" y="3297"/>
                  </a:cubicBezTo>
                  <a:cubicBezTo>
                    <a:pt x="2844" y="3297"/>
                    <a:pt x="2829" y="3297"/>
                    <a:pt x="2822" y="3297"/>
                  </a:cubicBezTo>
                  <a:cubicBezTo>
                    <a:pt x="2822" y="3304"/>
                    <a:pt x="2822" y="3319"/>
                    <a:pt x="2822" y="3327"/>
                  </a:cubicBezTo>
                  <a:cubicBezTo>
                    <a:pt x="2814" y="3327"/>
                    <a:pt x="2807" y="3327"/>
                    <a:pt x="2800" y="3327"/>
                  </a:cubicBezTo>
                  <a:cubicBezTo>
                    <a:pt x="2800" y="3297"/>
                    <a:pt x="2740" y="3304"/>
                    <a:pt x="2718" y="3304"/>
                  </a:cubicBezTo>
                  <a:cubicBezTo>
                    <a:pt x="2733" y="3319"/>
                    <a:pt x="2725" y="3334"/>
                    <a:pt x="2725" y="3349"/>
                  </a:cubicBezTo>
                  <a:cubicBezTo>
                    <a:pt x="2703" y="3356"/>
                    <a:pt x="2688" y="3371"/>
                    <a:pt x="2673" y="3393"/>
                  </a:cubicBezTo>
                  <a:cubicBezTo>
                    <a:pt x="2658" y="3408"/>
                    <a:pt x="2629" y="3408"/>
                    <a:pt x="2606" y="3408"/>
                  </a:cubicBezTo>
                  <a:cubicBezTo>
                    <a:pt x="2606" y="3416"/>
                    <a:pt x="2606" y="3416"/>
                    <a:pt x="2606" y="3423"/>
                  </a:cubicBezTo>
                  <a:cubicBezTo>
                    <a:pt x="2569" y="3423"/>
                    <a:pt x="2525" y="3423"/>
                    <a:pt x="2488" y="3423"/>
                  </a:cubicBezTo>
                  <a:cubicBezTo>
                    <a:pt x="2488" y="3430"/>
                    <a:pt x="2488" y="3453"/>
                    <a:pt x="2473" y="3453"/>
                  </a:cubicBezTo>
                  <a:cubicBezTo>
                    <a:pt x="2473" y="3453"/>
                    <a:pt x="2465" y="3438"/>
                    <a:pt x="2473" y="3430"/>
                  </a:cubicBezTo>
                  <a:cubicBezTo>
                    <a:pt x="2428" y="3430"/>
                    <a:pt x="2436" y="3386"/>
                    <a:pt x="2436" y="3349"/>
                  </a:cubicBezTo>
                  <a:cubicBezTo>
                    <a:pt x="2398" y="3349"/>
                    <a:pt x="2332" y="3349"/>
                    <a:pt x="2302" y="3327"/>
                  </a:cubicBezTo>
                  <a:cubicBezTo>
                    <a:pt x="2280" y="3312"/>
                    <a:pt x="2272" y="3282"/>
                    <a:pt x="2235" y="3289"/>
                  </a:cubicBezTo>
                  <a:cubicBezTo>
                    <a:pt x="2235" y="3304"/>
                    <a:pt x="2250" y="3393"/>
                    <a:pt x="2228" y="3393"/>
                  </a:cubicBezTo>
                  <a:cubicBezTo>
                    <a:pt x="2198" y="3401"/>
                    <a:pt x="2161" y="3393"/>
                    <a:pt x="2131" y="3386"/>
                  </a:cubicBezTo>
                  <a:cubicBezTo>
                    <a:pt x="2124" y="3364"/>
                    <a:pt x="2139" y="3334"/>
                    <a:pt x="2146" y="3312"/>
                  </a:cubicBezTo>
                  <a:cubicBezTo>
                    <a:pt x="2198" y="3312"/>
                    <a:pt x="2198" y="3260"/>
                    <a:pt x="2168" y="3230"/>
                  </a:cubicBezTo>
                  <a:cubicBezTo>
                    <a:pt x="2153" y="3215"/>
                    <a:pt x="2139" y="3215"/>
                    <a:pt x="2131" y="3208"/>
                  </a:cubicBezTo>
                  <a:cubicBezTo>
                    <a:pt x="2109" y="3193"/>
                    <a:pt x="2131" y="3163"/>
                    <a:pt x="2131" y="3141"/>
                  </a:cubicBezTo>
                  <a:cubicBezTo>
                    <a:pt x="2109" y="3141"/>
                    <a:pt x="2087" y="3119"/>
                    <a:pt x="2064" y="3119"/>
                  </a:cubicBezTo>
                  <a:cubicBezTo>
                    <a:pt x="2064" y="3104"/>
                    <a:pt x="2064" y="3096"/>
                    <a:pt x="2072" y="3089"/>
                  </a:cubicBezTo>
                  <a:cubicBezTo>
                    <a:pt x="2124" y="3089"/>
                    <a:pt x="2161" y="3119"/>
                    <a:pt x="2176" y="3170"/>
                  </a:cubicBezTo>
                  <a:cubicBezTo>
                    <a:pt x="2191" y="3215"/>
                    <a:pt x="2250" y="3185"/>
                    <a:pt x="2250" y="3252"/>
                  </a:cubicBezTo>
                  <a:cubicBezTo>
                    <a:pt x="2265" y="3252"/>
                    <a:pt x="2280" y="3245"/>
                    <a:pt x="2280" y="3230"/>
                  </a:cubicBezTo>
                  <a:cubicBezTo>
                    <a:pt x="2339" y="3223"/>
                    <a:pt x="2376" y="3238"/>
                    <a:pt x="2406" y="3289"/>
                  </a:cubicBezTo>
                  <a:cubicBezTo>
                    <a:pt x="2428" y="3356"/>
                    <a:pt x="2503" y="3267"/>
                    <a:pt x="2443" y="3252"/>
                  </a:cubicBezTo>
                  <a:cubicBezTo>
                    <a:pt x="2398" y="3238"/>
                    <a:pt x="2391" y="3170"/>
                    <a:pt x="2421" y="3141"/>
                  </a:cubicBezTo>
                  <a:cubicBezTo>
                    <a:pt x="2443" y="3119"/>
                    <a:pt x="2532" y="3156"/>
                    <a:pt x="2517" y="3104"/>
                  </a:cubicBezTo>
                  <a:cubicBezTo>
                    <a:pt x="2495" y="3104"/>
                    <a:pt x="2480" y="3081"/>
                    <a:pt x="2473" y="3059"/>
                  </a:cubicBezTo>
                  <a:cubicBezTo>
                    <a:pt x="2473" y="3052"/>
                    <a:pt x="2465" y="3044"/>
                    <a:pt x="2465" y="3030"/>
                  </a:cubicBezTo>
                  <a:cubicBezTo>
                    <a:pt x="2458" y="3000"/>
                    <a:pt x="2443" y="3015"/>
                    <a:pt x="2428" y="3000"/>
                  </a:cubicBezTo>
                  <a:cubicBezTo>
                    <a:pt x="2428" y="3015"/>
                    <a:pt x="2443" y="3074"/>
                    <a:pt x="2443" y="3081"/>
                  </a:cubicBezTo>
                  <a:cubicBezTo>
                    <a:pt x="2436" y="3096"/>
                    <a:pt x="2398" y="3052"/>
                    <a:pt x="2376" y="3052"/>
                  </a:cubicBezTo>
                  <a:cubicBezTo>
                    <a:pt x="2376" y="3030"/>
                    <a:pt x="2369" y="3007"/>
                    <a:pt x="2369" y="2992"/>
                  </a:cubicBezTo>
                  <a:cubicBezTo>
                    <a:pt x="2369" y="2992"/>
                    <a:pt x="2369" y="2992"/>
                    <a:pt x="2361" y="2992"/>
                  </a:cubicBezTo>
                  <a:cubicBezTo>
                    <a:pt x="2354" y="3022"/>
                    <a:pt x="2317" y="3007"/>
                    <a:pt x="2295" y="3007"/>
                  </a:cubicBezTo>
                  <a:cubicBezTo>
                    <a:pt x="2243" y="2992"/>
                    <a:pt x="2243" y="3030"/>
                    <a:pt x="2235" y="3067"/>
                  </a:cubicBezTo>
                  <a:cubicBezTo>
                    <a:pt x="2220" y="3067"/>
                    <a:pt x="2213" y="3067"/>
                    <a:pt x="2198" y="3067"/>
                  </a:cubicBezTo>
                  <a:cubicBezTo>
                    <a:pt x="2191" y="3044"/>
                    <a:pt x="2153" y="3059"/>
                    <a:pt x="2131" y="3052"/>
                  </a:cubicBezTo>
                  <a:cubicBezTo>
                    <a:pt x="2094" y="3052"/>
                    <a:pt x="2109" y="3007"/>
                    <a:pt x="2109" y="2985"/>
                  </a:cubicBezTo>
                  <a:cubicBezTo>
                    <a:pt x="2079" y="2985"/>
                    <a:pt x="2079" y="2963"/>
                    <a:pt x="2079" y="2948"/>
                  </a:cubicBezTo>
                  <a:lnTo>
                    <a:pt x="2087" y="2948"/>
                  </a:lnTo>
                  <a:cubicBezTo>
                    <a:pt x="2094" y="2933"/>
                    <a:pt x="2094" y="2940"/>
                    <a:pt x="2101" y="2933"/>
                  </a:cubicBezTo>
                  <a:cubicBezTo>
                    <a:pt x="2101" y="2911"/>
                    <a:pt x="2116" y="2903"/>
                    <a:pt x="2139" y="2903"/>
                  </a:cubicBezTo>
                  <a:cubicBezTo>
                    <a:pt x="2146" y="2873"/>
                    <a:pt x="2116" y="2881"/>
                    <a:pt x="2101" y="2888"/>
                  </a:cubicBezTo>
                  <a:cubicBezTo>
                    <a:pt x="2072" y="2888"/>
                    <a:pt x="2064" y="2859"/>
                    <a:pt x="2035" y="2851"/>
                  </a:cubicBezTo>
                  <a:cubicBezTo>
                    <a:pt x="2042" y="2829"/>
                    <a:pt x="2027" y="2829"/>
                    <a:pt x="2012" y="2814"/>
                  </a:cubicBezTo>
                  <a:cubicBezTo>
                    <a:pt x="1998" y="2799"/>
                    <a:pt x="1998" y="2770"/>
                    <a:pt x="1998" y="2747"/>
                  </a:cubicBezTo>
                  <a:cubicBezTo>
                    <a:pt x="2005" y="2740"/>
                    <a:pt x="2020" y="2666"/>
                    <a:pt x="2020" y="2666"/>
                  </a:cubicBezTo>
                  <a:cubicBezTo>
                    <a:pt x="2027" y="2666"/>
                    <a:pt x="2035" y="2658"/>
                    <a:pt x="2042" y="2658"/>
                  </a:cubicBezTo>
                  <a:cubicBezTo>
                    <a:pt x="2050" y="2614"/>
                    <a:pt x="2057" y="2569"/>
                    <a:pt x="2064" y="2517"/>
                  </a:cubicBezTo>
                  <a:cubicBezTo>
                    <a:pt x="2012" y="2517"/>
                    <a:pt x="2005" y="2502"/>
                    <a:pt x="2012" y="2458"/>
                  </a:cubicBezTo>
                  <a:cubicBezTo>
                    <a:pt x="2027" y="2458"/>
                    <a:pt x="2027" y="2435"/>
                    <a:pt x="2035" y="2421"/>
                  </a:cubicBezTo>
                  <a:cubicBezTo>
                    <a:pt x="2057" y="2443"/>
                    <a:pt x="2072" y="2495"/>
                    <a:pt x="2109" y="2487"/>
                  </a:cubicBezTo>
                  <a:cubicBezTo>
                    <a:pt x="2139" y="2487"/>
                    <a:pt x="2168" y="2473"/>
                    <a:pt x="2191" y="2480"/>
                  </a:cubicBezTo>
                  <a:cubicBezTo>
                    <a:pt x="2228" y="2487"/>
                    <a:pt x="2243" y="2510"/>
                    <a:pt x="2265" y="2473"/>
                  </a:cubicBezTo>
                  <a:cubicBezTo>
                    <a:pt x="2287" y="2443"/>
                    <a:pt x="2324" y="2435"/>
                    <a:pt x="2309" y="2391"/>
                  </a:cubicBezTo>
                  <a:cubicBezTo>
                    <a:pt x="2309" y="2383"/>
                    <a:pt x="2287" y="2383"/>
                    <a:pt x="2287" y="2376"/>
                  </a:cubicBezTo>
                  <a:cubicBezTo>
                    <a:pt x="2272" y="2361"/>
                    <a:pt x="2280" y="2324"/>
                    <a:pt x="2280" y="2302"/>
                  </a:cubicBezTo>
                  <a:cubicBezTo>
                    <a:pt x="2280" y="2257"/>
                    <a:pt x="2220" y="2228"/>
                    <a:pt x="2198" y="2198"/>
                  </a:cubicBezTo>
                  <a:cubicBezTo>
                    <a:pt x="2168" y="2176"/>
                    <a:pt x="2228" y="2153"/>
                    <a:pt x="2228" y="2116"/>
                  </a:cubicBezTo>
                  <a:cubicBezTo>
                    <a:pt x="2235" y="2071"/>
                    <a:pt x="2235" y="2049"/>
                    <a:pt x="2287" y="2049"/>
                  </a:cubicBezTo>
                  <a:cubicBezTo>
                    <a:pt x="2287" y="2034"/>
                    <a:pt x="2287" y="2020"/>
                    <a:pt x="2280" y="2005"/>
                  </a:cubicBezTo>
                  <a:cubicBezTo>
                    <a:pt x="2243" y="1990"/>
                    <a:pt x="2243" y="1945"/>
                    <a:pt x="2250" y="1908"/>
                  </a:cubicBezTo>
                  <a:cubicBezTo>
                    <a:pt x="2295" y="1767"/>
                    <a:pt x="2495" y="1864"/>
                    <a:pt x="2599" y="1864"/>
                  </a:cubicBezTo>
                  <a:cubicBezTo>
                    <a:pt x="2606" y="1789"/>
                    <a:pt x="2569" y="1648"/>
                    <a:pt x="2621" y="1581"/>
                  </a:cubicBezTo>
                  <a:cubicBezTo>
                    <a:pt x="2658" y="1581"/>
                    <a:pt x="2688" y="1589"/>
                    <a:pt x="2688" y="1537"/>
                  </a:cubicBezTo>
                  <a:cubicBezTo>
                    <a:pt x="2673" y="1537"/>
                    <a:pt x="2666" y="1537"/>
                    <a:pt x="2651" y="1537"/>
                  </a:cubicBezTo>
                  <a:cubicBezTo>
                    <a:pt x="2644" y="1507"/>
                    <a:pt x="2584" y="1515"/>
                    <a:pt x="2562" y="1507"/>
                  </a:cubicBezTo>
                  <a:cubicBezTo>
                    <a:pt x="2510" y="1507"/>
                    <a:pt x="2473" y="1470"/>
                    <a:pt x="2421" y="1470"/>
                  </a:cubicBezTo>
                  <a:cubicBezTo>
                    <a:pt x="2406" y="1403"/>
                    <a:pt x="2495" y="1440"/>
                    <a:pt x="2532" y="1426"/>
                  </a:cubicBezTo>
                  <a:cubicBezTo>
                    <a:pt x="2540" y="1403"/>
                    <a:pt x="2562" y="1374"/>
                    <a:pt x="2584" y="1374"/>
                  </a:cubicBezTo>
                  <a:cubicBezTo>
                    <a:pt x="2584" y="1359"/>
                    <a:pt x="2584" y="1344"/>
                    <a:pt x="2599" y="1336"/>
                  </a:cubicBezTo>
                  <a:cubicBezTo>
                    <a:pt x="2599" y="1321"/>
                    <a:pt x="2592" y="1307"/>
                    <a:pt x="2569" y="1307"/>
                  </a:cubicBezTo>
                  <a:cubicBezTo>
                    <a:pt x="2584" y="1277"/>
                    <a:pt x="2562" y="1247"/>
                    <a:pt x="2569" y="1225"/>
                  </a:cubicBezTo>
                  <a:cubicBezTo>
                    <a:pt x="2584" y="1225"/>
                    <a:pt x="2592" y="1225"/>
                    <a:pt x="2606" y="1225"/>
                  </a:cubicBezTo>
                  <a:cubicBezTo>
                    <a:pt x="2614" y="1188"/>
                    <a:pt x="2569" y="1166"/>
                    <a:pt x="2592" y="1129"/>
                  </a:cubicBezTo>
                  <a:cubicBezTo>
                    <a:pt x="2621" y="1084"/>
                    <a:pt x="2621" y="1047"/>
                    <a:pt x="2629" y="1002"/>
                  </a:cubicBezTo>
                  <a:cubicBezTo>
                    <a:pt x="2644" y="950"/>
                    <a:pt x="2614" y="965"/>
                    <a:pt x="2584" y="950"/>
                  </a:cubicBezTo>
                  <a:cubicBezTo>
                    <a:pt x="2540" y="921"/>
                    <a:pt x="2584" y="876"/>
                    <a:pt x="2614" y="883"/>
                  </a:cubicBezTo>
                  <a:cubicBezTo>
                    <a:pt x="2629" y="802"/>
                    <a:pt x="2740" y="720"/>
                    <a:pt x="2814" y="713"/>
                  </a:cubicBezTo>
                  <a:cubicBezTo>
                    <a:pt x="2829" y="675"/>
                    <a:pt x="2763" y="675"/>
                    <a:pt x="2740" y="668"/>
                  </a:cubicBezTo>
                  <a:cubicBezTo>
                    <a:pt x="2718" y="668"/>
                    <a:pt x="2695" y="675"/>
                    <a:pt x="2673" y="668"/>
                  </a:cubicBezTo>
                  <a:cubicBezTo>
                    <a:pt x="2644" y="668"/>
                    <a:pt x="2636" y="646"/>
                    <a:pt x="2606" y="638"/>
                  </a:cubicBezTo>
                  <a:cubicBezTo>
                    <a:pt x="2599" y="601"/>
                    <a:pt x="2629" y="601"/>
                    <a:pt x="2658" y="601"/>
                  </a:cubicBezTo>
                  <a:cubicBezTo>
                    <a:pt x="2666" y="557"/>
                    <a:pt x="2666" y="542"/>
                    <a:pt x="2710" y="542"/>
                  </a:cubicBezTo>
                  <a:cubicBezTo>
                    <a:pt x="2710" y="527"/>
                    <a:pt x="2710" y="505"/>
                    <a:pt x="2710" y="482"/>
                  </a:cubicBezTo>
                  <a:cubicBezTo>
                    <a:pt x="2740" y="490"/>
                    <a:pt x="2800" y="438"/>
                    <a:pt x="2807" y="408"/>
                  </a:cubicBezTo>
                  <a:cubicBezTo>
                    <a:pt x="2814" y="371"/>
                    <a:pt x="2755" y="282"/>
                    <a:pt x="2814" y="282"/>
                  </a:cubicBezTo>
                  <a:cubicBezTo>
                    <a:pt x="2822" y="267"/>
                    <a:pt x="2822" y="245"/>
                    <a:pt x="2822" y="230"/>
                  </a:cubicBezTo>
                  <a:cubicBezTo>
                    <a:pt x="2800" y="230"/>
                    <a:pt x="2807" y="178"/>
                    <a:pt x="2807" y="163"/>
                  </a:cubicBezTo>
                  <a:cubicBezTo>
                    <a:pt x="2814" y="163"/>
                    <a:pt x="2822" y="163"/>
                    <a:pt x="2829" y="163"/>
                  </a:cubicBezTo>
                  <a:cubicBezTo>
                    <a:pt x="2829" y="163"/>
                    <a:pt x="2822" y="119"/>
                    <a:pt x="2822" y="111"/>
                  </a:cubicBezTo>
                  <a:cubicBezTo>
                    <a:pt x="2822" y="111"/>
                    <a:pt x="2755" y="96"/>
                    <a:pt x="2725" y="104"/>
                  </a:cubicBezTo>
                  <a:cubicBezTo>
                    <a:pt x="2725" y="119"/>
                    <a:pt x="2718" y="148"/>
                    <a:pt x="2718" y="156"/>
                  </a:cubicBezTo>
                  <a:cubicBezTo>
                    <a:pt x="2718" y="148"/>
                    <a:pt x="2725" y="119"/>
                    <a:pt x="2725" y="104"/>
                  </a:cubicBezTo>
                  <a:cubicBezTo>
                    <a:pt x="2718" y="104"/>
                    <a:pt x="2718" y="104"/>
                    <a:pt x="2710" y="104"/>
                  </a:cubicBezTo>
                  <a:cubicBezTo>
                    <a:pt x="2651" y="200"/>
                    <a:pt x="2666" y="37"/>
                    <a:pt x="2658" y="7"/>
                  </a:cubicBezTo>
                  <a:cubicBezTo>
                    <a:pt x="2599" y="0"/>
                    <a:pt x="2614" y="14"/>
                    <a:pt x="2584" y="59"/>
                  </a:cubicBezTo>
                  <a:cubicBezTo>
                    <a:pt x="2562" y="96"/>
                    <a:pt x="2517" y="104"/>
                    <a:pt x="2495" y="141"/>
                  </a:cubicBezTo>
                  <a:cubicBezTo>
                    <a:pt x="2458" y="200"/>
                    <a:pt x="2354" y="104"/>
                    <a:pt x="2324" y="200"/>
                  </a:cubicBezTo>
                  <a:cubicBezTo>
                    <a:pt x="2339" y="200"/>
                    <a:pt x="2354" y="215"/>
                    <a:pt x="2354" y="230"/>
                  </a:cubicBezTo>
                  <a:cubicBezTo>
                    <a:pt x="2354" y="267"/>
                    <a:pt x="2354" y="267"/>
                    <a:pt x="2317" y="267"/>
                  </a:cubicBezTo>
                  <a:cubicBezTo>
                    <a:pt x="2317" y="282"/>
                    <a:pt x="2324" y="304"/>
                    <a:pt x="2317" y="312"/>
                  </a:cubicBezTo>
                  <a:cubicBezTo>
                    <a:pt x="2317" y="312"/>
                    <a:pt x="2295" y="334"/>
                    <a:pt x="2302" y="334"/>
                  </a:cubicBezTo>
                  <a:cubicBezTo>
                    <a:pt x="2265" y="349"/>
                    <a:pt x="2228" y="356"/>
                    <a:pt x="2191" y="334"/>
                  </a:cubicBezTo>
                  <a:cubicBezTo>
                    <a:pt x="2191" y="327"/>
                    <a:pt x="2191" y="319"/>
                    <a:pt x="2191" y="312"/>
                  </a:cubicBezTo>
                  <a:cubicBezTo>
                    <a:pt x="2183" y="312"/>
                    <a:pt x="2183" y="312"/>
                    <a:pt x="2183" y="312"/>
                  </a:cubicBezTo>
                  <a:cubicBezTo>
                    <a:pt x="2176" y="334"/>
                    <a:pt x="2161" y="364"/>
                    <a:pt x="2183" y="378"/>
                  </a:cubicBezTo>
                  <a:cubicBezTo>
                    <a:pt x="2213" y="401"/>
                    <a:pt x="2205" y="423"/>
                    <a:pt x="2176" y="430"/>
                  </a:cubicBezTo>
                  <a:cubicBezTo>
                    <a:pt x="2131" y="445"/>
                    <a:pt x="2124" y="534"/>
                    <a:pt x="2094" y="453"/>
                  </a:cubicBezTo>
                  <a:cubicBezTo>
                    <a:pt x="2064" y="453"/>
                    <a:pt x="2042" y="438"/>
                    <a:pt x="2012" y="438"/>
                  </a:cubicBezTo>
                  <a:cubicBezTo>
                    <a:pt x="1975" y="445"/>
                    <a:pt x="1975" y="467"/>
                    <a:pt x="1953" y="490"/>
                  </a:cubicBezTo>
                  <a:cubicBezTo>
                    <a:pt x="1938" y="505"/>
                    <a:pt x="1953" y="549"/>
                    <a:pt x="1931" y="549"/>
                  </a:cubicBezTo>
                  <a:cubicBezTo>
                    <a:pt x="1901" y="549"/>
                    <a:pt x="1879" y="534"/>
                    <a:pt x="1856" y="534"/>
                  </a:cubicBezTo>
                  <a:cubicBezTo>
                    <a:pt x="1849" y="549"/>
                    <a:pt x="1856" y="564"/>
                    <a:pt x="1864" y="579"/>
                  </a:cubicBezTo>
                  <a:cubicBezTo>
                    <a:pt x="1871" y="601"/>
                    <a:pt x="1856" y="609"/>
                    <a:pt x="1849" y="631"/>
                  </a:cubicBezTo>
                  <a:cubicBezTo>
                    <a:pt x="1849" y="661"/>
                    <a:pt x="1856" y="705"/>
                    <a:pt x="1886" y="720"/>
                  </a:cubicBezTo>
                  <a:cubicBezTo>
                    <a:pt x="1886" y="735"/>
                    <a:pt x="1871" y="742"/>
                    <a:pt x="1864" y="764"/>
                  </a:cubicBezTo>
                  <a:cubicBezTo>
                    <a:pt x="1827" y="735"/>
                    <a:pt x="1812" y="720"/>
                    <a:pt x="1760" y="720"/>
                  </a:cubicBezTo>
                  <a:cubicBezTo>
                    <a:pt x="1753" y="720"/>
                    <a:pt x="1656" y="683"/>
                    <a:pt x="1656" y="683"/>
                  </a:cubicBezTo>
                  <a:lnTo>
                    <a:pt x="1656" y="698"/>
                  </a:lnTo>
                  <a:cubicBezTo>
                    <a:pt x="1626" y="713"/>
                    <a:pt x="1582" y="698"/>
                    <a:pt x="1552" y="698"/>
                  </a:cubicBezTo>
                  <a:cubicBezTo>
                    <a:pt x="1537" y="668"/>
                    <a:pt x="1500" y="616"/>
                    <a:pt x="1470" y="616"/>
                  </a:cubicBezTo>
                  <a:cubicBezTo>
                    <a:pt x="1463" y="638"/>
                    <a:pt x="1411" y="624"/>
                    <a:pt x="1396" y="616"/>
                  </a:cubicBezTo>
                  <a:cubicBezTo>
                    <a:pt x="1374" y="586"/>
                    <a:pt x="1366" y="557"/>
                    <a:pt x="1322" y="564"/>
                  </a:cubicBezTo>
                  <a:cubicBezTo>
                    <a:pt x="1322" y="601"/>
                    <a:pt x="1307" y="638"/>
                    <a:pt x="1307" y="668"/>
                  </a:cubicBezTo>
                  <a:cubicBezTo>
                    <a:pt x="1299" y="705"/>
                    <a:pt x="1337" y="735"/>
                    <a:pt x="1329" y="772"/>
                  </a:cubicBezTo>
                  <a:cubicBezTo>
                    <a:pt x="1307" y="787"/>
                    <a:pt x="1292" y="809"/>
                    <a:pt x="1307" y="839"/>
                  </a:cubicBezTo>
                  <a:cubicBezTo>
                    <a:pt x="1322" y="869"/>
                    <a:pt x="1314" y="891"/>
                    <a:pt x="1322" y="928"/>
                  </a:cubicBezTo>
                  <a:cubicBezTo>
                    <a:pt x="1322" y="943"/>
                    <a:pt x="1322" y="995"/>
                    <a:pt x="1285" y="972"/>
                  </a:cubicBezTo>
                  <a:cubicBezTo>
                    <a:pt x="1255" y="950"/>
                    <a:pt x="1285" y="928"/>
                    <a:pt x="1233" y="935"/>
                  </a:cubicBezTo>
                  <a:cubicBezTo>
                    <a:pt x="1233" y="943"/>
                    <a:pt x="1233" y="958"/>
                    <a:pt x="1233" y="972"/>
                  </a:cubicBezTo>
                  <a:cubicBezTo>
                    <a:pt x="1166" y="980"/>
                    <a:pt x="1069" y="950"/>
                    <a:pt x="1010" y="972"/>
                  </a:cubicBezTo>
                  <a:cubicBezTo>
                    <a:pt x="1010" y="987"/>
                    <a:pt x="1025" y="1017"/>
                    <a:pt x="1002" y="1024"/>
                  </a:cubicBezTo>
                  <a:cubicBezTo>
                    <a:pt x="980" y="1032"/>
                    <a:pt x="943" y="1039"/>
                    <a:pt x="928" y="1017"/>
                  </a:cubicBezTo>
                  <a:cubicBezTo>
                    <a:pt x="891" y="965"/>
                    <a:pt x="817" y="958"/>
                    <a:pt x="757" y="958"/>
                  </a:cubicBezTo>
                  <a:cubicBezTo>
                    <a:pt x="772" y="965"/>
                    <a:pt x="765" y="1010"/>
                    <a:pt x="765" y="1024"/>
                  </a:cubicBezTo>
                  <a:cubicBezTo>
                    <a:pt x="757" y="1024"/>
                    <a:pt x="750" y="1024"/>
                    <a:pt x="735" y="1024"/>
                  </a:cubicBezTo>
                  <a:cubicBezTo>
                    <a:pt x="735" y="1069"/>
                    <a:pt x="720" y="1099"/>
                    <a:pt x="676" y="1106"/>
                  </a:cubicBezTo>
                  <a:cubicBezTo>
                    <a:pt x="654" y="1106"/>
                    <a:pt x="601" y="1114"/>
                    <a:pt x="594" y="1136"/>
                  </a:cubicBezTo>
                  <a:cubicBezTo>
                    <a:pt x="542" y="1136"/>
                    <a:pt x="512" y="1173"/>
                    <a:pt x="549" y="1210"/>
                  </a:cubicBezTo>
                  <a:cubicBezTo>
                    <a:pt x="520" y="1203"/>
                    <a:pt x="497" y="1218"/>
                    <a:pt x="460" y="1218"/>
                  </a:cubicBezTo>
                  <a:cubicBezTo>
                    <a:pt x="460" y="1195"/>
                    <a:pt x="460" y="1173"/>
                    <a:pt x="438" y="1158"/>
                  </a:cubicBezTo>
                  <a:cubicBezTo>
                    <a:pt x="416" y="1158"/>
                    <a:pt x="371" y="1151"/>
                    <a:pt x="356" y="1173"/>
                  </a:cubicBezTo>
                  <a:cubicBezTo>
                    <a:pt x="341" y="1210"/>
                    <a:pt x="371" y="1203"/>
                    <a:pt x="319" y="1210"/>
                  </a:cubicBezTo>
                  <a:cubicBezTo>
                    <a:pt x="289" y="1218"/>
                    <a:pt x="289" y="1232"/>
                    <a:pt x="289" y="1255"/>
                  </a:cubicBezTo>
                  <a:cubicBezTo>
                    <a:pt x="260" y="1262"/>
                    <a:pt x="252" y="1225"/>
                    <a:pt x="223" y="1232"/>
                  </a:cubicBezTo>
                  <a:cubicBezTo>
                    <a:pt x="223" y="1269"/>
                    <a:pt x="312" y="1329"/>
                    <a:pt x="282" y="1359"/>
                  </a:cubicBezTo>
                  <a:cubicBezTo>
                    <a:pt x="260" y="1381"/>
                    <a:pt x="245" y="1374"/>
                    <a:pt x="260" y="1411"/>
                  </a:cubicBezTo>
                  <a:cubicBezTo>
                    <a:pt x="260" y="1433"/>
                    <a:pt x="282" y="1463"/>
                    <a:pt x="297" y="1426"/>
                  </a:cubicBezTo>
                  <a:cubicBezTo>
                    <a:pt x="364" y="1418"/>
                    <a:pt x="386" y="1529"/>
                    <a:pt x="379" y="1574"/>
                  </a:cubicBezTo>
                  <a:cubicBezTo>
                    <a:pt x="341" y="1574"/>
                    <a:pt x="312" y="1566"/>
                    <a:pt x="282" y="1581"/>
                  </a:cubicBezTo>
                  <a:cubicBezTo>
                    <a:pt x="267" y="1633"/>
                    <a:pt x="319" y="1619"/>
                    <a:pt x="349" y="1633"/>
                  </a:cubicBezTo>
                  <a:cubicBezTo>
                    <a:pt x="386" y="1663"/>
                    <a:pt x="319" y="1723"/>
                    <a:pt x="289" y="1730"/>
                  </a:cubicBezTo>
                  <a:cubicBezTo>
                    <a:pt x="289" y="1745"/>
                    <a:pt x="289" y="1767"/>
                    <a:pt x="289" y="1782"/>
                  </a:cubicBezTo>
                  <a:cubicBezTo>
                    <a:pt x="260" y="1782"/>
                    <a:pt x="245" y="1767"/>
                    <a:pt x="215" y="1767"/>
                  </a:cubicBezTo>
                  <a:lnTo>
                    <a:pt x="215" y="1774"/>
                  </a:lnTo>
                  <a:cubicBezTo>
                    <a:pt x="230" y="1782"/>
                    <a:pt x="238" y="1789"/>
                    <a:pt x="238" y="1804"/>
                  </a:cubicBezTo>
                  <a:cubicBezTo>
                    <a:pt x="193" y="1797"/>
                    <a:pt x="74" y="1819"/>
                    <a:pt x="89" y="1886"/>
                  </a:cubicBezTo>
                  <a:cubicBezTo>
                    <a:pt x="104" y="1886"/>
                    <a:pt x="119" y="1886"/>
                    <a:pt x="126" y="1893"/>
                  </a:cubicBezTo>
                  <a:cubicBezTo>
                    <a:pt x="149" y="1893"/>
                    <a:pt x="178" y="1886"/>
                    <a:pt x="186" y="1886"/>
                  </a:cubicBezTo>
                  <a:cubicBezTo>
                    <a:pt x="178" y="1886"/>
                    <a:pt x="149" y="1893"/>
                    <a:pt x="126" y="1893"/>
                  </a:cubicBezTo>
                  <a:cubicBezTo>
                    <a:pt x="149" y="1893"/>
                    <a:pt x="163" y="1901"/>
                    <a:pt x="186" y="1923"/>
                  </a:cubicBezTo>
                  <a:cubicBezTo>
                    <a:pt x="200" y="1938"/>
                    <a:pt x="238" y="1982"/>
                    <a:pt x="200" y="1997"/>
                  </a:cubicBezTo>
                  <a:cubicBezTo>
                    <a:pt x="215" y="2027"/>
                    <a:pt x="186" y="2071"/>
                    <a:pt x="186" y="2094"/>
                  </a:cubicBezTo>
                  <a:cubicBezTo>
                    <a:pt x="223" y="2109"/>
                    <a:pt x="245" y="2131"/>
                    <a:pt x="238" y="2168"/>
                  </a:cubicBezTo>
                  <a:cubicBezTo>
                    <a:pt x="223" y="2168"/>
                    <a:pt x="223" y="2168"/>
                    <a:pt x="215" y="2183"/>
                  </a:cubicBezTo>
                  <a:cubicBezTo>
                    <a:pt x="215" y="2198"/>
                    <a:pt x="178" y="2198"/>
                    <a:pt x="163" y="2198"/>
                  </a:cubicBezTo>
                  <a:cubicBezTo>
                    <a:pt x="163" y="2235"/>
                    <a:pt x="215" y="2213"/>
                    <a:pt x="200" y="2257"/>
                  </a:cubicBezTo>
                  <a:cubicBezTo>
                    <a:pt x="200" y="2257"/>
                    <a:pt x="200" y="2257"/>
                    <a:pt x="193" y="2257"/>
                  </a:cubicBezTo>
                  <a:cubicBezTo>
                    <a:pt x="193" y="2287"/>
                    <a:pt x="208" y="2331"/>
                    <a:pt x="178" y="2354"/>
                  </a:cubicBezTo>
                  <a:cubicBezTo>
                    <a:pt x="156" y="2368"/>
                    <a:pt x="163" y="2383"/>
                    <a:pt x="156" y="2406"/>
                  </a:cubicBezTo>
                  <a:cubicBezTo>
                    <a:pt x="134" y="2413"/>
                    <a:pt x="119" y="2383"/>
                    <a:pt x="96" y="2383"/>
                  </a:cubicBezTo>
                  <a:cubicBezTo>
                    <a:pt x="96" y="2391"/>
                    <a:pt x="96" y="2406"/>
                    <a:pt x="96" y="2413"/>
                  </a:cubicBezTo>
                  <a:lnTo>
                    <a:pt x="89" y="2413"/>
                  </a:lnTo>
                  <a:lnTo>
                    <a:pt x="96" y="2421"/>
                  </a:lnTo>
                  <a:cubicBezTo>
                    <a:pt x="67" y="2428"/>
                    <a:pt x="0" y="2406"/>
                    <a:pt x="15" y="2450"/>
                  </a:cubicBezTo>
                  <a:cubicBezTo>
                    <a:pt x="44" y="2458"/>
                    <a:pt x="37" y="2480"/>
                    <a:pt x="52" y="2487"/>
                  </a:cubicBezTo>
                  <a:cubicBezTo>
                    <a:pt x="67" y="2495"/>
                    <a:pt x="89" y="2480"/>
                    <a:pt x="104" y="2487"/>
                  </a:cubicBezTo>
                  <a:cubicBezTo>
                    <a:pt x="119" y="2495"/>
                    <a:pt x="119" y="2517"/>
                    <a:pt x="134" y="2525"/>
                  </a:cubicBezTo>
                  <a:cubicBezTo>
                    <a:pt x="149" y="2532"/>
                    <a:pt x="171" y="2517"/>
                    <a:pt x="178" y="2532"/>
                  </a:cubicBezTo>
                  <a:cubicBezTo>
                    <a:pt x="186" y="2547"/>
                    <a:pt x="178" y="2576"/>
                    <a:pt x="186" y="2591"/>
                  </a:cubicBezTo>
                  <a:cubicBezTo>
                    <a:pt x="193" y="2606"/>
                    <a:pt x="200" y="2606"/>
                    <a:pt x="208" y="2628"/>
                  </a:cubicBezTo>
                  <a:cubicBezTo>
                    <a:pt x="215" y="2666"/>
                    <a:pt x="208" y="2695"/>
                    <a:pt x="260" y="2688"/>
                  </a:cubicBezTo>
                  <a:cubicBezTo>
                    <a:pt x="267" y="2710"/>
                    <a:pt x="245" y="2710"/>
                    <a:pt x="238" y="2725"/>
                  </a:cubicBezTo>
                  <a:cubicBezTo>
                    <a:pt x="238" y="2740"/>
                    <a:pt x="245" y="2762"/>
                    <a:pt x="252" y="2777"/>
                  </a:cubicBezTo>
                  <a:cubicBezTo>
                    <a:pt x="260" y="2792"/>
                    <a:pt x="260" y="2799"/>
                    <a:pt x="267" y="2814"/>
                  </a:cubicBezTo>
                  <a:cubicBezTo>
                    <a:pt x="275" y="2829"/>
                    <a:pt x="297" y="2822"/>
                    <a:pt x="282" y="2851"/>
                  </a:cubicBezTo>
                  <a:cubicBezTo>
                    <a:pt x="282" y="2851"/>
                    <a:pt x="282" y="2851"/>
                    <a:pt x="275" y="2851"/>
                  </a:cubicBezTo>
                  <a:cubicBezTo>
                    <a:pt x="275" y="2859"/>
                    <a:pt x="275" y="2866"/>
                    <a:pt x="275" y="2866"/>
                  </a:cubicBezTo>
                  <a:cubicBezTo>
                    <a:pt x="327" y="2873"/>
                    <a:pt x="289" y="2963"/>
                    <a:pt x="275" y="2978"/>
                  </a:cubicBezTo>
                  <a:cubicBezTo>
                    <a:pt x="304" y="3000"/>
                    <a:pt x="356" y="3059"/>
                    <a:pt x="371" y="3096"/>
                  </a:cubicBezTo>
                  <a:cubicBezTo>
                    <a:pt x="379" y="3111"/>
                    <a:pt x="379" y="3126"/>
                    <a:pt x="386" y="3141"/>
                  </a:cubicBezTo>
                  <a:cubicBezTo>
                    <a:pt x="386" y="3156"/>
                    <a:pt x="394" y="3156"/>
                    <a:pt x="394" y="3170"/>
                  </a:cubicBezTo>
                  <a:cubicBezTo>
                    <a:pt x="401" y="3200"/>
                    <a:pt x="394" y="3230"/>
                    <a:pt x="394" y="3252"/>
                  </a:cubicBezTo>
                  <a:cubicBezTo>
                    <a:pt x="416" y="3252"/>
                    <a:pt x="453" y="3252"/>
                    <a:pt x="446" y="3282"/>
                  </a:cubicBezTo>
                  <a:cubicBezTo>
                    <a:pt x="379" y="3304"/>
                    <a:pt x="423" y="3327"/>
                    <a:pt x="431" y="3371"/>
                  </a:cubicBezTo>
                  <a:cubicBezTo>
                    <a:pt x="438" y="3416"/>
                    <a:pt x="438" y="3445"/>
                    <a:pt x="431" y="3482"/>
                  </a:cubicBezTo>
                  <a:cubicBezTo>
                    <a:pt x="423" y="3490"/>
                    <a:pt x="379" y="3497"/>
                    <a:pt x="379" y="3505"/>
                  </a:cubicBezTo>
                  <a:cubicBezTo>
                    <a:pt x="379" y="3520"/>
                    <a:pt x="401" y="3527"/>
                    <a:pt x="416" y="3535"/>
                  </a:cubicBezTo>
                  <a:cubicBezTo>
                    <a:pt x="438" y="3549"/>
                    <a:pt x="431" y="3542"/>
                    <a:pt x="438" y="3572"/>
                  </a:cubicBezTo>
                  <a:cubicBezTo>
                    <a:pt x="446" y="3594"/>
                    <a:pt x="453" y="3609"/>
                    <a:pt x="460" y="3631"/>
                  </a:cubicBezTo>
                  <a:cubicBezTo>
                    <a:pt x="468" y="3646"/>
                    <a:pt x="475" y="3661"/>
                    <a:pt x="475" y="3683"/>
                  </a:cubicBezTo>
                  <a:cubicBezTo>
                    <a:pt x="475" y="3705"/>
                    <a:pt x="475" y="3727"/>
                    <a:pt x="468" y="3750"/>
                  </a:cubicBezTo>
                  <a:cubicBezTo>
                    <a:pt x="468" y="3765"/>
                    <a:pt x="468" y="3787"/>
                    <a:pt x="475" y="3809"/>
                  </a:cubicBezTo>
                  <a:cubicBezTo>
                    <a:pt x="483" y="3824"/>
                    <a:pt x="497" y="3824"/>
                    <a:pt x="520" y="3839"/>
                  </a:cubicBezTo>
                  <a:cubicBezTo>
                    <a:pt x="475" y="3861"/>
                    <a:pt x="520" y="3913"/>
                    <a:pt x="535" y="3950"/>
                  </a:cubicBezTo>
                  <a:cubicBezTo>
                    <a:pt x="549" y="3995"/>
                    <a:pt x="549" y="4047"/>
                    <a:pt x="572" y="4091"/>
                  </a:cubicBezTo>
                  <a:cubicBezTo>
                    <a:pt x="601" y="4106"/>
                    <a:pt x="616" y="4114"/>
                    <a:pt x="616" y="411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0AEAB05B-5DF0-1545-94C9-300863128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1232" y="4925927"/>
              <a:ext cx="890272" cy="1074476"/>
            </a:xfrm>
            <a:custGeom>
              <a:avLst/>
              <a:gdLst>
                <a:gd name="T0" fmla="*/ 1931 w 2058"/>
                <a:gd name="T1" fmla="*/ 2250 h 2489"/>
                <a:gd name="T2" fmla="*/ 1916 w 2058"/>
                <a:gd name="T3" fmla="*/ 2191 h 2489"/>
                <a:gd name="T4" fmla="*/ 1886 w 2058"/>
                <a:gd name="T5" fmla="*/ 2050 h 2489"/>
                <a:gd name="T6" fmla="*/ 1767 w 2058"/>
                <a:gd name="T7" fmla="*/ 1812 h 2489"/>
                <a:gd name="T8" fmla="*/ 1730 w 2058"/>
                <a:gd name="T9" fmla="*/ 1812 h 2489"/>
                <a:gd name="T10" fmla="*/ 1686 w 2058"/>
                <a:gd name="T11" fmla="*/ 1849 h 2489"/>
                <a:gd name="T12" fmla="*/ 1663 w 2058"/>
                <a:gd name="T13" fmla="*/ 1812 h 2489"/>
                <a:gd name="T14" fmla="*/ 1649 w 2058"/>
                <a:gd name="T15" fmla="*/ 1790 h 2489"/>
                <a:gd name="T16" fmla="*/ 1612 w 2058"/>
                <a:gd name="T17" fmla="*/ 1782 h 2489"/>
                <a:gd name="T18" fmla="*/ 1567 w 2058"/>
                <a:gd name="T19" fmla="*/ 1790 h 2489"/>
                <a:gd name="T20" fmla="*/ 1530 w 2058"/>
                <a:gd name="T21" fmla="*/ 1768 h 2489"/>
                <a:gd name="T22" fmla="*/ 1544 w 2058"/>
                <a:gd name="T23" fmla="*/ 1716 h 2489"/>
                <a:gd name="T24" fmla="*/ 1582 w 2058"/>
                <a:gd name="T25" fmla="*/ 1693 h 2489"/>
                <a:gd name="T26" fmla="*/ 1582 w 2058"/>
                <a:gd name="T27" fmla="*/ 1649 h 2489"/>
                <a:gd name="T28" fmla="*/ 1619 w 2058"/>
                <a:gd name="T29" fmla="*/ 1597 h 2489"/>
                <a:gd name="T30" fmla="*/ 1671 w 2058"/>
                <a:gd name="T31" fmla="*/ 1582 h 2489"/>
                <a:gd name="T32" fmla="*/ 1686 w 2058"/>
                <a:gd name="T33" fmla="*/ 1003 h 2489"/>
                <a:gd name="T34" fmla="*/ 1760 w 2058"/>
                <a:gd name="T35" fmla="*/ 869 h 2489"/>
                <a:gd name="T36" fmla="*/ 1894 w 2058"/>
                <a:gd name="T37" fmla="*/ 706 h 2489"/>
                <a:gd name="T38" fmla="*/ 2027 w 2058"/>
                <a:gd name="T39" fmla="*/ 438 h 2489"/>
                <a:gd name="T40" fmla="*/ 2027 w 2058"/>
                <a:gd name="T41" fmla="*/ 431 h 2489"/>
                <a:gd name="T42" fmla="*/ 1782 w 2058"/>
                <a:gd name="T43" fmla="*/ 327 h 2489"/>
                <a:gd name="T44" fmla="*/ 1641 w 2058"/>
                <a:gd name="T45" fmla="*/ 60 h 2489"/>
                <a:gd name="T46" fmla="*/ 1604 w 2058"/>
                <a:gd name="T47" fmla="*/ 208 h 2489"/>
                <a:gd name="T48" fmla="*/ 1559 w 2058"/>
                <a:gd name="T49" fmla="*/ 349 h 2489"/>
                <a:gd name="T50" fmla="*/ 1493 w 2058"/>
                <a:gd name="T51" fmla="*/ 372 h 2489"/>
                <a:gd name="T52" fmla="*/ 1389 w 2058"/>
                <a:gd name="T53" fmla="*/ 475 h 2489"/>
                <a:gd name="T54" fmla="*/ 1389 w 2058"/>
                <a:gd name="T55" fmla="*/ 580 h 2489"/>
                <a:gd name="T56" fmla="*/ 1285 w 2058"/>
                <a:gd name="T57" fmla="*/ 550 h 2489"/>
                <a:gd name="T58" fmla="*/ 1144 w 2058"/>
                <a:gd name="T59" fmla="*/ 676 h 2489"/>
                <a:gd name="T60" fmla="*/ 1114 w 2058"/>
                <a:gd name="T61" fmla="*/ 795 h 2489"/>
                <a:gd name="T62" fmla="*/ 1069 w 2058"/>
                <a:gd name="T63" fmla="*/ 832 h 2489"/>
                <a:gd name="T64" fmla="*/ 817 w 2058"/>
                <a:gd name="T65" fmla="*/ 825 h 2489"/>
                <a:gd name="T66" fmla="*/ 550 w 2058"/>
                <a:gd name="T67" fmla="*/ 936 h 2489"/>
                <a:gd name="T68" fmla="*/ 445 w 2058"/>
                <a:gd name="T69" fmla="*/ 891 h 2489"/>
                <a:gd name="T70" fmla="*/ 468 w 2058"/>
                <a:gd name="T71" fmla="*/ 780 h 2489"/>
                <a:gd name="T72" fmla="*/ 171 w 2058"/>
                <a:gd name="T73" fmla="*/ 617 h 2489"/>
                <a:gd name="T74" fmla="*/ 0 w 2058"/>
                <a:gd name="T75" fmla="*/ 617 h 2489"/>
                <a:gd name="T76" fmla="*/ 67 w 2058"/>
                <a:gd name="T77" fmla="*/ 706 h 2489"/>
                <a:gd name="T78" fmla="*/ 89 w 2058"/>
                <a:gd name="T79" fmla="*/ 847 h 2489"/>
                <a:gd name="T80" fmla="*/ 0 w 2058"/>
                <a:gd name="T81" fmla="*/ 1047 h 2489"/>
                <a:gd name="T82" fmla="*/ 186 w 2058"/>
                <a:gd name="T83" fmla="*/ 1129 h 2489"/>
                <a:gd name="T84" fmla="*/ 342 w 2058"/>
                <a:gd name="T85" fmla="*/ 1188 h 2489"/>
                <a:gd name="T86" fmla="*/ 587 w 2058"/>
                <a:gd name="T87" fmla="*/ 1322 h 2489"/>
                <a:gd name="T88" fmla="*/ 653 w 2058"/>
                <a:gd name="T89" fmla="*/ 1679 h 2489"/>
                <a:gd name="T90" fmla="*/ 847 w 2058"/>
                <a:gd name="T91" fmla="*/ 1901 h 2489"/>
                <a:gd name="T92" fmla="*/ 995 w 2058"/>
                <a:gd name="T93" fmla="*/ 2302 h 2489"/>
                <a:gd name="T94" fmla="*/ 1151 w 2058"/>
                <a:gd name="T95" fmla="*/ 2184 h 2489"/>
                <a:gd name="T96" fmla="*/ 1114 w 2058"/>
                <a:gd name="T97" fmla="*/ 2065 h 2489"/>
                <a:gd name="T98" fmla="*/ 1448 w 2058"/>
                <a:gd name="T99" fmla="*/ 2124 h 2489"/>
                <a:gd name="T100" fmla="*/ 1559 w 2058"/>
                <a:gd name="T101" fmla="*/ 2139 h 2489"/>
                <a:gd name="T102" fmla="*/ 1619 w 2058"/>
                <a:gd name="T103" fmla="*/ 2421 h 2489"/>
                <a:gd name="T104" fmla="*/ 1842 w 2058"/>
                <a:gd name="T105" fmla="*/ 2287 h 2489"/>
                <a:gd name="T106" fmla="*/ 1842 w 2058"/>
                <a:gd name="T107" fmla="*/ 2287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8" h="2489">
                  <a:moveTo>
                    <a:pt x="1923" y="2280"/>
                  </a:moveTo>
                  <a:lnTo>
                    <a:pt x="1923" y="2280"/>
                  </a:lnTo>
                  <a:cubicBezTo>
                    <a:pt x="1923" y="2273"/>
                    <a:pt x="1931" y="2258"/>
                    <a:pt x="1931" y="2250"/>
                  </a:cubicBezTo>
                  <a:cubicBezTo>
                    <a:pt x="1923" y="2243"/>
                    <a:pt x="1923" y="2243"/>
                    <a:pt x="1923" y="2236"/>
                  </a:cubicBezTo>
                  <a:cubicBezTo>
                    <a:pt x="1916" y="2228"/>
                    <a:pt x="1916" y="2213"/>
                    <a:pt x="1916" y="2198"/>
                  </a:cubicBezTo>
                  <a:lnTo>
                    <a:pt x="1916" y="2191"/>
                  </a:lnTo>
                  <a:cubicBezTo>
                    <a:pt x="1916" y="2147"/>
                    <a:pt x="1916" y="2109"/>
                    <a:pt x="1894" y="2065"/>
                  </a:cubicBezTo>
                  <a:lnTo>
                    <a:pt x="1894" y="2057"/>
                  </a:lnTo>
                  <a:cubicBezTo>
                    <a:pt x="1886" y="2057"/>
                    <a:pt x="1886" y="2050"/>
                    <a:pt x="1886" y="2050"/>
                  </a:cubicBezTo>
                  <a:cubicBezTo>
                    <a:pt x="1871" y="2005"/>
                    <a:pt x="1849" y="1968"/>
                    <a:pt x="1819" y="1939"/>
                  </a:cubicBezTo>
                  <a:cubicBezTo>
                    <a:pt x="1790" y="1901"/>
                    <a:pt x="1790" y="1879"/>
                    <a:pt x="1782" y="1834"/>
                  </a:cubicBezTo>
                  <a:cubicBezTo>
                    <a:pt x="1782" y="1834"/>
                    <a:pt x="1775" y="1820"/>
                    <a:pt x="1767" y="1812"/>
                  </a:cubicBezTo>
                  <a:lnTo>
                    <a:pt x="1767" y="1812"/>
                  </a:lnTo>
                  <a:cubicBezTo>
                    <a:pt x="1760" y="1820"/>
                    <a:pt x="1760" y="1812"/>
                    <a:pt x="1752" y="1805"/>
                  </a:cubicBezTo>
                  <a:cubicBezTo>
                    <a:pt x="1745" y="1805"/>
                    <a:pt x="1738" y="1812"/>
                    <a:pt x="1730" y="1812"/>
                  </a:cubicBezTo>
                  <a:cubicBezTo>
                    <a:pt x="1715" y="1827"/>
                    <a:pt x="1730" y="1827"/>
                    <a:pt x="1730" y="1842"/>
                  </a:cubicBezTo>
                  <a:cubicBezTo>
                    <a:pt x="1723" y="1849"/>
                    <a:pt x="1700" y="1864"/>
                    <a:pt x="1686" y="1857"/>
                  </a:cubicBezTo>
                  <a:cubicBezTo>
                    <a:pt x="1686" y="1857"/>
                    <a:pt x="1686" y="1857"/>
                    <a:pt x="1686" y="1849"/>
                  </a:cubicBezTo>
                  <a:cubicBezTo>
                    <a:pt x="1678" y="1849"/>
                    <a:pt x="1678" y="1849"/>
                    <a:pt x="1678" y="1842"/>
                  </a:cubicBezTo>
                  <a:cubicBezTo>
                    <a:pt x="1678" y="1834"/>
                    <a:pt x="1663" y="1834"/>
                    <a:pt x="1663" y="1827"/>
                  </a:cubicBezTo>
                  <a:cubicBezTo>
                    <a:pt x="1656" y="1827"/>
                    <a:pt x="1656" y="1820"/>
                    <a:pt x="1663" y="1812"/>
                  </a:cubicBezTo>
                  <a:cubicBezTo>
                    <a:pt x="1663" y="1805"/>
                    <a:pt x="1663" y="1805"/>
                    <a:pt x="1663" y="1797"/>
                  </a:cubicBezTo>
                  <a:cubicBezTo>
                    <a:pt x="1663" y="1797"/>
                    <a:pt x="1656" y="1797"/>
                    <a:pt x="1649" y="1797"/>
                  </a:cubicBezTo>
                  <a:lnTo>
                    <a:pt x="1649" y="1790"/>
                  </a:lnTo>
                  <a:cubicBezTo>
                    <a:pt x="1641" y="1790"/>
                    <a:pt x="1641" y="1790"/>
                    <a:pt x="1634" y="1790"/>
                  </a:cubicBezTo>
                  <a:cubicBezTo>
                    <a:pt x="1626" y="1790"/>
                    <a:pt x="1619" y="1782"/>
                    <a:pt x="1619" y="1775"/>
                  </a:cubicBezTo>
                  <a:cubicBezTo>
                    <a:pt x="1612" y="1768"/>
                    <a:pt x="1597" y="1775"/>
                    <a:pt x="1612" y="1782"/>
                  </a:cubicBezTo>
                  <a:cubicBezTo>
                    <a:pt x="1612" y="1782"/>
                    <a:pt x="1612" y="1782"/>
                    <a:pt x="1604" y="1782"/>
                  </a:cubicBezTo>
                  <a:cubicBezTo>
                    <a:pt x="1597" y="1790"/>
                    <a:pt x="1597" y="1782"/>
                    <a:pt x="1589" y="1782"/>
                  </a:cubicBezTo>
                  <a:cubicBezTo>
                    <a:pt x="1582" y="1790"/>
                    <a:pt x="1582" y="1790"/>
                    <a:pt x="1567" y="1790"/>
                  </a:cubicBezTo>
                  <a:cubicBezTo>
                    <a:pt x="1559" y="1790"/>
                    <a:pt x="1552" y="1790"/>
                    <a:pt x="1544" y="1790"/>
                  </a:cubicBezTo>
                  <a:cubicBezTo>
                    <a:pt x="1537" y="1797"/>
                    <a:pt x="1537" y="1790"/>
                    <a:pt x="1544" y="1782"/>
                  </a:cubicBezTo>
                  <a:cubicBezTo>
                    <a:pt x="1544" y="1782"/>
                    <a:pt x="1537" y="1768"/>
                    <a:pt x="1530" y="1768"/>
                  </a:cubicBezTo>
                  <a:cubicBezTo>
                    <a:pt x="1522" y="1768"/>
                    <a:pt x="1522" y="1760"/>
                    <a:pt x="1522" y="1753"/>
                  </a:cubicBezTo>
                  <a:cubicBezTo>
                    <a:pt x="1522" y="1738"/>
                    <a:pt x="1530" y="1745"/>
                    <a:pt x="1537" y="1738"/>
                  </a:cubicBezTo>
                  <a:cubicBezTo>
                    <a:pt x="1537" y="1731"/>
                    <a:pt x="1537" y="1723"/>
                    <a:pt x="1544" y="1716"/>
                  </a:cubicBezTo>
                  <a:cubicBezTo>
                    <a:pt x="1544" y="1716"/>
                    <a:pt x="1552" y="1716"/>
                    <a:pt x="1559" y="1716"/>
                  </a:cubicBezTo>
                  <a:cubicBezTo>
                    <a:pt x="1567" y="1708"/>
                    <a:pt x="1559" y="1708"/>
                    <a:pt x="1567" y="1701"/>
                  </a:cubicBezTo>
                  <a:cubicBezTo>
                    <a:pt x="1567" y="1693"/>
                    <a:pt x="1574" y="1693"/>
                    <a:pt x="1582" y="1693"/>
                  </a:cubicBezTo>
                  <a:lnTo>
                    <a:pt x="1582" y="1679"/>
                  </a:lnTo>
                  <a:cubicBezTo>
                    <a:pt x="1589" y="1671"/>
                    <a:pt x="1582" y="1671"/>
                    <a:pt x="1582" y="1671"/>
                  </a:cubicBezTo>
                  <a:cubicBezTo>
                    <a:pt x="1574" y="1664"/>
                    <a:pt x="1589" y="1656"/>
                    <a:pt x="1582" y="1649"/>
                  </a:cubicBezTo>
                  <a:cubicBezTo>
                    <a:pt x="1574" y="1642"/>
                    <a:pt x="1574" y="1619"/>
                    <a:pt x="1574" y="1612"/>
                  </a:cubicBezTo>
                  <a:cubicBezTo>
                    <a:pt x="1582" y="1604"/>
                    <a:pt x="1589" y="1597"/>
                    <a:pt x="1597" y="1590"/>
                  </a:cubicBezTo>
                  <a:cubicBezTo>
                    <a:pt x="1604" y="1590"/>
                    <a:pt x="1612" y="1597"/>
                    <a:pt x="1619" y="1597"/>
                  </a:cubicBezTo>
                  <a:cubicBezTo>
                    <a:pt x="1626" y="1590"/>
                    <a:pt x="1626" y="1582"/>
                    <a:pt x="1634" y="1575"/>
                  </a:cubicBezTo>
                  <a:cubicBezTo>
                    <a:pt x="1641" y="1567"/>
                    <a:pt x="1656" y="1575"/>
                    <a:pt x="1671" y="1575"/>
                  </a:cubicBezTo>
                  <a:cubicBezTo>
                    <a:pt x="1671" y="1582"/>
                    <a:pt x="1671" y="1582"/>
                    <a:pt x="1671" y="1582"/>
                  </a:cubicBezTo>
                  <a:lnTo>
                    <a:pt x="1678" y="1582"/>
                  </a:lnTo>
                  <a:cubicBezTo>
                    <a:pt x="1678" y="1485"/>
                    <a:pt x="1678" y="1330"/>
                    <a:pt x="1656" y="1255"/>
                  </a:cubicBezTo>
                  <a:cubicBezTo>
                    <a:pt x="1634" y="1181"/>
                    <a:pt x="1656" y="1077"/>
                    <a:pt x="1686" y="1003"/>
                  </a:cubicBezTo>
                  <a:lnTo>
                    <a:pt x="1693" y="1003"/>
                  </a:lnTo>
                  <a:cubicBezTo>
                    <a:pt x="1708" y="980"/>
                    <a:pt x="1708" y="951"/>
                    <a:pt x="1730" y="929"/>
                  </a:cubicBezTo>
                  <a:cubicBezTo>
                    <a:pt x="1745" y="914"/>
                    <a:pt x="1760" y="899"/>
                    <a:pt x="1760" y="869"/>
                  </a:cubicBezTo>
                  <a:cubicBezTo>
                    <a:pt x="1760" y="832"/>
                    <a:pt x="1752" y="773"/>
                    <a:pt x="1812" y="773"/>
                  </a:cubicBezTo>
                  <a:cubicBezTo>
                    <a:pt x="1819" y="750"/>
                    <a:pt x="1834" y="750"/>
                    <a:pt x="1834" y="728"/>
                  </a:cubicBezTo>
                  <a:cubicBezTo>
                    <a:pt x="1842" y="698"/>
                    <a:pt x="1871" y="706"/>
                    <a:pt x="1894" y="706"/>
                  </a:cubicBezTo>
                  <a:cubicBezTo>
                    <a:pt x="1901" y="624"/>
                    <a:pt x="1990" y="580"/>
                    <a:pt x="2020" y="505"/>
                  </a:cubicBezTo>
                  <a:cubicBezTo>
                    <a:pt x="2027" y="505"/>
                    <a:pt x="2042" y="490"/>
                    <a:pt x="2057" y="475"/>
                  </a:cubicBezTo>
                  <a:cubicBezTo>
                    <a:pt x="2042" y="468"/>
                    <a:pt x="2035" y="453"/>
                    <a:pt x="2027" y="438"/>
                  </a:cubicBezTo>
                  <a:cubicBezTo>
                    <a:pt x="2020" y="446"/>
                    <a:pt x="2012" y="446"/>
                    <a:pt x="2005" y="446"/>
                  </a:cubicBezTo>
                  <a:cubicBezTo>
                    <a:pt x="2012" y="446"/>
                    <a:pt x="2020" y="446"/>
                    <a:pt x="2027" y="438"/>
                  </a:cubicBezTo>
                  <a:lnTo>
                    <a:pt x="2027" y="431"/>
                  </a:lnTo>
                  <a:cubicBezTo>
                    <a:pt x="2005" y="446"/>
                    <a:pt x="1990" y="453"/>
                    <a:pt x="1990" y="401"/>
                  </a:cubicBezTo>
                  <a:cubicBezTo>
                    <a:pt x="1953" y="401"/>
                    <a:pt x="1916" y="409"/>
                    <a:pt x="1894" y="372"/>
                  </a:cubicBezTo>
                  <a:cubicBezTo>
                    <a:pt x="1864" y="335"/>
                    <a:pt x="1827" y="327"/>
                    <a:pt x="1782" y="327"/>
                  </a:cubicBezTo>
                  <a:cubicBezTo>
                    <a:pt x="1782" y="283"/>
                    <a:pt x="1790" y="245"/>
                    <a:pt x="1782" y="208"/>
                  </a:cubicBezTo>
                  <a:cubicBezTo>
                    <a:pt x="1782" y="178"/>
                    <a:pt x="1738" y="156"/>
                    <a:pt x="1715" y="141"/>
                  </a:cubicBezTo>
                  <a:cubicBezTo>
                    <a:pt x="1686" y="112"/>
                    <a:pt x="1663" y="82"/>
                    <a:pt x="1641" y="60"/>
                  </a:cubicBezTo>
                  <a:cubicBezTo>
                    <a:pt x="1626" y="45"/>
                    <a:pt x="1612" y="23"/>
                    <a:pt x="1604" y="0"/>
                  </a:cubicBezTo>
                  <a:cubicBezTo>
                    <a:pt x="1597" y="38"/>
                    <a:pt x="1574" y="104"/>
                    <a:pt x="1544" y="127"/>
                  </a:cubicBezTo>
                  <a:cubicBezTo>
                    <a:pt x="1559" y="164"/>
                    <a:pt x="1574" y="193"/>
                    <a:pt x="1604" y="208"/>
                  </a:cubicBezTo>
                  <a:cubicBezTo>
                    <a:pt x="1626" y="230"/>
                    <a:pt x="1612" y="260"/>
                    <a:pt x="1612" y="290"/>
                  </a:cubicBezTo>
                  <a:cubicBezTo>
                    <a:pt x="1612" y="305"/>
                    <a:pt x="1619" y="409"/>
                    <a:pt x="1597" y="409"/>
                  </a:cubicBezTo>
                  <a:cubicBezTo>
                    <a:pt x="1582" y="386"/>
                    <a:pt x="1582" y="357"/>
                    <a:pt x="1559" y="349"/>
                  </a:cubicBezTo>
                  <a:cubicBezTo>
                    <a:pt x="1544" y="349"/>
                    <a:pt x="1522" y="342"/>
                    <a:pt x="1522" y="327"/>
                  </a:cubicBezTo>
                  <a:cubicBezTo>
                    <a:pt x="1507" y="320"/>
                    <a:pt x="1485" y="320"/>
                    <a:pt x="1478" y="335"/>
                  </a:cubicBezTo>
                  <a:cubicBezTo>
                    <a:pt x="1470" y="357"/>
                    <a:pt x="1470" y="372"/>
                    <a:pt x="1493" y="372"/>
                  </a:cubicBezTo>
                  <a:cubicBezTo>
                    <a:pt x="1500" y="394"/>
                    <a:pt x="1493" y="409"/>
                    <a:pt x="1493" y="431"/>
                  </a:cubicBezTo>
                  <a:cubicBezTo>
                    <a:pt x="1470" y="431"/>
                    <a:pt x="1448" y="431"/>
                    <a:pt x="1433" y="446"/>
                  </a:cubicBezTo>
                  <a:cubicBezTo>
                    <a:pt x="1418" y="453"/>
                    <a:pt x="1411" y="475"/>
                    <a:pt x="1389" y="475"/>
                  </a:cubicBezTo>
                  <a:cubicBezTo>
                    <a:pt x="1389" y="475"/>
                    <a:pt x="1389" y="483"/>
                    <a:pt x="1389" y="490"/>
                  </a:cubicBezTo>
                  <a:cubicBezTo>
                    <a:pt x="1418" y="490"/>
                    <a:pt x="1433" y="498"/>
                    <a:pt x="1433" y="528"/>
                  </a:cubicBezTo>
                  <a:cubicBezTo>
                    <a:pt x="1433" y="565"/>
                    <a:pt x="1418" y="557"/>
                    <a:pt x="1389" y="580"/>
                  </a:cubicBezTo>
                  <a:cubicBezTo>
                    <a:pt x="1381" y="587"/>
                    <a:pt x="1366" y="624"/>
                    <a:pt x="1344" y="594"/>
                  </a:cubicBezTo>
                  <a:cubicBezTo>
                    <a:pt x="1337" y="580"/>
                    <a:pt x="1337" y="557"/>
                    <a:pt x="1329" y="542"/>
                  </a:cubicBezTo>
                  <a:cubicBezTo>
                    <a:pt x="1322" y="498"/>
                    <a:pt x="1285" y="505"/>
                    <a:pt x="1285" y="550"/>
                  </a:cubicBezTo>
                  <a:cubicBezTo>
                    <a:pt x="1277" y="587"/>
                    <a:pt x="1196" y="542"/>
                    <a:pt x="1173" y="535"/>
                  </a:cubicBezTo>
                  <a:cubicBezTo>
                    <a:pt x="1166" y="565"/>
                    <a:pt x="1173" y="602"/>
                    <a:pt x="1158" y="632"/>
                  </a:cubicBezTo>
                  <a:cubicBezTo>
                    <a:pt x="1158" y="646"/>
                    <a:pt x="1151" y="661"/>
                    <a:pt x="1144" y="676"/>
                  </a:cubicBezTo>
                  <a:cubicBezTo>
                    <a:pt x="1144" y="698"/>
                    <a:pt x="1136" y="758"/>
                    <a:pt x="1173" y="750"/>
                  </a:cubicBezTo>
                  <a:cubicBezTo>
                    <a:pt x="1173" y="765"/>
                    <a:pt x="1158" y="773"/>
                    <a:pt x="1151" y="787"/>
                  </a:cubicBezTo>
                  <a:cubicBezTo>
                    <a:pt x="1144" y="795"/>
                    <a:pt x="1121" y="787"/>
                    <a:pt x="1114" y="795"/>
                  </a:cubicBezTo>
                  <a:cubicBezTo>
                    <a:pt x="1099" y="802"/>
                    <a:pt x="1107" y="817"/>
                    <a:pt x="1092" y="825"/>
                  </a:cubicBezTo>
                  <a:cubicBezTo>
                    <a:pt x="1092" y="817"/>
                    <a:pt x="1084" y="817"/>
                    <a:pt x="1077" y="810"/>
                  </a:cubicBezTo>
                  <a:cubicBezTo>
                    <a:pt x="1077" y="817"/>
                    <a:pt x="1069" y="825"/>
                    <a:pt x="1069" y="832"/>
                  </a:cubicBezTo>
                  <a:cubicBezTo>
                    <a:pt x="1040" y="847"/>
                    <a:pt x="1062" y="862"/>
                    <a:pt x="1025" y="854"/>
                  </a:cubicBezTo>
                  <a:cubicBezTo>
                    <a:pt x="1002" y="847"/>
                    <a:pt x="980" y="847"/>
                    <a:pt x="950" y="847"/>
                  </a:cubicBezTo>
                  <a:cubicBezTo>
                    <a:pt x="950" y="773"/>
                    <a:pt x="809" y="765"/>
                    <a:pt x="817" y="825"/>
                  </a:cubicBezTo>
                  <a:cubicBezTo>
                    <a:pt x="772" y="825"/>
                    <a:pt x="735" y="817"/>
                    <a:pt x="698" y="795"/>
                  </a:cubicBezTo>
                  <a:cubicBezTo>
                    <a:pt x="653" y="780"/>
                    <a:pt x="639" y="817"/>
                    <a:pt x="616" y="854"/>
                  </a:cubicBezTo>
                  <a:cubicBezTo>
                    <a:pt x="602" y="877"/>
                    <a:pt x="550" y="899"/>
                    <a:pt x="550" y="936"/>
                  </a:cubicBezTo>
                  <a:cubicBezTo>
                    <a:pt x="550" y="973"/>
                    <a:pt x="542" y="988"/>
                    <a:pt x="505" y="980"/>
                  </a:cubicBezTo>
                  <a:cubicBezTo>
                    <a:pt x="497" y="958"/>
                    <a:pt x="497" y="936"/>
                    <a:pt x="483" y="921"/>
                  </a:cubicBezTo>
                  <a:cubicBezTo>
                    <a:pt x="475" y="914"/>
                    <a:pt x="445" y="899"/>
                    <a:pt x="445" y="891"/>
                  </a:cubicBezTo>
                  <a:cubicBezTo>
                    <a:pt x="453" y="854"/>
                    <a:pt x="497" y="832"/>
                    <a:pt x="497" y="795"/>
                  </a:cubicBezTo>
                  <a:cubicBezTo>
                    <a:pt x="497" y="787"/>
                    <a:pt x="505" y="758"/>
                    <a:pt x="483" y="758"/>
                  </a:cubicBezTo>
                  <a:cubicBezTo>
                    <a:pt x="468" y="758"/>
                    <a:pt x="475" y="773"/>
                    <a:pt x="468" y="780"/>
                  </a:cubicBezTo>
                  <a:cubicBezTo>
                    <a:pt x="423" y="825"/>
                    <a:pt x="438" y="698"/>
                    <a:pt x="438" y="691"/>
                  </a:cubicBezTo>
                  <a:cubicBezTo>
                    <a:pt x="401" y="654"/>
                    <a:pt x="401" y="758"/>
                    <a:pt x="349" y="669"/>
                  </a:cubicBezTo>
                  <a:cubicBezTo>
                    <a:pt x="312" y="617"/>
                    <a:pt x="223" y="617"/>
                    <a:pt x="171" y="617"/>
                  </a:cubicBezTo>
                  <a:cubicBezTo>
                    <a:pt x="163" y="632"/>
                    <a:pt x="148" y="632"/>
                    <a:pt x="148" y="646"/>
                  </a:cubicBezTo>
                  <a:cubicBezTo>
                    <a:pt x="97" y="676"/>
                    <a:pt x="59" y="624"/>
                    <a:pt x="15" y="617"/>
                  </a:cubicBezTo>
                  <a:cubicBezTo>
                    <a:pt x="7" y="617"/>
                    <a:pt x="0" y="617"/>
                    <a:pt x="0" y="617"/>
                  </a:cubicBezTo>
                  <a:cubicBezTo>
                    <a:pt x="0" y="624"/>
                    <a:pt x="0" y="632"/>
                    <a:pt x="0" y="632"/>
                  </a:cubicBezTo>
                  <a:cubicBezTo>
                    <a:pt x="0" y="654"/>
                    <a:pt x="7" y="676"/>
                    <a:pt x="22" y="691"/>
                  </a:cubicBezTo>
                  <a:cubicBezTo>
                    <a:pt x="30" y="698"/>
                    <a:pt x="67" y="698"/>
                    <a:pt x="67" y="706"/>
                  </a:cubicBezTo>
                  <a:cubicBezTo>
                    <a:pt x="74" y="713"/>
                    <a:pt x="74" y="735"/>
                    <a:pt x="67" y="750"/>
                  </a:cubicBezTo>
                  <a:cubicBezTo>
                    <a:pt x="15" y="750"/>
                    <a:pt x="30" y="802"/>
                    <a:pt x="30" y="840"/>
                  </a:cubicBezTo>
                  <a:cubicBezTo>
                    <a:pt x="45" y="840"/>
                    <a:pt x="67" y="840"/>
                    <a:pt x="89" y="847"/>
                  </a:cubicBezTo>
                  <a:cubicBezTo>
                    <a:pt x="89" y="884"/>
                    <a:pt x="89" y="906"/>
                    <a:pt x="67" y="936"/>
                  </a:cubicBezTo>
                  <a:cubicBezTo>
                    <a:pt x="52" y="973"/>
                    <a:pt x="74" y="1010"/>
                    <a:pt x="67" y="1047"/>
                  </a:cubicBezTo>
                  <a:cubicBezTo>
                    <a:pt x="45" y="1047"/>
                    <a:pt x="22" y="1047"/>
                    <a:pt x="0" y="1047"/>
                  </a:cubicBezTo>
                  <a:cubicBezTo>
                    <a:pt x="0" y="1077"/>
                    <a:pt x="30" y="1085"/>
                    <a:pt x="52" y="1092"/>
                  </a:cubicBezTo>
                  <a:cubicBezTo>
                    <a:pt x="52" y="1107"/>
                    <a:pt x="59" y="1114"/>
                    <a:pt x="59" y="1129"/>
                  </a:cubicBezTo>
                  <a:cubicBezTo>
                    <a:pt x="104" y="1114"/>
                    <a:pt x="148" y="1122"/>
                    <a:pt x="186" y="1129"/>
                  </a:cubicBezTo>
                  <a:cubicBezTo>
                    <a:pt x="193" y="1062"/>
                    <a:pt x="275" y="1122"/>
                    <a:pt x="312" y="1137"/>
                  </a:cubicBezTo>
                  <a:cubicBezTo>
                    <a:pt x="312" y="1151"/>
                    <a:pt x="312" y="1174"/>
                    <a:pt x="312" y="1188"/>
                  </a:cubicBezTo>
                  <a:cubicBezTo>
                    <a:pt x="319" y="1188"/>
                    <a:pt x="334" y="1196"/>
                    <a:pt x="342" y="1188"/>
                  </a:cubicBezTo>
                  <a:cubicBezTo>
                    <a:pt x="364" y="1277"/>
                    <a:pt x="497" y="1196"/>
                    <a:pt x="535" y="1203"/>
                  </a:cubicBezTo>
                  <a:cubicBezTo>
                    <a:pt x="535" y="1211"/>
                    <a:pt x="542" y="1218"/>
                    <a:pt x="542" y="1226"/>
                  </a:cubicBezTo>
                  <a:cubicBezTo>
                    <a:pt x="602" y="1226"/>
                    <a:pt x="594" y="1277"/>
                    <a:pt x="587" y="1322"/>
                  </a:cubicBezTo>
                  <a:cubicBezTo>
                    <a:pt x="587" y="1337"/>
                    <a:pt x="587" y="1367"/>
                    <a:pt x="594" y="1382"/>
                  </a:cubicBezTo>
                  <a:cubicBezTo>
                    <a:pt x="602" y="1389"/>
                    <a:pt x="639" y="1411"/>
                    <a:pt x="639" y="1396"/>
                  </a:cubicBezTo>
                  <a:cubicBezTo>
                    <a:pt x="624" y="1485"/>
                    <a:pt x="602" y="1604"/>
                    <a:pt x="653" y="1679"/>
                  </a:cubicBezTo>
                  <a:cubicBezTo>
                    <a:pt x="676" y="1716"/>
                    <a:pt x="676" y="1745"/>
                    <a:pt x="691" y="1782"/>
                  </a:cubicBezTo>
                  <a:cubicBezTo>
                    <a:pt x="705" y="1820"/>
                    <a:pt x="757" y="1805"/>
                    <a:pt x="787" y="1805"/>
                  </a:cubicBezTo>
                  <a:cubicBezTo>
                    <a:pt x="787" y="1857"/>
                    <a:pt x="802" y="1879"/>
                    <a:pt x="847" y="1901"/>
                  </a:cubicBezTo>
                  <a:cubicBezTo>
                    <a:pt x="891" y="1924"/>
                    <a:pt x="936" y="1983"/>
                    <a:pt x="950" y="2035"/>
                  </a:cubicBezTo>
                  <a:cubicBezTo>
                    <a:pt x="973" y="2102"/>
                    <a:pt x="817" y="2280"/>
                    <a:pt x="958" y="2302"/>
                  </a:cubicBezTo>
                  <a:cubicBezTo>
                    <a:pt x="973" y="2302"/>
                    <a:pt x="988" y="2302"/>
                    <a:pt x="995" y="2302"/>
                  </a:cubicBezTo>
                  <a:cubicBezTo>
                    <a:pt x="1017" y="2295"/>
                    <a:pt x="1032" y="2317"/>
                    <a:pt x="1054" y="2310"/>
                  </a:cubicBezTo>
                  <a:cubicBezTo>
                    <a:pt x="1054" y="2273"/>
                    <a:pt x="1032" y="2243"/>
                    <a:pt x="1040" y="2206"/>
                  </a:cubicBezTo>
                  <a:cubicBezTo>
                    <a:pt x="1047" y="2161"/>
                    <a:pt x="1121" y="2184"/>
                    <a:pt x="1151" y="2184"/>
                  </a:cubicBezTo>
                  <a:cubicBezTo>
                    <a:pt x="1136" y="2154"/>
                    <a:pt x="1129" y="2132"/>
                    <a:pt x="1129" y="2102"/>
                  </a:cubicBezTo>
                  <a:cubicBezTo>
                    <a:pt x="1144" y="2102"/>
                    <a:pt x="1144" y="2094"/>
                    <a:pt x="1151" y="2094"/>
                  </a:cubicBezTo>
                  <a:cubicBezTo>
                    <a:pt x="1129" y="2094"/>
                    <a:pt x="1107" y="2087"/>
                    <a:pt x="1114" y="2065"/>
                  </a:cubicBezTo>
                  <a:cubicBezTo>
                    <a:pt x="1233" y="2042"/>
                    <a:pt x="1247" y="2198"/>
                    <a:pt x="1352" y="2191"/>
                  </a:cubicBezTo>
                  <a:cubicBezTo>
                    <a:pt x="1366" y="2176"/>
                    <a:pt x="1352" y="2139"/>
                    <a:pt x="1374" y="2124"/>
                  </a:cubicBezTo>
                  <a:cubicBezTo>
                    <a:pt x="1389" y="2109"/>
                    <a:pt x="1426" y="2124"/>
                    <a:pt x="1448" y="2124"/>
                  </a:cubicBezTo>
                  <a:cubicBezTo>
                    <a:pt x="1448" y="2102"/>
                    <a:pt x="1455" y="2087"/>
                    <a:pt x="1455" y="2065"/>
                  </a:cubicBezTo>
                  <a:cubicBezTo>
                    <a:pt x="1493" y="2042"/>
                    <a:pt x="1522" y="2117"/>
                    <a:pt x="1567" y="2124"/>
                  </a:cubicBezTo>
                  <a:cubicBezTo>
                    <a:pt x="1559" y="2124"/>
                    <a:pt x="1567" y="2132"/>
                    <a:pt x="1559" y="2139"/>
                  </a:cubicBezTo>
                  <a:cubicBezTo>
                    <a:pt x="1507" y="2161"/>
                    <a:pt x="1522" y="2280"/>
                    <a:pt x="1515" y="2325"/>
                  </a:cubicBezTo>
                  <a:cubicBezTo>
                    <a:pt x="1507" y="2362"/>
                    <a:pt x="1470" y="2488"/>
                    <a:pt x="1544" y="2466"/>
                  </a:cubicBezTo>
                  <a:cubicBezTo>
                    <a:pt x="1552" y="2421"/>
                    <a:pt x="1582" y="2414"/>
                    <a:pt x="1619" y="2421"/>
                  </a:cubicBezTo>
                  <a:cubicBezTo>
                    <a:pt x="1619" y="2399"/>
                    <a:pt x="1619" y="2384"/>
                    <a:pt x="1612" y="2369"/>
                  </a:cubicBezTo>
                  <a:cubicBezTo>
                    <a:pt x="1649" y="2392"/>
                    <a:pt x="1730" y="2384"/>
                    <a:pt x="1760" y="2362"/>
                  </a:cubicBezTo>
                  <a:cubicBezTo>
                    <a:pt x="1790" y="2339"/>
                    <a:pt x="1804" y="2302"/>
                    <a:pt x="1842" y="2287"/>
                  </a:cubicBezTo>
                  <a:cubicBezTo>
                    <a:pt x="1834" y="2280"/>
                    <a:pt x="1827" y="2265"/>
                    <a:pt x="1819" y="2258"/>
                  </a:cubicBezTo>
                  <a:cubicBezTo>
                    <a:pt x="1827" y="2265"/>
                    <a:pt x="1834" y="2280"/>
                    <a:pt x="1842" y="2287"/>
                  </a:cubicBezTo>
                  <a:lnTo>
                    <a:pt x="1842" y="2287"/>
                  </a:lnTo>
                  <a:cubicBezTo>
                    <a:pt x="1864" y="2280"/>
                    <a:pt x="1901" y="2295"/>
                    <a:pt x="1923" y="228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1F493704-F1A4-624A-BACB-24D09473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061" y="7745474"/>
              <a:ext cx="2497338" cy="1992732"/>
            </a:xfrm>
            <a:custGeom>
              <a:avLst/>
              <a:gdLst>
                <a:gd name="T0" fmla="*/ 757 w 5778"/>
                <a:gd name="T1" fmla="*/ 4611 h 4612"/>
                <a:gd name="T2" fmla="*/ 920 w 5778"/>
                <a:gd name="T3" fmla="*/ 4448 h 4612"/>
                <a:gd name="T4" fmla="*/ 913 w 5778"/>
                <a:gd name="T5" fmla="*/ 4077 h 4612"/>
                <a:gd name="T6" fmla="*/ 1091 w 5778"/>
                <a:gd name="T7" fmla="*/ 3936 h 4612"/>
                <a:gd name="T8" fmla="*/ 1388 w 5778"/>
                <a:gd name="T9" fmla="*/ 3676 h 4612"/>
                <a:gd name="T10" fmla="*/ 1916 w 5778"/>
                <a:gd name="T11" fmla="*/ 3690 h 4612"/>
                <a:gd name="T12" fmla="*/ 2027 w 5778"/>
                <a:gd name="T13" fmla="*/ 3334 h 4612"/>
                <a:gd name="T14" fmla="*/ 2495 w 5778"/>
                <a:gd name="T15" fmla="*/ 3482 h 4612"/>
                <a:gd name="T16" fmla="*/ 2584 w 5778"/>
                <a:gd name="T17" fmla="*/ 3208 h 4612"/>
                <a:gd name="T18" fmla="*/ 2822 w 5778"/>
                <a:gd name="T19" fmla="*/ 3030 h 4612"/>
                <a:gd name="T20" fmla="*/ 2955 w 5778"/>
                <a:gd name="T21" fmla="*/ 2918 h 4612"/>
                <a:gd name="T22" fmla="*/ 3364 w 5778"/>
                <a:gd name="T23" fmla="*/ 2792 h 4612"/>
                <a:gd name="T24" fmla="*/ 3512 w 5778"/>
                <a:gd name="T25" fmla="*/ 2495 h 4612"/>
                <a:gd name="T26" fmla="*/ 3653 w 5778"/>
                <a:gd name="T27" fmla="*/ 2027 h 4612"/>
                <a:gd name="T28" fmla="*/ 3780 w 5778"/>
                <a:gd name="T29" fmla="*/ 1997 h 4612"/>
                <a:gd name="T30" fmla="*/ 3965 w 5778"/>
                <a:gd name="T31" fmla="*/ 1626 h 4612"/>
                <a:gd name="T32" fmla="*/ 4396 w 5778"/>
                <a:gd name="T33" fmla="*/ 1864 h 4612"/>
                <a:gd name="T34" fmla="*/ 4589 w 5778"/>
                <a:gd name="T35" fmla="*/ 1849 h 4612"/>
                <a:gd name="T36" fmla="*/ 4782 w 5778"/>
                <a:gd name="T37" fmla="*/ 1960 h 4612"/>
                <a:gd name="T38" fmla="*/ 5094 w 5778"/>
                <a:gd name="T39" fmla="*/ 2005 h 4612"/>
                <a:gd name="T40" fmla="*/ 5116 w 5778"/>
                <a:gd name="T41" fmla="*/ 2540 h 4612"/>
                <a:gd name="T42" fmla="*/ 5287 w 5778"/>
                <a:gd name="T43" fmla="*/ 2554 h 4612"/>
                <a:gd name="T44" fmla="*/ 5532 w 5778"/>
                <a:gd name="T45" fmla="*/ 2101 h 4612"/>
                <a:gd name="T46" fmla="*/ 5740 w 5778"/>
                <a:gd name="T47" fmla="*/ 2079 h 4612"/>
                <a:gd name="T48" fmla="*/ 5450 w 5778"/>
                <a:gd name="T49" fmla="*/ 1804 h 4612"/>
                <a:gd name="T50" fmla="*/ 5435 w 5778"/>
                <a:gd name="T51" fmla="*/ 1485 h 4612"/>
                <a:gd name="T52" fmla="*/ 5554 w 5778"/>
                <a:gd name="T53" fmla="*/ 987 h 4612"/>
                <a:gd name="T54" fmla="*/ 5629 w 5778"/>
                <a:gd name="T55" fmla="*/ 750 h 4612"/>
                <a:gd name="T56" fmla="*/ 5354 w 5778"/>
                <a:gd name="T57" fmla="*/ 497 h 4612"/>
                <a:gd name="T58" fmla="*/ 4797 w 5778"/>
                <a:gd name="T59" fmla="*/ 482 h 4612"/>
                <a:gd name="T60" fmla="*/ 4418 w 5778"/>
                <a:gd name="T61" fmla="*/ 438 h 4612"/>
                <a:gd name="T62" fmla="*/ 4017 w 5778"/>
                <a:gd name="T63" fmla="*/ 453 h 4612"/>
                <a:gd name="T64" fmla="*/ 3379 w 5778"/>
                <a:gd name="T65" fmla="*/ 431 h 4612"/>
                <a:gd name="T66" fmla="*/ 3193 w 5778"/>
                <a:gd name="T67" fmla="*/ 341 h 4612"/>
                <a:gd name="T68" fmla="*/ 2807 w 5778"/>
                <a:gd name="T69" fmla="*/ 571 h 4612"/>
                <a:gd name="T70" fmla="*/ 2502 w 5778"/>
                <a:gd name="T71" fmla="*/ 683 h 4612"/>
                <a:gd name="T72" fmla="*/ 2005 w 5778"/>
                <a:gd name="T73" fmla="*/ 460 h 4612"/>
                <a:gd name="T74" fmla="*/ 1336 w 5778"/>
                <a:gd name="T75" fmla="*/ 0 h 4612"/>
                <a:gd name="T76" fmla="*/ 1099 w 5778"/>
                <a:gd name="T77" fmla="*/ 52 h 4612"/>
                <a:gd name="T78" fmla="*/ 928 w 5778"/>
                <a:gd name="T79" fmla="*/ 260 h 4612"/>
                <a:gd name="T80" fmla="*/ 1032 w 5778"/>
                <a:gd name="T81" fmla="*/ 416 h 4612"/>
                <a:gd name="T82" fmla="*/ 735 w 5778"/>
                <a:gd name="T83" fmla="*/ 601 h 4612"/>
                <a:gd name="T84" fmla="*/ 765 w 5778"/>
                <a:gd name="T85" fmla="*/ 995 h 4612"/>
                <a:gd name="T86" fmla="*/ 564 w 5778"/>
                <a:gd name="T87" fmla="*/ 1047 h 4612"/>
                <a:gd name="T88" fmla="*/ 386 w 5778"/>
                <a:gd name="T89" fmla="*/ 1322 h 4612"/>
                <a:gd name="T90" fmla="*/ 104 w 5778"/>
                <a:gd name="T91" fmla="*/ 1181 h 4612"/>
                <a:gd name="T92" fmla="*/ 67 w 5778"/>
                <a:gd name="T93" fmla="*/ 1396 h 4612"/>
                <a:gd name="T94" fmla="*/ 126 w 5778"/>
                <a:gd name="T95" fmla="*/ 1633 h 4612"/>
                <a:gd name="T96" fmla="*/ 67 w 5778"/>
                <a:gd name="T97" fmla="*/ 1916 h 4612"/>
                <a:gd name="T98" fmla="*/ 185 w 5778"/>
                <a:gd name="T99" fmla="*/ 1916 h 4612"/>
                <a:gd name="T100" fmla="*/ 111 w 5778"/>
                <a:gd name="T101" fmla="*/ 2131 h 4612"/>
                <a:gd name="T102" fmla="*/ 81 w 5778"/>
                <a:gd name="T103" fmla="*/ 2287 h 4612"/>
                <a:gd name="T104" fmla="*/ 81 w 5778"/>
                <a:gd name="T105" fmla="*/ 2480 h 4612"/>
                <a:gd name="T106" fmla="*/ 81 w 5778"/>
                <a:gd name="T107" fmla="*/ 2562 h 4612"/>
                <a:gd name="T108" fmla="*/ 185 w 5778"/>
                <a:gd name="T109" fmla="*/ 3059 h 4612"/>
                <a:gd name="T110" fmla="*/ 215 w 5778"/>
                <a:gd name="T111" fmla="*/ 3356 h 4612"/>
                <a:gd name="T112" fmla="*/ 245 w 5778"/>
                <a:gd name="T113" fmla="*/ 3728 h 4612"/>
                <a:gd name="T114" fmla="*/ 312 w 5778"/>
                <a:gd name="T115" fmla="*/ 4166 h 4612"/>
                <a:gd name="T116" fmla="*/ 475 w 5778"/>
                <a:gd name="T117" fmla="*/ 447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8" h="4612">
                  <a:moveTo>
                    <a:pt x="475" y="4470"/>
                  </a:moveTo>
                  <a:lnTo>
                    <a:pt x="475" y="4470"/>
                  </a:lnTo>
                  <a:cubicBezTo>
                    <a:pt x="482" y="4441"/>
                    <a:pt x="505" y="4441"/>
                    <a:pt x="542" y="4441"/>
                  </a:cubicBezTo>
                  <a:cubicBezTo>
                    <a:pt x="557" y="4500"/>
                    <a:pt x="601" y="4522"/>
                    <a:pt x="601" y="4582"/>
                  </a:cubicBezTo>
                  <a:cubicBezTo>
                    <a:pt x="646" y="4589"/>
                    <a:pt x="698" y="4611"/>
                    <a:pt x="742" y="4611"/>
                  </a:cubicBezTo>
                  <a:cubicBezTo>
                    <a:pt x="742" y="4611"/>
                    <a:pt x="750" y="4611"/>
                    <a:pt x="757" y="4611"/>
                  </a:cubicBezTo>
                  <a:cubicBezTo>
                    <a:pt x="750" y="4604"/>
                    <a:pt x="735" y="4604"/>
                    <a:pt x="720" y="4604"/>
                  </a:cubicBezTo>
                  <a:cubicBezTo>
                    <a:pt x="705" y="4537"/>
                    <a:pt x="824" y="4515"/>
                    <a:pt x="869" y="4522"/>
                  </a:cubicBezTo>
                  <a:cubicBezTo>
                    <a:pt x="869" y="4507"/>
                    <a:pt x="861" y="4500"/>
                    <a:pt x="846" y="4492"/>
                  </a:cubicBezTo>
                  <a:lnTo>
                    <a:pt x="846" y="4485"/>
                  </a:lnTo>
                  <a:cubicBezTo>
                    <a:pt x="876" y="4485"/>
                    <a:pt x="891" y="4500"/>
                    <a:pt x="920" y="4500"/>
                  </a:cubicBezTo>
                  <a:cubicBezTo>
                    <a:pt x="920" y="4485"/>
                    <a:pt x="920" y="4463"/>
                    <a:pt x="920" y="4448"/>
                  </a:cubicBezTo>
                  <a:cubicBezTo>
                    <a:pt x="950" y="4441"/>
                    <a:pt x="1017" y="4381"/>
                    <a:pt x="980" y="4351"/>
                  </a:cubicBezTo>
                  <a:cubicBezTo>
                    <a:pt x="950" y="4337"/>
                    <a:pt x="898" y="4351"/>
                    <a:pt x="913" y="4299"/>
                  </a:cubicBezTo>
                  <a:cubicBezTo>
                    <a:pt x="943" y="4284"/>
                    <a:pt x="972" y="4292"/>
                    <a:pt x="1010" y="4292"/>
                  </a:cubicBezTo>
                  <a:cubicBezTo>
                    <a:pt x="1017" y="4247"/>
                    <a:pt x="995" y="4136"/>
                    <a:pt x="928" y="4144"/>
                  </a:cubicBezTo>
                  <a:cubicBezTo>
                    <a:pt x="913" y="4181"/>
                    <a:pt x="891" y="4151"/>
                    <a:pt x="891" y="4129"/>
                  </a:cubicBezTo>
                  <a:cubicBezTo>
                    <a:pt x="876" y="4092"/>
                    <a:pt x="891" y="4099"/>
                    <a:pt x="913" y="4077"/>
                  </a:cubicBezTo>
                  <a:cubicBezTo>
                    <a:pt x="943" y="4047"/>
                    <a:pt x="854" y="3987"/>
                    <a:pt x="854" y="3950"/>
                  </a:cubicBezTo>
                  <a:cubicBezTo>
                    <a:pt x="883" y="3943"/>
                    <a:pt x="891" y="3980"/>
                    <a:pt x="920" y="3973"/>
                  </a:cubicBezTo>
                  <a:cubicBezTo>
                    <a:pt x="920" y="3950"/>
                    <a:pt x="920" y="3936"/>
                    <a:pt x="950" y="3928"/>
                  </a:cubicBezTo>
                  <a:cubicBezTo>
                    <a:pt x="1002" y="3921"/>
                    <a:pt x="972" y="3928"/>
                    <a:pt x="987" y="3891"/>
                  </a:cubicBezTo>
                  <a:cubicBezTo>
                    <a:pt x="1002" y="3869"/>
                    <a:pt x="1047" y="3876"/>
                    <a:pt x="1069" y="3876"/>
                  </a:cubicBezTo>
                  <a:cubicBezTo>
                    <a:pt x="1091" y="3891"/>
                    <a:pt x="1091" y="3913"/>
                    <a:pt x="1091" y="3936"/>
                  </a:cubicBezTo>
                  <a:cubicBezTo>
                    <a:pt x="1128" y="3936"/>
                    <a:pt x="1151" y="3921"/>
                    <a:pt x="1180" y="3928"/>
                  </a:cubicBezTo>
                  <a:cubicBezTo>
                    <a:pt x="1143" y="3891"/>
                    <a:pt x="1173" y="3854"/>
                    <a:pt x="1225" y="3854"/>
                  </a:cubicBezTo>
                  <a:cubicBezTo>
                    <a:pt x="1232" y="3832"/>
                    <a:pt x="1285" y="3824"/>
                    <a:pt x="1307" y="3824"/>
                  </a:cubicBezTo>
                  <a:cubicBezTo>
                    <a:pt x="1351" y="3817"/>
                    <a:pt x="1366" y="3787"/>
                    <a:pt x="1366" y="3742"/>
                  </a:cubicBezTo>
                  <a:cubicBezTo>
                    <a:pt x="1381" y="3742"/>
                    <a:pt x="1388" y="3742"/>
                    <a:pt x="1396" y="3742"/>
                  </a:cubicBezTo>
                  <a:cubicBezTo>
                    <a:pt x="1396" y="3728"/>
                    <a:pt x="1403" y="3683"/>
                    <a:pt x="1388" y="3676"/>
                  </a:cubicBezTo>
                  <a:cubicBezTo>
                    <a:pt x="1448" y="3676"/>
                    <a:pt x="1522" y="3683"/>
                    <a:pt x="1559" y="3735"/>
                  </a:cubicBezTo>
                  <a:cubicBezTo>
                    <a:pt x="1574" y="3757"/>
                    <a:pt x="1611" y="3750"/>
                    <a:pt x="1633" y="3742"/>
                  </a:cubicBezTo>
                  <a:cubicBezTo>
                    <a:pt x="1656" y="3735"/>
                    <a:pt x="1641" y="3705"/>
                    <a:pt x="1641" y="3690"/>
                  </a:cubicBezTo>
                  <a:cubicBezTo>
                    <a:pt x="1700" y="3668"/>
                    <a:pt x="1797" y="3698"/>
                    <a:pt x="1864" y="3690"/>
                  </a:cubicBezTo>
                  <a:cubicBezTo>
                    <a:pt x="1864" y="3676"/>
                    <a:pt x="1864" y="3661"/>
                    <a:pt x="1864" y="3653"/>
                  </a:cubicBezTo>
                  <a:cubicBezTo>
                    <a:pt x="1916" y="3646"/>
                    <a:pt x="1886" y="3668"/>
                    <a:pt x="1916" y="3690"/>
                  </a:cubicBezTo>
                  <a:cubicBezTo>
                    <a:pt x="1953" y="3713"/>
                    <a:pt x="1953" y="3661"/>
                    <a:pt x="1953" y="3646"/>
                  </a:cubicBezTo>
                  <a:cubicBezTo>
                    <a:pt x="1945" y="3609"/>
                    <a:pt x="1953" y="3587"/>
                    <a:pt x="1938" y="3557"/>
                  </a:cubicBezTo>
                  <a:cubicBezTo>
                    <a:pt x="1923" y="3527"/>
                    <a:pt x="1938" y="3505"/>
                    <a:pt x="1960" y="3490"/>
                  </a:cubicBezTo>
                  <a:cubicBezTo>
                    <a:pt x="1968" y="3453"/>
                    <a:pt x="1930" y="3423"/>
                    <a:pt x="1938" y="3386"/>
                  </a:cubicBezTo>
                  <a:cubicBezTo>
                    <a:pt x="1938" y="3356"/>
                    <a:pt x="1953" y="3319"/>
                    <a:pt x="1953" y="3282"/>
                  </a:cubicBezTo>
                  <a:cubicBezTo>
                    <a:pt x="1997" y="3275"/>
                    <a:pt x="2005" y="3304"/>
                    <a:pt x="2027" y="3334"/>
                  </a:cubicBezTo>
                  <a:cubicBezTo>
                    <a:pt x="2042" y="3342"/>
                    <a:pt x="2094" y="3356"/>
                    <a:pt x="2101" y="3334"/>
                  </a:cubicBezTo>
                  <a:cubicBezTo>
                    <a:pt x="2131" y="3334"/>
                    <a:pt x="2168" y="3386"/>
                    <a:pt x="2183" y="3416"/>
                  </a:cubicBezTo>
                  <a:cubicBezTo>
                    <a:pt x="2213" y="3416"/>
                    <a:pt x="2257" y="3431"/>
                    <a:pt x="2287" y="3416"/>
                  </a:cubicBezTo>
                  <a:lnTo>
                    <a:pt x="2287" y="3401"/>
                  </a:lnTo>
                  <a:cubicBezTo>
                    <a:pt x="2287" y="3401"/>
                    <a:pt x="2384" y="3438"/>
                    <a:pt x="2391" y="3438"/>
                  </a:cubicBezTo>
                  <a:cubicBezTo>
                    <a:pt x="2443" y="3438"/>
                    <a:pt x="2458" y="3453"/>
                    <a:pt x="2495" y="3482"/>
                  </a:cubicBezTo>
                  <a:cubicBezTo>
                    <a:pt x="2502" y="3460"/>
                    <a:pt x="2517" y="3453"/>
                    <a:pt x="2517" y="3438"/>
                  </a:cubicBezTo>
                  <a:cubicBezTo>
                    <a:pt x="2487" y="3423"/>
                    <a:pt x="2480" y="3379"/>
                    <a:pt x="2480" y="3349"/>
                  </a:cubicBezTo>
                  <a:cubicBezTo>
                    <a:pt x="2487" y="3327"/>
                    <a:pt x="2502" y="3319"/>
                    <a:pt x="2495" y="3297"/>
                  </a:cubicBezTo>
                  <a:cubicBezTo>
                    <a:pt x="2487" y="3282"/>
                    <a:pt x="2480" y="3267"/>
                    <a:pt x="2487" y="3252"/>
                  </a:cubicBezTo>
                  <a:cubicBezTo>
                    <a:pt x="2510" y="3252"/>
                    <a:pt x="2532" y="3267"/>
                    <a:pt x="2562" y="3267"/>
                  </a:cubicBezTo>
                  <a:cubicBezTo>
                    <a:pt x="2584" y="3267"/>
                    <a:pt x="2569" y="3223"/>
                    <a:pt x="2584" y="3208"/>
                  </a:cubicBezTo>
                  <a:cubicBezTo>
                    <a:pt x="2606" y="3185"/>
                    <a:pt x="2606" y="3163"/>
                    <a:pt x="2643" y="3156"/>
                  </a:cubicBezTo>
                  <a:cubicBezTo>
                    <a:pt x="2673" y="3156"/>
                    <a:pt x="2695" y="3171"/>
                    <a:pt x="2725" y="3171"/>
                  </a:cubicBezTo>
                  <a:cubicBezTo>
                    <a:pt x="2755" y="3252"/>
                    <a:pt x="2762" y="3163"/>
                    <a:pt x="2807" y="3148"/>
                  </a:cubicBezTo>
                  <a:cubicBezTo>
                    <a:pt x="2836" y="3141"/>
                    <a:pt x="2844" y="3119"/>
                    <a:pt x="2814" y="3096"/>
                  </a:cubicBezTo>
                  <a:cubicBezTo>
                    <a:pt x="2792" y="3082"/>
                    <a:pt x="2807" y="3052"/>
                    <a:pt x="2814" y="3030"/>
                  </a:cubicBezTo>
                  <a:cubicBezTo>
                    <a:pt x="2814" y="3030"/>
                    <a:pt x="2814" y="3030"/>
                    <a:pt x="2822" y="3030"/>
                  </a:cubicBezTo>
                  <a:cubicBezTo>
                    <a:pt x="2822" y="3037"/>
                    <a:pt x="2822" y="3045"/>
                    <a:pt x="2822" y="3052"/>
                  </a:cubicBezTo>
                  <a:cubicBezTo>
                    <a:pt x="2859" y="3074"/>
                    <a:pt x="2896" y="3067"/>
                    <a:pt x="2933" y="3052"/>
                  </a:cubicBezTo>
                  <a:cubicBezTo>
                    <a:pt x="2926" y="3052"/>
                    <a:pt x="2948" y="3030"/>
                    <a:pt x="2948" y="3030"/>
                  </a:cubicBezTo>
                  <a:cubicBezTo>
                    <a:pt x="2955" y="3022"/>
                    <a:pt x="2948" y="3000"/>
                    <a:pt x="2948" y="2985"/>
                  </a:cubicBezTo>
                  <a:cubicBezTo>
                    <a:pt x="2985" y="2985"/>
                    <a:pt x="2985" y="2985"/>
                    <a:pt x="2985" y="2948"/>
                  </a:cubicBezTo>
                  <a:cubicBezTo>
                    <a:pt x="2985" y="2933"/>
                    <a:pt x="2970" y="2918"/>
                    <a:pt x="2955" y="2918"/>
                  </a:cubicBezTo>
                  <a:cubicBezTo>
                    <a:pt x="2985" y="2822"/>
                    <a:pt x="3089" y="2918"/>
                    <a:pt x="3126" y="2859"/>
                  </a:cubicBezTo>
                  <a:cubicBezTo>
                    <a:pt x="3148" y="2822"/>
                    <a:pt x="3193" y="2814"/>
                    <a:pt x="3215" y="2777"/>
                  </a:cubicBezTo>
                  <a:cubicBezTo>
                    <a:pt x="3245" y="2732"/>
                    <a:pt x="3230" y="2718"/>
                    <a:pt x="3289" y="2725"/>
                  </a:cubicBezTo>
                  <a:cubicBezTo>
                    <a:pt x="3297" y="2755"/>
                    <a:pt x="3282" y="2918"/>
                    <a:pt x="3341" y="2822"/>
                  </a:cubicBezTo>
                  <a:cubicBezTo>
                    <a:pt x="3349" y="2822"/>
                    <a:pt x="3349" y="2822"/>
                    <a:pt x="3356" y="2822"/>
                  </a:cubicBezTo>
                  <a:cubicBezTo>
                    <a:pt x="3356" y="2807"/>
                    <a:pt x="3356" y="2799"/>
                    <a:pt x="3364" y="2792"/>
                  </a:cubicBezTo>
                  <a:cubicBezTo>
                    <a:pt x="3371" y="2762"/>
                    <a:pt x="3394" y="2732"/>
                    <a:pt x="3379" y="2695"/>
                  </a:cubicBezTo>
                  <a:cubicBezTo>
                    <a:pt x="3371" y="2673"/>
                    <a:pt x="3356" y="2673"/>
                    <a:pt x="3356" y="2643"/>
                  </a:cubicBezTo>
                  <a:cubicBezTo>
                    <a:pt x="3379" y="2636"/>
                    <a:pt x="3379" y="2621"/>
                    <a:pt x="3371" y="2606"/>
                  </a:cubicBezTo>
                  <a:cubicBezTo>
                    <a:pt x="3394" y="2606"/>
                    <a:pt x="3408" y="2599"/>
                    <a:pt x="3401" y="2577"/>
                  </a:cubicBezTo>
                  <a:cubicBezTo>
                    <a:pt x="3423" y="2562"/>
                    <a:pt x="3460" y="2584"/>
                    <a:pt x="3482" y="2577"/>
                  </a:cubicBezTo>
                  <a:cubicBezTo>
                    <a:pt x="3497" y="2577"/>
                    <a:pt x="3505" y="2502"/>
                    <a:pt x="3512" y="2495"/>
                  </a:cubicBezTo>
                  <a:cubicBezTo>
                    <a:pt x="3534" y="2450"/>
                    <a:pt x="3564" y="2413"/>
                    <a:pt x="3601" y="2398"/>
                  </a:cubicBezTo>
                  <a:cubicBezTo>
                    <a:pt x="3631" y="2383"/>
                    <a:pt x="3646" y="2376"/>
                    <a:pt x="3639" y="2339"/>
                  </a:cubicBezTo>
                  <a:lnTo>
                    <a:pt x="3609" y="2339"/>
                  </a:lnTo>
                  <a:cubicBezTo>
                    <a:pt x="3616" y="2287"/>
                    <a:pt x="3482" y="2220"/>
                    <a:pt x="3579" y="2190"/>
                  </a:cubicBezTo>
                  <a:cubicBezTo>
                    <a:pt x="3624" y="2175"/>
                    <a:pt x="3594" y="2131"/>
                    <a:pt x="3616" y="2094"/>
                  </a:cubicBezTo>
                  <a:cubicBezTo>
                    <a:pt x="3631" y="2072"/>
                    <a:pt x="3661" y="2064"/>
                    <a:pt x="3653" y="2027"/>
                  </a:cubicBezTo>
                  <a:cubicBezTo>
                    <a:pt x="3668" y="2020"/>
                    <a:pt x="3683" y="2020"/>
                    <a:pt x="3698" y="2027"/>
                  </a:cubicBezTo>
                  <a:cubicBezTo>
                    <a:pt x="3691" y="2064"/>
                    <a:pt x="3750" y="2072"/>
                    <a:pt x="3728" y="2116"/>
                  </a:cubicBezTo>
                  <a:cubicBezTo>
                    <a:pt x="3750" y="2086"/>
                    <a:pt x="3794" y="2094"/>
                    <a:pt x="3824" y="2094"/>
                  </a:cubicBezTo>
                  <a:cubicBezTo>
                    <a:pt x="3831" y="2086"/>
                    <a:pt x="3839" y="2079"/>
                    <a:pt x="3839" y="2079"/>
                  </a:cubicBezTo>
                  <a:cubicBezTo>
                    <a:pt x="3824" y="2064"/>
                    <a:pt x="3824" y="2035"/>
                    <a:pt x="3802" y="2020"/>
                  </a:cubicBezTo>
                  <a:cubicBezTo>
                    <a:pt x="3787" y="2012"/>
                    <a:pt x="3780" y="2012"/>
                    <a:pt x="3780" y="1997"/>
                  </a:cubicBezTo>
                  <a:cubicBezTo>
                    <a:pt x="3839" y="1990"/>
                    <a:pt x="3876" y="1997"/>
                    <a:pt x="3921" y="1945"/>
                  </a:cubicBezTo>
                  <a:cubicBezTo>
                    <a:pt x="3943" y="1923"/>
                    <a:pt x="3943" y="1841"/>
                    <a:pt x="3943" y="1812"/>
                  </a:cubicBezTo>
                  <a:cubicBezTo>
                    <a:pt x="3943" y="1789"/>
                    <a:pt x="3913" y="1797"/>
                    <a:pt x="3928" y="1775"/>
                  </a:cubicBezTo>
                  <a:cubicBezTo>
                    <a:pt x="3936" y="1760"/>
                    <a:pt x="3958" y="1767"/>
                    <a:pt x="3965" y="1752"/>
                  </a:cubicBezTo>
                  <a:cubicBezTo>
                    <a:pt x="4002" y="1708"/>
                    <a:pt x="3936" y="1685"/>
                    <a:pt x="3936" y="1648"/>
                  </a:cubicBezTo>
                  <a:cubicBezTo>
                    <a:pt x="3943" y="1648"/>
                    <a:pt x="3958" y="1633"/>
                    <a:pt x="3965" y="1626"/>
                  </a:cubicBezTo>
                  <a:cubicBezTo>
                    <a:pt x="3980" y="1648"/>
                    <a:pt x="4077" y="1678"/>
                    <a:pt x="4077" y="1715"/>
                  </a:cubicBezTo>
                  <a:cubicBezTo>
                    <a:pt x="4121" y="1723"/>
                    <a:pt x="4166" y="1693"/>
                    <a:pt x="4210" y="1708"/>
                  </a:cubicBezTo>
                  <a:cubicBezTo>
                    <a:pt x="4247" y="1723"/>
                    <a:pt x="4285" y="1723"/>
                    <a:pt x="4322" y="1723"/>
                  </a:cubicBezTo>
                  <a:cubicBezTo>
                    <a:pt x="4322" y="1760"/>
                    <a:pt x="4322" y="1797"/>
                    <a:pt x="4322" y="1827"/>
                  </a:cubicBezTo>
                  <a:cubicBezTo>
                    <a:pt x="4351" y="1834"/>
                    <a:pt x="4388" y="1819"/>
                    <a:pt x="4418" y="1827"/>
                  </a:cubicBezTo>
                  <a:cubicBezTo>
                    <a:pt x="4426" y="1849"/>
                    <a:pt x="4411" y="1856"/>
                    <a:pt x="4396" y="1864"/>
                  </a:cubicBezTo>
                  <a:cubicBezTo>
                    <a:pt x="4374" y="1878"/>
                    <a:pt x="4374" y="1908"/>
                    <a:pt x="4374" y="1930"/>
                  </a:cubicBezTo>
                  <a:cubicBezTo>
                    <a:pt x="4411" y="1938"/>
                    <a:pt x="4455" y="1930"/>
                    <a:pt x="4493" y="1938"/>
                  </a:cubicBezTo>
                  <a:cubicBezTo>
                    <a:pt x="4493" y="1930"/>
                    <a:pt x="4493" y="1930"/>
                    <a:pt x="4500" y="1923"/>
                  </a:cubicBezTo>
                  <a:cubicBezTo>
                    <a:pt x="4537" y="1923"/>
                    <a:pt x="4544" y="1975"/>
                    <a:pt x="4589" y="1968"/>
                  </a:cubicBezTo>
                  <a:cubicBezTo>
                    <a:pt x="4574" y="1953"/>
                    <a:pt x="4559" y="1923"/>
                    <a:pt x="4589" y="1908"/>
                  </a:cubicBezTo>
                  <a:cubicBezTo>
                    <a:pt x="4589" y="1893"/>
                    <a:pt x="4589" y="1871"/>
                    <a:pt x="4589" y="1849"/>
                  </a:cubicBezTo>
                  <a:cubicBezTo>
                    <a:pt x="4596" y="1849"/>
                    <a:pt x="4604" y="1849"/>
                    <a:pt x="4611" y="1849"/>
                  </a:cubicBezTo>
                  <a:cubicBezTo>
                    <a:pt x="4619" y="1856"/>
                    <a:pt x="4619" y="1878"/>
                    <a:pt x="4626" y="1878"/>
                  </a:cubicBezTo>
                  <a:cubicBezTo>
                    <a:pt x="4641" y="1893"/>
                    <a:pt x="4671" y="1886"/>
                    <a:pt x="4693" y="1886"/>
                  </a:cubicBezTo>
                  <a:cubicBezTo>
                    <a:pt x="4693" y="1893"/>
                    <a:pt x="4693" y="1908"/>
                    <a:pt x="4693" y="1916"/>
                  </a:cubicBezTo>
                  <a:cubicBezTo>
                    <a:pt x="4700" y="1916"/>
                    <a:pt x="4715" y="1916"/>
                    <a:pt x="4723" y="1916"/>
                  </a:cubicBezTo>
                  <a:cubicBezTo>
                    <a:pt x="4715" y="1945"/>
                    <a:pt x="4760" y="1997"/>
                    <a:pt x="4782" y="1960"/>
                  </a:cubicBezTo>
                  <a:cubicBezTo>
                    <a:pt x="4790" y="1945"/>
                    <a:pt x="4775" y="1930"/>
                    <a:pt x="4790" y="1916"/>
                  </a:cubicBezTo>
                  <a:cubicBezTo>
                    <a:pt x="4804" y="1908"/>
                    <a:pt x="4819" y="1930"/>
                    <a:pt x="4819" y="1945"/>
                  </a:cubicBezTo>
                  <a:cubicBezTo>
                    <a:pt x="4841" y="1945"/>
                    <a:pt x="4849" y="1923"/>
                    <a:pt x="4849" y="1901"/>
                  </a:cubicBezTo>
                  <a:cubicBezTo>
                    <a:pt x="4886" y="1901"/>
                    <a:pt x="4908" y="1916"/>
                    <a:pt x="4945" y="1908"/>
                  </a:cubicBezTo>
                  <a:cubicBezTo>
                    <a:pt x="4960" y="1901"/>
                    <a:pt x="4968" y="1908"/>
                    <a:pt x="4983" y="1923"/>
                  </a:cubicBezTo>
                  <a:cubicBezTo>
                    <a:pt x="5005" y="1953"/>
                    <a:pt x="5049" y="1997"/>
                    <a:pt x="5094" y="2005"/>
                  </a:cubicBezTo>
                  <a:cubicBezTo>
                    <a:pt x="5094" y="2027"/>
                    <a:pt x="5116" y="2035"/>
                    <a:pt x="5116" y="2057"/>
                  </a:cubicBezTo>
                  <a:cubicBezTo>
                    <a:pt x="5116" y="2086"/>
                    <a:pt x="5109" y="2101"/>
                    <a:pt x="5101" y="2124"/>
                  </a:cubicBezTo>
                  <a:cubicBezTo>
                    <a:pt x="5087" y="2168"/>
                    <a:pt x="5101" y="2220"/>
                    <a:pt x="5072" y="2257"/>
                  </a:cubicBezTo>
                  <a:cubicBezTo>
                    <a:pt x="5035" y="2287"/>
                    <a:pt x="5012" y="2324"/>
                    <a:pt x="5064" y="2346"/>
                  </a:cubicBezTo>
                  <a:cubicBezTo>
                    <a:pt x="5094" y="2361"/>
                    <a:pt x="5109" y="2458"/>
                    <a:pt x="5101" y="2487"/>
                  </a:cubicBezTo>
                  <a:cubicBezTo>
                    <a:pt x="5057" y="2487"/>
                    <a:pt x="5101" y="2532"/>
                    <a:pt x="5116" y="2540"/>
                  </a:cubicBezTo>
                  <a:cubicBezTo>
                    <a:pt x="5153" y="2577"/>
                    <a:pt x="5205" y="2584"/>
                    <a:pt x="5250" y="2599"/>
                  </a:cubicBezTo>
                  <a:cubicBezTo>
                    <a:pt x="5265" y="2599"/>
                    <a:pt x="5272" y="2599"/>
                    <a:pt x="5280" y="2599"/>
                  </a:cubicBezTo>
                  <a:cubicBezTo>
                    <a:pt x="5280" y="2591"/>
                    <a:pt x="5280" y="2591"/>
                    <a:pt x="5280" y="2591"/>
                  </a:cubicBezTo>
                  <a:cubicBezTo>
                    <a:pt x="5280" y="2591"/>
                    <a:pt x="5280" y="2591"/>
                    <a:pt x="5280" y="2599"/>
                  </a:cubicBezTo>
                  <a:lnTo>
                    <a:pt x="5287" y="2599"/>
                  </a:lnTo>
                  <a:cubicBezTo>
                    <a:pt x="5287" y="2577"/>
                    <a:pt x="5287" y="2554"/>
                    <a:pt x="5287" y="2554"/>
                  </a:cubicBezTo>
                  <a:cubicBezTo>
                    <a:pt x="5272" y="2502"/>
                    <a:pt x="5324" y="2517"/>
                    <a:pt x="5361" y="2495"/>
                  </a:cubicBezTo>
                  <a:cubicBezTo>
                    <a:pt x="5421" y="2458"/>
                    <a:pt x="5346" y="2428"/>
                    <a:pt x="5332" y="2406"/>
                  </a:cubicBezTo>
                  <a:cubicBezTo>
                    <a:pt x="5317" y="2383"/>
                    <a:pt x="5302" y="2294"/>
                    <a:pt x="5339" y="2287"/>
                  </a:cubicBezTo>
                  <a:cubicBezTo>
                    <a:pt x="5384" y="2280"/>
                    <a:pt x="5339" y="2213"/>
                    <a:pt x="5384" y="2205"/>
                  </a:cubicBezTo>
                  <a:cubicBezTo>
                    <a:pt x="5384" y="2198"/>
                    <a:pt x="5384" y="2198"/>
                    <a:pt x="5384" y="2190"/>
                  </a:cubicBezTo>
                  <a:cubicBezTo>
                    <a:pt x="5428" y="2198"/>
                    <a:pt x="5502" y="2079"/>
                    <a:pt x="5532" y="2101"/>
                  </a:cubicBezTo>
                  <a:cubicBezTo>
                    <a:pt x="5554" y="2116"/>
                    <a:pt x="5562" y="2153"/>
                    <a:pt x="5591" y="2161"/>
                  </a:cubicBezTo>
                  <a:cubicBezTo>
                    <a:pt x="5614" y="2168"/>
                    <a:pt x="5651" y="2175"/>
                    <a:pt x="5681" y="2168"/>
                  </a:cubicBezTo>
                  <a:cubicBezTo>
                    <a:pt x="5688" y="2153"/>
                    <a:pt x="5703" y="2153"/>
                    <a:pt x="5718" y="2146"/>
                  </a:cubicBezTo>
                  <a:cubicBezTo>
                    <a:pt x="5725" y="2131"/>
                    <a:pt x="5725" y="2138"/>
                    <a:pt x="5733" y="2131"/>
                  </a:cubicBezTo>
                  <a:cubicBezTo>
                    <a:pt x="5733" y="2109"/>
                    <a:pt x="5747" y="2101"/>
                    <a:pt x="5762" y="2086"/>
                  </a:cubicBezTo>
                  <a:cubicBezTo>
                    <a:pt x="5755" y="2086"/>
                    <a:pt x="5747" y="2079"/>
                    <a:pt x="5740" y="2079"/>
                  </a:cubicBezTo>
                  <a:cubicBezTo>
                    <a:pt x="5733" y="2049"/>
                    <a:pt x="5777" y="2035"/>
                    <a:pt x="5770" y="2005"/>
                  </a:cubicBezTo>
                  <a:cubicBezTo>
                    <a:pt x="5755" y="1968"/>
                    <a:pt x="5695" y="1968"/>
                    <a:pt x="5658" y="1968"/>
                  </a:cubicBezTo>
                  <a:cubicBezTo>
                    <a:pt x="5658" y="1953"/>
                    <a:pt x="5651" y="1945"/>
                    <a:pt x="5651" y="1930"/>
                  </a:cubicBezTo>
                  <a:cubicBezTo>
                    <a:pt x="5599" y="1930"/>
                    <a:pt x="5599" y="1908"/>
                    <a:pt x="5599" y="1849"/>
                  </a:cubicBezTo>
                  <a:cubicBezTo>
                    <a:pt x="5562" y="1841"/>
                    <a:pt x="5569" y="1797"/>
                    <a:pt x="5540" y="1775"/>
                  </a:cubicBezTo>
                  <a:cubicBezTo>
                    <a:pt x="5502" y="1752"/>
                    <a:pt x="5480" y="1789"/>
                    <a:pt x="5450" y="1804"/>
                  </a:cubicBezTo>
                  <a:cubicBezTo>
                    <a:pt x="5428" y="1775"/>
                    <a:pt x="5458" y="1775"/>
                    <a:pt x="5473" y="1745"/>
                  </a:cubicBezTo>
                  <a:cubicBezTo>
                    <a:pt x="5480" y="1723"/>
                    <a:pt x="5450" y="1708"/>
                    <a:pt x="5458" y="1685"/>
                  </a:cubicBezTo>
                  <a:cubicBezTo>
                    <a:pt x="5517" y="1678"/>
                    <a:pt x="5525" y="1678"/>
                    <a:pt x="5525" y="1611"/>
                  </a:cubicBezTo>
                  <a:cubicBezTo>
                    <a:pt x="5532" y="1559"/>
                    <a:pt x="5510" y="1552"/>
                    <a:pt x="5465" y="1530"/>
                  </a:cubicBezTo>
                  <a:cubicBezTo>
                    <a:pt x="5458" y="1537"/>
                    <a:pt x="5443" y="1544"/>
                    <a:pt x="5435" y="1544"/>
                  </a:cubicBezTo>
                  <a:cubicBezTo>
                    <a:pt x="5428" y="1522"/>
                    <a:pt x="5428" y="1500"/>
                    <a:pt x="5435" y="1485"/>
                  </a:cubicBezTo>
                  <a:cubicBezTo>
                    <a:pt x="5443" y="1463"/>
                    <a:pt x="5465" y="1455"/>
                    <a:pt x="5458" y="1433"/>
                  </a:cubicBezTo>
                  <a:cubicBezTo>
                    <a:pt x="5465" y="1463"/>
                    <a:pt x="5554" y="1411"/>
                    <a:pt x="5562" y="1396"/>
                  </a:cubicBezTo>
                  <a:cubicBezTo>
                    <a:pt x="5584" y="1359"/>
                    <a:pt x="5577" y="1329"/>
                    <a:pt x="5577" y="1299"/>
                  </a:cubicBezTo>
                  <a:cubicBezTo>
                    <a:pt x="5577" y="1270"/>
                    <a:pt x="5584" y="1240"/>
                    <a:pt x="5584" y="1203"/>
                  </a:cubicBezTo>
                  <a:cubicBezTo>
                    <a:pt x="5554" y="1203"/>
                    <a:pt x="5532" y="1225"/>
                    <a:pt x="5510" y="1218"/>
                  </a:cubicBezTo>
                  <a:cubicBezTo>
                    <a:pt x="5510" y="1143"/>
                    <a:pt x="5606" y="1069"/>
                    <a:pt x="5554" y="987"/>
                  </a:cubicBezTo>
                  <a:cubicBezTo>
                    <a:pt x="5532" y="958"/>
                    <a:pt x="5495" y="973"/>
                    <a:pt x="5480" y="936"/>
                  </a:cubicBezTo>
                  <a:cubicBezTo>
                    <a:pt x="5465" y="913"/>
                    <a:pt x="5480" y="883"/>
                    <a:pt x="5473" y="854"/>
                  </a:cubicBezTo>
                  <a:cubicBezTo>
                    <a:pt x="5473" y="831"/>
                    <a:pt x="5465" y="817"/>
                    <a:pt x="5465" y="794"/>
                  </a:cubicBezTo>
                  <a:cubicBezTo>
                    <a:pt x="5488" y="787"/>
                    <a:pt x="5510" y="794"/>
                    <a:pt x="5502" y="824"/>
                  </a:cubicBezTo>
                  <a:cubicBezTo>
                    <a:pt x="5532" y="824"/>
                    <a:pt x="5547" y="787"/>
                    <a:pt x="5569" y="787"/>
                  </a:cubicBezTo>
                  <a:cubicBezTo>
                    <a:pt x="5599" y="779"/>
                    <a:pt x="5621" y="772"/>
                    <a:pt x="5629" y="750"/>
                  </a:cubicBezTo>
                  <a:cubicBezTo>
                    <a:pt x="5643" y="713"/>
                    <a:pt x="5629" y="698"/>
                    <a:pt x="5614" y="690"/>
                  </a:cubicBezTo>
                  <a:cubicBezTo>
                    <a:pt x="5599" y="705"/>
                    <a:pt x="5584" y="713"/>
                    <a:pt x="5554" y="713"/>
                  </a:cubicBezTo>
                  <a:cubicBezTo>
                    <a:pt x="5584" y="713"/>
                    <a:pt x="5599" y="705"/>
                    <a:pt x="5614" y="690"/>
                  </a:cubicBezTo>
                  <a:cubicBezTo>
                    <a:pt x="5599" y="676"/>
                    <a:pt x="5569" y="676"/>
                    <a:pt x="5547" y="668"/>
                  </a:cubicBezTo>
                  <a:cubicBezTo>
                    <a:pt x="5480" y="661"/>
                    <a:pt x="5435" y="609"/>
                    <a:pt x="5413" y="549"/>
                  </a:cubicBezTo>
                  <a:cubicBezTo>
                    <a:pt x="5398" y="520"/>
                    <a:pt x="5361" y="520"/>
                    <a:pt x="5354" y="497"/>
                  </a:cubicBezTo>
                  <a:cubicBezTo>
                    <a:pt x="5324" y="497"/>
                    <a:pt x="5317" y="497"/>
                    <a:pt x="5294" y="475"/>
                  </a:cubicBezTo>
                  <a:cubicBezTo>
                    <a:pt x="5287" y="468"/>
                    <a:pt x="5265" y="482"/>
                    <a:pt x="5257" y="490"/>
                  </a:cubicBezTo>
                  <a:cubicBezTo>
                    <a:pt x="5228" y="520"/>
                    <a:pt x="5213" y="527"/>
                    <a:pt x="5168" y="527"/>
                  </a:cubicBezTo>
                  <a:cubicBezTo>
                    <a:pt x="5124" y="534"/>
                    <a:pt x="5079" y="534"/>
                    <a:pt x="5042" y="520"/>
                  </a:cubicBezTo>
                  <a:cubicBezTo>
                    <a:pt x="4990" y="490"/>
                    <a:pt x="4960" y="482"/>
                    <a:pt x="4901" y="490"/>
                  </a:cubicBezTo>
                  <a:cubicBezTo>
                    <a:pt x="4886" y="490"/>
                    <a:pt x="4797" y="520"/>
                    <a:pt x="4797" y="482"/>
                  </a:cubicBezTo>
                  <a:cubicBezTo>
                    <a:pt x="4797" y="438"/>
                    <a:pt x="4760" y="431"/>
                    <a:pt x="4723" y="431"/>
                  </a:cubicBezTo>
                  <a:cubicBezTo>
                    <a:pt x="4671" y="431"/>
                    <a:pt x="4678" y="393"/>
                    <a:pt x="4648" y="371"/>
                  </a:cubicBezTo>
                  <a:cubicBezTo>
                    <a:pt x="4611" y="341"/>
                    <a:pt x="4604" y="408"/>
                    <a:pt x="4596" y="431"/>
                  </a:cubicBezTo>
                  <a:cubicBezTo>
                    <a:pt x="4582" y="431"/>
                    <a:pt x="4567" y="431"/>
                    <a:pt x="4552" y="431"/>
                  </a:cubicBezTo>
                  <a:cubicBezTo>
                    <a:pt x="4552" y="445"/>
                    <a:pt x="4552" y="453"/>
                    <a:pt x="4552" y="460"/>
                  </a:cubicBezTo>
                  <a:cubicBezTo>
                    <a:pt x="4507" y="460"/>
                    <a:pt x="4463" y="431"/>
                    <a:pt x="4418" y="438"/>
                  </a:cubicBezTo>
                  <a:cubicBezTo>
                    <a:pt x="4418" y="468"/>
                    <a:pt x="4418" y="490"/>
                    <a:pt x="4418" y="520"/>
                  </a:cubicBezTo>
                  <a:cubicBezTo>
                    <a:pt x="4359" y="520"/>
                    <a:pt x="4292" y="557"/>
                    <a:pt x="4233" y="527"/>
                  </a:cubicBezTo>
                  <a:cubicBezTo>
                    <a:pt x="4196" y="512"/>
                    <a:pt x="4166" y="460"/>
                    <a:pt x="4121" y="468"/>
                  </a:cubicBezTo>
                  <a:cubicBezTo>
                    <a:pt x="4114" y="490"/>
                    <a:pt x="4077" y="520"/>
                    <a:pt x="4062" y="482"/>
                  </a:cubicBezTo>
                  <a:cubicBezTo>
                    <a:pt x="4054" y="460"/>
                    <a:pt x="4062" y="438"/>
                    <a:pt x="4062" y="408"/>
                  </a:cubicBezTo>
                  <a:cubicBezTo>
                    <a:pt x="4032" y="401"/>
                    <a:pt x="4039" y="438"/>
                    <a:pt x="4017" y="453"/>
                  </a:cubicBezTo>
                  <a:cubicBezTo>
                    <a:pt x="3995" y="460"/>
                    <a:pt x="3973" y="445"/>
                    <a:pt x="3950" y="438"/>
                  </a:cubicBezTo>
                  <a:cubicBezTo>
                    <a:pt x="3898" y="408"/>
                    <a:pt x="3854" y="460"/>
                    <a:pt x="3846" y="505"/>
                  </a:cubicBezTo>
                  <a:cubicBezTo>
                    <a:pt x="3750" y="505"/>
                    <a:pt x="3668" y="564"/>
                    <a:pt x="3557" y="542"/>
                  </a:cubicBezTo>
                  <a:cubicBezTo>
                    <a:pt x="3520" y="534"/>
                    <a:pt x="3512" y="549"/>
                    <a:pt x="3482" y="512"/>
                  </a:cubicBezTo>
                  <a:cubicBezTo>
                    <a:pt x="3468" y="475"/>
                    <a:pt x="3438" y="534"/>
                    <a:pt x="3438" y="549"/>
                  </a:cubicBezTo>
                  <a:cubicBezTo>
                    <a:pt x="3401" y="542"/>
                    <a:pt x="3394" y="460"/>
                    <a:pt x="3379" y="431"/>
                  </a:cubicBezTo>
                  <a:cubicBezTo>
                    <a:pt x="3408" y="431"/>
                    <a:pt x="3453" y="445"/>
                    <a:pt x="3475" y="431"/>
                  </a:cubicBezTo>
                  <a:cubicBezTo>
                    <a:pt x="3475" y="438"/>
                    <a:pt x="3482" y="453"/>
                    <a:pt x="3482" y="460"/>
                  </a:cubicBezTo>
                  <a:cubicBezTo>
                    <a:pt x="3490" y="445"/>
                    <a:pt x="3505" y="438"/>
                    <a:pt x="3520" y="438"/>
                  </a:cubicBezTo>
                  <a:cubicBezTo>
                    <a:pt x="3475" y="386"/>
                    <a:pt x="3468" y="282"/>
                    <a:pt x="3401" y="267"/>
                  </a:cubicBezTo>
                  <a:cubicBezTo>
                    <a:pt x="3326" y="252"/>
                    <a:pt x="3297" y="282"/>
                    <a:pt x="3260" y="334"/>
                  </a:cubicBezTo>
                  <a:cubicBezTo>
                    <a:pt x="3237" y="334"/>
                    <a:pt x="3208" y="326"/>
                    <a:pt x="3193" y="341"/>
                  </a:cubicBezTo>
                  <a:cubicBezTo>
                    <a:pt x="3193" y="304"/>
                    <a:pt x="3126" y="312"/>
                    <a:pt x="3104" y="319"/>
                  </a:cubicBezTo>
                  <a:cubicBezTo>
                    <a:pt x="3059" y="326"/>
                    <a:pt x="3029" y="356"/>
                    <a:pt x="2978" y="356"/>
                  </a:cubicBezTo>
                  <a:cubicBezTo>
                    <a:pt x="2978" y="386"/>
                    <a:pt x="2970" y="401"/>
                    <a:pt x="2933" y="408"/>
                  </a:cubicBezTo>
                  <a:cubicBezTo>
                    <a:pt x="2940" y="431"/>
                    <a:pt x="2940" y="468"/>
                    <a:pt x="2911" y="482"/>
                  </a:cubicBezTo>
                  <a:cubicBezTo>
                    <a:pt x="2896" y="490"/>
                    <a:pt x="2881" y="490"/>
                    <a:pt x="2881" y="512"/>
                  </a:cubicBezTo>
                  <a:cubicBezTo>
                    <a:pt x="2844" y="512"/>
                    <a:pt x="2822" y="549"/>
                    <a:pt x="2807" y="571"/>
                  </a:cubicBezTo>
                  <a:cubicBezTo>
                    <a:pt x="2836" y="586"/>
                    <a:pt x="2851" y="594"/>
                    <a:pt x="2844" y="631"/>
                  </a:cubicBezTo>
                  <a:cubicBezTo>
                    <a:pt x="2822" y="624"/>
                    <a:pt x="2807" y="653"/>
                    <a:pt x="2784" y="661"/>
                  </a:cubicBezTo>
                  <a:cubicBezTo>
                    <a:pt x="2762" y="668"/>
                    <a:pt x="2732" y="653"/>
                    <a:pt x="2710" y="653"/>
                  </a:cubicBezTo>
                  <a:cubicBezTo>
                    <a:pt x="2703" y="676"/>
                    <a:pt x="2718" y="713"/>
                    <a:pt x="2688" y="713"/>
                  </a:cubicBezTo>
                  <a:cubicBezTo>
                    <a:pt x="2666" y="720"/>
                    <a:pt x="2643" y="713"/>
                    <a:pt x="2621" y="713"/>
                  </a:cubicBezTo>
                  <a:cubicBezTo>
                    <a:pt x="2591" y="713"/>
                    <a:pt x="2502" y="728"/>
                    <a:pt x="2502" y="683"/>
                  </a:cubicBezTo>
                  <a:cubicBezTo>
                    <a:pt x="2502" y="683"/>
                    <a:pt x="2502" y="683"/>
                    <a:pt x="2510" y="683"/>
                  </a:cubicBezTo>
                  <a:cubicBezTo>
                    <a:pt x="2524" y="646"/>
                    <a:pt x="2517" y="534"/>
                    <a:pt x="2480" y="520"/>
                  </a:cubicBezTo>
                  <a:cubicBezTo>
                    <a:pt x="2458" y="512"/>
                    <a:pt x="2421" y="512"/>
                    <a:pt x="2413" y="497"/>
                  </a:cubicBezTo>
                  <a:cubicBezTo>
                    <a:pt x="2391" y="460"/>
                    <a:pt x="2369" y="468"/>
                    <a:pt x="2332" y="468"/>
                  </a:cubicBezTo>
                  <a:cubicBezTo>
                    <a:pt x="2257" y="460"/>
                    <a:pt x="2168" y="497"/>
                    <a:pt x="2101" y="468"/>
                  </a:cubicBezTo>
                  <a:cubicBezTo>
                    <a:pt x="2064" y="445"/>
                    <a:pt x="2042" y="453"/>
                    <a:pt x="2005" y="460"/>
                  </a:cubicBezTo>
                  <a:cubicBezTo>
                    <a:pt x="1975" y="468"/>
                    <a:pt x="1953" y="445"/>
                    <a:pt x="1916" y="445"/>
                  </a:cubicBezTo>
                  <a:cubicBezTo>
                    <a:pt x="1849" y="453"/>
                    <a:pt x="1834" y="416"/>
                    <a:pt x="1804" y="356"/>
                  </a:cubicBezTo>
                  <a:cubicBezTo>
                    <a:pt x="1775" y="289"/>
                    <a:pt x="1745" y="267"/>
                    <a:pt x="1670" y="260"/>
                  </a:cubicBezTo>
                  <a:cubicBezTo>
                    <a:pt x="1611" y="252"/>
                    <a:pt x="1522" y="304"/>
                    <a:pt x="1470" y="252"/>
                  </a:cubicBezTo>
                  <a:cubicBezTo>
                    <a:pt x="1418" y="200"/>
                    <a:pt x="1425" y="134"/>
                    <a:pt x="1418" y="67"/>
                  </a:cubicBezTo>
                  <a:cubicBezTo>
                    <a:pt x="1418" y="74"/>
                    <a:pt x="1344" y="0"/>
                    <a:pt x="1336" y="0"/>
                  </a:cubicBezTo>
                  <a:cubicBezTo>
                    <a:pt x="1285" y="0"/>
                    <a:pt x="1299" y="81"/>
                    <a:pt x="1225" y="59"/>
                  </a:cubicBezTo>
                  <a:cubicBezTo>
                    <a:pt x="1203" y="52"/>
                    <a:pt x="1180" y="37"/>
                    <a:pt x="1158" y="29"/>
                  </a:cubicBezTo>
                  <a:cubicBezTo>
                    <a:pt x="1158" y="37"/>
                    <a:pt x="1166" y="37"/>
                    <a:pt x="1166" y="37"/>
                  </a:cubicBezTo>
                  <a:cubicBezTo>
                    <a:pt x="1166" y="37"/>
                    <a:pt x="1158" y="37"/>
                    <a:pt x="1158" y="29"/>
                  </a:cubicBezTo>
                  <a:lnTo>
                    <a:pt x="1151" y="29"/>
                  </a:lnTo>
                  <a:cubicBezTo>
                    <a:pt x="1128" y="37"/>
                    <a:pt x="1114" y="52"/>
                    <a:pt x="1099" y="52"/>
                  </a:cubicBezTo>
                  <a:cubicBezTo>
                    <a:pt x="1084" y="52"/>
                    <a:pt x="1069" y="59"/>
                    <a:pt x="1054" y="59"/>
                  </a:cubicBezTo>
                  <a:cubicBezTo>
                    <a:pt x="1017" y="67"/>
                    <a:pt x="1017" y="104"/>
                    <a:pt x="995" y="111"/>
                  </a:cubicBezTo>
                  <a:cubicBezTo>
                    <a:pt x="972" y="119"/>
                    <a:pt x="950" y="111"/>
                    <a:pt x="928" y="111"/>
                  </a:cubicBezTo>
                  <a:cubicBezTo>
                    <a:pt x="913" y="141"/>
                    <a:pt x="943" y="141"/>
                    <a:pt x="965" y="148"/>
                  </a:cubicBezTo>
                  <a:cubicBezTo>
                    <a:pt x="965" y="171"/>
                    <a:pt x="965" y="185"/>
                    <a:pt x="965" y="208"/>
                  </a:cubicBezTo>
                  <a:cubicBezTo>
                    <a:pt x="950" y="208"/>
                    <a:pt x="928" y="245"/>
                    <a:pt x="928" y="260"/>
                  </a:cubicBezTo>
                  <a:cubicBezTo>
                    <a:pt x="987" y="260"/>
                    <a:pt x="950" y="401"/>
                    <a:pt x="1047" y="319"/>
                  </a:cubicBezTo>
                  <a:cubicBezTo>
                    <a:pt x="1106" y="260"/>
                    <a:pt x="1225" y="319"/>
                    <a:pt x="1270" y="364"/>
                  </a:cubicBezTo>
                  <a:cubicBezTo>
                    <a:pt x="1247" y="356"/>
                    <a:pt x="1225" y="379"/>
                    <a:pt x="1203" y="379"/>
                  </a:cubicBezTo>
                  <a:cubicBezTo>
                    <a:pt x="1173" y="379"/>
                    <a:pt x="1151" y="364"/>
                    <a:pt x="1121" y="371"/>
                  </a:cubicBezTo>
                  <a:cubicBezTo>
                    <a:pt x="1114" y="379"/>
                    <a:pt x="1106" y="393"/>
                    <a:pt x="1099" y="401"/>
                  </a:cubicBezTo>
                  <a:cubicBezTo>
                    <a:pt x="1077" y="416"/>
                    <a:pt x="1054" y="416"/>
                    <a:pt x="1032" y="416"/>
                  </a:cubicBezTo>
                  <a:cubicBezTo>
                    <a:pt x="1032" y="423"/>
                    <a:pt x="1025" y="438"/>
                    <a:pt x="1025" y="453"/>
                  </a:cubicBezTo>
                  <a:cubicBezTo>
                    <a:pt x="995" y="460"/>
                    <a:pt x="935" y="445"/>
                    <a:pt x="913" y="482"/>
                  </a:cubicBezTo>
                  <a:cubicBezTo>
                    <a:pt x="898" y="505"/>
                    <a:pt x="913" y="542"/>
                    <a:pt x="883" y="549"/>
                  </a:cubicBezTo>
                  <a:cubicBezTo>
                    <a:pt x="861" y="557"/>
                    <a:pt x="846" y="571"/>
                    <a:pt x="824" y="571"/>
                  </a:cubicBezTo>
                  <a:cubicBezTo>
                    <a:pt x="794" y="586"/>
                    <a:pt x="765" y="571"/>
                    <a:pt x="727" y="571"/>
                  </a:cubicBezTo>
                  <a:cubicBezTo>
                    <a:pt x="727" y="571"/>
                    <a:pt x="735" y="594"/>
                    <a:pt x="735" y="601"/>
                  </a:cubicBezTo>
                  <a:cubicBezTo>
                    <a:pt x="742" y="609"/>
                    <a:pt x="772" y="609"/>
                    <a:pt x="780" y="609"/>
                  </a:cubicBezTo>
                  <a:cubicBezTo>
                    <a:pt x="831" y="609"/>
                    <a:pt x="831" y="631"/>
                    <a:pt x="869" y="661"/>
                  </a:cubicBezTo>
                  <a:cubicBezTo>
                    <a:pt x="935" y="720"/>
                    <a:pt x="950" y="779"/>
                    <a:pt x="943" y="869"/>
                  </a:cubicBezTo>
                  <a:cubicBezTo>
                    <a:pt x="928" y="869"/>
                    <a:pt x="854" y="869"/>
                    <a:pt x="854" y="883"/>
                  </a:cubicBezTo>
                  <a:cubicBezTo>
                    <a:pt x="846" y="898"/>
                    <a:pt x="869" y="913"/>
                    <a:pt x="869" y="928"/>
                  </a:cubicBezTo>
                  <a:cubicBezTo>
                    <a:pt x="869" y="987"/>
                    <a:pt x="780" y="943"/>
                    <a:pt x="765" y="995"/>
                  </a:cubicBezTo>
                  <a:cubicBezTo>
                    <a:pt x="750" y="973"/>
                    <a:pt x="742" y="958"/>
                    <a:pt x="713" y="965"/>
                  </a:cubicBezTo>
                  <a:cubicBezTo>
                    <a:pt x="713" y="943"/>
                    <a:pt x="713" y="928"/>
                    <a:pt x="713" y="913"/>
                  </a:cubicBezTo>
                  <a:cubicBezTo>
                    <a:pt x="683" y="906"/>
                    <a:pt x="653" y="913"/>
                    <a:pt x="631" y="891"/>
                  </a:cubicBezTo>
                  <a:cubicBezTo>
                    <a:pt x="609" y="869"/>
                    <a:pt x="616" y="846"/>
                    <a:pt x="579" y="854"/>
                  </a:cubicBezTo>
                  <a:cubicBezTo>
                    <a:pt x="579" y="869"/>
                    <a:pt x="564" y="883"/>
                    <a:pt x="557" y="906"/>
                  </a:cubicBezTo>
                  <a:cubicBezTo>
                    <a:pt x="623" y="913"/>
                    <a:pt x="579" y="1017"/>
                    <a:pt x="564" y="1047"/>
                  </a:cubicBezTo>
                  <a:cubicBezTo>
                    <a:pt x="557" y="1076"/>
                    <a:pt x="579" y="1121"/>
                    <a:pt x="549" y="1136"/>
                  </a:cubicBezTo>
                  <a:cubicBezTo>
                    <a:pt x="520" y="1151"/>
                    <a:pt x="527" y="1210"/>
                    <a:pt x="527" y="1240"/>
                  </a:cubicBezTo>
                  <a:cubicBezTo>
                    <a:pt x="505" y="1240"/>
                    <a:pt x="490" y="1240"/>
                    <a:pt x="475" y="1240"/>
                  </a:cubicBezTo>
                  <a:cubicBezTo>
                    <a:pt x="468" y="1240"/>
                    <a:pt x="460" y="1262"/>
                    <a:pt x="453" y="1262"/>
                  </a:cubicBezTo>
                  <a:cubicBezTo>
                    <a:pt x="430" y="1270"/>
                    <a:pt x="408" y="1255"/>
                    <a:pt x="386" y="1262"/>
                  </a:cubicBezTo>
                  <a:cubicBezTo>
                    <a:pt x="386" y="1284"/>
                    <a:pt x="386" y="1307"/>
                    <a:pt x="386" y="1322"/>
                  </a:cubicBezTo>
                  <a:cubicBezTo>
                    <a:pt x="230" y="1329"/>
                    <a:pt x="215" y="1463"/>
                    <a:pt x="170" y="1247"/>
                  </a:cubicBezTo>
                  <a:cubicBezTo>
                    <a:pt x="163" y="1218"/>
                    <a:pt x="163" y="1121"/>
                    <a:pt x="178" y="1069"/>
                  </a:cubicBezTo>
                  <a:cubicBezTo>
                    <a:pt x="178" y="1069"/>
                    <a:pt x="170" y="1069"/>
                    <a:pt x="163" y="1069"/>
                  </a:cubicBezTo>
                  <a:cubicBezTo>
                    <a:pt x="163" y="1076"/>
                    <a:pt x="163" y="1084"/>
                    <a:pt x="156" y="1091"/>
                  </a:cubicBezTo>
                  <a:cubicBezTo>
                    <a:pt x="141" y="1114"/>
                    <a:pt x="96" y="1099"/>
                    <a:pt x="89" y="1121"/>
                  </a:cubicBezTo>
                  <a:cubicBezTo>
                    <a:pt x="81" y="1136"/>
                    <a:pt x="111" y="1158"/>
                    <a:pt x="104" y="1181"/>
                  </a:cubicBezTo>
                  <a:cubicBezTo>
                    <a:pt x="96" y="1218"/>
                    <a:pt x="74" y="1195"/>
                    <a:pt x="59" y="1225"/>
                  </a:cubicBezTo>
                  <a:cubicBezTo>
                    <a:pt x="37" y="1270"/>
                    <a:pt x="104" y="1299"/>
                    <a:pt x="96" y="1344"/>
                  </a:cubicBezTo>
                  <a:cubicBezTo>
                    <a:pt x="89" y="1329"/>
                    <a:pt x="74" y="1329"/>
                    <a:pt x="74" y="1307"/>
                  </a:cubicBezTo>
                  <a:cubicBezTo>
                    <a:pt x="59" y="1307"/>
                    <a:pt x="44" y="1307"/>
                    <a:pt x="37" y="1307"/>
                  </a:cubicBezTo>
                  <a:cubicBezTo>
                    <a:pt x="22" y="1329"/>
                    <a:pt x="29" y="1336"/>
                    <a:pt x="37" y="1359"/>
                  </a:cubicBezTo>
                  <a:cubicBezTo>
                    <a:pt x="44" y="1359"/>
                    <a:pt x="74" y="1396"/>
                    <a:pt x="67" y="1396"/>
                  </a:cubicBezTo>
                  <a:cubicBezTo>
                    <a:pt x="59" y="1403"/>
                    <a:pt x="44" y="1403"/>
                    <a:pt x="37" y="1403"/>
                  </a:cubicBezTo>
                  <a:cubicBezTo>
                    <a:pt x="37" y="1440"/>
                    <a:pt x="15" y="1470"/>
                    <a:pt x="22" y="1507"/>
                  </a:cubicBezTo>
                  <a:cubicBezTo>
                    <a:pt x="74" y="1500"/>
                    <a:pt x="0" y="1641"/>
                    <a:pt x="22" y="1641"/>
                  </a:cubicBezTo>
                  <a:cubicBezTo>
                    <a:pt x="37" y="1641"/>
                    <a:pt x="52" y="1641"/>
                    <a:pt x="67" y="1641"/>
                  </a:cubicBezTo>
                  <a:cubicBezTo>
                    <a:pt x="67" y="1626"/>
                    <a:pt x="59" y="1589"/>
                    <a:pt x="81" y="1589"/>
                  </a:cubicBezTo>
                  <a:cubicBezTo>
                    <a:pt x="89" y="1589"/>
                    <a:pt x="111" y="1626"/>
                    <a:pt x="126" y="1633"/>
                  </a:cubicBezTo>
                  <a:cubicBezTo>
                    <a:pt x="104" y="1656"/>
                    <a:pt x="52" y="1648"/>
                    <a:pt x="44" y="1685"/>
                  </a:cubicBezTo>
                  <a:cubicBezTo>
                    <a:pt x="37" y="1708"/>
                    <a:pt x="52" y="1708"/>
                    <a:pt x="59" y="1723"/>
                  </a:cubicBezTo>
                  <a:cubicBezTo>
                    <a:pt x="59" y="1745"/>
                    <a:pt x="59" y="1767"/>
                    <a:pt x="59" y="1782"/>
                  </a:cubicBezTo>
                  <a:cubicBezTo>
                    <a:pt x="89" y="1789"/>
                    <a:pt x="118" y="1782"/>
                    <a:pt x="148" y="1789"/>
                  </a:cubicBezTo>
                  <a:cubicBezTo>
                    <a:pt x="118" y="1804"/>
                    <a:pt x="59" y="1782"/>
                    <a:pt x="44" y="1819"/>
                  </a:cubicBezTo>
                  <a:cubicBezTo>
                    <a:pt x="44" y="1834"/>
                    <a:pt x="52" y="1908"/>
                    <a:pt x="67" y="1916"/>
                  </a:cubicBezTo>
                  <a:cubicBezTo>
                    <a:pt x="67" y="1930"/>
                    <a:pt x="67" y="1945"/>
                    <a:pt x="67" y="1960"/>
                  </a:cubicBezTo>
                  <a:cubicBezTo>
                    <a:pt x="37" y="1968"/>
                    <a:pt x="67" y="1990"/>
                    <a:pt x="59" y="2005"/>
                  </a:cubicBezTo>
                  <a:cubicBezTo>
                    <a:pt x="37" y="2012"/>
                    <a:pt x="37" y="2079"/>
                    <a:pt x="67" y="2072"/>
                  </a:cubicBezTo>
                  <a:cubicBezTo>
                    <a:pt x="81" y="2049"/>
                    <a:pt x="96" y="2027"/>
                    <a:pt x="104" y="1997"/>
                  </a:cubicBezTo>
                  <a:cubicBezTo>
                    <a:pt x="118" y="1997"/>
                    <a:pt x="141" y="1997"/>
                    <a:pt x="163" y="1997"/>
                  </a:cubicBezTo>
                  <a:cubicBezTo>
                    <a:pt x="170" y="1975"/>
                    <a:pt x="156" y="1908"/>
                    <a:pt x="185" y="1916"/>
                  </a:cubicBezTo>
                  <a:cubicBezTo>
                    <a:pt x="185" y="1938"/>
                    <a:pt x="193" y="1945"/>
                    <a:pt x="200" y="1968"/>
                  </a:cubicBezTo>
                  <a:cubicBezTo>
                    <a:pt x="200" y="1983"/>
                    <a:pt x="200" y="2005"/>
                    <a:pt x="193" y="2020"/>
                  </a:cubicBezTo>
                  <a:cubicBezTo>
                    <a:pt x="178" y="2020"/>
                    <a:pt x="156" y="2012"/>
                    <a:pt x="148" y="2020"/>
                  </a:cubicBezTo>
                  <a:cubicBezTo>
                    <a:pt x="126" y="2027"/>
                    <a:pt x="141" y="2035"/>
                    <a:pt x="126" y="2042"/>
                  </a:cubicBezTo>
                  <a:cubicBezTo>
                    <a:pt x="118" y="2057"/>
                    <a:pt x="74" y="2094"/>
                    <a:pt x="111" y="2109"/>
                  </a:cubicBezTo>
                  <a:cubicBezTo>
                    <a:pt x="111" y="2116"/>
                    <a:pt x="118" y="2124"/>
                    <a:pt x="111" y="2131"/>
                  </a:cubicBezTo>
                  <a:cubicBezTo>
                    <a:pt x="133" y="2138"/>
                    <a:pt x="148" y="2131"/>
                    <a:pt x="163" y="2131"/>
                  </a:cubicBezTo>
                  <a:cubicBezTo>
                    <a:pt x="170" y="2138"/>
                    <a:pt x="178" y="2153"/>
                    <a:pt x="185" y="2161"/>
                  </a:cubicBezTo>
                  <a:cubicBezTo>
                    <a:pt x="170" y="2175"/>
                    <a:pt x="133" y="2168"/>
                    <a:pt x="111" y="2161"/>
                  </a:cubicBezTo>
                  <a:lnTo>
                    <a:pt x="111" y="2153"/>
                  </a:lnTo>
                  <a:cubicBezTo>
                    <a:pt x="44" y="2138"/>
                    <a:pt x="44" y="2228"/>
                    <a:pt x="59" y="2265"/>
                  </a:cubicBezTo>
                  <a:cubicBezTo>
                    <a:pt x="67" y="2272"/>
                    <a:pt x="81" y="2280"/>
                    <a:pt x="81" y="2287"/>
                  </a:cubicBezTo>
                  <a:cubicBezTo>
                    <a:pt x="89" y="2302"/>
                    <a:pt x="89" y="2309"/>
                    <a:pt x="89" y="2324"/>
                  </a:cubicBezTo>
                  <a:cubicBezTo>
                    <a:pt x="96" y="2346"/>
                    <a:pt x="111" y="2369"/>
                    <a:pt x="126" y="2383"/>
                  </a:cubicBezTo>
                  <a:cubicBezTo>
                    <a:pt x="118" y="2383"/>
                    <a:pt x="111" y="2383"/>
                    <a:pt x="104" y="2383"/>
                  </a:cubicBezTo>
                  <a:cubicBezTo>
                    <a:pt x="104" y="2376"/>
                    <a:pt x="104" y="2376"/>
                    <a:pt x="104" y="2369"/>
                  </a:cubicBezTo>
                  <a:cubicBezTo>
                    <a:pt x="96" y="2369"/>
                    <a:pt x="89" y="2369"/>
                    <a:pt x="89" y="2369"/>
                  </a:cubicBezTo>
                  <a:cubicBezTo>
                    <a:pt x="74" y="2406"/>
                    <a:pt x="74" y="2450"/>
                    <a:pt x="81" y="2480"/>
                  </a:cubicBezTo>
                  <a:cubicBezTo>
                    <a:pt x="89" y="2487"/>
                    <a:pt x="96" y="2495"/>
                    <a:pt x="111" y="2495"/>
                  </a:cubicBezTo>
                  <a:cubicBezTo>
                    <a:pt x="111" y="2517"/>
                    <a:pt x="111" y="2540"/>
                    <a:pt x="96" y="2547"/>
                  </a:cubicBezTo>
                  <a:cubicBezTo>
                    <a:pt x="111" y="2554"/>
                    <a:pt x="126" y="2554"/>
                    <a:pt x="141" y="2554"/>
                  </a:cubicBezTo>
                  <a:cubicBezTo>
                    <a:pt x="141" y="2540"/>
                    <a:pt x="156" y="2525"/>
                    <a:pt x="170" y="2532"/>
                  </a:cubicBezTo>
                  <a:cubicBezTo>
                    <a:pt x="163" y="2554"/>
                    <a:pt x="170" y="2577"/>
                    <a:pt x="163" y="2591"/>
                  </a:cubicBezTo>
                  <a:cubicBezTo>
                    <a:pt x="163" y="2554"/>
                    <a:pt x="111" y="2562"/>
                    <a:pt x="81" y="2562"/>
                  </a:cubicBezTo>
                  <a:cubicBezTo>
                    <a:pt x="74" y="2606"/>
                    <a:pt x="104" y="2606"/>
                    <a:pt x="126" y="2621"/>
                  </a:cubicBezTo>
                  <a:cubicBezTo>
                    <a:pt x="133" y="2651"/>
                    <a:pt x="111" y="2673"/>
                    <a:pt x="96" y="2695"/>
                  </a:cubicBezTo>
                  <a:cubicBezTo>
                    <a:pt x="111" y="2695"/>
                    <a:pt x="111" y="2695"/>
                    <a:pt x="118" y="2695"/>
                  </a:cubicBezTo>
                  <a:cubicBezTo>
                    <a:pt x="118" y="2725"/>
                    <a:pt x="126" y="2785"/>
                    <a:pt x="170" y="2777"/>
                  </a:cubicBezTo>
                  <a:cubicBezTo>
                    <a:pt x="104" y="2792"/>
                    <a:pt x="148" y="2859"/>
                    <a:pt x="170" y="2896"/>
                  </a:cubicBezTo>
                  <a:cubicBezTo>
                    <a:pt x="208" y="2948"/>
                    <a:pt x="178" y="3000"/>
                    <a:pt x="185" y="3059"/>
                  </a:cubicBezTo>
                  <a:cubicBezTo>
                    <a:pt x="200" y="3059"/>
                    <a:pt x="215" y="3059"/>
                    <a:pt x="230" y="3067"/>
                  </a:cubicBezTo>
                  <a:cubicBezTo>
                    <a:pt x="215" y="3082"/>
                    <a:pt x="200" y="3082"/>
                    <a:pt x="185" y="3089"/>
                  </a:cubicBezTo>
                  <a:cubicBezTo>
                    <a:pt x="200" y="3141"/>
                    <a:pt x="237" y="3230"/>
                    <a:pt x="193" y="3275"/>
                  </a:cubicBezTo>
                  <a:cubicBezTo>
                    <a:pt x="208" y="3275"/>
                    <a:pt x="223" y="3275"/>
                    <a:pt x="237" y="3282"/>
                  </a:cubicBezTo>
                  <a:cubicBezTo>
                    <a:pt x="237" y="3304"/>
                    <a:pt x="215" y="3297"/>
                    <a:pt x="215" y="3312"/>
                  </a:cubicBezTo>
                  <a:cubicBezTo>
                    <a:pt x="208" y="3319"/>
                    <a:pt x="215" y="3342"/>
                    <a:pt x="215" y="3356"/>
                  </a:cubicBezTo>
                  <a:cubicBezTo>
                    <a:pt x="230" y="3364"/>
                    <a:pt x="252" y="3371"/>
                    <a:pt x="245" y="3401"/>
                  </a:cubicBezTo>
                  <a:cubicBezTo>
                    <a:pt x="223" y="3393"/>
                    <a:pt x="215" y="3416"/>
                    <a:pt x="223" y="3431"/>
                  </a:cubicBezTo>
                  <a:cubicBezTo>
                    <a:pt x="260" y="3431"/>
                    <a:pt x="230" y="3497"/>
                    <a:pt x="230" y="3527"/>
                  </a:cubicBezTo>
                  <a:cubicBezTo>
                    <a:pt x="245" y="3527"/>
                    <a:pt x="252" y="3535"/>
                    <a:pt x="260" y="3535"/>
                  </a:cubicBezTo>
                  <a:cubicBezTo>
                    <a:pt x="267" y="3557"/>
                    <a:pt x="245" y="3557"/>
                    <a:pt x="223" y="3557"/>
                  </a:cubicBezTo>
                  <a:cubicBezTo>
                    <a:pt x="252" y="3594"/>
                    <a:pt x="245" y="3683"/>
                    <a:pt x="245" y="3728"/>
                  </a:cubicBezTo>
                  <a:cubicBezTo>
                    <a:pt x="245" y="3750"/>
                    <a:pt x="237" y="3780"/>
                    <a:pt x="237" y="3809"/>
                  </a:cubicBezTo>
                  <a:cubicBezTo>
                    <a:pt x="237" y="3839"/>
                    <a:pt x="252" y="3869"/>
                    <a:pt x="260" y="3898"/>
                  </a:cubicBezTo>
                  <a:cubicBezTo>
                    <a:pt x="260" y="3928"/>
                    <a:pt x="252" y="3958"/>
                    <a:pt x="267" y="3987"/>
                  </a:cubicBezTo>
                  <a:cubicBezTo>
                    <a:pt x="282" y="4017"/>
                    <a:pt x="282" y="4039"/>
                    <a:pt x="289" y="4077"/>
                  </a:cubicBezTo>
                  <a:cubicBezTo>
                    <a:pt x="289" y="4092"/>
                    <a:pt x="282" y="4114"/>
                    <a:pt x="289" y="4129"/>
                  </a:cubicBezTo>
                  <a:cubicBezTo>
                    <a:pt x="289" y="4144"/>
                    <a:pt x="312" y="4151"/>
                    <a:pt x="312" y="4166"/>
                  </a:cubicBezTo>
                  <a:cubicBezTo>
                    <a:pt x="312" y="4188"/>
                    <a:pt x="289" y="4203"/>
                    <a:pt x="275" y="4218"/>
                  </a:cubicBezTo>
                  <a:cubicBezTo>
                    <a:pt x="275" y="4240"/>
                    <a:pt x="297" y="4247"/>
                    <a:pt x="312" y="4262"/>
                  </a:cubicBezTo>
                  <a:cubicBezTo>
                    <a:pt x="326" y="4270"/>
                    <a:pt x="341" y="4292"/>
                    <a:pt x="356" y="4307"/>
                  </a:cubicBezTo>
                  <a:cubicBezTo>
                    <a:pt x="378" y="4344"/>
                    <a:pt x="378" y="4389"/>
                    <a:pt x="401" y="4433"/>
                  </a:cubicBezTo>
                  <a:cubicBezTo>
                    <a:pt x="408" y="4448"/>
                    <a:pt x="408" y="4463"/>
                    <a:pt x="415" y="4470"/>
                  </a:cubicBezTo>
                  <a:cubicBezTo>
                    <a:pt x="438" y="4470"/>
                    <a:pt x="453" y="4478"/>
                    <a:pt x="475" y="447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FA0C0BB6-B16C-6342-86C1-39396284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547" y="5133583"/>
              <a:ext cx="2520215" cy="2255636"/>
            </a:xfrm>
            <a:custGeom>
              <a:avLst/>
              <a:gdLst>
                <a:gd name="T0" fmla="*/ 1181 w 5830"/>
                <a:gd name="T1" fmla="*/ 3906 h 5221"/>
                <a:gd name="T2" fmla="*/ 1485 w 5830"/>
                <a:gd name="T3" fmla="*/ 3921 h 5221"/>
                <a:gd name="T4" fmla="*/ 1693 w 5830"/>
                <a:gd name="T5" fmla="*/ 3884 h 5221"/>
                <a:gd name="T6" fmla="*/ 1908 w 5830"/>
                <a:gd name="T7" fmla="*/ 4121 h 5221"/>
                <a:gd name="T8" fmla="*/ 2213 w 5830"/>
                <a:gd name="T9" fmla="*/ 4225 h 5221"/>
                <a:gd name="T10" fmla="*/ 2413 w 5830"/>
                <a:gd name="T11" fmla="*/ 4233 h 5221"/>
                <a:gd name="T12" fmla="*/ 2532 w 5830"/>
                <a:gd name="T13" fmla="*/ 4530 h 5221"/>
                <a:gd name="T14" fmla="*/ 2614 w 5830"/>
                <a:gd name="T15" fmla="*/ 4938 h 5221"/>
                <a:gd name="T16" fmla="*/ 2896 w 5830"/>
                <a:gd name="T17" fmla="*/ 5035 h 5221"/>
                <a:gd name="T18" fmla="*/ 3037 w 5830"/>
                <a:gd name="T19" fmla="*/ 5220 h 5221"/>
                <a:gd name="T20" fmla="*/ 3186 w 5830"/>
                <a:gd name="T21" fmla="*/ 5042 h 5221"/>
                <a:gd name="T22" fmla="*/ 3468 w 5830"/>
                <a:gd name="T23" fmla="*/ 4649 h 5221"/>
                <a:gd name="T24" fmla="*/ 3371 w 5830"/>
                <a:gd name="T25" fmla="*/ 4374 h 5221"/>
                <a:gd name="T26" fmla="*/ 3371 w 5830"/>
                <a:gd name="T27" fmla="*/ 4121 h 5221"/>
                <a:gd name="T28" fmla="*/ 3542 w 5830"/>
                <a:gd name="T29" fmla="*/ 4055 h 5221"/>
                <a:gd name="T30" fmla="*/ 3653 w 5830"/>
                <a:gd name="T31" fmla="*/ 3817 h 5221"/>
                <a:gd name="T32" fmla="*/ 3735 w 5830"/>
                <a:gd name="T33" fmla="*/ 4047 h 5221"/>
                <a:gd name="T34" fmla="*/ 4114 w 5830"/>
                <a:gd name="T35" fmla="*/ 4166 h 5221"/>
                <a:gd name="T36" fmla="*/ 4092 w 5830"/>
                <a:gd name="T37" fmla="*/ 4396 h 5221"/>
                <a:gd name="T38" fmla="*/ 3928 w 5830"/>
                <a:gd name="T39" fmla="*/ 4567 h 5221"/>
                <a:gd name="T40" fmla="*/ 4144 w 5830"/>
                <a:gd name="T41" fmla="*/ 4693 h 5221"/>
                <a:gd name="T42" fmla="*/ 4307 w 5830"/>
                <a:gd name="T43" fmla="*/ 4433 h 5221"/>
                <a:gd name="T44" fmla="*/ 4656 w 5830"/>
                <a:gd name="T45" fmla="*/ 4441 h 5221"/>
                <a:gd name="T46" fmla="*/ 4782 w 5830"/>
                <a:gd name="T47" fmla="*/ 4560 h 5221"/>
                <a:gd name="T48" fmla="*/ 4975 w 5830"/>
                <a:gd name="T49" fmla="*/ 4196 h 5221"/>
                <a:gd name="T50" fmla="*/ 4849 w 5830"/>
                <a:gd name="T51" fmla="*/ 3928 h 5221"/>
                <a:gd name="T52" fmla="*/ 5139 w 5830"/>
                <a:gd name="T53" fmla="*/ 3854 h 5221"/>
                <a:gd name="T54" fmla="*/ 5094 w 5830"/>
                <a:gd name="T55" fmla="*/ 3683 h 5221"/>
                <a:gd name="T56" fmla="*/ 4663 w 5830"/>
                <a:gd name="T57" fmla="*/ 3565 h 5221"/>
                <a:gd name="T58" fmla="*/ 4968 w 5830"/>
                <a:gd name="T59" fmla="*/ 3060 h 5221"/>
                <a:gd name="T60" fmla="*/ 5391 w 5830"/>
                <a:gd name="T61" fmla="*/ 2859 h 5221"/>
                <a:gd name="T62" fmla="*/ 5770 w 5830"/>
                <a:gd name="T63" fmla="*/ 2658 h 5221"/>
                <a:gd name="T64" fmla="*/ 5748 w 5830"/>
                <a:gd name="T65" fmla="*/ 2525 h 5221"/>
                <a:gd name="T66" fmla="*/ 5569 w 5830"/>
                <a:gd name="T67" fmla="*/ 2555 h 5221"/>
                <a:gd name="T68" fmla="*/ 5339 w 5830"/>
                <a:gd name="T69" fmla="*/ 2525 h 5221"/>
                <a:gd name="T70" fmla="*/ 5384 w 5830"/>
                <a:gd name="T71" fmla="*/ 2428 h 5221"/>
                <a:gd name="T72" fmla="*/ 5428 w 5830"/>
                <a:gd name="T73" fmla="*/ 2228 h 5221"/>
                <a:gd name="T74" fmla="*/ 5295 w 5830"/>
                <a:gd name="T75" fmla="*/ 1804 h 5221"/>
                <a:gd name="T76" fmla="*/ 4997 w 5830"/>
                <a:gd name="T77" fmla="*/ 1983 h 5221"/>
                <a:gd name="T78" fmla="*/ 4908 w 5830"/>
                <a:gd name="T79" fmla="*/ 1582 h 5221"/>
                <a:gd name="T80" fmla="*/ 4567 w 5830"/>
                <a:gd name="T81" fmla="*/ 1582 h 5221"/>
                <a:gd name="T82" fmla="*/ 4493 w 5830"/>
                <a:gd name="T83" fmla="*/ 1723 h 5221"/>
                <a:gd name="T84" fmla="*/ 4403 w 5830"/>
                <a:gd name="T85" fmla="*/ 1552 h 5221"/>
                <a:gd name="T86" fmla="*/ 4106 w 5830"/>
                <a:gd name="T87" fmla="*/ 1196 h 5221"/>
                <a:gd name="T88" fmla="*/ 3995 w 5830"/>
                <a:gd name="T89" fmla="*/ 743 h 5221"/>
                <a:gd name="T90" fmla="*/ 3765 w 5830"/>
                <a:gd name="T91" fmla="*/ 654 h 5221"/>
                <a:gd name="T92" fmla="*/ 3453 w 5830"/>
                <a:gd name="T93" fmla="*/ 564 h 5221"/>
                <a:gd name="T94" fmla="*/ 3483 w 5830"/>
                <a:gd name="T95" fmla="*/ 357 h 5221"/>
                <a:gd name="T96" fmla="*/ 3453 w 5830"/>
                <a:gd name="T97" fmla="*/ 149 h 5221"/>
                <a:gd name="T98" fmla="*/ 3126 w 5830"/>
                <a:gd name="T99" fmla="*/ 74 h 5221"/>
                <a:gd name="T100" fmla="*/ 2785 w 5830"/>
                <a:gd name="T101" fmla="*/ 67 h 5221"/>
                <a:gd name="T102" fmla="*/ 2436 w 5830"/>
                <a:gd name="T103" fmla="*/ 735 h 5221"/>
                <a:gd name="T104" fmla="*/ 1938 w 5830"/>
                <a:gd name="T105" fmla="*/ 1151 h 5221"/>
                <a:gd name="T106" fmla="*/ 1374 w 5830"/>
                <a:gd name="T107" fmla="*/ 1485 h 5221"/>
                <a:gd name="T108" fmla="*/ 847 w 5830"/>
                <a:gd name="T109" fmla="*/ 1337 h 5221"/>
                <a:gd name="T110" fmla="*/ 319 w 5830"/>
                <a:gd name="T111" fmla="*/ 1701 h 5221"/>
                <a:gd name="T112" fmla="*/ 178 w 5830"/>
                <a:gd name="T113" fmla="*/ 2258 h 5221"/>
                <a:gd name="T114" fmla="*/ 423 w 5830"/>
                <a:gd name="T115" fmla="*/ 2347 h 5221"/>
                <a:gd name="T116" fmla="*/ 371 w 5830"/>
                <a:gd name="T117" fmla="*/ 2785 h 5221"/>
                <a:gd name="T118" fmla="*/ 512 w 5830"/>
                <a:gd name="T119" fmla="*/ 2978 h 5221"/>
                <a:gd name="T120" fmla="*/ 809 w 5830"/>
                <a:gd name="T121" fmla="*/ 3386 h 5221"/>
                <a:gd name="T122" fmla="*/ 943 w 5830"/>
                <a:gd name="T123" fmla="*/ 3854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30" h="5221">
                  <a:moveTo>
                    <a:pt x="1106" y="3832"/>
                  </a:moveTo>
                  <a:lnTo>
                    <a:pt x="1106" y="3832"/>
                  </a:lnTo>
                  <a:cubicBezTo>
                    <a:pt x="1121" y="3839"/>
                    <a:pt x="1114" y="3869"/>
                    <a:pt x="1121" y="3891"/>
                  </a:cubicBezTo>
                  <a:cubicBezTo>
                    <a:pt x="1129" y="3913"/>
                    <a:pt x="1158" y="3913"/>
                    <a:pt x="1181" y="3906"/>
                  </a:cubicBezTo>
                  <a:cubicBezTo>
                    <a:pt x="1181" y="3899"/>
                    <a:pt x="1188" y="3884"/>
                    <a:pt x="1188" y="3869"/>
                  </a:cubicBezTo>
                  <a:cubicBezTo>
                    <a:pt x="1225" y="3869"/>
                    <a:pt x="1277" y="3854"/>
                    <a:pt x="1314" y="3869"/>
                  </a:cubicBezTo>
                  <a:cubicBezTo>
                    <a:pt x="1344" y="3884"/>
                    <a:pt x="1366" y="3891"/>
                    <a:pt x="1403" y="3891"/>
                  </a:cubicBezTo>
                  <a:cubicBezTo>
                    <a:pt x="1441" y="3884"/>
                    <a:pt x="1470" y="3891"/>
                    <a:pt x="1485" y="3921"/>
                  </a:cubicBezTo>
                  <a:cubicBezTo>
                    <a:pt x="1492" y="3943"/>
                    <a:pt x="1500" y="3980"/>
                    <a:pt x="1530" y="3973"/>
                  </a:cubicBezTo>
                  <a:cubicBezTo>
                    <a:pt x="1530" y="3951"/>
                    <a:pt x="1544" y="3906"/>
                    <a:pt x="1574" y="3913"/>
                  </a:cubicBezTo>
                  <a:cubicBezTo>
                    <a:pt x="1574" y="3936"/>
                    <a:pt x="1582" y="3943"/>
                    <a:pt x="1604" y="3943"/>
                  </a:cubicBezTo>
                  <a:cubicBezTo>
                    <a:pt x="1611" y="3906"/>
                    <a:pt x="1663" y="3876"/>
                    <a:pt x="1693" y="3884"/>
                  </a:cubicBezTo>
                  <a:cubicBezTo>
                    <a:pt x="1700" y="3913"/>
                    <a:pt x="1693" y="3943"/>
                    <a:pt x="1723" y="3958"/>
                  </a:cubicBezTo>
                  <a:cubicBezTo>
                    <a:pt x="1752" y="3980"/>
                    <a:pt x="1812" y="3943"/>
                    <a:pt x="1834" y="3980"/>
                  </a:cubicBezTo>
                  <a:cubicBezTo>
                    <a:pt x="1849" y="4003"/>
                    <a:pt x="1841" y="4025"/>
                    <a:pt x="1864" y="4047"/>
                  </a:cubicBezTo>
                  <a:cubicBezTo>
                    <a:pt x="1894" y="4070"/>
                    <a:pt x="1901" y="4084"/>
                    <a:pt x="1908" y="4121"/>
                  </a:cubicBezTo>
                  <a:cubicBezTo>
                    <a:pt x="1938" y="4114"/>
                    <a:pt x="1938" y="4084"/>
                    <a:pt x="1960" y="4062"/>
                  </a:cubicBezTo>
                  <a:cubicBezTo>
                    <a:pt x="1990" y="4055"/>
                    <a:pt x="2027" y="4121"/>
                    <a:pt x="2057" y="4129"/>
                  </a:cubicBezTo>
                  <a:cubicBezTo>
                    <a:pt x="2057" y="4151"/>
                    <a:pt x="2057" y="4173"/>
                    <a:pt x="2064" y="4196"/>
                  </a:cubicBezTo>
                  <a:cubicBezTo>
                    <a:pt x="2109" y="4196"/>
                    <a:pt x="2198" y="4173"/>
                    <a:pt x="2213" y="4225"/>
                  </a:cubicBezTo>
                  <a:cubicBezTo>
                    <a:pt x="2257" y="4248"/>
                    <a:pt x="2250" y="4166"/>
                    <a:pt x="2265" y="4144"/>
                  </a:cubicBezTo>
                  <a:cubicBezTo>
                    <a:pt x="2287" y="4114"/>
                    <a:pt x="2324" y="4129"/>
                    <a:pt x="2361" y="4136"/>
                  </a:cubicBezTo>
                  <a:cubicBezTo>
                    <a:pt x="2361" y="4166"/>
                    <a:pt x="2346" y="4196"/>
                    <a:pt x="2354" y="4225"/>
                  </a:cubicBezTo>
                  <a:cubicBezTo>
                    <a:pt x="2376" y="4225"/>
                    <a:pt x="2398" y="4218"/>
                    <a:pt x="2413" y="4233"/>
                  </a:cubicBezTo>
                  <a:cubicBezTo>
                    <a:pt x="2369" y="4262"/>
                    <a:pt x="2324" y="4270"/>
                    <a:pt x="2317" y="4322"/>
                  </a:cubicBezTo>
                  <a:cubicBezTo>
                    <a:pt x="2309" y="4374"/>
                    <a:pt x="2339" y="4426"/>
                    <a:pt x="2391" y="4418"/>
                  </a:cubicBezTo>
                  <a:cubicBezTo>
                    <a:pt x="2376" y="4478"/>
                    <a:pt x="2406" y="4515"/>
                    <a:pt x="2451" y="4463"/>
                  </a:cubicBezTo>
                  <a:cubicBezTo>
                    <a:pt x="2495" y="4404"/>
                    <a:pt x="2547" y="4470"/>
                    <a:pt x="2532" y="4530"/>
                  </a:cubicBezTo>
                  <a:cubicBezTo>
                    <a:pt x="2517" y="4575"/>
                    <a:pt x="2421" y="4619"/>
                    <a:pt x="2443" y="4671"/>
                  </a:cubicBezTo>
                  <a:cubicBezTo>
                    <a:pt x="2458" y="4701"/>
                    <a:pt x="2495" y="4686"/>
                    <a:pt x="2510" y="4708"/>
                  </a:cubicBezTo>
                  <a:cubicBezTo>
                    <a:pt x="2532" y="4738"/>
                    <a:pt x="2510" y="4775"/>
                    <a:pt x="2540" y="4805"/>
                  </a:cubicBezTo>
                  <a:cubicBezTo>
                    <a:pt x="2666" y="4738"/>
                    <a:pt x="2569" y="4894"/>
                    <a:pt x="2614" y="4938"/>
                  </a:cubicBezTo>
                  <a:cubicBezTo>
                    <a:pt x="2643" y="4960"/>
                    <a:pt x="2696" y="4938"/>
                    <a:pt x="2725" y="4953"/>
                  </a:cubicBezTo>
                  <a:cubicBezTo>
                    <a:pt x="2762" y="4968"/>
                    <a:pt x="2755" y="5020"/>
                    <a:pt x="2799" y="5012"/>
                  </a:cubicBezTo>
                  <a:lnTo>
                    <a:pt x="2799" y="5020"/>
                  </a:lnTo>
                  <a:cubicBezTo>
                    <a:pt x="2829" y="5020"/>
                    <a:pt x="2874" y="5012"/>
                    <a:pt x="2896" y="5035"/>
                  </a:cubicBezTo>
                  <a:cubicBezTo>
                    <a:pt x="2933" y="5072"/>
                    <a:pt x="2911" y="5087"/>
                    <a:pt x="2911" y="5124"/>
                  </a:cubicBezTo>
                  <a:cubicBezTo>
                    <a:pt x="2896" y="5176"/>
                    <a:pt x="2970" y="5139"/>
                    <a:pt x="2993" y="5146"/>
                  </a:cubicBezTo>
                  <a:cubicBezTo>
                    <a:pt x="3022" y="5154"/>
                    <a:pt x="3022" y="5183"/>
                    <a:pt x="3022" y="5213"/>
                  </a:cubicBezTo>
                  <a:cubicBezTo>
                    <a:pt x="3030" y="5213"/>
                    <a:pt x="3030" y="5213"/>
                    <a:pt x="3037" y="5220"/>
                  </a:cubicBezTo>
                  <a:cubicBezTo>
                    <a:pt x="3045" y="5220"/>
                    <a:pt x="3045" y="5220"/>
                    <a:pt x="3045" y="5213"/>
                  </a:cubicBezTo>
                  <a:cubicBezTo>
                    <a:pt x="3052" y="5191"/>
                    <a:pt x="3104" y="5213"/>
                    <a:pt x="3111" y="5220"/>
                  </a:cubicBezTo>
                  <a:cubicBezTo>
                    <a:pt x="3156" y="5154"/>
                    <a:pt x="3245" y="5183"/>
                    <a:pt x="3297" y="5131"/>
                  </a:cubicBezTo>
                  <a:cubicBezTo>
                    <a:pt x="3334" y="5094"/>
                    <a:pt x="3208" y="5057"/>
                    <a:pt x="3186" y="5042"/>
                  </a:cubicBezTo>
                  <a:cubicBezTo>
                    <a:pt x="3223" y="5012"/>
                    <a:pt x="3201" y="4998"/>
                    <a:pt x="3201" y="4953"/>
                  </a:cubicBezTo>
                  <a:cubicBezTo>
                    <a:pt x="3267" y="4931"/>
                    <a:pt x="3349" y="4923"/>
                    <a:pt x="3408" y="4886"/>
                  </a:cubicBezTo>
                  <a:cubicBezTo>
                    <a:pt x="3460" y="4857"/>
                    <a:pt x="3468" y="4797"/>
                    <a:pt x="3468" y="4745"/>
                  </a:cubicBezTo>
                  <a:cubicBezTo>
                    <a:pt x="3468" y="4715"/>
                    <a:pt x="3460" y="4678"/>
                    <a:pt x="3468" y="4649"/>
                  </a:cubicBezTo>
                  <a:cubicBezTo>
                    <a:pt x="3468" y="4612"/>
                    <a:pt x="3490" y="4597"/>
                    <a:pt x="3512" y="4575"/>
                  </a:cubicBezTo>
                  <a:cubicBezTo>
                    <a:pt x="3535" y="4545"/>
                    <a:pt x="3520" y="4515"/>
                    <a:pt x="3505" y="4485"/>
                  </a:cubicBezTo>
                  <a:cubicBezTo>
                    <a:pt x="3490" y="4456"/>
                    <a:pt x="3490" y="4411"/>
                    <a:pt x="3490" y="4374"/>
                  </a:cubicBezTo>
                  <a:cubicBezTo>
                    <a:pt x="3453" y="4374"/>
                    <a:pt x="3408" y="4374"/>
                    <a:pt x="3371" y="4374"/>
                  </a:cubicBezTo>
                  <a:cubicBezTo>
                    <a:pt x="3386" y="4352"/>
                    <a:pt x="3408" y="4337"/>
                    <a:pt x="3416" y="4315"/>
                  </a:cubicBezTo>
                  <a:cubicBezTo>
                    <a:pt x="3431" y="4285"/>
                    <a:pt x="3408" y="4248"/>
                    <a:pt x="3438" y="4233"/>
                  </a:cubicBezTo>
                  <a:cubicBezTo>
                    <a:pt x="3431" y="4210"/>
                    <a:pt x="3393" y="4203"/>
                    <a:pt x="3371" y="4196"/>
                  </a:cubicBezTo>
                  <a:cubicBezTo>
                    <a:pt x="3371" y="4173"/>
                    <a:pt x="3356" y="4144"/>
                    <a:pt x="3371" y="4121"/>
                  </a:cubicBezTo>
                  <a:cubicBezTo>
                    <a:pt x="3386" y="4099"/>
                    <a:pt x="3431" y="4099"/>
                    <a:pt x="3431" y="4070"/>
                  </a:cubicBezTo>
                  <a:cubicBezTo>
                    <a:pt x="3431" y="4040"/>
                    <a:pt x="3379" y="3965"/>
                    <a:pt x="3453" y="3980"/>
                  </a:cubicBezTo>
                  <a:cubicBezTo>
                    <a:pt x="3446" y="4017"/>
                    <a:pt x="3468" y="3995"/>
                    <a:pt x="3483" y="4017"/>
                  </a:cubicBezTo>
                  <a:cubicBezTo>
                    <a:pt x="3505" y="4032"/>
                    <a:pt x="3512" y="4062"/>
                    <a:pt x="3542" y="4055"/>
                  </a:cubicBezTo>
                  <a:cubicBezTo>
                    <a:pt x="3542" y="3973"/>
                    <a:pt x="3408" y="3913"/>
                    <a:pt x="3468" y="3832"/>
                  </a:cubicBezTo>
                  <a:cubicBezTo>
                    <a:pt x="3498" y="3839"/>
                    <a:pt x="3498" y="3876"/>
                    <a:pt x="3512" y="3899"/>
                  </a:cubicBezTo>
                  <a:cubicBezTo>
                    <a:pt x="3535" y="3928"/>
                    <a:pt x="3587" y="3928"/>
                    <a:pt x="3616" y="3913"/>
                  </a:cubicBezTo>
                  <a:cubicBezTo>
                    <a:pt x="3653" y="3891"/>
                    <a:pt x="3639" y="3854"/>
                    <a:pt x="3653" y="3817"/>
                  </a:cubicBezTo>
                  <a:cubicBezTo>
                    <a:pt x="3683" y="3780"/>
                    <a:pt x="3750" y="3795"/>
                    <a:pt x="3795" y="3795"/>
                  </a:cubicBezTo>
                  <a:cubicBezTo>
                    <a:pt x="3795" y="3832"/>
                    <a:pt x="3795" y="3862"/>
                    <a:pt x="3787" y="3899"/>
                  </a:cubicBezTo>
                  <a:cubicBezTo>
                    <a:pt x="3735" y="3891"/>
                    <a:pt x="3750" y="3943"/>
                    <a:pt x="3750" y="3973"/>
                  </a:cubicBezTo>
                  <a:cubicBezTo>
                    <a:pt x="3698" y="3973"/>
                    <a:pt x="3683" y="4032"/>
                    <a:pt x="3735" y="4047"/>
                  </a:cubicBezTo>
                  <a:cubicBezTo>
                    <a:pt x="3795" y="4055"/>
                    <a:pt x="3869" y="4062"/>
                    <a:pt x="3928" y="4070"/>
                  </a:cubicBezTo>
                  <a:cubicBezTo>
                    <a:pt x="3913" y="4136"/>
                    <a:pt x="3980" y="4084"/>
                    <a:pt x="4003" y="4070"/>
                  </a:cubicBezTo>
                  <a:cubicBezTo>
                    <a:pt x="4040" y="4047"/>
                    <a:pt x="4055" y="4040"/>
                    <a:pt x="4114" y="4047"/>
                  </a:cubicBezTo>
                  <a:cubicBezTo>
                    <a:pt x="4114" y="4084"/>
                    <a:pt x="4106" y="4121"/>
                    <a:pt x="4114" y="4166"/>
                  </a:cubicBezTo>
                  <a:cubicBezTo>
                    <a:pt x="4129" y="4173"/>
                    <a:pt x="4151" y="4173"/>
                    <a:pt x="4173" y="4173"/>
                  </a:cubicBezTo>
                  <a:cubicBezTo>
                    <a:pt x="4181" y="4218"/>
                    <a:pt x="4173" y="4337"/>
                    <a:pt x="4099" y="4262"/>
                  </a:cubicBezTo>
                  <a:cubicBezTo>
                    <a:pt x="4069" y="4270"/>
                    <a:pt x="4055" y="4315"/>
                    <a:pt x="4062" y="4344"/>
                  </a:cubicBezTo>
                  <a:cubicBezTo>
                    <a:pt x="4062" y="4366"/>
                    <a:pt x="4099" y="4344"/>
                    <a:pt x="4092" y="4396"/>
                  </a:cubicBezTo>
                  <a:cubicBezTo>
                    <a:pt x="4092" y="4426"/>
                    <a:pt x="4069" y="4456"/>
                    <a:pt x="4077" y="4478"/>
                  </a:cubicBezTo>
                  <a:cubicBezTo>
                    <a:pt x="4084" y="4515"/>
                    <a:pt x="4129" y="4507"/>
                    <a:pt x="4136" y="4537"/>
                  </a:cubicBezTo>
                  <a:cubicBezTo>
                    <a:pt x="4092" y="4552"/>
                    <a:pt x="4069" y="4575"/>
                    <a:pt x="4025" y="4582"/>
                  </a:cubicBezTo>
                  <a:cubicBezTo>
                    <a:pt x="3980" y="4589"/>
                    <a:pt x="3965" y="4582"/>
                    <a:pt x="3928" y="4567"/>
                  </a:cubicBezTo>
                  <a:cubicBezTo>
                    <a:pt x="3869" y="4530"/>
                    <a:pt x="3869" y="4664"/>
                    <a:pt x="3876" y="4693"/>
                  </a:cubicBezTo>
                  <a:cubicBezTo>
                    <a:pt x="3950" y="4693"/>
                    <a:pt x="3943" y="4730"/>
                    <a:pt x="3995" y="4760"/>
                  </a:cubicBezTo>
                  <a:cubicBezTo>
                    <a:pt x="4010" y="4738"/>
                    <a:pt x="3995" y="4708"/>
                    <a:pt x="4010" y="4686"/>
                  </a:cubicBezTo>
                  <a:cubicBezTo>
                    <a:pt x="4055" y="4671"/>
                    <a:pt x="4099" y="4693"/>
                    <a:pt x="4144" y="4693"/>
                  </a:cubicBezTo>
                  <a:cubicBezTo>
                    <a:pt x="4151" y="4671"/>
                    <a:pt x="4166" y="4664"/>
                    <a:pt x="4188" y="4664"/>
                  </a:cubicBezTo>
                  <a:cubicBezTo>
                    <a:pt x="4195" y="4634"/>
                    <a:pt x="4173" y="4612"/>
                    <a:pt x="4173" y="4589"/>
                  </a:cubicBezTo>
                  <a:cubicBezTo>
                    <a:pt x="4203" y="4575"/>
                    <a:pt x="4233" y="4582"/>
                    <a:pt x="4255" y="4560"/>
                  </a:cubicBezTo>
                  <a:cubicBezTo>
                    <a:pt x="4285" y="4522"/>
                    <a:pt x="4307" y="4470"/>
                    <a:pt x="4307" y="4433"/>
                  </a:cubicBezTo>
                  <a:cubicBezTo>
                    <a:pt x="4359" y="4418"/>
                    <a:pt x="4403" y="4441"/>
                    <a:pt x="4448" y="4456"/>
                  </a:cubicBezTo>
                  <a:cubicBezTo>
                    <a:pt x="4500" y="4463"/>
                    <a:pt x="4552" y="4463"/>
                    <a:pt x="4597" y="4485"/>
                  </a:cubicBezTo>
                  <a:cubicBezTo>
                    <a:pt x="4597" y="4470"/>
                    <a:pt x="4604" y="4456"/>
                    <a:pt x="4597" y="4448"/>
                  </a:cubicBezTo>
                  <a:cubicBezTo>
                    <a:pt x="4619" y="4448"/>
                    <a:pt x="4641" y="4448"/>
                    <a:pt x="4656" y="4441"/>
                  </a:cubicBezTo>
                  <a:lnTo>
                    <a:pt x="4663" y="4433"/>
                  </a:lnTo>
                  <a:cubicBezTo>
                    <a:pt x="4663" y="4448"/>
                    <a:pt x="4663" y="4470"/>
                    <a:pt x="4663" y="4493"/>
                  </a:cubicBezTo>
                  <a:cubicBezTo>
                    <a:pt x="4693" y="4493"/>
                    <a:pt x="4708" y="4515"/>
                    <a:pt x="4745" y="4507"/>
                  </a:cubicBezTo>
                  <a:cubicBezTo>
                    <a:pt x="4738" y="4537"/>
                    <a:pt x="4752" y="4567"/>
                    <a:pt x="4782" y="4560"/>
                  </a:cubicBezTo>
                  <a:cubicBezTo>
                    <a:pt x="4782" y="4522"/>
                    <a:pt x="4857" y="4530"/>
                    <a:pt x="4857" y="4485"/>
                  </a:cubicBezTo>
                  <a:cubicBezTo>
                    <a:pt x="4797" y="4470"/>
                    <a:pt x="4827" y="4292"/>
                    <a:pt x="4812" y="4248"/>
                  </a:cubicBezTo>
                  <a:cubicBezTo>
                    <a:pt x="4857" y="4233"/>
                    <a:pt x="4864" y="4277"/>
                    <a:pt x="4901" y="4285"/>
                  </a:cubicBezTo>
                  <a:cubicBezTo>
                    <a:pt x="4953" y="4300"/>
                    <a:pt x="4968" y="4233"/>
                    <a:pt x="4975" y="4196"/>
                  </a:cubicBezTo>
                  <a:cubicBezTo>
                    <a:pt x="4975" y="4144"/>
                    <a:pt x="4953" y="4121"/>
                    <a:pt x="4908" y="4107"/>
                  </a:cubicBezTo>
                  <a:cubicBezTo>
                    <a:pt x="4849" y="4099"/>
                    <a:pt x="4819" y="4084"/>
                    <a:pt x="4805" y="4032"/>
                  </a:cubicBezTo>
                  <a:cubicBezTo>
                    <a:pt x="4834" y="4032"/>
                    <a:pt x="4894" y="4040"/>
                    <a:pt x="4886" y="3995"/>
                  </a:cubicBezTo>
                  <a:cubicBezTo>
                    <a:pt x="4886" y="3965"/>
                    <a:pt x="4857" y="3958"/>
                    <a:pt x="4849" y="3928"/>
                  </a:cubicBezTo>
                  <a:cubicBezTo>
                    <a:pt x="4842" y="3906"/>
                    <a:pt x="4849" y="3884"/>
                    <a:pt x="4857" y="3862"/>
                  </a:cubicBezTo>
                  <a:cubicBezTo>
                    <a:pt x="4908" y="3854"/>
                    <a:pt x="4960" y="3869"/>
                    <a:pt x="5020" y="3862"/>
                  </a:cubicBezTo>
                  <a:cubicBezTo>
                    <a:pt x="5065" y="3862"/>
                    <a:pt x="5094" y="3832"/>
                    <a:pt x="5139" y="3817"/>
                  </a:cubicBezTo>
                  <a:cubicBezTo>
                    <a:pt x="5131" y="3824"/>
                    <a:pt x="5139" y="3847"/>
                    <a:pt x="5139" y="3854"/>
                  </a:cubicBezTo>
                  <a:cubicBezTo>
                    <a:pt x="5161" y="3854"/>
                    <a:pt x="5183" y="3847"/>
                    <a:pt x="5205" y="3847"/>
                  </a:cubicBezTo>
                  <a:cubicBezTo>
                    <a:pt x="5213" y="3795"/>
                    <a:pt x="5213" y="3743"/>
                    <a:pt x="5213" y="3691"/>
                  </a:cubicBezTo>
                  <a:cubicBezTo>
                    <a:pt x="5161" y="3691"/>
                    <a:pt x="5183" y="3639"/>
                    <a:pt x="5176" y="3609"/>
                  </a:cubicBezTo>
                  <a:cubicBezTo>
                    <a:pt x="5116" y="3602"/>
                    <a:pt x="5109" y="3631"/>
                    <a:pt x="5094" y="3683"/>
                  </a:cubicBezTo>
                  <a:cubicBezTo>
                    <a:pt x="5072" y="3676"/>
                    <a:pt x="5057" y="3661"/>
                    <a:pt x="5035" y="3661"/>
                  </a:cubicBezTo>
                  <a:cubicBezTo>
                    <a:pt x="5012" y="3654"/>
                    <a:pt x="4997" y="3668"/>
                    <a:pt x="4975" y="3676"/>
                  </a:cubicBezTo>
                  <a:cubicBezTo>
                    <a:pt x="4901" y="3683"/>
                    <a:pt x="4805" y="3668"/>
                    <a:pt x="4738" y="3646"/>
                  </a:cubicBezTo>
                  <a:cubicBezTo>
                    <a:pt x="4700" y="3631"/>
                    <a:pt x="4671" y="3609"/>
                    <a:pt x="4663" y="3565"/>
                  </a:cubicBezTo>
                  <a:cubicBezTo>
                    <a:pt x="4649" y="3498"/>
                    <a:pt x="4626" y="3431"/>
                    <a:pt x="4604" y="3364"/>
                  </a:cubicBezTo>
                  <a:cubicBezTo>
                    <a:pt x="4663" y="3371"/>
                    <a:pt x="4634" y="3297"/>
                    <a:pt x="4671" y="3275"/>
                  </a:cubicBezTo>
                  <a:cubicBezTo>
                    <a:pt x="4730" y="3275"/>
                    <a:pt x="4790" y="3253"/>
                    <a:pt x="4819" y="3201"/>
                  </a:cubicBezTo>
                  <a:cubicBezTo>
                    <a:pt x="4849" y="3149"/>
                    <a:pt x="4901" y="3074"/>
                    <a:pt x="4968" y="3060"/>
                  </a:cubicBezTo>
                  <a:cubicBezTo>
                    <a:pt x="5005" y="3052"/>
                    <a:pt x="5042" y="3060"/>
                    <a:pt x="5065" y="3022"/>
                  </a:cubicBezTo>
                  <a:cubicBezTo>
                    <a:pt x="5079" y="3000"/>
                    <a:pt x="5094" y="2985"/>
                    <a:pt x="5116" y="2970"/>
                  </a:cubicBezTo>
                  <a:cubicBezTo>
                    <a:pt x="5161" y="2948"/>
                    <a:pt x="5235" y="2948"/>
                    <a:pt x="5257" y="2903"/>
                  </a:cubicBezTo>
                  <a:cubicBezTo>
                    <a:pt x="5302" y="2903"/>
                    <a:pt x="5354" y="2889"/>
                    <a:pt x="5391" y="2859"/>
                  </a:cubicBezTo>
                  <a:cubicBezTo>
                    <a:pt x="5406" y="2852"/>
                    <a:pt x="5413" y="2837"/>
                    <a:pt x="5428" y="2822"/>
                  </a:cubicBezTo>
                  <a:cubicBezTo>
                    <a:pt x="5451" y="2800"/>
                    <a:pt x="5488" y="2807"/>
                    <a:pt x="5517" y="2792"/>
                  </a:cubicBezTo>
                  <a:cubicBezTo>
                    <a:pt x="5532" y="2681"/>
                    <a:pt x="5673" y="2725"/>
                    <a:pt x="5748" y="2718"/>
                  </a:cubicBezTo>
                  <a:lnTo>
                    <a:pt x="5770" y="2658"/>
                  </a:lnTo>
                  <a:cubicBezTo>
                    <a:pt x="5777" y="2644"/>
                    <a:pt x="5800" y="2621"/>
                    <a:pt x="5814" y="2599"/>
                  </a:cubicBezTo>
                  <a:cubicBezTo>
                    <a:pt x="5807" y="2584"/>
                    <a:pt x="5814" y="2562"/>
                    <a:pt x="5829" y="2555"/>
                  </a:cubicBezTo>
                  <a:cubicBezTo>
                    <a:pt x="5800" y="2555"/>
                    <a:pt x="5785" y="2525"/>
                    <a:pt x="5777" y="2495"/>
                  </a:cubicBezTo>
                  <a:cubicBezTo>
                    <a:pt x="5755" y="2503"/>
                    <a:pt x="5748" y="2510"/>
                    <a:pt x="5748" y="2525"/>
                  </a:cubicBezTo>
                  <a:cubicBezTo>
                    <a:pt x="5740" y="2525"/>
                    <a:pt x="5733" y="2532"/>
                    <a:pt x="5725" y="2532"/>
                  </a:cubicBezTo>
                  <a:cubicBezTo>
                    <a:pt x="5718" y="2547"/>
                    <a:pt x="5710" y="2569"/>
                    <a:pt x="5710" y="2584"/>
                  </a:cubicBezTo>
                  <a:cubicBezTo>
                    <a:pt x="5673" y="2592"/>
                    <a:pt x="5673" y="2562"/>
                    <a:pt x="5666" y="2532"/>
                  </a:cubicBezTo>
                  <a:cubicBezTo>
                    <a:pt x="5636" y="2525"/>
                    <a:pt x="5592" y="2584"/>
                    <a:pt x="5569" y="2555"/>
                  </a:cubicBezTo>
                  <a:cubicBezTo>
                    <a:pt x="5540" y="2525"/>
                    <a:pt x="5517" y="2525"/>
                    <a:pt x="5480" y="2532"/>
                  </a:cubicBezTo>
                  <a:cubicBezTo>
                    <a:pt x="5480" y="2547"/>
                    <a:pt x="5473" y="2562"/>
                    <a:pt x="5473" y="2584"/>
                  </a:cubicBezTo>
                  <a:cubicBezTo>
                    <a:pt x="5406" y="2584"/>
                    <a:pt x="5295" y="2547"/>
                    <a:pt x="5302" y="2644"/>
                  </a:cubicBezTo>
                  <a:cubicBezTo>
                    <a:pt x="5243" y="2644"/>
                    <a:pt x="5272" y="2525"/>
                    <a:pt x="5339" y="2525"/>
                  </a:cubicBezTo>
                  <a:cubicBezTo>
                    <a:pt x="5339" y="2517"/>
                    <a:pt x="5339" y="2517"/>
                    <a:pt x="5347" y="2510"/>
                  </a:cubicBezTo>
                  <a:cubicBezTo>
                    <a:pt x="5369" y="2510"/>
                    <a:pt x="5399" y="2517"/>
                    <a:pt x="5428" y="2510"/>
                  </a:cubicBezTo>
                  <a:cubicBezTo>
                    <a:pt x="5428" y="2473"/>
                    <a:pt x="5480" y="2480"/>
                    <a:pt x="5510" y="2480"/>
                  </a:cubicBezTo>
                  <a:cubicBezTo>
                    <a:pt x="5502" y="2428"/>
                    <a:pt x="5428" y="2436"/>
                    <a:pt x="5384" y="2428"/>
                  </a:cubicBezTo>
                  <a:cubicBezTo>
                    <a:pt x="5384" y="2391"/>
                    <a:pt x="5384" y="2354"/>
                    <a:pt x="5436" y="2369"/>
                  </a:cubicBezTo>
                  <a:cubicBezTo>
                    <a:pt x="5428" y="2347"/>
                    <a:pt x="5436" y="2332"/>
                    <a:pt x="5451" y="2324"/>
                  </a:cubicBezTo>
                  <a:cubicBezTo>
                    <a:pt x="5473" y="2258"/>
                    <a:pt x="5391" y="2302"/>
                    <a:pt x="5399" y="2258"/>
                  </a:cubicBezTo>
                  <a:cubicBezTo>
                    <a:pt x="5399" y="2250"/>
                    <a:pt x="5451" y="2250"/>
                    <a:pt x="5428" y="2228"/>
                  </a:cubicBezTo>
                  <a:cubicBezTo>
                    <a:pt x="5421" y="2213"/>
                    <a:pt x="5399" y="2213"/>
                    <a:pt x="5384" y="2206"/>
                  </a:cubicBezTo>
                  <a:cubicBezTo>
                    <a:pt x="5347" y="2191"/>
                    <a:pt x="5295" y="2198"/>
                    <a:pt x="5295" y="2146"/>
                  </a:cubicBezTo>
                  <a:cubicBezTo>
                    <a:pt x="5295" y="2072"/>
                    <a:pt x="5198" y="1938"/>
                    <a:pt x="5265" y="1871"/>
                  </a:cubicBezTo>
                  <a:cubicBezTo>
                    <a:pt x="5287" y="1849"/>
                    <a:pt x="5295" y="1827"/>
                    <a:pt x="5295" y="1804"/>
                  </a:cubicBezTo>
                  <a:cubicBezTo>
                    <a:pt x="5257" y="1819"/>
                    <a:pt x="5243" y="1856"/>
                    <a:pt x="5213" y="1879"/>
                  </a:cubicBezTo>
                  <a:cubicBezTo>
                    <a:pt x="5183" y="1901"/>
                    <a:pt x="5102" y="1909"/>
                    <a:pt x="5065" y="1886"/>
                  </a:cubicBezTo>
                  <a:cubicBezTo>
                    <a:pt x="5072" y="1901"/>
                    <a:pt x="5072" y="1916"/>
                    <a:pt x="5072" y="1938"/>
                  </a:cubicBezTo>
                  <a:cubicBezTo>
                    <a:pt x="5035" y="1931"/>
                    <a:pt x="5005" y="1938"/>
                    <a:pt x="4997" y="1983"/>
                  </a:cubicBezTo>
                  <a:cubicBezTo>
                    <a:pt x="4923" y="2005"/>
                    <a:pt x="4960" y="1879"/>
                    <a:pt x="4968" y="1842"/>
                  </a:cubicBezTo>
                  <a:cubicBezTo>
                    <a:pt x="4975" y="1797"/>
                    <a:pt x="4960" y="1678"/>
                    <a:pt x="5012" y="1656"/>
                  </a:cubicBezTo>
                  <a:cubicBezTo>
                    <a:pt x="5020" y="1649"/>
                    <a:pt x="5012" y="1641"/>
                    <a:pt x="5020" y="1641"/>
                  </a:cubicBezTo>
                  <a:cubicBezTo>
                    <a:pt x="4975" y="1634"/>
                    <a:pt x="4946" y="1559"/>
                    <a:pt x="4908" y="1582"/>
                  </a:cubicBezTo>
                  <a:cubicBezTo>
                    <a:pt x="4908" y="1604"/>
                    <a:pt x="4901" y="1619"/>
                    <a:pt x="4901" y="1641"/>
                  </a:cubicBezTo>
                  <a:cubicBezTo>
                    <a:pt x="4879" y="1641"/>
                    <a:pt x="4842" y="1626"/>
                    <a:pt x="4827" y="1641"/>
                  </a:cubicBezTo>
                  <a:cubicBezTo>
                    <a:pt x="4805" y="1656"/>
                    <a:pt x="4819" y="1693"/>
                    <a:pt x="4805" y="1708"/>
                  </a:cubicBezTo>
                  <a:cubicBezTo>
                    <a:pt x="4700" y="1715"/>
                    <a:pt x="4686" y="1559"/>
                    <a:pt x="4567" y="1582"/>
                  </a:cubicBezTo>
                  <a:cubicBezTo>
                    <a:pt x="4560" y="1604"/>
                    <a:pt x="4582" y="1611"/>
                    <a:pt x="4604" y="1611"/>
                  </a:cubicBezTo>
                  <a:cubicBezTo>
                    <a:pt x="4597" y="1611"/>
                    <a:pt x="4597" y="1619"/>
                    <a:pt x="4582" y="1619"/>
                  </a:cubicBezTo>
                  <a:cubicBezTo>
                    <a:pt x="4582" y="1649"/>
                    <a:pt x="4589" y="1671"/>
                    <a:pt x="4604" y="1701"/>
                  </a:cubicBezTo>
                  <a:cubicBezTo>
                    <a:pt x="4574" y="1701"/>
                    <a:pt x="4500" y="1678"/>
                    <a:pt x="4493" y="1723"/>
                  </a:cubicBezTo>
                  <a:cubicBezTo>
                    <a:pt x="4485" y="1760"/>
                    <a:pt x="4507" y="1790"/>
                    <a:pt x="4507" y="1827"/>
                  </a:cubicBezTo>
                  <a:cubicBezTo>
                    <a:pt x="4485" y="1834"/>
                    <a:pt x="4470" y="1812"/>
                    <a:pt x="4448" y="1819"/>
                  </a:cubicBezTo>
                  <a:cubicBezTo>
                    <a:pt x="4441" y="1819"/>
                    <a:pt x="4426" y="1819"/>
                    <a:pt x="4411" y="1819"/>
                  </a:cubicBezTo>
                  <a:cubicBezTo>
                    <a:pt x="4270" y="1797"/>
                    <a:pt x="4426" y="1619"/>
                    <a:pt x="4403" y="1552"/>
                  </a:cubicBezTo>
                  <a:cubicBezTo>
                    <a:pt x="4389" y="1500"/>
                    <a:pt x="4344" y="1441"/>
                    <a:pt x="4300" y="1418"/>
                  </a:cubicBezTo>
                  <a:cubicBezTo>
                    <a:pt x="4255" y="1396"/>
                    <a:pt x="4240" y="1374"/>
                    <a:pt x="4240" y="1322"/>
                  </a:cubicBezTo>
                  <a:cubicBezTo>
                    <a:pt x="4210" y="1322"/>
                    <a:pt x="4158" y="1337"/>
                    <a:pt x="4144" y="1299"/>
                  </a:cubicBezTo>
                  <a:cubicBezTo>
                    <a:pt x="4129" y="1262"/>
                    <a:pt x="4129" y="1233"/>
                    <a:pt x="4106" y="1196"/>
                  </a:cubicBezTo>
                  <a:cubicBezTo>
                    <a:pt x="4055" y="1121"/>
                    <a:pt x="4077" y="1002"/>
                    <a:pt x="4092" y="913"/>
                  </a:cubicBezTo>
                  <a:cubicBezTo>
                    <a:pt x="4092" y="928"/>
                    <a:pt x="4055" y="906"/>
                    <a:pt x="4047" y="899"/>
                  </a:cubicBezTo>
                  <a:cubicBezTo>
                    <a:pt x="4040" y="884"/>
                    <a:pt x="4040" y="854"/>
                    <a:pt x="4040" y="839"/>
                  </a:cubicBezTo>
                  <a:cubicBezTo>
                    <a:pt x="4047" y="794"/>
                    <a:pt x="4055" y="743"/>
                    <a:pt x="3995" y="743"/>
                  </a:cubicBezTo>
                  <a:cubicBezTo>
                    <a:pt x="3995" y="735"/>
                    <a:pt x="3988" y="728"/>
                    <a:pt x="3988" y="720"/>
                  </a:cubicBezTo>
                  <a:cubicBezTo>
                    <a:pt x="3950" y="713"/>
                    <a:pt x="3817" y="794"/>
                    <a:pt x="3795" y="705"/>
                  </a:cubicBezTo>
                  <a:cubicBezTo>
                    <a:pt x="3787" y="713"/>
                    <a:pt x="3772" y="705"/>
                    <a:pt x="3765" y="705"/>
                  </a:cubicBezTo>
                  <a:cubicBezTo>
                    <a:pt x="3765" y="691"/>
                    <a:pt x="3765" y="668"/>
                    <a:pt x="3765" y="654"/>
                  </a:cubicBezTo>
                  <a:cubicBezTo>
                    <a:pt x="3728" y="639"/>
                    <a:pt x="3646" y="579"/>
                    <a:pt x="3639" y="646"/>
                  </a:cubicBezTo>
                  <a:cubicBezTo>
                    <a:pt x="3601" y="639"/>
                    <a:pt x="3557" y="631"/>
                    <a:pt x="3512" y="646"/>
                  </a:cubicBezTo>
                  <a:cubicBezTo>
                    <a:pt x="3512" y="631"/>
                    <a:pt x="3505" y="624"/>
                    <a:pt x="3505" y="609"/>
                  </a:cubicBezTo>
                  <a:cubicBezTo>
                    <a:pt x="3483" y="602"/>
                    <a:pt x="3453" y="594"/>
                    <a:pt x="3453" y="564"/>
                  </a:cubicBezTo>
                  <a:cubicBezTo>
                    <a:pt x="3475" y="564"/>
                    <a:pt x="3498" y="564"/>
                    <a:pt x="3520" y="564"/>
                  </a:cubicBezTo>
                  <a:cubicBezTo>
                    <a:pt x="3527" y="527"/>
                    <a:pt x="3505" y="490"/>
                    <a:pt x="3520" y="453"/>
                  </a:cubicBezTo>
                  <a:cubicBezTo>
                    <a:pt x="3542" y="423"/>
                    <a:pt x="3542" y="401"/>
                    <a:pt x="3542" y="364"/>
                  </a:cubicBezTo>
                  <a:cubicBezTo>
                    <a:pt x="3520" y="357"/>
                    <a:pt x="3498" y="357"/>
                    <a:pt x="3483" y="357"/>
                  </a:cubicBezTo>
                  <a:cubicBezTo>
                    <a:pt x="3483" y="319"/>
                    <a:pt x="3468" y="267"/>
                    <a:pt x="3520" y="267"/>
                  </a:cubicBezTo>
                  <a:cubicBezTo>
                    <a:pt x="3527" y="252"/>
                    <a:pt x="3527" y="230"/>
                    <a:pt x="3520" y="223"/>
                  </a:cubicBezTo>
                  <a:cubicBezTo>
                    <a:pt x="3520" y="215"/>
                    <a:pt x="3483" y="215"/>
                    <a:pt x="3475" y="208"/>
                  </a:cubicBezTo>
                  <a:cubicBezTo>
                    <a:pt x="3460" y="193"/>
                    <a:pt x="3453" y="171"/>
                    <a:pt x="3453" y="149"/>
                  </a:cubicBezTo>
                  <a:cubicBezTo>
                    <a:pt x="3453" y="149"/>
                    <a:pt x="3453" y="141"/>
                    <a:pt x="3453" y="134"/>
                  </a:cubicBezTo>
                  <a:cubicBezTo>
                    <a:pt x="3408" y="126"/>
                    <a:pt x="3364" y="134"/>
                    <a:pt x="3327" y="119"/>
                  </a:cubicBezTo>
                  <a:cubicBezTo>
                    <a:pt x="3282" y="104"/>
                    <a:pt x="3253" y="97"/>
                    <a:pt x="3208" y="97"/>
                  </a:cubicBezTo>
                  <a:cubicBezTo>
                    <a:pt x="3186" y="97"/>
                    <a:pt x="3126" y="104"/>
                    <a:pt x="3126" y="74"/>
                  </a:cubicBezTo>
                  <a:cubicBezTo>
                    <a:pt x="3134" y="37"/>
                    <a:pt x="3104" y="15"/>
                    <a:pt x="3074" y="0"/>
                  </a:cubicBezTo>
                  <a:cubicBezTo>
                    <a:pt x="3059" y="22"/>
                    <a:pt x="3052" y="45"/>
                    <a:pt x="3015" y="45"/>
                  </a:cubicBezTo>
                  <a:cubicBezTo>
                    <a:pt x="2985" y="45"/>
                    <a:pt x="2948" y="37"/>
                    <a:pt x="2911" y="30"/>
                  </a:cubicBezTo>
                  <a:cubicBezTo>
                    <a:pt x="2859" y="30"/>
                    <a:pt x="2829" y="45"/>
                    <a:pt x="2785" y="67"/>
                  </a:cubicBezTo>
                  <a:cubicBezTo>
                    <a:pt x="2777" y="149"/>
                    <a:pt x="2755" y="215"/>
                    <a:pt x="2725" y="290"/>
                  </a:cubicBezTo>
                  <a:cubicBezTo>
                    <a:pt x="2710" y="327"/>
                    <a:pt x="2696" y="371"/>
                    <a:pt x="2681" y="408"/>
                  </a:cubicBezTo>
                  <a:cubicBezTo>
                    <a:pt x="2666" y="446"/>
                    <a:pt x="2643" y="483"/>
                    <a:pt x="2614" y="505"/>
                  </a:cubicBezTo>
                  <a:cubicBezTo>
                    <a:pt x="2540" y="572"/>
                    <a:pt x="2525" y="676"/>
                    <a:pt x="2436" y="735"/>
                  </a:cubicBezTo>
                  <a:cubicBezTo>
                    <a:pt x="2361" y="787"/>
                    <a:pt x="2280" y="802"/>
                    <a:pt x="2213" y="854"/>
                  </a:cubicBezTo>
                  <a:cubicBezTo>
                    <a:pt x="2176" y="876"/>
                    <a:pt x="2146" y="869"/>
                    <a:pt x="2109" y="884"/>
                  </a:cubicBezTo>
                  <a:cubicBezTo>
                    <a:pt x="2035" y="906"/>
                    <a:pt x="1997" y="980"/>
                    <a:pt x="1968" y="1040"/>
                  </a:cubicBezTo>
                  <a:cubicBezTo>
                    <a:pt x="1916" y="1047"/>
                    <a:pt x="1953" y="1121"/>
                    <a:pt x="1938" y="1151"/>
                  </a:cubicBezTo>
                  <a:cubicBezTo>
                    <a:pt x="1923" y="1188"/>
                    <a:pt x="1901" y="1188"/>
                    <a:pt x="1871" y="1210"/>
                  </a:cubicBezTo>
                  <a:cubicBezTo>
                    <a:pt x="1834" y="1225"/>
                    <a:pt x="1804" y="1240"/>
                    <a:pt x="1782" y="1270"/>
                  </a:cubicBezTo>
                  <a:cubicBezTo>
                    <a:pt x="1738" y="1322"/>
                    <a:pt x="1745" y="1396"/>
                    <a:pt x="1686" y="1448"/>
                  </a:cubicBezTo>
                  <a:cubicBezTo>
                    <a:pt x="1596" y="1522"/>
                    <a:pt x="1485" y="1485"/>
                    <a:pt x="1374" y="1485"/>
                  </a:cubicBezTo>
                  <a:cubicBezTo>
                    <a:pt x="1307" y="1485"/>
                    <a:pt x="1247" y="1485"/>
                    <a:pt x="1188" y="1507"/>
                  </a:cubicBezTo>
                  <a:cubicBezTo>
                    <a:pt x="1129" y="1530"/>
                    <a:pt x="1062" y="1596"/>
                    <a:pt x="987" y="1574"/>
                  </a:cubicBezTo>
                  <a:cubicBezTo>
                    <a:pt x="950" y="1567"/>
                    <a:pt x="884" y="1493"/>
                    <a:pt x="869" y="1448"/>
                  </a:cubicBezTo>
                  <a:cubicBezTo>
                    <a:pt x="861" y="1396"/>
                    <a:pt x="884" y="1374"/>
                    <a:pt x="847" y="1337"/>
                  </a:cubicBezTo>
                  <a:cubicBezTo>
                    <a:pt x="757" y="1255"/>
                    <a:pt x="631" y="1329"/>
                    <a:pt x="572" y="1396"/>
                  </a:cubicBezTo>
                  <a:cubicBezTo>
                    <a:pt x="557" y="1411"/>
                    <a:pt x="549" y="1441"/>
                    <a:pt x="535" y="1456"/>
                  </a:cubicBezTo>
                  <a:cubicBezTo>
                    <a:pt x="505" y="1493"/>
                    <a:pt x="475" y="1530"/>
                    <a:pt x="445" y="1574"/>
                  </a:cubicBezTo>
                  <a:cubicBezTo>
                    <a:pt x="408" y="1611"/>
                    <a:pt x="364" y="1671"/>
                    <a:pt x="319" y="1701"/>
                  </a:cubicBezTo>
                  <a:cubicBezTo>
                    <a:pt x="275" y="1738"/>
                    <a:pt x="215" y="1760"/>
                    <a:pt x="163" y="1797"/>
                  </a:cubicBezTo>
                  <a:cubicBezTo>
                    <a:pt x="82" y="1842"/>
                    <a:pt x="89" y="1879"/>
                    <a:pt x="74" y="1961"/>
                  </a:cubicBezTo>
                  <a:cubicBezTo>
                    <a:pt x="67" y="2005"/>
                    <a:pt x="45" y="2020"/>
                    <a:pt x="30" y="2057"/>
                  </a:cubicBezTo>
                  <a:cubicBezTo>
                    <a:pt x="0" y="2183"/>
                    <a:pt x="96" y="2191"/>
                    <a:pt x="178" y="2258"/>
                  </a:cubicBezTo>
                  <a:cubicBezTo>
                    <a:pt x="193" y="2272"/>
                    <a:pt x="208" y="2287"/>
                    <a:pt x="223" y="2302"/>
                  </a:cubicBezTo>
                  <a:cubicBezTo>
                    <a:pt x="237" y="2309"/>
                    <a:pt x="230" y="2324"/>
                    <a:pt x="252" y="2332"/>
                  </a:cubicBezTo>
                  <a:cubicBezTo>
                    <a:pt x="267" y="2332"/>
                    <a:pt x="267" y="2309"/>
                    <a:pt x="282" y="2309"/>
                  </a:cubicBezTo>
                  <a:cubicBezTo>
                    <a:pt x="327" y="2309"/>
                    <a:pt x="386" y="2324"/>
                    <a:pt x="423" y="2347"/>
                  </a:cubicBezTo>
                  <a:cubicBezTo>
                    <a:pt x="475" y="2384"/>
                    <a:pt x="453" y="2443"/>
                    <a:pt x="453" y="2503"/>
                  </a:cubicBezTo>
                  <a:cubicBezTo>
                    <a:pt x="453" y="2532"/>
                    <a:pt x="453" y="2555"/>
                    <a:pt x="438" y="2577"/>
                  </a:cubicBezTo>
                  <a:cubicBezTo>
                    <a:pt x="423" y="2606"/>
                    <a:pt x="401" y="2614"/>
                    <a:pt x="386" y="2629"/>
                  </a:cubicBezTo>
                  <a:cubicBezTo>
                    <a:pt x="364" y="2658"/>
                    <a:pt x="356" y="2748"/>
                    <a:pt x="371" y="2785"/>
                  </a:cubicBezTo>
                  <a:cubicBezTo>
                    <a:pt x="379" y="2807"/>
                    <a:pt x="408" y="2807"/>
                    <a:pt x="408" y="2829"/>
                  </a:cubicBezTo>
                  <a:cubicBezTo>
                    <a:pt x="423" y="2844"/>
                    <a:pt x="408" y="2881"/>
                    <a:pt x="416" y="2903"/>
                  </a:cubicBezTo>
                  <a:cubicBezTo>
                    <a:pt x="460" y="2911"/>
                    <a:pt x="438" y="2933"/>
                    <a:pt x="453" y="2956"/>
                  </a:cubicBezTo>
                  <a:cubicBezTo>
                    <a:pt x="468" y="2963"/>
                    <a:pt x="490" y="2978"/>
                    <a:pt x="512" y="2978"/>
                  </a:cubicBezTo>
                  <a:cubicBezTo>
                    <a:pt x="557" y="3000"/>
                    <a:pt x="601" y="3000"/>
                    <a:pt x="653" y="3008"/>
                  </a:cubicBezTo>
                  <a:cubicBezTo>
                    <a:pt x="742" y="3008"/>
                    <a:pt x="735" y="3022"/>
                    <a:pt x="735" y="3097"/>
                  </a:cubicBezTo>
                  <a:cubicBezTo>
                    <a:pt x="735" y="3156"/>
                    <a:pt x="735" y="3201"/>
                    <a:pt x="750" y="3245"/>
                  </a:cubicBezTo>
                  <a:cubicBezTo>
                    <a:pt x="765" y="3297"/>
                    <a:pt x="787" y="3342"/>
                    <a:pt x="809" y="3386"/>
                  </a:cubicBezTo>
                  <a:cubicBezTo>
                    <a:pt x="824" y="3431"/>
                    <a:pt x="861" y="3460"/>
                    <a:pt x="869" y="3513"/>
                  </a:cubicBezTo>
                  <a:cubicBezTo>
                    <a:pt x="884" y="3572"/>
                    <a:pt x="906" y="3587"/>
                    <a:pt x="936" y="3639"/>
                  </a:cubicBezTo>
                  <a:cubicBezTo>
                    <a:pt x="965" y="3683"/>
                    <a:pt x="1039" y="3765"/>
                    <a:pt x="1025" y="3817"/>
                  </a:cubicBezTo>
                  <a:cubicBezTo>
                    <a:pt x="995" y="3810"/>
                    <a:pt x="950" y="3817"/>
                    <a:pt x="943" y="3854"/>
                  </a:cubicBezTo>
                  <a:cubicBezTo>
                    <a:pt x="950" y="3854"/>
                    <a:pt x="965" y="3847"/>
                    <a:pt x="973" y="3847"/>
                  </a:cubicBezTo>
                  <a:cubicBezTo>
                    <a:pt x="995" y="3832"/>
                    <a:pt x="1084" y="3810"/>
                    <a:pt x="1106" y="3832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F2D460CC-0B77-CC42-9E04-785849D55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1" y="4758280"/>
              <a:ext cx="993215" cy="931592"/>
            </a:xfrm>
            <a:custGeom>
              <a:avLst/>
              <a:gdLst>
                <a:gd name="T0" fmla="*/ 995 w 2296"/>
                <a:gd name="T1" fmla="*/ 312 h 2155"/>
                <a:gd name="T2" fmla="*/ 743 w 2296"/>
                <a:gd name="T3" fmla="*/ 238 h 2155"/>
                <a:gd name="T4" fmla="*/ 498 w 2296"/>
                <a:gd name="T5" fmla="*/ 193 h 2155"/>
                <a:gd name="T6" fmla="*/ 342 w 2296"/>
                <a:gd name="T7" fmla="*/ 297 h 2155"/>
                <a:gd name="T8" fmla="*/ 179 w 2296"/>
                <a:gd name="T9" fmla="*/ 371 h 2155"/>
                <a:gd name="T10" fmla="*/ 141 w 2296"/>
                <a:gd name="T11" fmla="*/ 394 h 2155"/>
                <a:gd name="T12" fmla="*/ 156 w 2296"/>
                <a:gd name="T13" fmla="*/ 461 h 2155"/>
                <a:gd name="T14" fmla="*/ 97 w 2296"/>
                <a:gd name="T15" fmla="*/ 594 h 2155"/>
                <a:gd name="T16" fmla="*/ 119 w 2296"/>
                <a:gd name="T17" fmla="*/ 758 h 2155"/>
                <a:gd name="T18" fmla="*/ 30 w 2296"/>
                <a:gd name="T19" fmla="*/ 861 h 2155"/>
                <a:gd name="T20" fmla="*/ 30 w 2296"/>
                <a:gd name="T21" fmla="*/ 861 h 2155"/>
                <a:gd name="T22" fmla="*/ 238 w 2296"/>
                <a:gd name="T23" fmla="*/ 980 h 2155"/>
                <a:gd name="T24" fmla="*/ 127 w 2296"/>
                <a:gd name="T25" fmla="*/ 1129 h 2155"/>
                <a:gd name="T26" fmla="*/ 97 w 2296"/>
                <a:gd name="T27" fmla="*/ 1352 h 2155"/>
                <a:gd name="T28" fmla="*/ 216 w 2296"/>
                <a:gd name="T29" fmla="*/ 1411 h 2155"/>
                <a:gd name="T30" fmla="*/ 357 w 2296"/>
                <a:gd name="T31" fmla="*/ 1389 h 2155"/>
                <a:gd name="T32" fmla="*/ 527 w 2296"/>
                <a:gd name="T33" fmla="*/ 1322 h 2155"/>
                <a:gd name="T34" fmla="*/ 758 w 2296"/>
                <a:gd name="T35" fmla="*/ 1560 h 2155"/>
                <a:gd name="T36" fmla="*/ 758 w 2296"/>
                <a:gd name="T37" fmla="*/ 1656 h 2155"/>
                <a:gd name="T38" fmla="*/ 832 w 2296"/>
                <a:gd name="T39" fmla="*/ 1782 h 2155"/>
                <a:gd name="T40" fmla="*/ 995 w 2296"/>
                <a:gd name="T41" fmla="*/ 1909 h 2155"/>
                <a:gd name="T42" fmla="*/ 1189 w 2296"/>
                <a:gd name="T43" fmla="*/ 2028 h 2155"/>
                <a:gd name="T44" fmla="*/ 1463 w 2296"/>
                <a:gd name="T45" fmla="*/ 2035 h 2155"/>
                <a:gd name="T46" fmla="*/ 1500 w 2296"/>
                <a:gd name="T47" fmla="*/ 2094 h 2155"/>
                <a:gd name="T48" fmla="*/ 1604 w 2296"/>
                <a:gd name="T49" fmla="*/ 2154 h 2155"/>
                <a:gd name="T50" fmla="*/ 1649 w 2296"/>
                <a:gd name="T51" fmla="*/ 2020 h 2155"/>
                <a:gd name="T52" fmla="*/ 1768 w 2296"/>
                <a:gd name="T53" fmla="*/ 1820 h 2155"/>
                <a:gd name="T54" fmla="*/ 1820 w 2296"/>
                <a:gd name="T55" fmla="*/ 1701 h 2155"/>
                <a:gd name="T56" fmla="*/ 1849 w 2296"/>
                <a:gd name="T57" fmla="*/ 1663 h 2155"/>
                <a:gd name="T58" fmla="*/ 1857 w 2296"/>
                <a:gd name="T59" fmla="*/ 1485 h 2155"/>
                <a:gd name="T60" fmla="*/ 1916 w 2296"/>
                <a:gd name="T61" fmla="*/ 1307 h 2155"/>
                <a:gd name="T62" fmla="*/ 2028 w 2296"/>
                <a:gd name="T63" fmla="*/ 1218 h 2155"/>
                <a:gd name="T64" fmla="*/ 2124 w 2296"/>
                <a:gd name="T65" fmla="*/ 1144 h 2155"/>
                <a:gd name="T66" fmla="*/ 2258 w 2296"/>
                <a:gd name="T67" fmla="*/ 1025 h 2155"/>
                <a:gd name="T68" fmla="*/ 2198 w 2296"/>
                <a:gd name="T69" fmla="*/ 921 h 2155"/>
                <a:gd name="T70" fmla="*/ 2072 w 2296"/>
                <a:gd name="T71" fmla="*/ 802 h 2155"/>
                <a:gd name="T72" fmla="*/ 1968 w 2296"/>
                <a:gd name="T73" fmla="*/ 750 h 2155"/>
                <a:gd name="T74" fmla="*/ 1782 w 2296"/>
                <a:gd name="T75" fmla="*/ 713 h 2155"/>
                <a:gd name="T76" fmla="*/ 1723 w 2296"/>
                <a:gd name="T77" fmla="*/ 550 h 2155"/>
                <a:gd name="T78" fmla="*/ 1671 w 2296"/>
                <a:gd name="T79" fmla="*/ 505 h 2155"/>
                <a:gd name="T80" fmla="*/ 1545 w 2296"/>
                <a:gd name="T81" fmla="*/ 401 h 2155"/>
                <a:gd name="T82" fmla="*/ 1396 w 2296"/>
                <a:gd name="T83" fmla="*/ 409 h 2155"/>
                <a:gd name="T84" fmla="*/ 1285 w 2296"/>
                <a:gd name="T85" fmla="*/ 319 h 2155"/>
                <a:gd name="T86" fmla="*/ 1196 w 2296"/>
                <a:gd name="T87" fmla="*/ 223 h 2155"/>
                <a:gd name="T88" fmla="*/ 1107 w 2296"/>
                <a:gd name="T89" fmla="*/ 104 h 2155"/>
                <a:gd name="T90" fmla="*/ 1040 w 2296"/>
                <a:gd name="T91" fmla="*/ 52 h 2155"/>
                <a:gd name="T92" fmla="*/ 981 w 2296"/>
                <a:gd name="T93" fmla="*/ 119 h 2155"/>
                <a:gd name="T94" fmla="*/ 958 w 2296"/>
                <a:gd name="T95" fmla="*/ 24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6" h="2155">
                  <a:moveTo>
                    <a:pt x="995" y="312"/>
                  </a:moveTo>
                  <a:lnTo>
                    <a:pt x="995" y="312"/>
                  </a:lnTo>
                  <a:cubicBezTo>
                    <a:pt x="995" y="327"/>
                    <a:pt x="899" y="319"/>
                    <a:pt x="884" y="319"/>
                  </a:cubicBezTo>
                  <a:cubicBezTo>
                    <a:pt x="891" y="253"/>
                    <a:pt x="787" y="238"/>
                    <a:pt x="743" y="238"/>
                  </a:cubicBezTo>
                  <a:cubicBezTo>
                    <a:pt x="698" y="238"/>
                    <a:pt x="676" y="238"/>
                    <a:pt x="639" y="223"/>
                  </a:cubicBezTo>
                  <a:cubicBezTo>
                    <a:pt x="602" y="208"/>
                    <a:pt x="535" y="193"/>
                    <a:pt x="498" y="193"/>
                  </a:cubicBezTo>
                  <a:cubicBezTo>
                    <a:pt x="468" y="245"/>
                    <a:pt x="409" y="208"/>
                    <a:pt x="372" y="238"/>
                  </a:cubicBezTo>
                  <a:cubicBezTo>
                    <a:pt x="364" y="253"/>
                    <a:pt x="357" y="297"/>
                    <a:pt x="342" y="297"/>
                  </a:cubicBezTo>
                  <a:cubicBezTo>
                    <a:pt x="320" y="305"/>
                    <a:pt x="305" y="275"/>
                    <a:pt x="290" y="267"/>
                  </a:cubicBezTo>
                  <a:cubicBezTo>
                    <a:pt x="245" y="253"/>
                    <a:pt x="179" y="334"/>
                    <a:pt x="179" y="371"/>
                  </a:cubicBezTo>
                  <a:cubicBezTo>
                    <a:pt x="186" y="371"/>
                    <a:pt x="193" y="379"/>
                    <a:pt x="201" y="371"/>
                  </a:cubicBezTo>
                  <a:cubicBezTo>
                    <a:pt x="208" y="409"/>
                    <a:pt x="156" y="394"/>
                    <a:pt x="141" y="394"/>
                  </a:cubicBezTo>
                  <a:cubicBezTo>
                    <a:pt x="134" y="424"/>
                    <a:pt x="141" y="438"/>
                    <a:pt x="149" y="461"/>
                  </a:cubicBezTo>
                  <a:cubicBezTo>
                    <a:pt x="156" y="461"/>
                    <a:pt x="156" y="461"/>
                    <a:pt x="156" y="461"/>
                  </a:cubicBezTo>
                  <a:cubicBezTo>
                    <a:pt x="156" y="468"/>
                    <a:pt x="156" y="475"/>
                    <a:pt x="156" y="475"/>
                  </a:cubicBezTo>
                  <a:cubicBezTo>
                    <a:pt x="127" y="468"/>
                    <a:pt x="89" y="572"/>
                    <a:pt x="97" y="594"/>
                  </a:cubicBezTo>
                  <a:cubicBezTo>
                    <a:pt x="141" y="594"/>
                    <a:pt x="104" y="676"/>
                    <a:pt x="97" y="706"/>
                  </a:cubicBezTo>
                  <a:cubicBezTo>
                    <a:pt x="134" y="706"/>
                    <a:pt x="141" y="743"/>
                    <a:pt x="119" y="758"/>
                  </a:cubicBezTo>
                  <a:cubicBezTo>
                    <a:pt x="97" y="772"/>
                    <a:pt x="37" y="802"/>
                    <a:pt x="0" y="824"/>
                  </a:cubicBezTo>
                  <a:cubicBezTo>
                    <a:pt x="8" y="839"/>
                    <a:pt x="15" y="854"/>
                    <a:pt x="30" y="861"/>
                  </a:cubicBezTo>
                  <a:cubicBezTo>
                    <a:pt x="45" y="854"/>
                    <a:pt x="52" y="847"/>
                    <a:pt x="60" y="839"/>
                  </a:cubicBezTo>
                  <a:cubicBezTo>
                    <a:pt x="52" y="847"/>
                    <a:pt x="45" y="854"/>
                    <a:pt x="30" y="861"/>
                  </a:cubicBezTo>
                  <a:cubicBezTo>
                    <a:pt x="45" y="884"/>
                    <a:pt x="67" y="891"/>
                    <a:pt x="82" y="906"/>
                  </a:cubicBezTo>
                  <a:cubicBezTo>
                    <a:pt x="127" y="943"/>
                    <a:pt x="186" y="951"/>
                    <a:pt x="238" y="980"/>
                  </a:cubicBezTo>
                  <a:cubicBezTo>
                    <a:pt x="216" y="973"/>
                    <a:pt x="193" y="988"/>
                    <a:pt x="179" y="995"/>
                  </a:cubicBezTo>
                  <a:cubicBezTo>
                    <a:pt x="164" y="1040"/>
                    <a:pt x="156" y="1092"/>
                    <a:pt x="127" y="1129"/>
                  </a:cubicBezTo>
                  <a:cubicBezTo>
                    <a:pt x="97" y="1166"/>
                    <a:pt x="37" y="1203"/>
                    <a:pt x="67" y="1248"/>
                  </a:cubicBezTo>
                  <a:cubicBezTo>
                    <a:pt x="89" y="1277"/>
                    <a:pt x="75" y="1337"/>
                    <a:pt x="97" y="1352"/>
                  </a:cubicBezTo>
                  <a:cubicBezTo>
                    <a:pt x="134" y="1374"/>
                    <a:pt x="193" y="1352"/>
                    <a:pt x="230" y="1344"/>
                  </a:cubicBezTo>
                  <a:cubicBezTo>
                    <a:pt x="223" y="1366"/>
                    <a:pt x="238" y="1389"/>
                    <a:pt x="216" y="1411"/>
                  </a:cubicBezTo>
                  <a:cubicBezTo>
                    <a:pt x="238" y="1418"/>
                    <a:pt x="275" y="1478"/>
                    <a:pt x="290" y="1456"/>
                  </a:cubicBezTo>
                  <a:cubicBezTo>
                    <a:pt x="327" y="1426"/>
                    <a:pt x="305" y="1404"/>
                    <a:pt x="357" y="1389"/>
                  </a:cubicBezTo>
                  <a:cubicBezTo>
                    <a:pt x="394" y="1374"/>
                    <a:pt x="387" y="1329"/>
                    <a:pt x="424" y="1329"/>
                  </a:cubicBezTo>
                  <a:cubicBezTo>
                    <a:pt x="468" y="1337"/>
                    <a:pt x="490" y="1292"/>
                    <a:pt x="527" y="1322"/>
                  </a:cubicBezTo>
                  <a:cubicBezTo>
                    <a:pt x="572" y="1352"/>
                    <a:pt x="579" y="1396"/>
                    <a:pt x="609" y="1441"/>
                  </a:cubicBezTo>
                  <a:cubicBezTo>
                    <a:pt x="646" y="1485"/>
                    <a:pt x="706" y="1515"/>
                    <a:pt x="758" y="1560"/>
                  </a:cubicBezTo>
                  <a:cubicBezTo>
                    <a:pt x="773" y="1574"/>
                    <a:pt x="847" y="1604"/>
                    <a:pt x="854" y="1626"/>
                  </a:cubicBezTo>
                  <a:cubicBezTo>
                    <a:pt x="854" y="1656"/>
                    <a:pt x="780" y="1656"/>
                    <a:pt x="758" y="1656"/>
                  </a:cubicBezTo>
                  <a:cubicBezTo>
                    <a:pt x="750" y="1671"/>
                    <a:pt x="743" y="1693"/>
                    <a:pt x="743" y="1708"/>
                  </a:cubicBezTo>
                  <a:cubicBezTo>
                    <a:pt x="787" y="1723"/>
                    <a:pt x="787" y="1775"/>
                    <a:pt x="832" y="1782"/>
                  </a:cubicBezTo>
                  <a:cubicBezTo>
                    <a:pt x="832" y="1849"/>
                    <a:pt x="891" y="1820"/>
                    <a:pt x="936" y="1820"/>
                  </a:cubicBezTo>
                  <a:cubicBezTo>
                    <a:pt x="1003" y="1820"/>
                    <a:pt x="995" y="1857"/>
                    <a:pt x="995" y="1909"/>
                  </a:cubicBezTo>
                  <a:cubicBezTo>
                    <a:pt x="1047" y="1909"/>
                    <a:pt x="1084" y="1953"/>
                    <a:pt x="1129" y="1968"/>
                  </a:cubicBezTo>
                  <a:cubicBezTo>
                    <a:pt x="1174" y="1976"/>
                    <a:pt x="1189" y="1983"/>
                    <a:pt x="1189" y="2028"/>
                  </a:cubicBezTo>
                  <a:cubicBezTo>
                    <a:pt x="1233" y="2035"/>
                    <a:pt x="1270" y="2028"/>
                    <a:pt x="1315" y="2035"/>
                  </a:cubicBezTo>
                  <a:cubicBezTo>
                    <a:pt x="1367" y="2050"/>
                    <a:pt x="1411" y="2020"/>
                    <a:pt x="1463" y="2035"/>
                  </a:cubicBezTo>
                  <a:cubicBezTo>
                    <a:pt x="1463" y="2057"/>
                    <a:pt x="1463" y="2079"/>
                    <a:pt x="1463" y="2094"/>
                  </a:cubicBezTo>
                  <a:cubicBezTo>
                    <a:pt x="1478" y="2094"/>
                    <a:pt x="1485" y="2094"/>
                    <a:pt x="1500" y="2094"/>
                  </a:cubicBezTo>
                  <a:cubicBezTo>
                    <a:pt x="1500" y="2131"/>
                    <a:pt x="1552" y="2094"/>
                    <a:pt x="1552" y="2154"/>
                  </a:cubicBezTo>
                  <a:cubicBezTo>
                    <a:pt x="1567" y="2154"/>
                    <a:pt x="1589" y="2154"/>
                    <a:pt x="1604" y="2154"/>
                  </a:cubicBezTo>
                  <a:cubicBezTo>
                    <a:pt x="1619" y="2139"/>
                    <a:pt x="1656" y="2087"/>
                    <a:pt x="1693" y="2050"/>
                  </a:cubicBezTo>
                  <a:cubicBezTo>
                    <a:pt x="1671" y="2042"/>
                    <a:pt x="1656" y="2035"/>
                    <a:pt x="1649" y="2020"/>
                  </a:cubicBezTo>
                  <a:cubicBezTo>
                    <a:pt x="1634" y="1990"/>
                    <a:pt x="1664" y="1961"/>
                    <a:pt x="1679" y="1938"/>
                  </a:cubicBezTo>
                  <a:cubicBezTo>
                    <a:pt x="1716" y="1901"/>
                    <a:pt x="1738" y="1864"/>
                    <a:pt x="1768" y="1820"/>
                  </a:cubicBezTo>
                  <a:cubicBezTo>
                    <a:pt x="1782" y="1790"/>
                    <a:pt x="1790" y="1738"/>
                    <a:pt x="1812" y="1723"/>
                  </a:cubicBezTo>
                  <a:cubicBezTo>
                    <a:pt x="1820" y="1716"/>
                    <a:pt x="1820" y="1708"/>
                    <a:pt x="1820" y="1701"/>
                  </a:cubicBezTo>
                  <a:cubicBezTo>
                    <a:pt x="1834" y="1701"/>
                    <a:pt x="1849" y="1701"/>
                    <a:pt x="1864" y="1701"/>
                  </a:cubicBezTo>
                  <a:cubicBezTo>
                    <a:pt x="1872" y="1686"/>
                    <a:pt x="1872" y="1663"/>
                    <a:pt x="1849" y="1663"/>
                  </a:cubicBezTo>
                  <a:cubicBezTo>
                    <a:pt x="1834" y="1626"/>
                    <a:pt x="1820" y="1582"/>
                    <a:pt x="1834" y="1545"/>
                  </a:cubicBezTo>
                  <a:cubicBezTo>
                    <a:pt x="1849" y="1537"/>
                    <a:pt x="1842" y="1508"/>
                    <a:pt x="1857" y="1485"/>
                  </a:cubicBezTo>
                  <a:cubicBezTo>
                    <a:pt x="1872" y="1463"/>
                    <a:pt x="1894" y="1478"/>
                    <a:pt x="1909" y="1456"/>
                  </a:cubicBezTo>
                  <a:cubicBezTo>
                    <a:pt x="1946" y="1426"/>
                    <a:pt x="1901" y="1352"/>
                    <a:pt x="1916" y="1307"/>
                  </a:cubicBezTo>
                  <a:cubicBezTo>
                    <a:pt x="1924" y="1285"/>
                    <a:pt x="1953" y="1285"/>
                    <a:pt x="1976" y="1277"/>
                  </a:cubicBezTo>
                  <a:cubicBezTo>
                    <a:pt x="2005" y="1263"/>
                    <a:pt x="2013" y="1248"/>
                    <a:pt x="2028" y="1218"/>
                  </a:cubicBezTo>
                  <a:cubicBezTo>
                    <a:pt x="2035" y="1203"/>
                    <a:pt x="2035" y="1173"/>
                    <a:pt x="2050" y="1159"/>
                  </a:cubicBezTo>
                  <a:cubicBezTo>
                    <a:pt x="2072" y="1144"/>
                    <a:pt x="2102" y="1151"/>
                    <a:pt x="2124" y="1144"/>
                  </a:cubicBezTo>
                  <a:cubicBezTo>
                    <a:pt x="2131" y="1114"/>
                    <a:pt x="2176" y="1084"/>
                    <a:pt x="2191" y="1047"/>
                  </a:cubicBezTo>
                  <a:cubicBezTo>
                    <a:pt x="2213" y="1018"/>
                    <a:pt x="2221" y="1018"/>
                    <a:pt x="2258" y="1025"/>
                  </a:cubicBezTo>
                  <a:cubicBezTo>
                    <a:pt x="2295" y="1032"/>
                    <a:pt x="2250" y="966"/>
                    <a:pt x="2250" y="966"/>
                  </a:cubicBezTo>
                  <a:cubicBezTo>
                    <a:pt x="2236" y="943"/>
                    <a:pt x="2228" y="928"/>
                    <a:pt x="2198" y="921"/>
                  </a:cubicBezTo>
                  <a:cubicBezTo>
                    <a:pt x="2154" y="914"/>
                    <a:pt x="2146" y="921"/>
                    <a:pt x="2117" y="876"/>
                  </a:cubicBezTo>
                  <a:cubicBezTo>
                    <a:pt x="2102" y="847"/>
                    <a:pt x="2102" y="817"/>
                    <a:pt x="2072" y="802"/>
                  </a:cubicBezTo>
                  <a:cubicBezTo>
                    <a:pt x="2057" y="802"/>
                    <a:pt x="2042" y="802"/>
                    <a:pt x="2028" y="795"/>
                  </a:cubicBezTo>
                  <a:cubicBezTo>
                    <a:pt x="1998" y="780"/>
                    <a:pt x="1991" y="765"/>
                    <a:pt x="1968" y="750"/>
                  </a:cubicBezTo>
                  <a:cubicBezTo>
                    <a:pt x="1938" y="743"/>
                    <a:pt x="1901" y="735"/>
                    <a:pt x="1872" y="735"/>
                  </a:cubicBezTo>
                  <a:cubicBezTo>
                    <a:pt x="1849" y="735"/>
                    <a:pt x="1797" y="735"/>
                    <a:pt x="1782" y="713"/>
                  </a:cubicBezTo>
                  <a:cubicBezTo>
                    <a:pt x="1760" y="683"/>
                    <a:pt x="1760" y="624"/>
                    <a:pt x="1768" y="587"/>
                  </a:cubicBezTo>
                  <a:cubicBezTo>
                    <a:pt x="1745" y="587"/>
                    <a:pt x="1731" y="564"/>
                    <a:pt x="1723" y="550"/>
                  </a:cubicBezTo>
                  <a:cubicBezTo>
                    <a:pt x="1716" y="542"/>
                    <a:pt x="1716" y="535"/>
                    <a:pt x="1708" y="520"/>
                  </a:cubicBezTo>
                  <a:cubicBezTo>
                    <a:pt x="1701" y="513"/>
                    <a:pt x="1686" y="505"/>
                    <a:pt x="1671" y="505"/>
                  </a:cubicBezTo>
                  <a:cubicBezTo>
                    <a:pt x="1656" y="498"/>
                    <a:pt x="1634" y="505"/>
                    <a:pt x="1612" y="498"/>
                  </a:cubicBezTo>
                  <a:cubicBezTo>
                    <a:pt x="1597" y="490"/>
                    <a:pt x="1537" y="431"/>
                    <a:pt x="1545" y="401"/>
                  </a:cubicBezTo>
                  <a:cubicBezTo>
                    <a:pt x="1515" y="394"/>
                    <a:pt x="1500" y="371"/>
                    <a:pt x="1463" y="379"/>
                  </a:cubicBezTo>
                  <a:cubicBezTo>
                    <a:pt x="1441" y="379"/>
                    <a:pt x="1419" y="401"/>
                    <a:pt x="1396" y="409"/>
                  </a:cubicBezTo>
                  <a:cubicBezTo>
                    <a:pt x="1396" y="409"/>
                    <a:pt x="1396" y="409"/>
                    <a:pt x="1396" y="416"/>
                  </a:cubicBezTo>
                  <a:cubicBezTo>
                    <a:pt x="1329" y="431"/>
                    <a:pt x="1315" y="357"/>
                    <a:pt x="1285" y="319"/>
                  </a:cubicBezTo>
                  <a:cubicBezTo>
                    <a:pt x="1263" y="305"/>
                    <a:pt x="1233" y="305"/>
                    <a:pt x="1218" y="282"/>
                  </a:cubicBezTo>
                  <a:cubicBezTo>
                    <a:pt x="1203" y="260"/>
                    <a:pt x="1218" y="238"/>
                    <a:pt x="1196" y="223"/>
                  </a:cubicBezTo>
                  <a:cubicBezTo>
                    <a:pt x="1144" y="208"/>
                    <a:pt x="1174" y="156"/>
                    <a:pt x="1159" y="104"/>
                  </a:cubicBezTo>
                  <a:cubicBezTo>
                    <a:pt x="1144" y="112"/>
                    <a:pt x="1122" y="97"/>
                    <a:pt x="1107" y="104"/>
                  </a:cubicBezTo>
                  <a:cubicBezTo>
                    <a:pt x="1136" y="97"/>
                    <a:pt x="1062" y="8"/>
                    <a:pt x="1040" y="0"/>
                  </a:cubicBezTo>
                  <a:cubicBezTo>
                    <a:pt x="1040" y="15"/>
                    <a:pt x="1047" y="37"/>
                    <a:pt x="1040" y="52"/>
                  </a:cubicBezTo>
                  <a:cubicBezTo>
                    <a:pt x="1025" y="59"/>
                    <a:pt x="1010" y="52"/>
                    <a:pt x="1003" y="59"/>
                  </a:cubicBezTo>
                  <a:cubicBezTo>
                    <a:pt x="973" y="74"/>
                    <a:pt x="995" y="97"/>
                    <a:pt x="981" y="119"/>
                  </a:cubicBezTo>
                  <a:cubicBezTo>
                    <a:pt x="973" y="141"/>
                    <a:pt x="951" y="141"/>
                    <a:pt x="936" y="141"/>
                  </a:cubicBezTo>
                  <a:cubicBezTo>
                    <a:pt x="943" y="186"/>
                    <a:pt x="951" y="230"/>
                    <a:pt x="958" y="245"/>
                  </a:cubicBezTo>
                  <a:cubicBezTo>
                    <a:pt x="973" y="267"/>
                    <a:pt x="988" y="290"/>
                    <a:pt x="995" y="31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70C3C2F0-6B5F-DD4C-9563-5F277F67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493" y="5131678"/>
              <a:ext cx="2148475" cy="2118469"/>
            </a:xfrm>
            <a:custGeom>
              <a:avLst/>
              <a:gdLst>
                <a:gd name="T0" fmla="*/ 1708 w 4968"/>
                <a:gd name="T1" fmla="*/ 1174 h 4903"/>
                <a:gd name="T2" fmla="*/ 1136 w 4968"/>
                <a:gd name="T3" fmla="*/ 847 h 4903"/>
                <a:gd name="T4" fmla="*/ 817 w 4968"/>
                <a:gd name="T5" fmla="*/ 468 h 4903"/>
                <a:gd name="T6" fmla="*/ 460 w 4968"/>
                <a:gd name="T7" fmla="*/ 387 h 4903"/>
                <a:gd name="T8" fmla="*/ 386 w 4968"/>
                <a:gd name="T9" fmla="*/ 30 h 4903"/>
                <a:gd name="T10" fmla="*/ 59 w 4968"/>
                <a:gd name="T11" fmla="*/ 528 h 4903"/>
                <a:gd name="T12" fmla="*/ 81 w 4968"/>
                <a:gd name="T13" fmla="*/ 1129 h 4903"/>
                <a:gd name="T14" fmla="*/ 104 w 4968"/>
                <a:gd name="T15" fmla="*/ 1174 h 4903"/>
                <a:gd name="T16" fmla="*/ 133 w 4968"/>
                <a:gd name="T17" fmla="*/ 1270 h 4903"/>
                <a:gd name="T18" fmla="*/ 260 w 4968"/>
                <a:gd name="T19" fmla="*/ 1582 h 4903"/>
                <a:gd name="T20" fmla="*/ 289 w 4968"/>
                <a:gd name="T21" fmla="*/ 1805 h 4903"/>
                <a:gd name="T22" fmla="*/ 341 w 4968"/>
                <a:gd name="T23" fmla="*/ 2236 h 4903"/>
                <a:gd name="T24" fmla="*/ 341 w 4968"/>
                <a:gd name="T25" fmla="*/ 2518 h 4903"/>
                <a:gd name="T26" fmla="*/ 482 w 4968"/>
                <a:gd name="T27" fmla="*/ 2563 h 4903"/>
                <a:gd name="T28" fmla="*/ 742 w 4968"/>
                <a:gd name="T29" fmla="*/ 2563 h 4903"/>
                <a:gd name="T30" fmla="*/ 935 w 4968"/>
                <a:gd name="T31" fmla="*/ 2644 h 4903"/>
                <a:gd name="T32" fmla="*/ 1284 w 4968"/>
                <a:gd name="T33" fmla="*/ 2889 h 4903"/>
                <a:gd name="T34" fmla="*/ 1069 w 4968"/>
                <a:gd name="T35" fmla="*/ 3402 h 4903"/>
                <a:gd name="T36" fmla="*/ 817 w 4968"/>
                <a:gd name="T37" fmla="*/ 3610 h 4903"/>
                <a:gd name="T38" fmla="*/ 705 w 4968"/>
                <a:gd name="T39" fmla="*/ 3988 h 4903"/>
                <a:gd name="T40" fmla="*/ 831 w 4968"/>
                <a:gd name="T41" fmla="*/ 4389 h 4903"/>
                <a:gd name="T42" fmla="*/ 1180 w 4968"/>
                <a:gd name="T43" fmla="*/ 4412 h 4903"/>
                <a:gd name="T44" fmla="*/ 1039 w 4968"/>
                <a:gd name="T45" fmla="*/ 4070 h 4903"/>
                <a:gd name="T46" fmla="*/ 980 w 4968"/>
                <a:gd name="T47" fmla="*/ 3691 h 4903"/>
                <a:gd name="T48" fmla="*/ 1173 w 4968"/>
                <a:gd name="T49" fmla="*/ 3691 h 4903"/>
                <a:gd name="T50" fmla="*/ 1136 w 4968"/>
                <a:gd name="T51" fmla="*/ 3825 h 4903"/>
                <a:gd name="T52" fmla="*/ 1396 w 4968"/>
                <a:gd name="T53" fmla="*/ 3862 h 4903"/>
                <a:gd name="T54" fmla="*/ 1485 w 4968"/>
                <a:gd name="T55" fmla="*/ 3884 h 4903"/>
                <a:gd name="T56" fmla="*/ 1975 w 4968"/>
                <a:gd name="T57" fmla="*/ 3736 h 4903"/>
                <a:gd name="T58" fmla="*/ 2101 w 4968"/>
                <a:gd name="T59" fmla="*/ 3951 h 4903"/>
                <a:gd name="T60" fmla="*/ 2198 w 4968"/>
                <a:gd name="T61" fmla="*/ 3929 h 4903"/>
                <a:gd name="T62" fmla="*/ 2346 w 4968"/>
                <a:gd name="T63" fmla="*/ 3914 h 4903"/>
                <a:gd name="T64" fmla="*/ 2435 w 4968"/>
                <a:gd name="T65" fmla="*/ 3973 h 4903"/>
                <a:gd name="T66" fmla="*/ 2740 w 4968"/>
                <a:gd name="T67" fmla="*/ 3936 h 4903"/>
                <a:gd name="T68" fmla="*/ 2948 w 4968"/>
                <a:gd name="T69" fmla="*/ 3981 h 4903"/>
                <a:gd name="T70" fmla="*/ 3364 w 4968"/>
                <a:gd name="T71" fmla="*/ 4196 h 4903"/>
                <a:gd name="T72" fmla="*/ 3637 w 4968"/>
                <a:gd name="T73" fmla="*/ 4263 h 4903"/>
                <a:gd name="T74" fmla="*/ 3697 w 4968"/>
                <a:gd name="T75" fmla="*/ 4441 h 4903"/>
                <a:gd name="T76" fmla="*/ 3704 w 4968"/>
                <a:gd name="T77" fmla="*/ 4746 h 4903"/>
                <a:gd name="T78" fmla="*/ 4001 w 4968"/>
                <a:gd name="T79" fmla="*/ 4887 h 4903"/>
                <a:gd name="T80" fmla="*/ 4113 w 4968"/>
                <a:gd name="T81" fmla="*/ 4701 h 4903"/>
                <a:gd name="T82" fmla="*/ 4105 w 4968"/>
                <a:gd name="T83" fmla="*/ 4412 h 4903"/>
                <a:gd name="T84" fmla="*/ 4105 w 4968"/>
                <a:gd name="T85" fmla="*/ 3936 h 4903"/>
                <a:gd name="T86" fmla="*/ 4595 w 4968"/>
                <a:gd name="T87" fmla="*/ 3543 h 4903"/>
                <a:gd name="T88" fmla="*/ 4662 w 4968"/>
                <a:gd name="T89" fmla="*/ 3313 h 4903"/>
                <a:gd name="T90" fmla="*/ 4506 w 4968"/>
                <a:gd name="T91" fmla="*/ 2986 h 4903"/>
                <a:gd name="T92" fmla="*/ 4714 w 4968"/>
                <a:gd name="T93" fmla="*/ 2785 h 4903"/>
                <a:gd name="T94" fmla="*/ 4417 w 4968"/>
                <a:gd name="T95" fmla="*/ 2258 h 4903"/>
                <a:gd name="T96" fmla="*/ 3994 w 4968"/>
                <a:gd name="T97" fmla="*/ 2184 h 4903"/>
                <a:gd name="T98" fmla="*/ 3475 w 4968"/>
                <a:gd name="T99" fmla="*/ 1961 h 4903"/>
                <a:gd name="T100" fmla="*/ 2985 w 4968"/>
                <a:gd name="T101" fmla="*/ 1783 h 4903"/>
                <a:gd name="T102" fmla="*/ 2718 w 4968"/>
                <a:gd name="T103" fmla="*/ 1501 h 4903"/>
                <a:gd name="T104" fmla="*/ 2369 w 4968"/>
                <a:gd name="T105" fmla="*/ 1307 h 4903"/>
                <a:gd name="T106" fmla="*/ 2094 w 4968"/>
                <a:gd name="T107" fmla="*/ 1189 h 4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68" h="4903">
                  <a:moveTo>
                    <a:pt x="1945" y="1293"/>
                  </a:moveTo>
                  <a:lnTo>
                    <a:pt x="1945" y="1293"/>
                  </a:lnTo>
                  <a:cubicBezTo>
                    <a:pt x="1945" y="1233"/>
                    <a:pt x="1893" y="1270"/>
                    <a:pt x="1893" y="1233"/>
                  </a:cubicBezTo>
                  <a:cubicBezTo>
                    <a:pt x="1878" y="1233"/>
                    <a:pt x="1871" y="1233"/>
                    <a:pt x="1856" y="1233"/>
                  </a:cubicBezTo>
                  <a:cubicBezTo>
                    <a:pt x="1856" y="1218"/>
                    <a:pt x="1856" y="1196"/>
                    <a:pt x="1856" y="1174"/>
                  </a:cubicBezTo>
                  <a:cubicBezTo>
                    <a:pt x="1804" y="1159"/>
                    <a:pt x="1760" y="1189"/>
                    <a:pt x="1708" y="1174"/>
                  </a:cubicBezTo>
                  <a:cubicBezTo>
                    <a:pt x="1663" y="1167"/>
                    <a:pt x="1626" y="1174"/>
                    <a:pt x="1582" y="1167"/>
                  </a:cubicBezTo>
                  <a:cubicBezTo>
                    <a:pt x="1582" y="1122"/>
                    <a:pt x="1567" y="1115"/>
                    <a:pt x="1522" y="1107"/>
                  </a:cubicBezTo>
                  <a:cubicBezTo>
                    <a:pt x="1477" y="1092"/>
                    <a:pt x="1440" y="1048"/>
                    <a:pt x="1388" y="1048"/>
                  </a:cubicBezTo>
                  <a:cubicBezTo>
                    <a:pt x="1388" y="996"/>
                    <a:pt x="1396" y="959"/>
                    <a:pt x="1329" y="959"/>
                  </a:cubicBezTo>
                  <a:cubicBezTo>
                    <a:pt x="1284" y="959"/>
                    <a:pt x="1225" y="988"/>
                    <a:pt x="1225" y="921"/>
                  </a:cubicBezTo>
                  <a:cubicBezTo>
                    <a:pt x="1180" y="914"/>
                    <a:pt x="1180" y="862"/>
                    <a:pt x="1136" y="847"/>
                  </a:cubicBezTo>
                  <a:cubicBezTo>
                    <a:pt x="1136" y="832"/>
                    <a:pt x="1143" y="810"/>
                    <a:pt x="1151" y="795"/>
                  </a:cubicBezTo>
                  <a:cubicBezTo>
                    <a:pt x="1173" y="795"/>
                    <a:pt x="1247" y="795"/>
                    <a:pt x="1247" y="765"/>
                  </a:cubicBezTo>
                  <a:cubicBezTo>
                    <a:pt x="1240" y="743"/>
                    <a:pt x="1166" y="713"/>
                    <a:pt x="1151" y="699"/>
                  </a:cubicBezTo>
                  <a:cubicBezTo>
                    <a:pt x="1099" y="654"/>
                    <a:pt x="1039" y="624"/>
                    <a:pt x="1002" y="580"/>
                  </a:cubicBezTo>
                  <a:cubicBezTo>
                    <a:pt x="972" y="535"/>
                    <a:pt x="965" y="491"/>
                    <a:pt x="920" y="461"/>
                  </a:cubicBezTo>
                  <a:cubicBezTo>
                    <a:pt x="883" y="431"/>
                    <a:pt x="861" y="476"/>
                    <a:pt x="817" y="468"/>
                  </a:cubicBezTo>
                  <a:cubicBezTo>
                    <a:pt x="780" y="468"/>
                    <a:pt x="787" y="513"/>
                    <a:pt x="750" y="528"/>
                  </a:cubicBezTo>
                  <a:cubicBezTo>
                    <a:pt x="698" y="543"/>
                    <a:pt x="720" y="565"/>
                    <a:pt x="683" y="595"/>
                  </a:cubicBezTo>
                  <a:cubicBezTo>
                    <a:pt x="668" y="617"/>
                    <a:pt x="631" y="557"/>
                    <a:pt x="609" y="550"/>
                  </a:cubicBezTo>
                  <a:cubicBezTo>
                    <a:pt x="631" y="528"/>
                    <a:pt x="616" y="505"/>
                    <a:pt x="623" y="483"/>
                  </a:cubicBezTo>
                  <a:cubicBezTo>
                    <a:pt x="586" y="491"/>
                    <a:pt x="527" y="513"/>
                    <a:pt x="490" y="491"/>
                  </a:cubicBezTo>
                  <a:cubicBezTo>
                    <a:pt x="468" y="476"/>
                    <a:pt x="482" y="416"/>
                    <a:pt x="460" y="387"/>
                  </a:cubicBezTo>
                  <a:cubicBezTo>
                    <a:pt x="430" y="342"/>
                    <a:pt x="490" y="305"/>
                    <a:pt x="520" y="268"/>
                  </a:cubicBezTo>
                  <a:cubicBezTo>
                    <a:pt x="549" y="231"/>
                    <a:pt x="557" y="179"/>
                    <a:pt x="572" y="134"/>
                  </a:cubicBezTo>
                  <a:cubicBezTo>
                    <a:pt x="586" y="127"/>
                    <a:pt x="609" y="112"/>
                    <a:pt x="631" y="119"/>
                  </a:cubicBezTo>
                  <a:cubicBezTo>
                    <a:pt x="579" y="90"/>
                    <a:pt x="520" y="82"/>
                    <a:pt x="475" y="45"/>
                  </a:cubicBezTo>
                  <a:cubicBezTo>
                    <a:pt x="460" y="30"/>
                    <a:pt x="438" y="23"/>
                    <a:pt x="423" y="0"/>
                  </a:cubicBezTo>
                  <a:cubicBezTo>
                    <a:pt x="408" y="15"/>
                    <a:pt x="393" y="30"/>
                    <a:pt x="386" y="30"/>
                  </a:cubicBezTo>
                  <a:cubicBezTo>
                    <a:pt x="356" y="105"/>
                    <a:pt x="267" y="149"/>
                    <a:pt x="260" y="231"/>
                  </a:cubicBezTo>
                  <a:cubicBezTo>
                    <a:pt x="237" y="231"/>
                    <a:pt x="208" y="223"/>
                    <a:pt x="200" y="253"/>
                  </a:cubicBezTo>
                  <a:cubicBezTo>
                    <a:pt x="200" y="275"/>
                    <a:pt x="185" y="275"/>
                    <a:pt x="178" y="298"/>
                  </a:cubicBezTo>
                  <a:cubicBezTo>
                    <a:pt x="118" y="298"/>
                    <a:pt x="126" y="357"/>
                    <a:pt x="126" y="394"/>
                  </a:cubicBezTo>
                  <a:cubicBezTo>
                    <a:pt x="126" y="424"/>
                    <a:pt x="111" y="439"/>
                    <a:pt x="96" y="454"/>
                  </a:cubicBezTo>
                  <a:cubicBezTo>
                    <a:pt x="74" y="476"/>
                    <a:pt x="74" y="505"/>
                    <a:pt x="59" y="528"/>
                  </a:cubicBezTo>
                  <a:lnTo>
                    <a:pt x="52" y="528"/>
                  </a:lnTo>
                  <a:cubicBezTo>
                    <a:pt x="22" y="602"/>
                    <a:pt x="0" y="706"/>
                    <a:pt x="22" y="780"/>
                  </a:cubicBezTo>
                  <a:cubicBezTo>
                    <a:pt x="44" y="855"/>
                    <a:pt x="44" y="1010"/>
                    <a:pt x="44" y="1107"/>
                  </a:cubicBezTo>
                  <a:cubicBezTo>
                    <a:pt x="44" y="1115"/>
                    <a:pt x="52" y="1115"/>
                    <a:pt x="52" y="1115"/>
                  </a:cubicBezTo>
                  <a:cubicBezTo>
                    <a:pt x="59" y="1115"/>
                    <a:pt x="59" y="1107"/>
                    <a:pt x="66" y="1107"/>
                  </a:cubicBezTo>
                  <a:cubicBezTo>
                    <a:pt x="74" y="1107"/>
                    <a:pt x="81" y="1129"/>
                    <a:pt x="81" y="1129"/>
                  </a:cubicBezTo>
                  <a:cubicBezTo>
                    <a:pt x="89" y="1144"/>
                    <a:pt x="74" y="1129"/>
                    <a:pt x="74" y="1137"/>
                  </a:cubicBezTo>
                  <a:cubicBezTo>
                    <a:pt x="66" y="1144"/>
                    <a:pt x="81" y="1152"/>
                    <a:pt x="81" y="1152"/>
                  </a:cubicBezTo>
                  <a:lnTo>
                    <a:pt x="89" y="1152"/>
                  </a:lnTo>
                  <a:cubicBezTo>
                    <a:pt x="89" y="1159"/>
                    <a:pt x="89" y="1159"/>
                    <a:pt x="89" y="1159"/>
                  </a:cubicBezTo>
                  <a:cubicBezTo>
                    <a:pt x="89" y="1159"/>
                    <a:pt x="89" y="1167"/>
                    <a:pt x="96" y="1174"/>
                  </a:cubicBezTo>
                  <a:cubicBezTo>
                    <a:pt x="96" y="1174"/>
                    <a:pt x="96" y="1174"/>
                    <a:pt x="104" y="1174"/>
                  </a:cubicBezTo>
                  <a:cubicBezTo>
                    <a:pt x="104" y="1181"/>
                    <a:pt x="104" y="1181"/>
                    <a:pt x="104" y="1181"/>
                  </a:cubicBezTo>
                  <a:cubicBezTo>
                    <a:pt x="111" y="1189"/>
                    <a:pt x="111" y="1189"/>
                    <a:pt x="118" y="1196"/>
                  </a:cubicBezTo>
                  <a:cubicBezTo>
                    <a:pt x="118" y="1211"/>
                    <a:pt x="126" y="1196"/>
                    <a:pt x="133" y="1196"/>
                  </a:cubicBezTo>
                  <a:cubicBezTo>
                    <a:pt x="141" y="1204"/>
                    <a:pt x="141" y="1218"/>
                    <a:pt x="133" y="1218"/>
                  </a:cubicBezTo>
                  <a:cubicBezTo>
                    <a:pt x="133" y="1226"/>
                    <a:pt x="133" y="1233"/>
                    <a:pt x="133" y="1241"/>
                  </a:cubicBezTo>
                  <a:cubicBezTo>
                    <a:pt x="141" y="1256"/>
                    <a:pt x="156" y="1263"/>
                    <a:pt x="133" y="1270"/>
                  </a:cubicBezTo>
                  <a:cubicBezTo>
                    <a:pt x="118" y="1278"/>
                    <a:pt x="118" y="1293"/>
                    <a:pt x="133" y="1300"/>
                  </a:cubicBezTo>
                  <a:cubicBezTo>
                    <a:pt x="141" y="1307"/>
                    <a:pt x="148" y="1322"/>
                    <a:pt x="133" y="1337"/>
                  </a:cubicBezTo>
                  <a:cubicBezTo>
                    <a:pt x="141" y="1345"/>
                    <a:pt x="148" y="1359"/>
                    <a:pt x="148" y="1359"/>
                  </a:cubicBezTo>
                  <a:cubicBezTo>
                    <a:pt x="156" y="1404"/>
                    <a:pt x="156" y="1426"/>
                    <a:pt x="185" y="1464"/>
                  </a:cubicBezTo>
                  <a:cubicBezTo>
                    <a:pt x="215" y="1493"/>
                    <a:pt x="237" y="1530"/>
                    <a:pt x="252" y="1575"/>
                  </a:cubicBezTo>
                  <a:cubicBezTo>
                    <a:pt x="252" y="1575"/>
                    <a:pt x="252" y="1582"/>
                    <a:pt x="260" y="1582"/>
                  </a:cubicBezTo>
                  <a:lnTo>
                    <a:pt x="260" y="1590"/>
                  </a:lnTo>
                  <a:cubicBezTo>
                    <a:pt x="282" y="1634"/>
                    <a:pt x="282" y="1672"/>
                    <a:pt x="282" y="1716"/>
                  </a:cubicBezTo>
                  <a:lnTo>
                    <a:pt x="282" y="1723"/>
                  </a:lnTo>
                  <a:cubicBezTo>
                    <a:pt x="282" y="1738"/>
                    <a:pt x="282" y="1753"/>
                    <a:pt x="289" y="1761"/>
                  </a:cubicBezTo>
                  <a:cubicBezTo>
                    <a:pt x="289" y="1768"/>
                    <a:pt x="289" y="1768"/>
                    <a:pt x="297" y="1775"/>
                  </a:cubicBezTo>
                  <a:cubicBezTo>
                    <a:pt x="297" y="1783"/>
                    <a:pt x="289" y="1798"/>
                    <a:pt x="289" y="1805"/>
                  </a:cubicBezTo>
                  <a:cubicBezTo>
                    <a:pt x="267" y="1820"/>
                    <a:pt x="230" y="1805"/>
                    <a:pt x="208" y="1812"/>
                  </a:cubicBezTo>
                  <a:lnTo>
                    <a:pt x="208" y="1812"/>
                  </a:lnTo>
                  <a:cubicBezTo>
                    <a:pt x="208" y="1835"/>
                    <a:pt x="200" y="1857"/>
                    <a:pt x="178" y="1879"/>
                  </a:cubicBezTo>
                  <a:cubicBezTo>
                    <a:pt x="111" y="1946"/>
                    <a:pt x="208" y="2080"/>
                    <a:pt x="208" y="2154"/>
                  </a:cubicBezTo>
                  <a:cubicBezTo>
                    <a:pt x="208" y="2206"/>
                    <a:pt x="260" y="2199"/>
                    <a:pt x="297" y="2214"/>
                  </a:cubicBezTo>
                  <a:cubicBezTo>
                    <a:pt x="312" y="2221"/>
                    <a:pt x="334" y="2221"/>
                    <a:pt x="341" y="2236"/>
                  </a:cubicBezTo>
                  <a:cubicBezTo>
                    <a:pt x="364" y="2258"/>
                    <a:pt x="312" y="2258"/>
                    <a:pt x="312" y="2266"/>
                  </a:cubicBezTo>
                  <a:cubicBezTo>
                    <a:pt x="304" y="2310"/>
                    <a:pt x="386" y="2266"/>
                    <a:pt x="364" y="2332"/>
                  </a:cubicBezTo>
                  <a:cubicBezTo>
                    <a:pt x="349" y="2340"/>
                    <a:pt x="341" y="2355"/>
                    <a:pt x="349" y="2377"/>
                  </a:cubicBezTo>
                  <a:cubicBezTo>
                    <a:pt x="297" y="2362"/>
                    <a:pt x="297" y="2399"/>
                    <a:pt x="297" y="2436"/>
                  </a:cubicBezTo>
                  <a:cubicBezTo>
                    <a:pt x="341" y="2444"/>
                    <a:pt x="415" y="2436"/>
                    <a:pt x="423" y="2488"/>
                  </a:cubicBezTo>
                  <a:cubicBezTo>
                    <a:pt x="393" y="2488"/>
                    <a:pt x="341" y="2481"/>
                    <a:pt x="341" y="2518"/>
                  </a:cubicBezTo>
                  <a:cubicBezTo>
                    <a:pt x="312" y="2525"/>
                    <a:pt x="282" y="2518"/>
                    <a:pt x="260" y="2518"/>
                  </a:cubicBezTo>
                  <a:cubicBezTo>
                    <a:pt x="252" y="2525"/>
                    <a:pt x="252" y="2525"/>
                    <a:pt x="252" y="2533"/>
                  </a:cubicBezTo>
                  <a:cubicBezTo>
                    <a:pt x="185" y="2533"/>
                    <a:pt x="156" y="2652"/>
                    <a:pt x="215" y="2652"/>
                  </a:cubicBezTo>
                  <a:cubicBezTo>
                    <a:pt x="208" y="2555"/>
                    <a:pt x="319" y="2592"/>
                    <a:pt x="386" y="2592"/>
                  </a:cubicBezTo>
                  <a:cubicBezTo>
                    <a:pt x="386" y="2570"/>
                    <a:pt x="393" y="2555"/>
                    <a:pt x="393" y="2540"/>
                  </a:cubicBezTo>
                  <a:cubicBezTo>
                    <a:pt x="430" y="2533"/>
                    <a:pt x="453" y="2533"/>
                    <a:pt x="482" y="2563"/>
                  </a:cubicBezTo>
                  <a:cubicBezTo>
                    <a:pt x="505" y="2592"/>
                    <a:pt x="549" y="2533"/>
                    <a:pt x="579" y="2540"/>
                  </a:cubicBezTo>
                  <a:cubicBezTo>
                    <a:pt x="586" y="2570"/>
                    <a:pt x="586" y="2600"/>
                    <a:pt x="623" y="2592"/>
                  </a:cubicBezTo>
                  <a:cubicBezTo>
                    <a:pt x="623" y="2577"/>
                    <a:pt x="631" y="2555"/>
                    <a:pt x="638" y="2540"/>
                  </a:cubicBezTo>
                  <a:cubicBezTo>
                    <a:pt x="646" y="2540"/>
                    <a:pt x="653" y="2533"/>
                    <a:pt x="661" y="2533"/>
                  </a:cubicBezTo>
                  <a:cubicBezTo>
                    <a:pt x="661" y="2518"/>
                    <a:pt x="668" y="2511"/>
                    <a:pt x="690" y="2503"/>
                  </a:cubicBezTo>
                  <a:cubicBezTo>
                    <a:pt x="698" y="2533"/>
                    <a:pt x="713" y="2563"/>
                    <a:pt x="742" y="2563"/>
                  </a:cubicBezTo>
                  <a:cubicBezTo>
                    <a:pt x="727" y="2570"/>
                    <a:pt x="720" y="2592"/>
                    <a:pt x="727" y="2607"/>
                  </a:cubicBezTo>
                  <a:cubicBezTo>
                    <a:pt x="750" y="2592"/>
                    <a:pt x="765" y="2577"/>
                    <a:pt x="780" y="2577"/>
                  </a:cubicBezTo>
                  <a:cubicBezTo>
                    <a:pt x="765" y="2577"/>
                    <a:pt x="750" y="2592"/>
                    <a:pt x="727" y="2607"/>
                  </a:cubicBezTo>
                  <a:cubicBezTo>
                    <a:pt x="735" y="2614"/>
                    <a:pt x="742" y="2614"/>
                    <a:pt x="750" y="2614"/>
                  </a:cubicBezTo>
                  <a:cubicBezTo>
                    <a:pt x="780" y="2622"/>
                    <a:pt x="809" y="2607"/>
                    <a:pt x="839" y="2614"/>
                  </a:cubicBezTo>
                  <a:cubicBezTo>
                    <a:pt x="876" y="2614"/>
                    <a:pt x="906" y="2637"/>
                    <a:pt x="935" y="2644"/>
                  </a:cubicBezTo>
                  <a:cubicBezTo>
                    <a:pt x="972" y="2644"/>
                    <a:pt x="1010" y="2644"/>
                    <a:pt x="1039" y="2644"/>
                  </a:cubicBezTo>
                  <a:cubicBezTo>
                    <a:pt x="1039" y="2637"/>
                    <a:pt x="1047" y="2629"/>
                    <a:pt x="1047" y="2622"/>
                  </a:cubicBezTo>
                  <a:cubicBezTo>
                    <a:pt x="1099" y="2622"/>
                    <a:pt x="1114" y="2644"/>
                    <a:pt x="1151" y="2674"/>
                  </a:cubicBezTo>
                  <a:cubicBezTo>
                    <a:pt x="1151" y="2704"/>
                    <a:pt x="1180" y="2711"/>
                    <a:pt x="1203" y="2711"/>
                  </a:cubicBezTo>
                  <a:cubicBezTo>
                    <a:pt x="1240" y="2726"/>
                    <a:pt x="1240" y="2741"/>
                    <a:pt x="1240" y="2778"/>
                  </a:cubicBezTo>
                  <a:cubicBezTo>
                    <a:pt x="1232" y="2822"/>
                    <a:pt x="1270" y="2845"/>
                    <a:pt x="1284" y="2889"/>
                  </a:cubicBezTo>
                  <a:cubicBezTo>
                    <a:pt x="1299" y="2934"/>
                    <a:pt x="1277" y="2986"/>
                    <a:pt x="1284" y="3030"/>
                  </a:cubicBezTo>
                  <a:cubicBezTo>
                    <a:pt x="1225" y="3030"/>
                    <a:pt x="1255" y="3082"/>
                    <a:pt x="1217" y="3090"/>
                  </a:cubicBezTo>
                  <a:cubicBezTo>
                    <a:pt x="1210" y="3105"/>
                    <a:pt x="1210" y="3134"/>
                    <a:pt x="1210" y="3149"/>
                  </a:cubicBezTo>
                  <a:cubicBezTo>
                    <a:pt x="1173" y="3171"/>
                    <a:pt x="1180" y="3238"/>
                    <a:pt x="1143" y="3261"/>
                  </a:cubicBezTo>
                  <a:cubicBezTo>
                    <a:pt x="1136" y="3290"/>
                    <a:pt x="1106" y="3320"/>
                    <a:pt x="1106" y="3357"/>
                  </a:cubicBezTo>
                  <a:cubicBezTo>
                    <a:pt x="1069" y="3320"/>
                    <a:pt x="1069" y="3379"/>
                    <a:pt x="1069" y="3402"/>
                  </a:cubicBezTo>
                  <a:lnTo>
                    <a:pt x="1062" y="3402"/>
                  </a:lnTo>
                  <a:cubicBezTo>
                    <a:pt x="1062" y="3431"/>
                    <a:pt x="1106" y="3454"/>
                    <a:pt x="1084" y="3483"/>
                  </a:cubicBezTo>
                  <a:cubicBezTo>
                    <a:pt x="1069" y="3498"/>
                    <a:pt x="1054" y="3498"/>
                    <a:pt x="1032" y="3498"/>
                  </a:cubicBezTo>
                  <a:cubicBezTo>
                    <a:pt x="1010" y="3491"/>
                    <a:pt x="1002" y="3513"/>
                    <a:pt x="980" y="3521"/>
                  </a:cubicBezTo>
                  <a:cubicBezTo>
                    <a:pt x="943" y="3543"/>
                    <a:pt x="891" y="3521"/>
                    <a:pt x="854" y="3528"/>
                  </a:cubicBezTo>
                  <a:cubicBezTo>
                    <a:pt x="802" y="3528"/>
                    <a:pt x="817" y="3580"/>
                    <a:pt x="817" y="3610"/>
                  </a:cubicBezTo>
                  <a:cubicBezTo>
                    <a:pt x="794" y="3617"/>
                    <a:pt x="765" y="3595"/>
                    <a:pt x="750" y="3624"/>
                  </a:cubicBezTo>
                  <a:cubicBezTo>
                    <a:pt x="742" y="3639"/>
                    <a:pt x="750" y="3662"/>
                    <a:pt x="750" y="3684"/>
                  </a:cubicBezTo>
                  <a:cubicBezTo>
                    <a:pt x="750" y="3713"/>
                    <a:pt x="742" y="3780"/>
                    <a:pt x="787" y="3780"/>
                  </a:cubicBezTo>
                  <a:cubicBezTo>
                    <a:pt x="794" y="3803"/>
                    <a:pt x="809" y="3818"/>
                    <a:pt x="809" y="3840"/>
                  </a:cubicBezTo>
                  <a:cubicBezTo>
                    <a:pt x="765" y="3832"/>
                    <a:pt x="780" y="3884"/>
                    <a:pt x="742" y="3877"/>
                  </a:cubicBezTo>
                  <a:cubicBezTo>
                    <a:pt x="735" y="3921"/>
                    <a:pt x="742" y="3959"/>
                    <a:pt x="705" y="3988"/>
                  </a:cubicBezTo>
                  <a:cubicBezTo>
                    <a:pt x="683" y="4003"/>
                    <a:pt x="653" y="4033"/>
                    <a:pt x="623" y="4025"/>
                  </a:cubicBezTo>
                  <a:cubicBezTo>
                    <a:pt x="623" y="4070"/>
                    <a:pt x="750" y="4256"/>
                    <a:pt x="661" y="4278"/>
                  </a:cubicBezTo>
                  <a:cubicBezTo>
                    <a:pt x="653" y="4323"/>
                    <a:pt x="675" y="4323"/>
                    <a:pt x="713" y="4330"/>
                  </a:cubicBezTo>
                  <a:cubicBezTo>
                    <a:pt x="772" y="4345"/>
                    <a:pt x="735" y="4426"/>
                    <a:pt x="735" y="4471"/>
                  </a:cubicBezTo>
                  <a:cubicBezTo>
                    <a:pt x="757" y="4471"/>
                    <a:pt x="772" y="4478"/>
                    <a:pt x="787" y="4478"/>
                  </a:cubicBezTo>
                  <a:cubicBezTo>
                    <a:pt x="794" y="4441"/>
                    <a:pt x="802" y="4412"/>
                    <a:pt x="831" y="4389"/>
                  </a:cubicBezTo>
                  <a:cubicBezTo>
                    <a:pt x="839" y="4434"/>
                    <a:pt x="883" y="4412"/>
                    <a:pt x="906" y="4434"/>
                  </a:cubicBezTo>
                  <a:cubicBezTo>
                    <a:pt x="943" y="4456"/>
                    <a:pt x="920" y="4530"/>
                    <a:pt x="972" y="4538"/>
                  </a:cubicBezTo>
                  <a:cubicBezTo>
                    <a:pt x="972" y="4530"/>
                    <a:pt x="980" y="4515"/>
                    <a:pt x="980" y="4508"/>
                  </a:cubicBezTo>
                  <a:cubicBezTo>
                    <a:pt x="1002" y="4501"/>
                    <a:pt x="1047" y="4508"/>
                    <a:pt x="1047" y="4545"/>
                  </a:cubicBezTo>
                  <a:cubicBezTo>
                    <a:pt x="1084" y="4530"/>
                    <a:pt x="1106" y="4493"/>
                    <a:pt x="1151" y="4486"/>
                  </a:cubicBezTo>
                  <a:cubicBezTo>
                    <a:pt x="1151" y="4456"/>
                    <a:pt x="1158" y="4419"/>
                    <a:pt x="1180" y="4412"/>
                  </a:cubicBezTo>
                  <a:cubicBezTo>
                    <a:pt x="1166" y="4382"/>
                    <a:pt x="1151" y="4360"/>
                    <a:pt x="1121" y="4352"/>
                  </a:cubicBezTo>
                  <a:cubicBezTo>
                    <a:pt x="1114" y="4330"/>
                    <a:pt x="1128" y="4323"/>
                    <a:pt x="1143" y="4323"/>
                  </a:cubicBezTo>
                  <a:cubicBezTo>
                    <a:pt x="1151" y="4308"/>
                    <a:pt x="1151" y="4285"/>
                    <a:pt x="1151" y="4270"/>
                  </a:cubicBezTo>
                  <a:cubicBezTo>
                    <a:pt x="1143" y="4256"/>
                    <a:pt x="1121" y="4248"/>
                    <a:pt x="1121" y="4226"/>
                  </a:cubicBezTo>
                  <a:cubicBezTo>
                    <a:pt x="1091" y="4218"/>
                    <a:pt x="1054" y="4248"/>
                    <a:pt x="1017" y="4241"/>
                  </a:cubicBezTo>
                  <a:cubicBezTo>
                    <a:pt x="1017" y="4189"/>
                    <a:pt x="1054" y="4122"/>
                    <a:pt x="1039" y="4070"/>
                  </a:cubicBezTo>
                  <a:cubicBezTo>
                    <a:pt x="1025" y="4025"/>
                    <a:pt x="987" y="4055"/>
                    <a:pt x="972" y="4018"/>
                  </a:cubicBezTo>
                  <a:cubicBezTo>
                    <a:pt x="958" y="3988"/>
                    <a:pt x="995" y="3855"/>
                    <a:pt x="935" y="3862"/>
                  </a:cubicBezTo>
                  <a:cubicBezTo>
                    <a:pt x="913" y="3825"/>
                    <a:pt x="943" y="3766"/>
                    <a:pt x="898" y="3743"/>
                  </a:cubicBezTo>
                  <a:cubicBezTo>
                    <a:pt x="883" y="3728"/>
                    <a:pt x="824" y="3743"/>
                    <a:pt x="831" y="3713"/>
                  </a:cubicBezTo>
                  <a:cubicBezTo>
                    <a:pt x="876" y="3713"/>
                    <a:pt x="891" y="3676"/>
                    <a:pt x="906" y="3647"/>
                  </a:cubicBezTo>
                  <a:cubicBezTo>
                    <a:pt x="958" y="3624"/>
                    <a:pt x="980" y="3632"/>
                    <a:pt x="980" y="3691"/>
                  </a:cubicBezTo>
                  <a:cubicBezTo>
                    <a:pt x="1032" y="3691"/>
                    <a:pt x="1039" y="3691"/>
                    <a:pt x="1047" y="3639"/>
                  </a:cubicBezTo>
                  <a:cubicBezTo>
                    <a:pt x="1054" y="3647"/>
                    <a:pt x="1069" y="3639"/>
                    <a:pt x="1077" y="3639"/>
                  </a:cubicBezTo>
                  <a:cubicBezTo>
                    <a:pt x="1084" y="3624"/>
                    <a:pt x="1077" y="3610"/>
                    <a:pt x="1084" y="3595"/>
                  </a:cubicBezTo>
                  <a:cubicBezTo>
                    <a:pt x="1114" y="3595"/>
                    <a:pt x="1128" y="3558"/>
                    <a:pt x="1166" y="3550"/>
                  </a:cubicBezTo>
                  <a:cubicBezTo>
                    <a:pt x="1180" y="3573"/>
                    <a:pt x="1158" y="3580"/>
                    <a:pt x="1151" y="3602"/>
                  </a:cubicBezTo>
                  <a:cubicBezTo>
                    <a:pt x="1136" y="3632"/>
                    <a:pt x="1173" y="3662"/>
                    <a:pt x="1173" y="3691"/>
                  </a:cubicBezTo>
                  <a:cubicBezTo>
                    <a:pt x="1128" y="3691"/>
                    <a:pt x="1084" y="3691"/>
                    <a:pt x="1091" y="3751"/>
                  </a:cubicBezTo>
                  <a:cubicBezTo>
                    <a:pt x="1099" y="3758"/>
                    <a:pt x="1114" y="3766"/>
                    <a:pt x="1121" y="3773"/>
                  </a:cubicBezTo>
                  <a:cubicBezTo>
                    <a:pt x="1121" y="3758"/>
                    <a:pt x="1128" y="3743"/>
                    <a:pt x="1128" y="3728"/>
                  </a:cubicBezTo>
                  <a:cubicBezTo>
                    <a:pt x="1136" y="3721"/>
                    <a:pt x="1151" y="3721"/>
                    <a:pt x="1166" y="3728"/>
                  </a:cubicBezTo>
                  <a:cubicBezTo>
                    <a:pt x="1166" y="3758"/>
                    <a:pt x="1166" y="3780"/>
                    <a:pt x="1136" y="3795"/>
                  </a:cubicBezTo>
                  <a:cubicBezTo>
                    <a:pt x="1128" y="3803"/>
                    <a:pt x="1128" y="3818"/>
                    <a:pt x="1136" y="3825"/>
                  </a:cubicBezTo>
                  <a:cubicBezTo>
                    <a:pt x="1151" y="3825"/>
                    <a:pt x="1166" y="3818"/>
                    <a:pt x="1166" y="3803"/>
                  </a:cubicBezTo>
                  <a:cubicBezTo>
                    <a:pt x="1180" y="3795"/>
                    <a:pt x="1210" y="3780"/>
                    <a:pt x="1225" y="3788"/>
                  </a:cubicBezTo>
                  <a:cubicBezTo>
                    <a:pt x="1240" y="3803"/>
                    <a:pt x="1210" y="3832"/>
                    <a:pt x="1240" y="3840"/>
                  </a:cubicBezTo>
                  <a:cubicBezTo>
                    <a:pt x="1240" y="3847"/>
                    <a:pt x="1247" y="3855"/>
                    <a:pt x="1247" y="3862"/>
                  </a:cubicBezTo>
                  <a:cubicBezTo>
                    <a:pt x="1270" y="3862"/>
                    <a:pt x="1284" y="3847"/>
                    <a:pt x="1314" y="3855"/>
                  </a:cubicBezTo>
                  <a:cubicBezTo>
                    <a:pt x="1344" y="3862"/>
                    <a:pt x="1359" y="3870"/>
                    <a:pt x="1396" y="3862"/>
                  </a:cubicBezTo>
                  <a:cubicBezTo>
                    <a:pt x="1396" y="3855"/>
                    <a:pt x="1396" y="3840"/>
                    <a:pt x="1396" y="3832"/>
                  </a:cubicBezTo>
                  <a:cubicBezTo>
                    <a:pt x="1433" y="3825"/>
                    <a:pt x="1388" y="3736"/>
                    <a:pt x="1381" y="3713"/>
                  </a:cubicBezTo>
                  <a:cubicBezTo>
                    <a:pt x="1411" y="3721"/>
                    <a:pt x="1418" y="3743"/>
                    <a:pt x="1448" y="3743"/>
                  </a:cubicBezTo>
                  <a:cubicBezTo>
                    <a:pt x="1448" y="3795"/>
                    <a:pt x="1477" y="3780"/>
                    <a:pt x="1522" y="3780"/>
                  </a:cubicBezTo>
                  <a:cubicBezTo>
                    <a:pt x="1529" y="3810"/>
                    <a:pt x="1374" y="3929"/>
                    <a:pt x="1477" y="3944"/>
                  </a:cubicBezTo>
                  <a:cubicBezTo>
                    <a:pt x="1477" y="3921"/>
                    <a:pt x="1455" y="3899"/>
                    <a:pt x="1485" y="3884"/>
                  </a:cubicBezTo>
                  <a:cubicBezTo>
                    <a:pt x="1507" y="3877"/>
                    <a:pt x="1537" y="3892"/>
                    <a:pt x="1559" y="3892"/>
                  </a:cubicBezTo>
                  <a:cubicBezTo>
                    <a:pt x="1552" y="3832"/>
                    <a:pt x="1596" y="3847"/>
                    <a:pt x="1611" y="3892"/>
                  </a:cubicBezTo>
                  <a:cubicBezTo>
                    <a:pt x="1656" y="3899"/>
                    <a:pt x="1722" y="3892"/>
                    <a:pt x="1774" y="3892"/>
                  </a:cubicBezTo>
                  <a:cubicBezTo>
                    <a:pt x="1774" y="3877"/>
                    <a:pt x="1767" y="3766"/>
                    <a:pt x="1812" y="3795"/>
                  </a:cubicBezTo>
                  <a:cubicBezTo>
                    <a:pt x="1841" y="3818"/>
                    <a:pt x="1923" y="3766"/>
                    <a:pt x="1901" y="3728"/>
                  </a:cubicBezTo>
                  <a:cubicBezTo>
                    <a:pt x="1923" y="3721"/>
                    <a:pt x="1953" y="3728"/>
                    <a:pt x="1975" y="3736"/>
                  </a:cubicBezTo>
                  <a:cubicBezTo>
                    <a:pt x="1975" y="3713"/>
                    <a:pt x="2042" y="3691"/>
                    <a:pt x="2064" y="3699"/>
                  </a:cubicBezTo>
                  <a:cubicBezTo>
                    <a:pt x="2064" y="3721"/>
                    <a:pt x="2064" y="3751"/>
                    <a:pt x="2086" y="3766"/>
                  </a:cubicBezTo>
                  <a:cubicBezTo>
                    <a:pt x="2109" y="3780"/>
                    <a:pt x="2131" y="3818"/>
                    <a:pt x="2153" y="3825"/>
                  </a:cubicBezTo>
                  <a:cubicBezTo>
                    <a:pt x="2168" y="3884"/>
                    <a:pt x="2086" y="3877"/>
                    <a:pt x="2094" y="3929"/>
                  </a:cubicBezTo>
                  <a:cubicBezTo>
                    <a:pt x="2101" y="3929"/>
                    <a:pt x="2109" y="3929"/>
                    <a:pt x="2109" y="3929"/>
                  </a:cubicBezTo>
                  <a:cubicBezTo>
                    <a:pt x="2109" y="3936"/>
                    <a:pt x="2101" y="3951"/>
                    <a:pt x="2101" y="3951"/>
                  </a:cubicBezTo>
                  <a:cubicBezTo>
                    <a:pt x="2086" y="3959"/>
                    <a:pt x="2094" y="3959"/>
                    <a:pt x="2079" y="3966"/>
                  </a:cubicBezTo>
                  <a:cubicBezTo>
                    <a:pt x="2064" y="3966"/>
                    <a:pt x="2057" y="3973"/>
                    <a:pt x="2049" y="3988"/>
                  </a:cubicBezTo>
                  <a:cubicBezTo>
                    <a:pt x="2072" y="3996"/>
                    <a:pt x="2086" y="3996"/>
                    <a:pt x="2109" y="3988"/>
                  </a:cubicBezTo>
                  <a:cubicBezTo>
                    <a:pt x="2101" y="3959"/>
                    <a:pt x="2131" y="3944"/>
                    <a:pt x="2153" y="3951"/>
                  </a:cubicBezTo>
                  <a:cubicBezTo>
                    <a:pt x="2183" y="3959"/>
                    <a:pt x="2168" y="3996"/>
                    <a:pt x="2168" y="4018"/>
                  </a:cubicBezTo>
                  <a:cubicBezTo>
                    <a:pt x="2220" y="4033"/>
                    <a:pt x="2213" y="3959"/>
                    <a:pt x="2198" y="3929"/>
                  </a:cubicBezTo>
                  <a:cubicBezTo>
                    <a:pt x="2213" y="3921"/>
                    <a:pt x="2242" y="3914"/>
                    <a:pt x="2250" y="3936"/>
                  </a:cubicBezTo>
                  <a:cubicBezTo>
                    <a:pt x="2250" y="3929"/>
                    <a:pt x="2257" y="3921"/>
                    <a:pt x="2257" y="3907"/>
                  </a:cubicBezTo>
                  <a:cubicBezTo>
                    <a:pt x="2287" y="3899"/>
                    <a:pt x="2287" y="3921"/>
                    <a:pt x="2294" y="3936"/>
                  </a:cubicBezTo>
                  <a:cubicBezTo>
                    <a:pt x="2309" y="3959"/>
                    <a:pt x="2346" y="3951"/>
                    <a:pt x="2369" y="3951"/>
                  </a:cubicBezTo>
                  <a:cubicBezTo>
                    <a:pt x="2369" y="3951"/>
                    <a:pt x="2369" y="3944"/>
                    <a:pt x="2369" y="3936"/>
                  </a:cubicBezTo>
                  <a:cubicBezTo>
                    <a:pt x="2354" y="3936"/>
                    <a:pt x="2346" y="3921"/>
                    <a:pt x="2346" y="3914"/>
                  </a:cubicBezTo>
                  <a:cubicBezTo>
                    <a:pt x="2369" y="3907"/>
                    <a:pt x="2391" y="3907"/>
                    <a:pt x="2413" y="3907"/>
                  </a:cubicBezTo>
                  <a:cubicBezTo>
                    <a:pt x="2413" y="3914"/>
                    <a:pt x="2413" y="3929"/>
                    <a:pt x="2421" y="3936"/>
                  </a:cubicBezTo>
                  <a:cubicBezTo>
                    <a:pt x="2421" y="3929"/>
                    <a:pt x="2421" y="3914"/>
                    <a:pt x="2421" y="3899"/>
                  </a:cubicBezTo>
                  <a:cubicBezTo>
                    <a:pt x="2435" y="3899"/>
                    <a:pt x="2458" y="3899"/>
                    <a:pt x="2473" y="3899"/>
                  </a:cubicBezTo>
                  <a:cubicBezTo>
                    <a:pt x="2465" y="3914"/>
                    <a:pt x="2465" y="3914"/>
                    <a:pt x="2450" y="3921"/>
                  </a:cubicBezTo>
                  <a:cubicBezTo>
                    <a:pt x="2435" y="3936"/>
                    <a:pt x="2443" y="3959"/>
                    <a:pt x="2435" y="3973"/>
                  </a:cubicBezTo>
                  <a:cubicBezTo>
                    <a:pt x="2435" y="4011"/>
                    <a:pt x="2428" y="4040"/>
                    <a:pt x="2413" y="4070"/>
                  </a:cubicBezTo>
                  <a:cubicBezTo>
                    <a:pt x="2450" y="4085"/>
                    <a:pt x="2465" y="4033"/>
                    <a:pt x="2502" y="4040"/>
                  </a:cubicBezTo>
                  <a:cubicBezTo>
                    <a:pt x="2502" y="4070"/>
                    <a:pt x="2643" y="4055"/>
                    <a:pt x="2673" y="4055"/>
                  </a:cubicBezTo>
                  <a:cubicBezTo>
                    <a:pt x="2651" y="3996"/>
                    <a:pt x="2740" y="3973"/>
                    <a:pt x="2695" y="3914"/>
                  </a:cubicBezTo>
                  <a:cubicBezTo>
                    <a:pt x="2710" y="3907"/>
                    <a:pt x="2725" y="3907"/>
                    <a:pt x="2740" y="3907"/>
                  </a:cubicBezTo>
                  <a:cubicBezTo>
                    <a:pt x="2732" y="3921"/>
                    <a:pt x="2740" y="3929"/>
                    <a:pt x="2740" y="3936"/>
                  </a:cubicBezTo>
                  <a:cubicBezTo>
                    <a:pt x="2755" y="3921"/>
                    <a:pt x="2770" y="3892"/>
                    <a:pt x="2807" y="3899"/>
                  </a:cubicBezTo>
                  <a:cubicBezTo>
                    <a:pt x="2807" y="3907"/>
                    <a:pt x="2814" y="3914"/>
                    <a:pt x="2807" y="3929"/>
                  </a:cubicBezTo>
                  <a:cubicBezTo>
                    <a:pt x="2821" y="3944"/>
                    <a:pt x="2836" y="3959"/>
                    <a:pt x="2859" y="3951"/>
                  </a:cubicBezTo>
                  <a:cubicBezTo>
                    <a:pt x="2859" y="3921"/>
                    <a:pt x="2881" y="3907"/>
                    <a:pt x="2874" y="3877"/>
                  </a:cubicBezTo>
                  <a:cubicBezTo>
                    <a:pt x="2896" y="3877"/>
                    <a:pt x="2933" y="3870"/>
                    <a:pt x="2948" y="3884"/>
                  </a:cubicBezTo>
                  <a:cubicBezTo>
                    <a:pt x="2978" y="3907"/>
                    <a:pt x="2940" y="3951"/>
                    <a:pt x="2948" y="3981"/>
                  </a:cubicBezTo>
                  <a:cubicBezTo>
                    <a:pt x="2978" y="3988"/>
                    <a:pt x="3022" y="3966"/>
                    <a:pt x="3029" y="4003"/>
                  </a:cubicBezTo>
                  <a:cubicBezTo>
                    <a:pt x="3044" y="4055"/>
                    <a:pt x="3119" y="4033"/>
                    <a:pt x="3156" y="4040"/>
                  </a:cubicBezTo>
                  <a:cubicBezTo>
                    <a:pt x="3156" y="4070"/>
                    <a:pt x="3141" y="4115"/>
                    <a:pt x="3156" y="4144"/>
                  </a:cubicBezTo>
                  <a:cubicBezTo>
                    <a:pt x="3186" y="4174"/>
                    <a:pt x="3252" y="4152"/>
                    <a:pt x="3282" y="4159"/>
                  </a:cubicBezTo>
                  <a:cubicBezTo>
                    <a:pt x="3282" y="4167"/>
                    <a:pt x="3282" y="4181"/>
                    <a:pt x="3282" y="4196"/>
                  </a:cubicBezTo>
                  <a:cubicBezTo>
                    <a:pt x="3312" y="4196"/>
                    <a:pt x="3334" y="4196"/>
                    <a:pt x="3364" y="4196"/>
                  </a:cubicBezTo>
                  <a:cubicBezTo>
                    <a:pt x="3364" y="4226"/>
                    <a:pt x="3364" y="4248"/>
                    <a:pt x="3364" y="4270"/>
                  </a:cubicBezTo>
                  <a:cubicBezTo>
                    <a:pt x="3379" y="4278"/>
                    <a:pt x="3393" y="4278"/>
                    <a:pt x="3408" y="4278"/>
                  </a:cubicBezTo>
                  <a:cubicBezTo>
                    <a:pt x="3408" y="4293"/>
                    <a:pt x="3408" y="4308"/>
                    <a:pt x="3408" y="4323"/>
                  </a:cubicBezTo>
                  <a:cubicBezTo>
                    <a:pt x="3438" y="4315"/>
                    <a:pt x="3431" y="4352"/>
                    <a:pt x="3460" y="4345"/>
                  </a:cubicBezTo>
                  <a:cubicBezTo>
                    <a:pt x="3468" y="4323"/>
                    <a:pt x="3453" y="4300"/>
                    <a:pt x="3460" y="4285"/>
                  </a:cubicBezTo>
                  <a:cubicBezTo>
                    <a:pt x="3505" y="4278"/>
                    <a:pt x="3608" y="4300"/>
                    <a:pt x="3637" y="4263"/>
                  </a:cubicBezTo>
                  <a:cubicBezTo>
                    <a:pt x="3660" y="4263"/>
                    <a:pt x="3682" y="4263"/>
                    <a:pt x="3697" y="4285"/>
                  </a:cubicBezTo>
                  <a:cubicBezTo>
                    <a:pt x="3704" y="4293"/>
                    <a:pt x="3704" y="4300"/>
                    <a:pt x="3704" y="4315"/>
                  </a:cubicBezTo>
                  <a:cubicBezTo>
                    <a:pt x="3712" y="4323"/>
                    <a:pt x="3727" y="4315"/>
                    <a:pt x="3741" y="4323"/>
                  </a:cubicBezTo>
                  <a:cubicBezTo>
                    <a:pt x="3779" y="4374"/>
                    <a:pt x="3719" y="4404"/>
                    <a:pt x="3682" y="4382"/>
                  </a:cubicBezTo>
                  <a:cubicBezTo>
                    <a:pt x="3675" y="4404"/>
                    <a:pt x="3675" y="4419"/>
                    <a:pt x="3675" y="4441"/>
                  </a:cubicBezTo>
                  <a:cubicBezTo>
                    <a:pt x="3682" y="4441"/>
                    <a:pt x="3690" y="4441"/>
                    <a:pt x="3697" y="4441"/>
                  </a:cubicBezTo>
                  <a:cubicBezTo>
                    <a:pt x="3697" y="4464"/>
                    <a:pt x="3697" y="4486"/>
                    <a:pt x="3697" y="4501"/>
                  </a:cubicBezTo>
                  <a:cubicBezTo>
                    <a:pt x="3741" y="4501"/>
                    <a:pt x="3741" y="4538"/>
                    <a:pt x="3727" y="4568"/>
                  </a:cubicBezTo>
                  <a:cubicBezTo>
                    <a:pt x="3712" y="4612"/>
                    <a:pt x="3690" y="4634"/>
                    <a:pt x="3690" y="4679"/>
                  </a:cubicBezTo>
                  <a:cubicBezTo>
                    <a:pt x="3682" y="4679"/>
                    <a:pt x="3667" y="4686"/>
                    <a:pt x="3660" y="4679"/>
                  </a:cubicBezTo>
                  <a:cubicBezTo>
                    <a:pt x="3652" y="4686"/>
                    <a:pt x="3652" y="4701"/>
                    <a:pt x="3660" y="4709"/>
                  </a:cubicBezTo>
                  <a:cubicBezTo>
                    <a:pt x="3682" y="4716"/>
                    <a:pt x="3697" y="4731"/>
                    <a:pt x="3704" y="4746"/>
                  </a:cubicBezTo>
                  <a:cubicBezTo>
                    <a:pt x="3712" y="4768"/>
                    <a:pt x="3697" y="4798"/>
                    <a:pt x="3727" y="4798"/>
                  </a:cubicBezTo>
                  <a:cubicBezTo>
                    <a:pt x="3727" y="4805"/>
                    <a:pt x="3727" y="4813"/>
                    <a:pt x="3734" y="4813"/>
                  </a:cubicBezTo>
                  <a:cubicBezTo>
                    <a:pt x="3741" y="4805"/>
                    <a:pt x="3749" y="4790"/>
                    <a:pt x="3756" y="4783"/>
                  </a:cubicBezTo>
                  <a:cubicBezTo>
                    <a:pt x="3749" y="4790"/>
                    <a:pt x="3741" y="4805"/>
                    <a:pt x="3734" y="4813"/>
                  </a:cubicBezTo>
                  <a:cubicBezTo>
                    <a:pt x="3749" y="4835"/>
                    <a:pt x="3786" y="4835"/>
                    <a:pt x="3816" y="4842"/>
                  </a:cubicBezTo>
                  <a:cubicBezTo>
                    <a:pt x="3816" y="4902"/>
                    <a:pt x="3957" y="4902"/>
                    <a:pt x="4001" y="4887"/>
                  </a:cubicBezTo>
                  <a:cubicBezTo>
                    <a:pt x="4046" y="4857"/>
                    <a:pt x="4009" y="4798"/>
                    <a:pt x="4038" y="4768"/>
                  </a:cubicBezTo>
                  <a:cubicBezTo>
                    <a:pt x="4053" y="4753"/>
                    <a:pt x="4068" y="4775"/>
                    <a:pt x="4068" y="4746"/>
                  </a:cubicBezTo>
                  <a:cubicBezTo>
                    <a:pt x="4068" y="4723"/>
                    <a:pt x="4098" y="4731"/>
                    <a:pt x="4120" y="4731"/>
                  </a:cubicBezTo>
                  <a:cubicBezTo>
                    <a:pt x="4120" y="4716"/>
                    <a:pt x="4113" y="4709"/>
                    <a:pt x="4113" y="4701"/>
                  </a:cubicBezTo>
                  <a:lnTo>
                    <a:pt x="4105" y="4701"/>
                  </a:lnTo>
                  <a:lnTo>
                    <a:pt x="4113" y="4701"/>
                  </a:lnTo>
                  <a:cubicBezTo>
                    <a:pt x="4098" y="4686"/>
                    <a:pt x="4083" y="4672"/>
                    <a:pt x="4105" y="4649"/>
                  </a:cubicBezTo>
                  <a:cubicBezTo>
                    <a:pt x="4127" y="4627"/>
                    <a:pt x="4165" y="4627"/>
                    <a:pt x="4142" y="4590"/>
                  </a:cubicBezTo>
                  <a:cubicBezTo>
                    <a:pt x="4120" y="4560"/>
                    <a:pt x="4135" y="4538"/>
                    <a:pt x="4157" y="4508"/>
                  </a:cubicBezTo>
                  <a:cubicBezTo>
                    <a:pt x="4172" y="4486"/>
                    <a:pt x="4150" y="4478"/>
                    <a:pt x="4142" y="4464"/>
                  </a:cubicBezTo>
                  <a:cubicBezTo>
                    <a:pt x="4142" y="4449"/>
                    <a:pt x="4142" y="4434"/>
                    <a:pt x="4142" y="4419"/>
                  </a:cubicBezTo>
                  <a:cubicBezTo>
                    <a:pt x="4127" y="4412"/>
                    <a:pt x="4120" y="4412"/>
                    <a:pt x="4105" y="4412"/>
                  </a:cubicBezTo>
                  <a:cubicBezTo>
                    <a:pt x="4120" y="4412"/>
                    <a:pt x="4127" y="4412"/>
                    <a:pt x="4142" y="4419"/>
                  </a:cubicBezTo>
                  <a:lnTo>
                    <a:pt x="4142" y="4412"/>
                  </a:lnTo>
                  <a:cubicBezTo>
                    <a:pt x="4187" y="4404"/>
                    <a:pt x="4224" y="4389"/>
                    <a:pt x="4232" y="4337"/>
                  </a:cubicBezTo>
                  <a:cubicBezTo>
                    <a:pt x="4232" y="4278"/>
                    <a:pt x="4202" y="4256"/>
                    <a:pt x="4165" y="4226"/>
                  </a:cubicBezTo>
                  <a:cubicBezTo>
                    <a:pt x="4113" y="4189"/>
                    <a:pt x="4127" y="4137"/>
                    <a:pt x="4113" y="4092"/>
                  </a:cubicBezTo>
                  <a:cubicBezTo>
                    <a:pt x="4090" y="4040"/>
                    <a:pt x="4090" y="3996"/>
                    <a:pt x="4105" y="3936"/>
                  </a:cubicBezTo>
                  <a:cubicBezTo>
                    <a:pt x="4120" y="3899"/>
                    <a:pt x="4142" y="3862"/>
                    <a:pt x="4187" y="3855"/>
                  </a:cubicBezTo>
                  <a:cubicBezTo>
                    <a:pt x="4239" y="3840"/>
                    <a:pt x="4269" y="3810"/>
                    <a:pt x="4313" y="3780"/>
                  </a:cubicBezTo>
                  <a:cubicBezTo>
                    <a:pt x="4350" y="3766"/>
                    <a:pt x="4402" y="3766"/>
                    <a:pt x="4425" y="3728"/>
                  </a:cubicBezTo>
                  <a:cubicBezTo>
                    <a:pt x="4447" y="3691"/>
                    <a:pt x="4462" y="3639"/>
                    <a:pt x="4514" y="3632"/>
                  </a:cubicBezTo>
                  <a:cubicBezTo>
                    <a:pt x="4521" y="3610"/>
                    <a:pt x="4551" y="3610"/>
                    <a:pt x="4573" y="3602"/>
                  </a:cubicBezTo>
                  <a:cubicBezTo>
                    <a:pt x="4595" y="3587"/>
                    <a:pt x="4595" y="3565"/>
                    <a:pt x="4595" y="3543"/>
                  </a:cubicBezTo>
                  <a:cubicBezTo>
                    <a:pt x="4610" y="3498"/>
                    <a:pt x="4692" y="3513"/>
                    <a:pt x="4684" y="3565"/>
                  </a:cubicBezTo>
                  <a:cubicBezTo>
                    <a:pt x="4722" y="3565"/>
                    <a:pt x="4722" y="3543"/>
                    <a:pt x="4751" y="3528"/>
                  </a:cubicBezTo>
                  <a:cubicBezTo>
                    <a:pt x="4789" y="3498"/>
                    <a:pt x="4840" y="3535"/>
                    <a:pt x="4878" y="3543"/>
                  </a:cubicBezTo>
                  <a:cubicBezTo>
                    <a:pt x="4967" y="3550"/>
                    <a:pt x="4967" y="3461"/>
                    <a:pt x="4892" y="3439"/>
                  </a:cubicBezTo>
                  <a:cubicBezTo>
                    <a:pt x="4818" y="3424"/>
                    <a:pt x="4774" y="3372"/>
                    <a:pt x="4707" y="3342"/>
                  </a:cubicBezTo>
                  <a:cubicBezTo>
                    <a:pt x="4692" y="3335"/>
                    <a:pt x="4677" y="3327"/>
                    <a:pt x="4662" y="3313"/>
                  </a:cubicBezTo>
                  <a:cubicBezTo>
                    <a:pt x="4640" y="3298"/>
                    <a:pt x="4647" y="3276"/>
                    <a:pt x="4632" y="3253"/>
                  </a:cubicBezTo>
                  <a:cubicBezTo>
                    <a:pt x="4610" y="3209"/>
                    <a:pt x="4566" y="3201"/>
                    <a:pt x="4543" y="3149"/>
                  </a:cubicBezTo>
                  <a:cubicBezTo>
                    <a:pt x="4581" y="3149"/>
                    <a:pt x="4625" y="3134"/>
                    <a:pt x="4655" y="3112"/>
                  </a:cubicBezTo>
                  <a:cubicBezTo>
                    <a:pt x="4677" y="3097"/>
                    <a:pt x="4655" y="3060"/>
                    <a:pt x="4655" y="3045"/>
                  </a:cubicBezTo>
                  <a:cubicBezTo>
                    <a:pt x="4647" y="3016"/>
                    <a:pt x="4625" y="3023"/>
                    <a:pt x="4603" y="3016"/>
                  </a:cubicBezTo>
                  <a:cubicBezTo>
                    <a:pt x="4566" y="3016"/>
                    <a:pt x="4536" y="2993"/>
                    <a:pt x="4506" y="2986"/>
                  </a:cubicBezTo>
                  <a:cubicBezTo>
                    <a:pt x="4484" y="2949"/>
                    <a:pt x="4492" y="2911"/>
                    <a:pt x="4543" y="2911"/>
                  </a:cubicBezTo>
                  <a:cubicBezTo>
                    <a:pt x="4588" y="2911"/>
                    <a:pt x="4566" y="2882"/>
                    <a:pt x="4610" y="2867"/>
                  </a:cubicBezTo>
                  <a:cubicBezTo>
                    <a:pt x="4662" y="2852"/>
                    <a:pt x="4722" y="2874"/>
                    <a:pt x="4781" y="2867"/>
                  </a:cubicBezTo>
                  <a:cubicBezTo>
                    <a:pt x="4803" y="2867"/>
                    <a:pt x="4826" y="2852"/>
                    <a:pt x="4803" y="2822"/>
                  </a:cubicBezTo>
                  <a:cubicBezTo>
                    <a:pt x="4789" y="2808"/>
                    <a:pt x="4759" y="2815"/>
                    <a:pt x="4737" y="2815"/>
                  </a:cubicBezTo>
                  <a:cubicBezTo>
                    <a:pt x="4737" y="2793"/>
                    <a:pt x="4729" y="2785"/>
                    <a:pt x="4714" y="2785"/>
                  </a:cubicBezTo>
                  <a:cubicBezTo>
                    <a:pt x="4707" y="2756"/>
                    <a:pt x="4707" y="2726"/>
                    <a:pt x="4707" y="2689"/>
                  </a:cubicBezTo>
                  <a:cubicBezTo>
                    <a:pt x="4670" y="2681"/>
                    <a:pt x="4618" y="2696"/>
                    <a:pt x="4588" y="2674"/>
                  </a:cubicBezTo>
                  <a:cubicBezTo>
                    <a:pt x="4551" y="2644"/>
                    <a:pt x="4573" y="2592"/>
                    <a:pt x="4566" y="2548"/>
                  </a:cubicBezTo>
                  <a:cubicBezTo>
                    <a:pt x="4558" y="2503"/>
                    <a:pt x="4499" y="2525"/>
                    <a:pt x="4506" y="2474"/>
                  </a:cubicBezTo>
                  <a:cubicBezTo>
                    <a:pt x="4521" y="2429"/>
                    <a:pt x="4469" y="2399"/>
                    <a:pt x="4477" y="2355"/>
                  </a:cubicBezTo>
                  <a:cubicBezTo>
                    <a:pt x="4439" y="2355"/>
                    <a:pt x="4425" y="2303"/>
                    <a:pt x="4417" y="2258"/>
                  </a:cubicBezTo>
                  <a:cubicBezTo>
                    <a:pt x="4395" y="2251"/>
                    <a:pt x="4373" y="2228"/>
                    <a:pt x="4343" y="2214"/>
                  </a:cubicBezTo>
                  <a:cubicBezTo>
                    <a:pt x="4298" y="2191"/>
                    <a:pt x="4239" y="2191"/>
                    <a:pt x="4180" y="2199"/>
                  </a:cubicBezTo>
                  <a:cubicBezTo>
                    <a:pt x="4172" y="2214"/>
                    <a:pt x="4165" y="2236"/>
                    <a:pt x="4150" y="2251"/>
                  </a:cubicBezTo>
                  <a:cubicBezTo>
                    <a:pt x="4135" y="2258"/>
                    <a:pt x="4105" y="2266"/>
                    <a:pt x="4098" y="2288"/>
                  </a:cubicBezTo>
                  <a:cubicBezTo>
                    <a:pt x="4061" y="2295"/>
                    <a:pt x="4053" y="2251"/>
                    <a:pt x="4046" y="2228"/>
                  </a:cubicBezTo>
                  <a:cubicBezTo>
                    <a:pt x="4031" y="2214"/>
                    <a:pt x="4024" y="2191"/>
                    <a:pt x="3994" y="2184"/>
                  </a:cubicBezTo>
                  <a:cubicBezTo>
                    <a:pt x="3957" y="2169"/>
                    <a:pt x="3905" y="2184"/>
                    <a:pt x="3860" y="2184"/>
                  </a:cubicBezTo>
                  <a:cubicBezTo>
                    <a:pt x="3853" y="2139"/>
                    <a:pt x="3756" y="2154"/>
                    <a:pt x="3727" y="2154"/>
                  </a:cubicBezTo>
                  <a:cubicBezTo>
                    <a:pt x="3727" y="2124"/>
                    <a:pt x="3727" y="2095"/>
                    <a:pt x="3727" y="2072"/>
                  </a:cubicBezTo>
                  <a:cubicBezTo>
                    <a:pt x="3727" y="2043"/>
                    <a:pt x="3704" y="2020"/>
                    <a:pt x="3697" y="1998"/>
                  </a:cubicBezTo>
                  <a:cubicBezTo>
                    <a:pt x="3645" y="1983"/>
                    <a:pt x="3585" y="2020"/>
                    <a:pt x="3534" y="2013"/>
                  </a:cubicBezTo>
                  <a:cubicBezTo>
                    <a:pt x="3497" y="2006"/>
                    <a:pt x="3497" y="1983"/>
                    <a:pt x="3475" y="1961"/>
                  </a:cubicBezTo>
                  <a:cubicBezTo>
                    <a:pt x="3453" y="1939"/>
                    <a:pt x="3438" y="1939"/>
                    <a:pt x="3408" y="1924"/>
                  </a:cubicBezTo>
                  <a:cubicBezTo>
                    <a:pt x="3371" y="1909"/>
                    <a:pt x="3326" y="1879"/>
                    <a:pt x="3282" y="1857"/>
                  </a:cubicBezTo>
                  <a:cubicBezTo>
                    <a:pt x="3252" y="1842"/>
                    <a:pt x="3245" y="1835"/>
                    <a:pt x="3215" y="1850"/>
                  </a:cubicBezTo>
                  <a:cubicBezTo>
                    <a:pt x="3200" y="1864"/>
                    <a:pt x="3186" y="1894"/>
                    <a:pt x="3163" y="1887"/>
                  </a:cubicBezTo>
                  <a:cubicBezTo>
                    <a:pt x="3148" y="1850"/>
                    <a:pt x="3104" y="1835"/>
                    <a:pt x="3074" y="1820"/>
                  </a:cubicBezTo>
                  <a:cubicBezTo>
                    <a:pt x="3044" y="1812"/>
                    <a:pt x="3022" y="1798"/>
                    <a:pt x="2985" y="1783"/>
                  </a:cubicBezTo>
                  <a:cubicBezTo>
                    <a:pt x="2992" y="1775"/>
                    <a:pt x="2985" y="1768"/>
                    <a:pt x="2985" y="1761"/>
                  </a:cubicBezTo>
                  <a:cubicBezTo>
                    <a:pt x="2955" y="1746"/>
                    <a:pt x="2926" y="1731"/>
                    <a:pt x="2896" y="1701"/>
                  </a:cubicBezTo>
                  <a:cubicBezTo>
                    <a:pt x="2859" y="1679"/>
                    <a:pt x="2844" y="1642"/>
                    <a:pt x="2807" y="1657"/>
                  </a:cubicBezTo>
                  <a:cubicBezTo>
                    <a:pt x="2807" y="1664"/>
                    <a:pt x="2807" y="1664"/>
                    <a:pt x="2799" y="1664"/>
                  </a:cubicBezTo>
                  <a:cubicBezTo>
                    <a:pt x="2770" y="1672"/>
                    <a:pt x="2784" y="1597"/>
                    <a:pt x="2777" y="1575"/>
                  </a:cubicBezTo>
                  <a:cubicBezTo>
                    <a:pt x="2770" y="1545"/>
                    <a:pt x="2747" y="1508"/>
                    <a:pt x="2718" y="1501"/>
                  </a:cubicBezTo>
                  <a:cubicBezTo>
                    <a:pt x="2695" y="1493"/>
                    <a:pt x="2688" y="1493"/>
                    <a:pt x="2666" y="1486"/>
                  </a:cubicBezTo>
                  <a:cubicBezTo>
                    <a:pt x="2651" y="1478"/>
                    <a:pt x="2636" y="1464"/>
                    <a:pt x="2621" y="1456"/>
                  </a:cubicBezTo>
                  <a:cubicBezTo>
                    <a:pt x="2606" y="1449"/>
                    <a:pt x="2584" y="1426"/>
                    <a:pt x="2569" y="1426"/>
                  </a:cubicBezTo>
                  <a:cubicBezTo>
                    <a:pt x="2554" y="1419"/>
                    <a:pt x="2532" y="1426"/>
                    <a:pt x="2517" y="1419"/>
                  </a:cubicBezTo>
                  <a:cubicBezTo>
                    <a:pt x="2517" y="1412"/>
                    <a:pt x="2517" y="1404"/>
                    <a:pt x="2517" y="1389"/>
                  </a:cubicBezTo>
                  <a:cubicBezTo>
                    <a:pt x="2450" y="1389"/>
                    <a:pt x="2413" y="1352"/>
                    <a:pt x="2369" y="1307"/>
                  </a:cubicBezTo>
                  <a:cubicBezTo>
                    <a:pt x="2346" y="1285"/>
                    <a:pt x="2339" y="1256"/>
                    <a:pt x="2309" y="1256"/>
                  </a:cubicBezTo>
                  <a:cubicBezTo>
                    <a:pt x="2265" y="1248"/>
                    <a:pt x="2272" y="1300"/>
                    <a:pt x="2272" y="1330"/>
                  </a:cubicBezTo>
                  <a:cubicBezTo>
                    <a:pt x="2242" y="1337"/>
                    <a:pt x="2235" y="1293"/>
                    <a:pt x="2213" y="1278"/>
                  </a:cubicBezTo>
                  <a:cubicBezTo>
                    <a:pt x="2183" y="1263"/>
                    <a:pt x="2161" y="1285"/>
                    <a:pt x="2131" y="1256"/>
                  </a:cubicBezTo>
                  <a:cubicBezTo>
                    <a:pt x="2124" y="1241"/>
                    <a:pt x="2116" y="1218"/>
                    <a:pt x="2109" y="1204"/>
                  </a:cubicBezTo>
                  <a:cubicBezTo>
                    <a:pt x="2109" y="1204"/>
                    <a:pt x="2101" y="1196"/>
                    <a:pt x="2094" y="1189"/>
                  </a:cubicBezTo>
                  <a:cubicBezTo>
                    <a:pt x="2079" y="1204"/>
                    <a:pt x="2064" y="1218"/>
                    <a:pt x="2072" y="1218"/>
                  </a:cubicBezTo>
                  <a:cubicBezTo>
                    <a:pt x="2064" y="1218"/>
                    <a:pt x="2079" y="1204"/>
                    <a:pt x="2094" y="1189"/>
                  </a:cubicBezTo>
                  <a:cubicBezTo>
                    <a:pt x="2086" y="1189"/>
                    <a:pt x="2086" y="1189"/>
                    <a:pt x="2086" y="1189"/>
                  </a:cubicBezTo>
                  <a:cubicBezTo>
                    <a:pt x="2049" y="1226"/>
                    <a:pt x="2012" y="1278"/>
                    <a:pt x="1997" y="1293"/>
                  </a:cubicBezTo>
                  <a:cubicBezTo>
                    <a:pt x="1982" y="1293"/>
                    <a:pt x="1960" y="1293"/>
                    <a:pt x="1945" y="1293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EE953E18-68F3-6B44-AF16-E4A91FAC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497" y="10686945"/>
              <a:ext cx="754921" cy="1482166"/>
            </a:xfrm>
            <a:custGeom>
              <a:avLst/>
              <a:gdLst>
                <a:gd name="T0" fmla="*/ 1522 w 1746"/>
                <a:gd name="T1" fmla="*/ 3342 h 3432"/>
                <a:gd name="T2" fmla="*/ 1567 w 1746"/>
                <a:gd name="T3" fmla="*/ 3223 h 3432"/>
                <a:gd name="T4" fmla="*/ 1537 w 1746"/>
                <a:gd name="T5" fmla="*/ 2904 h 3432"/>
                <a:gd name="T6" fmla="*/ 1693 w 1746"/>
                <a:gd name="T7" fmla="*/ 2473 h 3432"/>
                <a:gd name="T8" fmla="*/ 1611 w 1746"/>
                <a:gd name="T9" fmla="*/ 2288 h 3432"/>
                <a:gd name="T10" fmla="*/ 1619 w 1746"/>
                <a:gd name="T11" fmla="*/ 1916 h 3432"/>
                <a:gd name="T12" fmla="*/ 1359 w 1746"/>
                <a:gd name="T13" fmla="*/ 1961 h 3432"/>
                <a:gd name="T14" fmla="*/ 1351 w 1746"/>
                <a:gd name="T15" fmla="*/ 1530 h 3432"/>
                <a:gd name="T16" fmla="*/ 1240 w 1746"/>
                <a:gd name="T17" fmla="*/ 1255 h 3432"/>
                <a:gd name="T18" fmla="*/ 1099 w 1746"/>
                <a:gd name="T19" fmla="*/ 1114 h 3432"/>
                <a:gd name="T20" fmla="*/ 928 w 1746"/>
                <a:gd name="T21" fmla="*/ 921 h 3432"/>
                <a:gd name="T22" fmla="*/ 1076 w 1746"/>
                <a:gd name="T23" fmla="*/ 840 h 3432"/>
                <a:gd name="T24" fmla="*/ 906 w 1746"/>
                <a:gd name="T25" fmla="*/ 728 h 3432"/>
                <a:gd name="T26" fmla="*/ 690 w 1746"/>
                <a:gd name="T27" fmla="*/ 654 h 3432"/>
                <a:gd name="T28" fmla="*/ 379 w 1746"/>
                <a:gd name="T29" fmla="*/ 372 h 3432"/>
                <a:gd name="T30" fmla="*/ 304 w 1746"/>
                <a:gd name="T31" fmla="*/ 223 h 3432"/>
                <a:gd name="T32" fmla="*/ 200 w 1746"/>
                <a:gd name="T33" fmla="*/ 156 h 3432"/>
                <a:gd name="T34" fmla="*/ 96 w 1746"/>
                <a:gd name="T35" fmla="*/ 82 h 3432"/>
                <a:gd name="T36" fmla="*/ 7 w 1746"/>
                <a:gd name="T37" fmla="*/ 8 h 3432"/>
                <a:gd name="T38" fmla="*/ 163 w 1746"/>
                <a:gd name="T39" fmla="*/ 461 h 3432"/>
                <a:gd name="T40" fmla="*/ 237 w 1746"/>
                <a:gd name="T41" fmla="*/ 528 h 3432"/>
                <a:gd name="T42" fmla="*/ 282 w 1746"/>
                <a:gd name="T43" fmla="*/ 631 h 3432"/>
                <a:gd name="T44" fmla="*/ 416 w 1746"/>
                <a:gd name="T45" fmla="*/ 758 h 3432"/>
                <a:gd name="T46" fmla="*/ 482 w 1746"/>
                <a:gd name="T47" fmla="*/ 884 h 3432"/>
                <a:gd name="T48" fmla="*/ 497 w 1746"/>
                <a:gd name="T49" fmla="*/ 973 h 3432"/>
                <a:gd name="T50" fmla="*/ 601 w 1746"/>
                <a:gd name="T51" fmla="*/ 1055 h 3432"/>
                <a:gd name="T52" fmla="*/ 594 w 1746"/>
                <a:gd name="T53" fmla="*/ 1166 h 3432"/>
                <a:gd name="T54" fmla="*/ 624 w 1746"/>
                <a:gd name="T55" fmla="*/ 1241 h 3432"/>
                <a:gd name="T56" fmla="*/ 661 w 1746"/>
                <a:gd name="T57" fmla="*/ 1441 h 3432"/>
                <a:gd name="T58" fmla="*/ 698 w 1746"/>
                <a:gd name="T59" fmla="*/ 1508 h 3432"/>
                <a:gd name="T60" fmla="*/ 713 w 1746"/>
                <a:gd name="T61" fmla="*/ 1523 h 3432"/>
                <a:gd name="T62" fmla="*/ 727 w 1746"/>
                <a:gd name="T63" fmla="*/ 1619 h 3432"/>
                <a:gd name="T64" fmla="*/ 809 w 1746"/>
                <a:gd name="T65" fmla="*/ 1723 h 3432"/>
                <a:gd name="T66" fmla="*/ 794 w 1746"/>
                <a:gd name="T67" fmla="*/ 1783 h 3432"/>
                <a:gd name="T68" fmla="*/ 824 w 1746"/>
                <a:gd name="T69" fmla="*/ 1872 h 3432"/>
                <a:gd name="T70" fmla="*/ 906 w 1746"/>
                <a:gd name="T71" fmla="*/ 1968 h 3432"/>
                <a:gd name="T72" fmla="*/ 846 w 1746"/>
                <a:gd name="T73" fmla="*/ 1983 h 3432"/>
                <a:gd name="T74" fmla="*/ 943 w 1746"/>
                <a:gd name="T75" fmla="*/ 2154 h 3432"/>
                <a:gd name="T76" fmla="*/ 987 w 1746"/>
                <a:gd name="T77" fmla="*/ 2421 h 3432"/>
                <a:gd name="T78" fmla="*/ 995 w 1746"/>
                <a:gd name="T79" fmla="*/ 2444 h 3432"/>
                <a:gd name="T80" fmla="*/ 935 w 1746"/>
                <a:gd name="T81" fmla="*/ 2288 h 3432"/>
                <a:gd name="T82" fmla="*/ 884 w 1746"/>
                <a:gd name="T83" fmla="*/ 2109 h 3432"/>
                <a:gd name="T84" fmla="*/ 921 w 1746"/>
                <a:gd name="T85" fmla="*/ 2451 h 3432"/>
                <a:gd name="T86" fmla="*/ 1010 w 1746"/>
                <a:gd name="T87" fmla="*/ 2741 h 3432"/>
                <a:gd name="T88" fmla="*/ 1032 w 1746"/>
                <a:gd name="T89" fmla="*/ 2748 h 3432"/>
                <a:gd name="T90" fmla="*/ 1032 w 1746"/>
                <a:gd name="T91" fmla="*/ 2741 h 3432"/>
                <a:gd name="T92" fmla="*/ 1039 w 1746"/>
                <a:gd name="T93" fmla="*/ 2837 h 3432"/>
                <a:gd name="T94" fmla="*/ 1143 w 1746"/>
                <a:gd name="T95" fmla="*/ 2882 h 3432"/>
                <a:gd name="T96" fmla="*/ 1114 w 1746"/>
                <a:gd name="T97" fmla="*/ 2963 h 3432"/>
                <a:gd name="T98" fmla="*/ 1218 w 1746"/>
                <a:gd name="T99" fmla="*/ 3112 h 3432"/>
                <a:gd name="T100" fmla="*/ 1470 w 1746"/>
                <a:gd name="T101" fmla="*/ 3409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6" h="3432">
                  <a:moveTo>
                    <a:pt x="1500" y="3424"/>
                  </a:moveTo>
                  <a:lnTo>
                    <a:pt x="1500" y="3424"/>
                  </a:lnTo>
                  <a:cubicBezTo>
                    <a:pt x="1507" y="3424"/>
                    <a:pt x="1515" y="3424"/>
                    <a:pt x="1515" y="3416"/>
                  </a:cubicBezTo>
                  <a:cubicBezTo>
                    <a:pt x="1522" y="3394"/>
                    <a:pt x="1522" y="3372"/>
                    <a:pt x="1522" y="3342"/>
                  </a:cubicBezTo>
                  <a:cubicBezTo>
                    <a:pt x="1529" y="3349"/>
                    <a:pt x="1529" y="3342"/>
                    <a:pt x="1537" y="3342"/>
                  </a:cubicBezTo>
                  <a:cubicBezTo>
                    <a:pt x="1537" y="3327"/>
                    <a:pt x="1537" y="3312"/>
                    <a:pt x="1537" y="3297"/>
                  </a:cubicBezTo>
                  <a:cubicBezTo>
                    <a:pt x="1604" y="3327"/>
                    <a:pt x="1589" y="3268"/>
                    <a:pt x="1574" y="3223"/>
                  </a:cubicBezTo>
                  <a:cubicBezTo>
                    <a:pt x="1574" y="3223"/>
                    <a:pt x="1574" y="3223"/>
                    <a:pt x="1567" y="3223"/>
                  </a:cubicBezTo>
                  <a:cubicBezTo>
                    <a:pt x="1567" y="3186"/>
                    <a:pt x="1529" y="3164"/>
                    <a:pt x="1537" y="3127"/>
                  </a:cubicBezTo>
                  <a:cubicBezTo>
                    <a:pt x="1537" y="3104"/>
                    <a:pt x="1567" y="3067"/>
                    <a:pt x="1596" y="3067"/>
                  </a:cubicBezTo>
                  <a:cubicBezTo>
                    <a:pt x="1604" y="3045"/>
                    <a:pt x="1604" y="3015"/>
                    <a:pt x="1596" y="2986"/>
                  </a:cubicBezTo>
                  <a:cubicBezTo>
                    <a:pt x="1574" y="2986"/>
                    <a:pt x="1544" y="2934"/>
                    <a:pt x="1537" y="2904"/>
                  </a:cubicBezTo>
                  <a:cubicBezTo>
                    <a:pt x="1529" y="2874"/>
                    <a:pt x="1574" y="2874"/>
                    <a:pt x="1589" y="2845"/>
                  </a:cubicBezTo>
                  <a:cubicBezTo>
                    <a:pt x="1611" y="2807"/>
                    <a:pt x="1604" y="2674"/>
                    <a:pt x="1663" y="2689"/>
                  </a:cubicBezTo>
                  <a:cubicBezTo>
                    <a:pt x="1663" y="2659"/>
                    <a:pt x="1678" y="2585"/>
                    <a:pt x="1700" y="2570"/>
                  </a:cubicBezTo>
                  <a:cubicBezTo>
                    <a:pt x="1745" y="2540"/>
                    <a:pt x="1686" y="2518"/>
                    <a:pt x="1693" y="2473"/>
                  </a:cubicBezTo>
                  <a:cubicBezTo>
                    <a:pt x="1663" y="2466"/>
                    <a:pt x="1656" y="2488"/>
                    <a:pt x="1641" y="2503"/>
                  </a:cubicBezTo>
                  <a:cubicBezTo>
                    <a:pt x="1604" y="2510"/>
                    <a:pt x="1589" y="2466"/>
                    <a:pt x="1552" y="2458"/>
                  </a:cubicBezTo>
                  <a:cubicBezTo>
                    <a:pt x="1596" y="2458"/>
                    <a:pt x="1559" y="2347"/>
                    <a:pt x="1611" y="2332"/>
                  </a:cubicBezTo>
                  <a:cubicBezTo>
                    <a:pt x="1611" y="2317"/>
                    <a:pt x="1611" y="2302"/>
                    <a:pt x="1611" y="2288"/>
                  </a:cubicBezTo>
                  <a:cubicBezTo>
                    <a:pt x="1604" y="2288"/>
                    <a:pt x="1604" y="2288"/>
                    <a:pt x="1604" y="2288"/>
                  </a:cubicBezTo>
                  <a:cubicBezTo>
                    <a:pt x="1589" y="2236"/>
                    <a:pt x="1715" y="2147"/>
                    <a:pt x="1604" y="2132"/>
                  </a:cubicBezTo>
                  <a:cubicBezTo>
                    <a:pt x="1611" y="2109"/>
                    <a:pt x="1596" y="2102"/>
                    <a:pt x="1596" y="2080"/>
                  </a:cubicBezTo>
                  <a:cubicBezTo>
                    <a:pt x="1663" y="2087"/>
                    <a:pt x="1656" y="1939"/>
                    <a:pt x="1619" y="1916"/>
                  </a:cubicBezTo>
                  <a:cubicBezTo>
                    <a:pt x="1589" y="1901"/>
                    <a:pt x="1537" y="1909"/>
                    <a:pt x="1515" y="1931"/>
                  </a:cubicBezTo>
                  <a:cubicBezTo>
                    <a:pt x="1492" y="1968"/>
                    <a:pt x="1440" y="1953"/>
                    <a:pt x="1440" y="2005"/>
                  </a:cubicBezTo>
                  <a:cubicBezTo>
                    <a:pt x="1433" y="2013"/>
                    <a:pt x="1426" y="2013"/>
                    <a:pt x="1418" y="2013"/>
                  </a:cubicBezTo>
                  <a:cubicBezTo>
                    <a:pt x="1418" y="1976"/>
                    <a:pt x="1381" y="1976"/>
                    <a:pt x="1359" y="1961"/>
                  </a:cubicBezTo>
                  <a:cubicBezTo>
                    <a:pt x="1336" y="1946"/>
                    <a:pt x="1336" y="1909"/>
                    <a:pt x="1329" y="1879"/>
                  </a:cubicBezTo>
                  <a:cubicBezTo>
                    <a:pt x="1321" y="1842"/>
                    <a:pt x="1329" y="1805"/>
                    <a:pt x="1336" y="1768"/>
                  </a:cubicBezTo>
                  <a:cubicBezTo>
                    <a:pt x="1344" y="1731"/>
                    <a:pt x="1336" y="1679"/>
                    <a:pt x="1366" y="1656"/>
                  </a:cubicBezTo>
                  <a:cubicBezTo>
                    <a:pt x="1374" y="1619"/>
                    <a:pt x="1381" y="1567"/>
                    <a:pt x="1351" y="1530"/>
                  </a:cubicBezTo>
                  <a:cubicBezTo>
                    <a:pt x="1336" y="1508"/>
                    <a:pt x="1247" y="1463"/>
                    <a:pt x="1225" y="1463"/>
                  </a:cubicBezTo>
                  <a:cubicBezTo>
                    <a:pt x="1232" y="1441"/>
                    <a:pt x="1218" y="1404"/>
                    <a:pt x="1232" y="1382"/>
                  </a:cubicBezTo>
                  <a:cubicBezTo>
                    <a:pt x="1247" y="1382"/>
                    <a:pt x="1255" y="1382"/>
                    <a:pt x="1270" y="1382"/>
                  </a:cubicBezTo>
                  <a:cubicBezTo>
                    <a:pt x="1270" y="1337"/>
                    <a:pt x="1284" y="1278"/>
                    <a:pt x="1240" y="1255"/>
                  </a:cubicBezTo>
                  <a:cubicBezTo>
                    <a:pt x="1188" y="1226"/>
                    <a:pt x="1114" y="1248"/>
                    <a:pt x="1054" y="1248"/>
                  </a:cubicBezTo>
                  <a:cubicBezTo>
                    <a:pt x="1062" y="1248"/>
                    <a:pt x="1062" y="1248"/>
                    <a:pt x="1069" y="1248"/>
                  </a:cubicBezTo>
                  <a:cubicBezTo>
                    <a:pt x="1069" y="1226"/>
                    <a:pt x="1121" y="1151"/>
                    <a:pt x="1143" y="1144"/>
                  </a:cubicBezTo>
                  <a:cubicBezTo>
                    <a:pt x="1143" y="1122"/>
                    <a:pt x="1114" y="1122"/>
                    <a:pt x="1099" y="1114"/>
                  </a:cubicBezTo>
                  <a:cubicBezTo>
                    <a:pt x="1076" y="1107"/>
                    <a:pt x="1076" y="1085"/>
                    <a:pt x="1054" y="1077"/>
                  </a:cubicBezTo>
                  <a:cubicBezTo>
                    <a:pt x="1039" y="1062"/>
                    <a:pt x="1017" y="1070"/>
                    <a:pt x="995" y="1055"/>
                  </a:cubicBezTo>
                  <a:cubicBezTo>
                    <a:pt x="973" y="1033"/>
                    <a:pt x="950" y="1040"/>
                    <a:pt x="921" y="1040"/>
                  </a:cubicBezTo>
                  <a:cubicBezTo>
                    <a:pt x="921" y="1003"/>
                    <a:pt x="921" y="958"/>
                    <a:pt x="928" y="921"/>
                  </a:cubicBezTo>
                  <a:cubicBezTo>
                    <a:pt x="958" y="929"/>
                    <a:pt x="973" y="958"/>
                    <a:pt x="1010" y="951"/>
                  </a:cubicBezTo>
                  <a:cubicBezTo>
                    <a:pt x="1010" y="899"/>
                    <a:pt x="1069" y="929"/>
                    <a:pt x="1069" y="877"/>
                  </a:cubicBezTo>
                  <a:cubicBezTo>
                    <a:pt x="1076" y="877"/>
                    <a:pt x="1076" y="877"/>
                    <a:pt x="1076" y="877"/>
                  </a:cubicBezTo>
                  <a:cubicBezTo>
                    <a:pt x="1076" y="854"/>
                    <a:pt x="1076" y="847"/>
                    <a:pt x="1076" y="840"/>
                  </a:cubicBezTo>
                  <a:cubicBezTo>
                    <a:pt x="1062" y="810"/>
                    <a:pt x="1024" y="825"/>
                    <a:pt x="995" y="817"/>
                  </a:cubicBezTo>
                  <a:cubicBezTo>
                    <a:pt x="973" y="802"/>
                    <a:pt x="958" y="758"/>
                    <a:pt x="928" y="765"/>
                  </a:cubicBezTo>
                  <a:cubicBezTo>
                    <a:pt x="928" y="765"/>
                    <a:pt x="928" y="765"/>
                    <a:pt x="928" y="773"/>
                  </a:cubicBezTo>
                  <a:cubicBezTo>
                    <a:pt x="913" y="773"/>
                    <a:pt x="913" y="736"/>
                    <a:pt x="906" y="728"/>
                  </a:cubicBezTo>
                  <a:cubicBezTo>
                    <a:pt x="891" y="706"/>
                    <a:pt x="854" y="713"/>
                    <a:pt x="831" y="713"/>
                  </a:cubicBezTo>
                  <a:cubicBezTo>
                    <a:pt x="831" y="691"/>
                    <a:pt x="831" y="669"/>
                    <a:pt x="831" y="646"/>
                  </a:cubicBezTo>
                  <a:cubicBezTo>
                    <a:pt x="809" y="639"/>
                    <a:pt x="772" y="661"/>
                    <a:pt x="750" y="661"/>
                  </a:cubicBezTo>
                  <a:cubicBezTo>
                    <a:pt x="727" y="661"/>
                    <a:pt x="705" y="661"/>
                    <a:pt x="690" y="654"/>
                  </a:cubicBezTo>
                  <a:cubicBezTo>
                    <a:pt x="638" y="639"/>
                    <a:pt x="631" y="617"/>
                    <a:pt x="624" y="572"/>
                  </a:cubicBezTo>
                  <a:cubicBezTo>
                    <a:pt x="616" y="535"/>
                    <a:pt x="549" y="550"/>
                    <a:pt x="519" y="528"/>
                  </a:cubicBezTo>
                  <a:cubicBezTo>
                    <a:pt x="497" y="513"/>
                    <a:pt x="475" y="476"/>
                    <a:pt x="438" y="476"/>
                  </a:cubicBezTo>
                  <a:cubicBezTo>
                    <a:pt x="445" y="446"/>
                    <a:pt x="408" y="379"/>
                    <a:pt x="379" y="372"/>
                  </a:cubicBezTo>
                  <a:cubicBezTo>
                    <a:pt x="334" y="357"/>
                    <a:pt x="319" y="364"/>
                    <a:pt x="319" y="320"/>
                  </a:cubicBezTo>
                  <a:cubicBezTo>
                    <a:pt x="319" y="297"/>
                    <a:pt x="304" y="290"/>
                    <a:pt x="304" y="275"/>
                  </a:cubicBezTo>
                  <a:cubicBezTo>
                    <a:pt x="304" y="253"/>
                    <a:pt x="327" y="246"/>
                    <a:pt x="341" y="231"/>
                  </a:cubicBezTo>
                  <a:cubicBezTo>
                    <a:pt x="349" y="201"/>
                    <a:pt x="304" y="201"/>
                    <a:pt x="304" y="223"/>
                  </a:cubicBezTo>
                  <a:cubicBezTo>
                    <a:pt x="297" y="223"/>
                    <a:pt x="289" y="223"/>
                    <a:pt x="282" y="223"/>
                  </a:cubicBezTo>
                  <a:cubicBezTo>
                    <a:pt x="267" y="201"/>
                    <a:pt x="267" y="179"/>
                    <a:pt x="237" y="171"/>
                  </a:cubicBezTo>
                  <a:cubicBezTo>
                    <a:pt x="245" y="156"/>
                    <a:pt x="245" y="134"/>
                    <a:pt x="245" y="119"/>
                  </a:cubicBezTo>
                  <a:cubicBezTo>
                    <a:pt x="237" y="119"/>
                    <a:pt x="200" y="149"/>
                    <a:pt x="200" y="156"/>
                  </a:cubicBezTo>
                  <a:cubicBezTo>
                    <a:pt x="193" y="149"/>
                    <a:pt x="200" y="134"/>
                    <a:pt x="200" y="127"/>
                  </a:cubicBezTo>
                  <a:cubicBezTo>
                    <a:pt x="185" y="119"/>
                    <a:pt x="171" y="119"/>
                    <a:pt x="156" y="119"/>
                  </a:cubicBezTo>
                  <a:cubicBezTo>
                    <a:pt x="148" y="97"/>
                    <a:pt x="185" y="89"/>
                    <a:pt x="148" y="67"/>
                  </a:cubicBezTo>
                  <a:cubicBezTo>
                    <a:pt x="119" y="45"/>
                    <a:pt x="104" y="52"/>
                    <a:pt x="96" y="82"/>
                  </a:cubicBezTo>
                  <a:cubicBezTo>
                    <a:pt x="82" y="89"/>
                    <a:pt x="74" y="75"/>
                    <a:pt x="67" y="60"/>
                  </a:cubicBezTo>
                  <a:cubicBezTo>
                    <a:pt x="96" y="52"/>
                    <a:pt x="67" y="15"/>
                    <a:pt x="44" y="23"/>
                  </a:cubicBezTo>
                  <a:cubicBezTo>
                    <a:pt x="44" y="23"/>
                    <a:pt x="29" y="15"/>
                    <a:pt x="0" y="0"/>
                  </a:cubicBezTo>
                  <a:cubicBezTo>
                    <a:pt x="0" y="8"/>
                    <a:pt x="7" y="8"/>
                    <a:pt x="7" y="8"/>
                  </a:cubicBezTo>
                  <a:cubicBezTo>
                    <a:pt x="29" y="52"/>
                    <a:pt x="59" y="97"/>
                    <a:pt x="67" y="149"/>
                  </a:cubicBezTo>
                  <a:cubicBezTo>
                    <a:pt x="74" y="194"/>
                    <a:pt x="89" y="238"/>
                    <a:pt x="104" y="283"/>
                  </a:cubicBezTo>
                  <a:cubicBezTo>
                    <a:pt x="119" y="327"/>
                    <a:pt x="126" y="372"/>
                    <a:pt x="148" y="409"/>
                  </a:cubicBezTo>
                  <a:cubicBezTo>
                    <a:pt x="156" y="424"/>
                    <a:pt x="163" y="446"/>
                    <a:pt x="163" y="461"/>
                  </a:cubicBezTo>
                  <a:cubicBezTo>
                    <a:pt x="163" y="476"/>
                    <a:pt x="163" y="498"/>
                    <a:pt x="163" y="513"/>
                  </a:cubicBezTo>
                  <a:cubicBezTo>
                    <a:pt x="178" y="535"/>
                    <a:pt x="171" y="520"/>
                    <a:pt x="185" y="520"/>
                  </a:cubicBezTo>
                  <a:cubicBezTo>
                    <a:pt x="193" y="520"/>
                    <a:pt x="200" y="528"/>
                    <a:pt x="208" y="528"/>
                  </a:cubicBezTo>
                  <a:cubicBezTo>
                    <a:pt x="215" y="528"/>
                    <a:pt x="230" y="520"/>
                    <a:pt x="237" y="528"/>
                  </a:cubicBezTo>
                  <a:cubicBezTo>
                    <a:pt x="245" y="535"/>
                    <a:pt x="237" y="543"/>
                    <a:pt x="230" y="543"/>
                  </a:cubicBezTo>
                  <a:cubicBezTo>
                    <a:pt x="230" y="550"/>
                    <a:pt x="289" y="587"/>
                    <a:pt x="297" y="594"/>
                  </a:cubicBezTo>
                  <a:cubicBezTo>
                    <a:pt x="289" y="594"/>
                    <a:pt x="274" y="594"/>
                    <a:pt x="260" y="594"/>
                  </a:cubicBezTo>
                  <a:cubicBezTo>
                    <a:pt x="260" y="609"/>
                    <a:pt x="274" y="617"/>
                    <a:pt x="282" y="631"/>
                  </a:cubicBezTo>
                  <a:cubicBezTo>
                    <a:pt x="297" y="646"/>
                    <a:pt x="282" y="654"/>
                    <a:pt x="304" y="669"/>
                  </a:cubicBezTo>
                  <a:cubicBezTo>
                    <a:pt x="319" y="676"/>
                    <a:pt x="334" y="684"/>
                    <a:pt x="349" y="691"/>
                  </a:cubicBezTo>
                  <a:cubicBezTo>
                    <a:pt x="364" y="706"/>
                    <a:pt x="371" y="713"/>
                    <a:pt x="386" y="713"/>
                  </a:cubicBezTo>
                  <a:cubicBezTo>
                    <a:pt x="386" y="728"/>
                    <a:pt x="401" y="743"/>
                    <a:pt x="416" y="758"/>
                  </a:cubicBezTo>
                  <a:cubicBezTo>
                    <a:pt x="423" y="765"/>
                    <a:pt x="445" y="780"/>
                    <a:pt x="445" y="795"/>
                  </a:cubicBezTo>
                  <a:cubicBezTo>
                    <a:pt x="453" y="817"/>
                    <a:pt x="445" y="825"/>
                    <a:pt x="453" y="847"/>
                  </a:cubicBezTo>
                  <a:cubicBezTo>
                    <a:pt x="460" y="854"/>
                    <a:pt x="467" y="877"/>
                    <a:pt x="482" y="877"/>
                  </a:cubicBezTo>
                  <a:lnTo>
                    <a:pt x="482" y="884"/>
                  </a:lnTo>
                  <a:cubicBezTo>
                    <a:pt x="475" y="884"/>
                    <a:pt x="467" y="884"/>
                    <a:pt x="460" y="884"/>
                  </a:cubicBezTo>
                  <a:cubicBezTo>
                    <a:pt x="460" y="899"/>
                    <a:pt x="475" y="906"/>
                    <a:pt x="475" y="921"/>
                  </a:cubicBezTo>
                  <a:cubicBezTo>
                    <a:pt x="475" y="929"/>
                    <a:pt x="475" y="943"/>
                    <a:pt x="475" y="951"/>
                  </a:cubicBezTo>
                  <a:cubicBezTo>
                    <a:pt x="482" y="966"/>
                    <a:pt x="482" y="966"/>
                    <a:pt x="497" y="973"/>
                  </a:cubicBezTo>
                  <a:cubicBezTo>
                    <a:pt x="512" y="973"/>
                    <a:pt x="505" y="966"/>
                    <a:pt x="519" y="981"/>
                  </a:cubicBezTo>
                  <a:cubicBezTo>
                    <a:pt x="527" y="988"/>
                    <a:pt x="534" y="1003"/>
                    <a:pt x="534" y="1010"/>
                  </a:cubicBezTo>
                  <a:cubicBezTo>
                    <a:pt x="542" y="1018"/>
                    <a:pt x="542" y="1033"/>
                    <a:pt x="549" y="1040"/>
                  </a:cubicBezTo>
                  <a:cubicBezTo>
                    <a:pt x="557" y="1048"/>
                    <a:pt x="601" y="1033"/>
                    <a:pt x="601" y="1055"/>
                  </a:cubicBezTo>
                  <a:cubicBezTo>
                    <a:pt x="586" y="1055"/>
                    <a:pt x="572" y="1055"/>
                    <a:pt x="564" y="1055"/>
                  </a:cubicBezTo>
                  <a:cubicBezTo>
                    <a:pt x="557" y="1062"/>
                    <a:pt x="572" y="1062"/>
                    <a:pt x="579" y="1077"/>
                  </a:cubicBezTo>
                  <a:cubicBezTo>
                    <a:pt x="586" y="1085"/>
                    <a:pt x="579" y="1092"/>
                    <a:pt x="579" y="1099"/>
                  </a:cubicBezTo>
                  <a:cubicBezTo>
                    <a:pt x="579" y="1129"/>
                    <a:pt x="594" y="1144"/>
                    <a:pt x="594" y="1166"/>
                  </a:cubicBezTo>
                  <a:cubicBezTo>
                    <a:pt x="594" y="1166"/>
                    <a:pt x="594" y="1166"/>
                    <a:pt x="601" y="1166"/>
                  </a:cubicBezTo>
                  <a:cubicBezTo>
                    <a:pt x="609" y="1166"/>
                    <a:pt x="624" y="1159"/>
                    <a:pt x="638" y="1159"/>
                  </a:cubicBezTo>
                  <a:cubicBezTo>
                    <a:pt x="638" y="1181"/>
                    <a:pt x="609" y="1181"/>
                    <a:pt x="609" y="1196"/>
                  </a:cubicBezTo>
                  <a:cubicBezTo>
                    <a:pt x="609" y="1211"/>
                    <a:pt x="624" y="1226"/>
                    <a:pt x="624" y="1241"/>
                  </a:cubicBezTo>
                  <a:cubicBezTo>
                    <a:pt x="631" y="1255"/>
                    <a:pt x="631" y="1278"/>
                    <a:pt x="631" y="1293"/>
                  </a:cubicBezTo>
                  <a:cubicBezTo>
                    <a:pt x="638" y="1307"/>
                    <a:pt x="638" y="1322"/>
                    <a:pt x="646" y="1337"/>
                  </a:cubicBezTo>
                  <a:cubicBezTo>
                    <a:pt x="646" y="1359"/>
                    <a:pt x="653" y="1374"/>
                    <a:pt x="661" y="1389"/>
                  </a:cubicBezTo>
                  <a:cubicBezTo>
                    <a:pt x="661" y="1404"/>
                    <a:pt x="661" y="1426"/>
                    <a:pt x="661" y="1441"/>
                  </a:cubicBezTo>
                  <a:cubicBezTo>
                    <a:pt x="668" y="1456"/>
                    <a:pt x="676" y="1478"/>
                    <a:pt x="683" y="1493"/>
                  </a:cubicBezTo>
                  <a:cubicBezTo>
                    <a:pt x="683" y="1508"/>
                    <a:pt x="676" y="1530"/>
                    <a:pt x="683" y="1545"/>
                  </a:cubicBezTo>
                  <a:cubicBezTo>
                    <a:pt x="683" y="1530"/>
                    <a:pt x="683" y="1515"/>
                    <a:pt x="690" y="1508"/>
                  </a:cubicBezTo>
                  <a:cubicBezTo>
                    <a:pt x="690" y="1508"/>
                    <a:pt x="690" y="1508"/>
                    <a:pt x="698" y="1508"/>
                  </a:cubicBezTo>
                  <a:cubicBezTo>
                    <a:pt x="698" y="1500"/>
                    <a:pt x="698" y="1493"/>
                    <a:pt x="698" y="1486"/>
                  </a:cubicBezTo>
                  <a:cubicBezTo>
                    <a:pt x="705" y="1486"/>
                    <a:pt x="705" y="1486"/>
                    <a:pt x="705" y="1493"/>
                  </a:cubicBezTo>
                  <a:cubicBezTo>
                    <a:pt x="713" y="1493"/>
                    <a:pt x="720" y="1493"/>
                    <a:pt x="727" y="1508"/>
                  </a:cubicBezTo>
                  <a:cubicBezTo>
                    <a:pt x="727" y="1515"/>
                    <a:pt x="727" y="1523"/>
                    <a:pt x="713" y="1523"/>
                  </a:cubicBezTo>
                  <a:cubicBezTo>
                    <a:pt x="713" y="1538"/>
                    <a:pt x="720" y="1545"/>
                    <a:pt x="720" y="1553"/>
                  </a:cubicBezTo>
                  <a:cubicBezTo>
                    <a:pt x="713" y="1545"/>
                    <a:pt x="698" y="1545"/>
                    <a:pt x="690" y="1545"/>
                  </a:cubicBezTo>
                  <a:cubicBezTo>
                    <a:pt x="690" y="1560"/>
                    <a:pt x="698" y="1567"/>
                    <a:pt x="698" y="1582"/>
                  </a:cubicBezTo>
                  <a:cubicBezTo>
                    <a:pt x="705" y="1582"/>
                    <a:pt x="727" y="1612"/>
                    <a:pt x="727" y="1619"/>
                  </a:cubicBezTo>
                  <a:cubicBezTo>
                    <a:pt x="735" y="1634"/>
                    <a:pt x="735" y="1642"/>
                    <a:pt x="735" y="1649"/>
                  </a:cubicBezTo>
                  <a:cubicBezTo>
                    <a:pt x="742" y="1664"/>
                    <a:pt x="742" y="1686"/>
                    <a:pt x="765" y="1686"/>
                  </a:cubicBezTo>
                  <a:cubicBezTo>
                    <a:pt x="757" y="1664"/>
                    <a:pt x="779" y="1679"/>
                    <a:pt x="787" y="1686"/>
                  </a:cubicBezTo>
                  <a:cubicBezTo>
                    <a:pt x="794" y="1693"/>
                    <a:pt x="802" y="1708"/>
                    <a:pt x="809" y="1723"/>
                  </a:cubicBezTo>
                  <a:cubicBezTo>
                    <a:pt x="779" y="1723"/>
                    <a:pt x="779" y="1723"/>
                    <a:pt x="772" y="1693"/>
                  </a:cubicBezTo>
                  <a:lnTo>
                    <a:pt x="765" y="1693"/>
                  </a:lnTo>
                  <a:cubicBezTo>
                    <a:pt x="765" y="1716"/>
                    <a:pt x="779" y="1731"/>
                    <a:pt x="787" y="1753"/>
                  </a:cubicBezTo>
                  <a:cubicBezTo>
                    <a:pt x="787" y="1760"/>
                    <a:pt x="787" y="1768"/>
                    <a:pt x="794" y="1783"/>
                  </a:cubicBezTo>
                  <a:cubicBezTo>
                    <a:pt x="802" y="1790"/>
                    <a:pt x="802" y="1798"/>
                    <a:pt x="809" y="1805"/>
                  </a:cubicBezTo>
                  <a:cubicBezTo>
                    <a:pt x="809" y="1820"/>
                    <a:pt x="809" y="1827"/>
                    <a:pt x="809" y="1842"/>
                  </a:cubicBezTo>
                  <a:cubicBezTo>
                    <a:pt x="809" y="1842"/>
                    <a:pt x="809" y="1850"/>
                    <a:pt x="809" y="1857"/>
                  </a:cubicBezTo>
                  <a:cubicBezTo>
                    <a:pt x="809" y="1864"/>
                    <a:pt x="817" y="1864"/>
                    <a:pt x="824" y="1872"/>
                  </a:cubicBezTo>
                  <a:cubicBezTo>
                    <a:pt x="831" y="1887"/>
                    <a:pt x="831" y="1909"/>
                    <a:pt x="831" y="1931"/>
                  </a:cubicBezTo>
                  <a:cubicBezTo>
                    <a:pt x="839" y="1924"/>
                    <a:pt x="854" y="1924"/>
                    <a:pt x="861" y="1924"/>
                  </a:cubicBezTo>
                  <a:cubicBezTo>
                    <a:pt x="869" y="1916"/>
                    <a:pt x="861" y="1901"/>
                    <a:pt x="861" y="1887"/>
                  </a:cubicBezTo>
                  <a:cubicBezTo>
                    <a:pt x="876" y="1901"/>
                    <a:pt x="891" y="1968"/>
                    <a:pt x="906" y="1968"/>
                  </a:cubicBezTo>
                  <a:cubicBezTo>
                    <a:pt x="891" y="1968"/>
                    <a:pt x="884" y="1953"/>
                    <a:pt x="869" y="1953"/>
                  </a:cubicBezTo>
                  <a:lnTo>
                    <a:pt x="869" y="1946"/>
                  </a:lnTo>
                  <a:cubicBezTo>
                    <a:pt x="846" y="1939"/>
                    <a:pt x="861" y="1968"/>
                    <a:pt x="861" y="1976"/>
                  </a:cubicBezTo>
                  <a:cubicBezTo>
                    <a:pt x="854" y="1976"/>
                    <a:pt x="854" y="1983"/>
                    <a:pt x="846" y="1983"/>
                  </a:cubicBezTo>
                  <a:cubicBezTo>
                    <a:pt x="854" y="1990"/>
                    <a:pt x="854" y="2005"/>
                    <a:pt x="854" y="2013"/>
                  </a:cubicBezTo>
                  <a:cubicBezTo>
                    <a:pt x="861" y="2035"/>
                    <a:pt x="861" y="2050"/>
                    <a:pt x="876" y="2065"/>
                  </a:cubicBezTo>
                  <a:cubicBezTo>
                    <a:pt x="891" y="2080"/>
                    <a:pt x="898" y="2102"/>
                    <a:pt x="913" y="2117"/>
                  </a:cubicBezTo>
                  <a:cubicBezTo>
                    <a:pt x="921" y="2132"/>
                    <a:pt x="935" y="2139"/>
                    <a:pt x="943" y="2154"/>
                  </a:cubicBezTo>
                  <a:cubicBezTo>
                    <a:pt x="958" y="2169"/>
                    <a:pt x="973" y="2176"/>
                    <a:pt x="973" y="2198"/>
                  </a:cubicBezTo>
                  <a:cubicBezTo>
                    <a:pt x="980" y="2221"/>
                    <a:pt x="973" y="2236"/>
                    <a:pt x="973" y="2250"/>
                  </a:cubicBezTo>
                  <a:cubicBezTo>
                    <a:pt x="973" y="2273"/>
                    <a:pt x="987" y="2280"/>
                    <a:pt x="987" y="2302"/>
                  </a:cubicBezTo>
                  <a:cubicBezTo>
                    <a:pt x="987" y="2347"/>
                    <a:pt x="987" y="2384"/>
                    <a:pt x="987" y="2421"/>
                  </a:cubicBezTo>
                  <a:cubicBezTo>
                    <a:pt x="1002" y="2421"/>
                    <a:pt x="1010" y="2421"/>
                    <a:pt x="1024" y="2421"/>
                  </a:cubicBezTo>
                  <a:cubicBezTo>
                    <a:pt x="1017" y="2414"/>
                    <a:pt x="1024" y="2414"/>
                    <a:pt x="1024" y="2406"/>
                  </a:cubicBezTo>
                  <a:cubicBezTo>
                    <a:pt x="1047" y="2421"/>
                    <a:pt x="1062" y="2429"/>
                    <a:pt x="1054" y="2458"/>
                  </a:cubicBezTo>
                  <a:cubicBezTo>
                    <a:pt x="1032" y="2458"/>
                    <a:pt x="1017" y="2451"/>
                    <a:pt x="995" y="2444"/>
                  </a:cubicBezTo>
                  <a:cubicBezTo>
                    <a:pt x="965" y="2444"/>
                    <a:pt x="950" y="2451"/>
                    <a:pt x="950" y="2421"/>
                  </a:cubicBezTo>
                  <a:cubicBezTo>
                    <a:pt x="950" y="2399"/>
                    <a:pt x="950" y="2384"/>
                    <a:pt x="958" y="2362"/>
                  </a:cubicBezTo>
                  <a:cubicBezTo>
                    <a:pt x="958" y="2355"/>
                    <a:pt x="973" y="2332"/>
                    <a:pt x="973" y="2317"/>
                  </a:cubicBezTo>
                  <a:cubicBezTo>
                    <a:pt x="965" y="2302"/>
                    <a:pt x="943" y="2317"/>
                    <a:pt x="935" y="2288"/>
                  </a:cubicBezTo>
                  <a:cubicBezTo>
                    <a:pt x="935" y="2273"/>
                    <a:pt x="935" y="2250"/>
                    <a:pt x="928" y="2236"/>
                  </a:cubicBezTo>
                  <a:cubicBezTo>
                    <a:pt x="921" y="2213"/>
                    <a:pt x="921" y="2198"/>
                    <a:pt x="921" y="2176"/>
                  </a:cubicBezTo>
                  <a:cubicBezTo>
                    <a:pt x="913" y="2161"/>
                    <a:pt x="906" y="2154"/>
                    <a:pt x="898" y="2139"/>
                  </a:cubicBezTo>
                  <a:cubicBezTo>
                    <a:pt x="891" y="2124"/>
                    <a:pt x="891" y="2117"/>
                    <a:pt x="884" y="2109"/>
                  </a:cubicBezTo>
                  <a:cubicBezTo>
                    <a:pt x="876" y="2102"/>
                    <a:pt x="869" y="2102"/>
                    <a:pt x="869" y="2087"/>
                  </a:cubicBezTo>
                  <a:cubicBezTo>
                    <a:pt x="869" y="2154"/>
                    <a:pt x="906" y="2198"/>
                    <a:pt x="906" y="2258"/>
                  </a:cubicBezTo>
                  <a:cubicBezTo>
                    <a:pt x="913" y="2295"/>
                    <a:pt x="921" y="2325"/>
                    <a:pt x="913" y="2362"/>
                  </a:cubicBezTo>
                  <a:cubicBezTo>
                    <a:pt x="913" y="2392"/>
                    <a:pt x="913" y="2421"/>
                    <a:pt x="921" y="2451"/>
                  </a:cubicBezTo>
                  <a:cubicBezTo>
                    <a:pt x="921" y="2473"/>
                    <a:pt x="935" y="2495"/>
                    <a:pt x="943" y="2518"/>
                  </a:cubicBezTo>
                  <a:cubicBezTo>
                    <a:pt x="958" y="2547"/>
                    <a:pt x="950" y="2570"/>
                    <a:pt x="950" y="2600"/>
                  </a:cubicBezTo>
                  <a:cubicBezTo>
                    <a:pt x="958" y="2622"/>
                    <a:pt x="973" y="2644"/>
                    <a:pt x="980" y="2666"/>
                  </a:cubicBezTo>
                  <a:cubicBezTo>
                    <a:pt x="995" y="2689"/>
                    <a:pt x="1002" y="2718"/>
                    <a:pt x="1010" y="2741"/>
                  </a:cubicBezTo>
                  <a:cubicBezTo>
                    <a:pt x="1017" y="2755"/>
                    <a:pt x="1017" y="2770"/>
                    <a:pt x="1024" y="2785"/>
                  </a:cubicBezTo>
                  <a:cubicBezTo>
                    <a:pt x="1024" y="2792"/>
                    <a:pt x="1024" y="2807"/>
                    <a:pt x="1032" y="2815"/>
                  </a:cubicBezTo>
                  <a:cubicBezTo>
                    <a:pt x="1039" y="2800"/>
                    <a:pt x="1032" y="2792"/>
                    <a:pt x="1032" y="2778"/>
                  </a:cubicBezTo>
                  <a:cubicBezTo>
                    <a:pt x="1032" y="2770"/>
                    <a:pt x="1032" y="2763"/>
                    <a:pt x="1032" y="2748"/>
                  </a:cubicBezTo>
                  <a:cubicBezTo>
                    <a:pt x="1032" y="2741"/>
                    <a:pt x="1032" y="2733"/>
                    <a:pt x="1024" y="2726"/>
                  </a:cubicBezTo>
                  <a:cubicBezTo>
                    <a:pt x="1017" y="2711"/>
                    <a:pt x="1010" y="2703"/>
                    <a:pt x="1010" y="2696"/>
                  </a:cubicBezTo>
                  <a:cubicBezTo>
                    <a:pt x="1010" y="2703"/>
                    <a:pt x="1024" y="2711"/>
                    <a:pt x="1024" y="2718"/>
                  </a:cubicBezTo>
                  <a:cubicBezTo>
                    <a:pt x="1024" y="2726"/>
                    <a:pt x="1032" y="2733"/>
                    <a:pt x="1032" y="2741"/>
                  </a:cubicBezTo>
                  <a:cubicBezTo>
                    <a:pt x="1039" y="2748"/>
                    <a:pt x="1039" y="2755"/>
                    <a:pt x="1039" y="2770"/>
                  </a:cubicBezTo>
                  <a:cubicBezTo>
                    <a:pt x="1047" y="2778"/>
                    <a:pt x="1047" y="2785"/>
                    <a:pt x="1047" y="2800"/>
                  </a:cubicBezTo>
                  <a:cubicBezTo>
                    <a:pt x="1047" y="2807"/>
                    <a:pt x="1054" y="2807"/>
                    <a:pt x="1054" y="2815"/>
                  </a:cubicBezTo>
                  <a:cubicBezTo>
                    <a:pt x="1054" y="2822"/>
                    <a:pt x="1039" y="2822"/>
                    <a:pt x="1039" y="2837"/>
                  </a:cubicBezTo>
                  <a:cubicBezTo>
                    <a:pt x="1054" y="2845"/>
                    <a:pt x="1047" y="2867"/>
                    <a:pt x="1062" y="2882"/>
                  </a:cubicBezTo>
                  <a:cubicBezTo>
                    <a:pt x="1069" y="2867"/>
                    <a:pt x="1076" y="2882"/>
                    <a:pt x="1084" y="2874"/>
                  </a:cubicBezTo>
                  <a:cubicBezTo>
                    <a:pt x="1091" y="2867"/>
                    <a:pt x="1084" y="2852"/>
                    <a:pt x="1099" y="2845"/>
                  </a:cubicBezTo>
                  <a:cubicBezTo>
                    <a:pt x="1114" y="2837"/>
                    <a:pt x="1136" y="2867"/>
                    <a:pt x="1143" y="2882"/>
                  </a:cubicBezTo>
                  <a:cubicBezTo>
                    <a:pt x="1129" y="2889"/>
                    <a:pt x="1106" y="2889"/>
                    <a:pt x="1091" y="2904"/>
                  </a:cubicBezTo>
                  <a:cubicBezTo>
                    <a:pt x="1099" y="2911"/>
                    <a:pt x="1106" y="2919"/>
                    <a:pt x="1114" y="2919"/>
                  </a:cubicBezTo>
                  <a:cubicBezTo>
                    <a:pt x="1106" y="2919"/>
                    <a:pt x="1091" y="2926"/>
                    <a:pt x="1084" y="2919"/>
                  </a:cubicBezTo>
                  <a:cubicBezTo>
                    <a:pt x="1084" y="2934"/>
                    <a:pt x="1099" y="2956"/>
                    <a:pt x="1114" y="2963"/>
                  </a:cubicBezTo>
                  <a:cubicBezTo>
                    <a:pt x="1121" y="2963"/>
                    <a:pt x="1158" y="2963"/>
                    <a:pt x="1166" y="2963"/>
                  </a:cubicBezTo>
                  <a:cubicBezTo>
                    <a:pt x="1166" y="2971"/>
                    <a:pt x="1166" y="2986"/>
                    <a:pt x="1166" y="2993"/>
                  </a:cubicBezTo>
                  <a:cubicBezTo>
                    <a:pt x="1158" y="2986"/>
                    <a:pt x="1151" y="2986"/>
                    <a:pt x="1136" y="2986"/>
                  </a:cubicBezTo>
                  <a:cubicBezTo>
                    <a:pt x="1136" y="3023"/>
                    <a:pt x="1203" y="3082"/>
                    <a:pt x="1218" y="3112"/>
                  </a:cubicBezTo>
                  <a:cubicBezTo>
                    <a:pt x="1255" y="3157"/>
                    <a:pt x="1292" y="3201"/>
                    <a:pt x="1329" y="3246"/>
                  </a:cubicBezTo>
                  <a:cubicBezTo>
                    <a:pt x="1351" y="3268"/>
                    <a:pt x="1359" y="3290"/>
                    <a:pt x="1366" y="3312"/>
                  </a:cubicBezTo>
                  <a:cubicBezTo>
                    <a:pt x="1381" y="3349"/>
                    <a:pt x="1396" y="3349"/>
                    <a:pt x="1426" y="3364"/>
                  </a:cubicBezTo>
                  <a:cubicBezTo>
                    <a:pt x="1440" y="3372"/>
                    <a:pt x="1463" y="3387"/>
                    <a:pt x="1470" y="3409"/>
                  </a:cubicBezTo>
                  <a:cubicBezTo>
                    <a:pt x="1478" y="3416"/>
                    <a:pt x="1485" y="3424"/>
                    <a:pt x="1485" y="3431"/>
                  </a:cubicBezTo>
                  <a:cubicBezTo>
                    <a:pt x="1492" y="3431"/>
                    <a:pt x="1500" y="3424"/>
                    <a:pt x="1500" y="342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A35E7C15-51A0-E048-9433-DDDF4C15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600" y="6065177"/>
              <a:ext cx="1420243" cy="1072569"/>
            </a:xfrm>
            <a:custGeom>
              <a:avLst/>
              <a:gdLst>
                <a:gd name="T0" fmla="*/ 416 w 3284"/>
                <a:gd name="T1" fmla="*/ 312 h 2481"/>
                <a:gd name="T2" fmla="*/ 617 w 3284"/>
                <a:gd name="T3" fmla="*/ 527 h 2481"/>
                <a:gd name="T4" fmla="*/ 713 w 3284"/>
                <a:gd name="T5" fmla="*/ 660 h 2481"/>
                <a:gd name="T6" fmla="*/ 453 w 3284"/>
                <a:gd name="T7" fmla="*/ 749 h 2481"/>
                <a:gd name="T8" fmla="*/ 565 w 3284"/>
                <a:gd name="T9" fmla="*/ 883 h 2481"/>
                <a:gd name="T10" fmla="*/ 542 w 3284"/>
                <a:gd name="T11" fmla="*/ 1091 h 2481"/>
                <a:gd name="T12" fmla="*/ 802 w 3284"/>
                <a:gd name="T13" fmla="*/ 1277 h 2481"/>
                <a:gd name="T14" fmla="*/ 594 w 3284"/>
                <a:gd name="T15" fmla="*/ 1403 h 2481"/>
                <a:gd name="T16" fmla="*/ 424 w 3284"/>
                <a:gd name="T17" fmla="*/ 1470 h 2481"/>
                <a:gd name="T18" fmla="*/ 97 w 3284"/>
                <a:gd name="T19" fmla="*/ 1693 h 2481"/>
                <a:gd name="T20" fmla="*/ 75 w 3284"/>
                <a:gd name="T21" fmla="*/ 2064 h 2481"/>
                <a:gd name="T22" fmla="*/ 52 w 3284"/>
                <a:gd name="T23" fmla="*/ 2257 h 2481"/>
                <a:gd name="T24" fmla="*/ 468 w 3284"/>
                <a:gd name="T25" fmla="*/ 2250 h 2481"/>
                <a:gd name="T26" fmla="*/ 721 w 3284"/>
                <a:gd name="T27" fmla="*/ 2406 h 2481"/>
                <a:gd name="T28" fmla="*/ 966 w 3284"/>
                <a:gd name="T29" fmla="*/ 2391 h 2481"/>
                <a:gd name="T30" fmla="*/ 1166 w 3284"/>
                <a:gd name="T31" fmla="*/ 2443 h 2481"/>
                <a:gd name="T32" fmla="*/ 1471 w 3284"/>
                <a:gd name="T33" fmla="*/ 2331 h 2481"/>
                <a:gd name="T34" fmla="*/ 1560 w 3284"/>
                <a:gd name="T35" fmla="*/ 2242 h 2481"/>
                <a:gd name="T36" fmla="*/ 1612 w 3284"/>
                <a:gd name="T37" fmla="*/ 2108 h 2481"/>
                <a:gd name="T38" fmla="*/ 1827 w 3284"/>
                <a:gd name="T39" fmla="*/ 2138 h 2481"/>
                <a:gd name="T40" fmla="*/ 1983 w 3284"/>
                <a:gd name="T41" fmla="*/ 2316 h 2481"/>
                <a:gd name="T42" fmla="*/ 2117 w 3284"/>
                <a:gd name="T43" fmla="*/ 2316 h 2481"/>
                <a:gd name="T44" fmla="*/ 2213 w 3284"/>
                <a:gd name="T45" fmla="*/ 2302 h 2481"/>
                <a:gd name="T46" fmla="*/ 2406 w 3284"/>
                <a:gd name="T47" fmla="*/ 2227 h 2481"/>
                <a:gd name="T48" fmla="*/ 2518 w 3284"/>
                <a:gd name="T49" fmla="*/ 2049 h 2481"/>
                <a:gd name="T50" fmla="*/ 2748 w 3284"/>
                <a:gd name="T51" fmla="*/ 1782 h 2481"/>
                <a:gd name="T52" fmla="*/ 2904 w 3284"/>
                <a:gd name="T53" fmla="*/ 1730 h 2481"/>
                <a:gd name="T54" fmla="*/ 2963 w 3284"/>
                <a:gd name="T55" fmla="*/ 1544 h 2481"/>
                <a:gd name="T56" fmla="*/ 3149 w 3284"/>
                <a:gd name="T57" fmla="*/ 1500 h 2481"/>
                <a:gd name="T58" fmla="*/ 3001 w 3284"/>
                <a:gd name="T59" fmla="*/ 1099 h 2481"/>
                <a:gd name="T60" fmla="*/ 3142 w 3284"/>
                <a:gd name="T61" fmla="*/ 1017 h 2481"/>
                <a:gd name="T62" fmla="*/ 3231 w 3284"/>
                <a:gd name="T63" fmla="*/ 757 h 2481"/>
                <a:gd name="T64" fmla="*/ 3142 w 3284"/>
                <a:gd name="T65" fmla="*/ 705 h 2481"/>
                <a:gd name="T66" fmla="*/ 3097 w 3284"/>
                <a:gd name="T67" fmla="*/ 824 h 2481"/>
                <a:gd name="T68" fmla="*/ 2867 w 3284"/>
                <a:gd name="T69" fmla="*/ 787 h 2481"/>
                <a:gd name="T70" fmla="*/ 2659 w 3284"/>
                <a:gd name="T71" fmla="*/ 854 h 2481"/>
                <a:gd name="T72" fmla="*/ 2511 w 3284"/>
                <a:gd name="T73" fmla="*/ 794 h 2481"/>
                <a:gd name="T74" fmla="*/ 2421 w 3284"/>
                <a:gd name="T75" fmla="*/ 712 h 2481"/>
                <a:gd name="T76" fmla="*/ 2265 w 3284"/>
                <a:gd name="T77" fmla="*/ 802 h 2481"/>
                <a:gd name="T78" fmla="*/ 2102 w 3284"/>
                <a:gd name="T79" fmla="*/ 698 h 2481"/>
                <a:gd name="T80" fmla="*/ 1879 w 3284"/>
                <a:gd name="T81" fmla="*/ 660 h 2481"/>
                <a:gd name="T82" fmla="*/ 1738 w 3284"/>
                <a:gd name="T83" fmla="*/ 675 h 2481"/>
                <a:gd name="T84" fmla="*/ 1604 w 3284"/>
                <a:gd name="T85" fmla="*/ 653 h 2481"/>
                <a:gd name="T86" fmla="*/ 1426 w 3284"/>
                <a:gd name="T87" fmla="*/ 549 h 2481"/>
                <a:gd name="T88" fmla="*/ 1255 w 3284"/>
                <a:gd name="T89" fmla="*/ 490 h 2481"/>
                <a:gd name="T90" fmla="*/ 944 w 3284"/>
                <a:gd name="T91" fmla="*/ 386 h 2481"/>
                <a:gd name="T92" fmla="*/ 907 w 3284"/>
                <a:gd name="T93" fmla="*/ 133 h 2481"/>
                <a:gd name="T94" fmla="*/ 602 w 3284"/>
                <a:gd name="T95" fmla="*/ 29 h 2481"/>
                <a:gd name="T96" fmla="*/ 402 w 3284"/>
                <a:gd name="T97" fmla="*/ 74 h 2481"/>
                <a:gd name="T98" fmla="*/ 387 w 3284"/>
                <a:gd name="T99" fmla="*/ 193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4" h="2481">
                  <a:moveTo>
                    <a:pt x="387" y="193"/>
                  </a:moveTo>
                  <a:lnTo>
                    <a:pt x="387" y="193"/>
                  </a:lnTo>
                  <a:cubicBezTo>
                    <a:pt x="379" y="237"/>
                    <a:pt x="431" y="267"/>
                    <a:pt x="416" y="312"/>
                  </a:cubicBezTo>
                  <a:cubicBezTo>
                    <a:pt x="409" y="363"/>
                    <a:pt x="468" y="341"/>
                    <a:pt x="476" y="386"/>
                  </a:cubicBezTo>
                  <a:cubicBezTo>
                    <a:pt x="483" y="430"/>
                    <a:pt x="461" y="482"/>
                    <a:pt x="498" y="512"/>
                  </a:cubicBezTo>
                  <a:cubicBezTo>
                    <a:pt x="528" y="534"/>
                    <a:pt x="580" y="519"/>
                    <a:pt x="617" y="527"/>
                  </a:cubicBezTo>
                  <a:cubicBezTo>
                    <a:pt x="617" y="564"/>
                    <a:pt x="617" y="594"/>
                    <a:pt x="624" y="623"/>
                  </a:cubicBezTo>
                  <a:cubicBezTo>
                    <a:pt x="639" y="623"/>
                    <a:pt x="647" y="631"/>
                    <a:pt x="647" y="653"/>
                  </a:cubicBezTo>
                  <a:cubicBezTo>
                    <a:pt x="669" y="653"/>
                    <a:pt x="699" y="646"/>
                    <a:pt x="713" y="660"/>
                  </a:cubicBezTo>
                  <a:cubicBezTo>
                    <a:pt x="736" y="690"/>
                    <a:pt x="713" y="705"/>
                    <a:pt x="691" y="705"/>
                  </a:cubicBezTo>
                  <a:cubicBezTo>
                    <a:pt x="632" y="712"/>
                    <a:pt x="572" y="690"/>
                    <a:pt x="520" y="705"/>
                  </a:cubicBezTo>
                  <a:cubicBezTo>
                    <a:pt x="476" y="720"/>
                    <a:pt x="498" y="749"/>
                    <a:pt x="453" y="749"/>
                  </a:cubicBezTo>
                  <a:cubicBezTo>
                    <a:pt x="402" y="749"/>
                    <a:pt x="394" y="787"/>
                    <a:pt x="416" y="824"/>
                  </a:cubicBezTo>
                  <a:cubicBezTo>
                    <a:pt x="446" y="831"/>
                    <a:pt x="476" y="854"/>
                    <a:pt x="513" y="854"/>
                  </a:cubicBezTo>
                  <a:cubicBezTo>
                    <a:pt x="535" y="861"/>
                    <a:pt x="557" y="854"/>
                    <a:pt x="565" y="883"/>
                  </a:cubicBezTo>
                  <a:cubicBezTo>
                    <a:pt x="565" y="898"/>
                    <a:pt x="587" y="935"/>
                    <a:pt x="565" y="950"/>
                  </a:cubicBezTo>
                  <a:cubicBezTo>
                    <a:pt x="535" y="972"/>
                    <a:pt x="491" y="987"/>
                    <a:pt x="453" y="987"/>
                  </a:cubicBezTo>
                  <a:cubicBezTo>
                    <a:pt x="476" y="1039"/>
                    <a:pt x="520" y="1047"/>
                    <a:pt x="542" y="1091"/>
                  </a:cubicBezTo>
                  <a:cubicBezTo>
                    <a:pt x="557" y="1114"/>
                    <a:pt x="550" y="1136"/>
                    <a:pt x="572" y="1151"/>
                  </a:cubicBezTo>
                  <a:cubicBezTo>
                    <a:pt x="587" y="1165"/>
                    <a:pt x="602" y="1173"/>
                    <a:pt x="617" y="1180"/>
                  </a:cubicBezTo>
                  <a:cubicBezTo>
                    <a:pt x="684" y="1210"/>
                    <a:pt x="728" y="1262"/>
                    <a:pt x="802" y="1277"/>
                  </a:cubicBezTo>
                  <a:cubicBezTo>
                    <a:pt x="877" y="1299"/>
                    <a:pt x="877" y="1388"/>
                    <a:pt x="788" y="1381"/>
                  </a:cubicBezTo>
                  <a:cubicBezTo>
                    <a:pt x="750" y="1373"/>
                    <a:pt x="699" y="1336"/>
                    <a:pt x="661" y="1366"/>
                  </a:cubicBezTo>
                  <a:cubicBezTo>
                    <a:pt x="632" y="1381"/>
                    <a:pt x="632" y="1403"/>
                    <a:pt x="594" y="1403"/>
                  </a:cubicBezTo>
                  <a:cubicBezTo>
                    <a:pt x="602" y="1351"/>
                    <a:pt x="520" y="1336"/>
                    <a:pt x="505" y="1381"/>
                  </a:cubicBezTo>
                  <a:cubicBezTo>
                    <a:pt x="505" y="1403"/>
                    <a:pt x="505" y="1425"/>
                    <a:pt x="483" y="1440"/>
                  </a:cubicBezTo>
                  <a:cubicBezTo>
                    <a:pt x="461" y="1448"/>
                    <a:pt x="431" y="1448"/>
                    <a:pt x="424" y="1470"/>
                  </a:cubicBezTo>
                  <a:cubicBezTo>
                    <a:pt x="372" y="1477"/>
                    <a:pt x="357" y="1529"/>
                    <a:pt x="335" y="1566"/>
                  </a:cubicBezTo>
                  <a:cubicBezTo>
                    <a:pt x="312" y="1604"/>
                    <a:pt x="260" y="1604"/>
                    <a:pt x="223" y="1618"/>
                  </a:cubicBezTo>
                  <a:cubicBezTo>
                    <a:pt x="179" y="1648"/>
                    <a:pt x="149" y="1678"/>
                    <a:pt x="97" y="1693"/>
                  </a:cubicBezTo>
                  <a:cubicBezTo>
                    <a:pt x="52" y="1700"/>
                    <a:pt x="30" y="1737"/>
                    <a:pt x="15" y="1774"/>
                  </a:cubicBezTo>
                  <a:cubicBezTo>
                    <a:pt x="0" y="1834"/>
                    <a:pt x="0" y="1878"/>
                    <a:pt x="23" y="1930"/>
                  </a:cubicBezTo>
                  <a:cubicBezTo>
                    <a:pt x="37" y="1975"/>
                    <a:pt x="23" y="2027"/>
                    <a:pt x="75" y="2064"/>
                  </a:cubicBezTo>
                  <a:cubicBezTo>
                    <a:pt x="112" y="2094"/>
                    <a:pt x="142" y="2116"/>
                    <a:pt x="142" y="2175"/>
                  </a:cubicBezTo>
                  <a:cubicBezTo>
                    <a:pt x="134" y="2227"/>
                    <a:pt x="97" y="2242"/>
                    <a:pt x="52" y="2250"/>
                  </a:cubicBezTo>
                  <a:lnTo>
                    <a:pt x="52" y="2257"/>
                  </a:lnTo>
                  <a:cubicBezTo>
                    <a:pt x="82" y="2264"/>
                    <a:pt x="104" y="2272"/>
                    <a:pt x="119" y="2272"/>
                  </a:cubicBezTo>
                  <a:cubicBezTo>
                    <a:pt x="179" y="2316"/>
                    <a:pt x="283" y="2302"/>
                    <a:pt x="349" y="2309"/>
                  </a:cubicBezTo>
                  <a:cubicBezTo>
                    <a:pt x="416" y="2309"/>
                    <a:pt x="461" y="2324"/>
                    <a:pt x="468" y="2250"/>
                  </a:cubicBezTo>
                  <a:cubicBezTo>
                    <a:pt x="520" y="2242"/>
                    <a:pt x="535" y="2287"/>
                    <a:pt x="557" y="2331"/>
                  </a:cubicBezTo>
                  <a:cubicBezTo>
                    <a:pt x="580" y="2376"/>
                    <a:pt x="639" y="2316"/>
                    <a:pt x="669" y="2309"/>
                  </a:cubicBezTo>
                  <a:cubicBezTo>
                    <a:pt x="728" y="2294"/>
                    <a:pt x="721" y="2368"/>
                    <a:pt x="721" y="2406"/>
                  </a:cubicBezTo>
                  <a:cubicBezTo>
                    <a:pt x="728" y="2472"/>
                    <a:pt x="825" y="2480"/>
                    <a:pt x="877" y="2480"/>
                  </a:cubicBezTo>
                  <a:cubicBezTo>
                    <a:pt x="884" y="2458"/>
                    <a:pt x="884" y="2435"/>
                    <a:pt x="884" y="2413"/>
                  </a:cubicBezTo>
                  <a:cubicBezTo>
                    <a:pt x="914" y="2413"/>
                    <a:pt x="951" y="2421"/>
                    <a:pt x="966" y="2391"/>
                  </a:cubicBezTo>
                  <a:cubicBezTo>
                    <a:pt x="981" y="2368"/>
                    <a:pt x="973" y="2339"/>
                    <a:pt x="1018" y="2331"/>
                  </a:cubicBezTo>
                  <a:cubicBezTo>
                    <a:pt x="1070" y="2324"/>
                    <a:pt x="1070" y="2406"/>
                    <a:pt x="1114" y="2428"/>
                  </a:cubicBezTo>
                  <a:cubicBezTo>
                    <a:pt x="1129" y="2435"/>
                    <a:pt x="1152" y="2443"/>
                    <a:pt x="1166" y="2443"/>
                  </a:cubicBezTo>
                  <a:cubicBezTo>
                    <a:pt x="1189" y="2435"/>
                    <a:pt x="1189" y="2406"/>
                    <a:pt x="1211" y="2398"/>
                  </a:cubicBezTo>
                  <a:cubicBezTo>
                    <a:pt x="1241" y="2391"/>
                    <a:pt x="1307" y="2406"/>
                    <a:pt x="1307" y="2353"/>
                  </a:cubicBezTo>
                  <a:cubicBezTo>
                    <a:pt x="1359" y="2324"/>
                    <a:pt x="1411" y="2339"/>
                    <a:pt x="1471" y="2331"/>
                  </a:cubicBezTo>
                  <a:cubicBezTo>
                    <a:pt x="1486" y="2324"/>
                    <a:pt x="1493" y="2302"/>
                    <a:pt x="1493" y="2287"/>
                  </a:cubicBezTo>
                  <a:cubicBezTo>
                    <a:pt x="1501" y="2272"/>
                    <a:pt x="1508" y="2272"/>
                    <a:pt x="1530" y="2272"/>
                  </a:cubicBezTo>
                  <a:cubicBezTo>
                    <a:pt x="1545" y="2264"/>
                    <a:pt x="1560" y="2264"/>
                    <a:pt x="1560" y="2242"/>
                  </a:cubicBezTo>
                  <a:cubicBezTo>
                    <a:pt x="1567" y="2235"/>
                    <a:pt x="1567" y="2227"/>
                    <a:pt x="1567" y="2212"/>
                  </a:cubicBezTo>
                  <a:cubicBezTo>
                    <a:pt x="1567" y="2190"/>
                    <a:pt x="1590" y="2190"/>
                    <a:pt x="1597" y="2175"/>
                  </a:cubicBezTo>
                  <a:cubicBezTo>
                    <a:pt x="1604" y="2153"/>
                    <a:pt x="1582" y="2123"/>
                    <a:pt x="1612" y="2108"/>
                  </a:cubicBezTo>
                  <a:cubicBezTo>
                    <a:pt x="1627" y="2101"/>
                    <a:pt x="1664" y="2108"/>
                    <a:pt x="1686" y="2116"/>
                  </a:cubicBezTo>
                  <a:cubicBezTo>
                    <a:pt x="1686" y="2175"/>
                    <a:pt x="1790" y="2131"/>
                    <a:pt x="1820" y="2123"/>
                  </a:cubicBezTo>
                  <a:cubicBezTo>
                    <a:pt x="1827" y="2131"/>
                    <a:pt x="1827" y="2131"/>
                    <a:pt x="1827" y="2138"/>
                  </a:cubicBezTo>
                  <a:cubicBezTo>
                    <a:pt x="1835" y="2161"/>
                    <a:pt x="1857" y="2168"/>
                    <a:pt x="1872" y="2183"/>
                  </a:cubicBezTo>
                  <a:cubicBezTo>
                    <a:pt x="1901" y="2212"/>
                    <a:pt x="1879" y="2257"/>
                    <a:pt x="1879" y="2287"/>
                  </a:cubicBezTo>
                  <a:cubicBezTo>
                    <a:pt x="1931" y="2302"/>
                    <a:pt x="1983" y="2235"/>
                    <a:pt x="1983" y="2316"/>
                  </a:cubicBezTo>
                  <a:cubicBezTo>
                    <a:pt x="1991" y="2339"/>
                    <a:pt x="1976" y="2376"/>
                    <a:pt x="1991" y="2398"/>
                  </a:cubicBezTo>
                  <a:cubicBezTo>
                    <a:pt x="2006" y="2413"/>
                    <a:pt x="2050" y="2383"/>
                    <a:pt x="2050" y="2421"/>
                  </a:cubicBezTo>
                  <a:cubicBezTo>
                    <a:pt x="2117" y="2435"/>
                    <a:pt x="2102" y="2353"/>
                    <a:pt x="2117" y="2316"/>
                  </a:cubicBezTo>
                  <a:cubicBezTo>
                    <a:pt x="2124" y="2302"/>
                    <a:pt x="2139" y="2302"/>
                    <a:pt x="2154" y="2294"/>
                  </a:cubicBezTo>
                  <a:cubicBezTo>
                    <a:pt x="2161" y="2279"/>
                    <a:pt x="2154" y="2264"/>
                    <a:pt x="2169" y="2257"/>
                  </a:cubicBezTo>
                  <a:cubicBezTo>
                    <a:pt x="2199" y="2235"/>
                    <a:pt x="2213" y="2279"/>
                    <a:pt x="2213" y="2302"/>
                  </a:cubicBezTo>
                  <a:cubicBezTo>
                    <a:pt x="2243" y="2309"/>
                    <a:pt x="2295" y="2279"/>
                    <a:pt x="2295" y="2242"/>
                  </a:cubicBezTo>
                  <a:cubicBezTo>
                    <a:pt x="2332" y="2242"/>
                    <a:pt x="2347" y="2309"/>
                    <a:pt x="2392" y="2287"/>
                  </a:cubicBezTo>
                  <a:cubicBezTo>
                    <a:pt x="2399" y="2264"/>
                    <a:pt x="2377" y="2242"/>
                    <a:pt x="2406" y="2227"/>
                  </a:cubicBezTo>
                  <a:cubicBezTo>
                    <a:pt x="2421" y="2220"/>
                    <a:pt x="2451" y="2235"/>
                    <a:pt x="2458" y="2220"/>
                  </a:cubicBezTo>
                  <a:cubicBezTo>
                    <a:pt x="2473" y="2190"/>
                    <a:pt x="2473" y="2138"/>
                    <a:pt x="2473" y="2108"/>
                  </a:cubicBezTo>
                  <a:cubicBezTo>
                    <a:pt x="2473" y="2071"/>
                    <a:pt x="2511" y="2079"/>
                    <a:pt x="2518" y="2049"/>
                  </a:cubicBezTo>
                  <a:cubicBezTo>
                    <a:pt x="2540" y="1997"/>
                    <a:pt x="2481" y="1908"/>
                    <a:pt x="2570" y="1901"/>
                  </a:cubicBezTo>
                  <a:cubicBezTo>
                    <a:pt x="2614" y="1893"/>
                    <a:pt x="2622" y="1819"/>
                    <a:pt x="2637" y="1782"/>
                  </a:cubicBezTo>
                  <a:cubicBezTo>
                    <a:pt x="2674" y="1782"/>
                    <a:pt x="2711" y="1782"/>
                    <a:pt x="2748" y="1782"/>
                  </a:cubicBezTo>
                  <a:cubicBezTo>
                    <a:pt x="2756" y="1767"/>
                    <a:pt x="2741" y="1737"/>
                    <a:pt x="2770" y="1737"/>
                  </a:cubicBezTo>
                  <a:cubicBezTo>
                    <a:pt x="2770" y="1737"/>
                    <a:pt x="2770" y="1693"/>
                    <a:pt x="2778" y="1693"/>
                  </a:cubicBezTo>
                  <a:cubicBezTo>
                    <a:pt x="2822" y="1685"/>
                    <a:pt x="2867" y="1700"/>
                    <a:pt x="2904" y="1730"/>
                  </a:cubicBezTo>
                  <a:cubicBezTo>
                    <a:pt x="2911" y="1737"/>
                    <a:pt x="2948" y="1745"/>
                    <a:pt x="2978" y="1752"/>
                  </a:cubicBezTo>
                  <a:cubicBezTo>
                    <a:pt x="2986" y="1730"/>
                    <a:pt x="3023" y="1715"/>
                    <a:pt x="3038" y="1693"/>
                  </a:cubicBezTo>
                  <a:cubicBezTo>
                    <a:pt x="3008" y="1678"/>
                    <a:pt x="2956" y="1574"/>
                    <a:pt x="2963" y="1544"/>
                  </a:cubicBezTo>
                  <a:cubicBezTo>
                    <a:pt x="2986" y="1544"/>
                    <a:pt x="3008" y="1544"/>
                    <a:pt x="3030" y="1544"/>
                  </a:cubicBezTo>
                  <a:cubicBezTo>
                    <a:pt x="3030" y="1514"/>
                    <a:pt x="3038" y="1477"/>
                    <a:pt x="3075" y="1470"/>
                  </a:cubicBezTo>
                  <a:cubicBezTo>
                    <a:pt x="3105" y="1470"/>
                    <a:pt x="3119" y="1507"/>
                    <a:pt x="3149" y="1500"/>
                  </a:cubicBezTo>
                  <a:cubicBezTo>
                    <a:pt x="3142" y="1418"/>
                    <a:pt x="3142" y="1314"/>
                    <a:pt x="3038" y="1306"/>
                  </a:cubicBezTo>
                  <a:cubicBezTo>
                    <a:pt x="3030" y="1269"/>
                    <a:pt x="2986" y="1269"/>
                    <a:pt x="2971" y="1240"/>
                  </a:cubicBezTo>
                  <a:cubicBezTo>
                    <a:pt x="2956" y="1195"/>
                    <a:pt x="3001" y="1143"/>
                    <a:pt x="3001" y="1099"/>
                  </a:cubicBezTo>
                  <a:cubicBezTo>
                    <a:pt x="3023" y="1106"/>
                    <a:pt x="3045" y="1106"/>
                    <a:pt x="3067" y="1106"/>
                  </a:cubicBezTo>
                  <a:cubicBezTo>
                    <a:pt x="3067" y="1084"/>
                    <a:pt x="3075" y="1061"/>
                    <a:pt x="3090" y="1047"/>
                  </a:cubicBezTo>
                  <a:cubicBezTo>
                    <a:pt x="3097" y="1032"/>
                    <a:pt x="3134" y="1032"/>
                    <a:pt x="3142" y="1017"/>
                  </a:cubicBezTo>
                  <a:cubicBezTo>
                    <a:pt x="3156" y="995"/>
                    <a:pt x="3156" y="972"/>
                    <a:pt x="3186" y="957"/>
                  </a:cubicBezTo>
                  <a:cubicBezTo>
                    <a:pt x="3201" y="950"/>
                    <a:pt x="3223" y="943"/>
                    <a:pt x="3238" y="928"/>
                  </a:cubicBezTo>
                  <a:cubicBezTo>
                    <a:pt x="3283" y="876"/>
                    <a:pt x="3223" y="816"/>
                    <a:pt x="3231" y="757"/>
                  </a:cubicBezTo>
                  <a:cubicBezTo>
                    <a:pt x="3231" y="727"/>
                    <a:pt x="3246" y="683"/>
                    <a:pt x="3208" y="668"/>
                  </a:cubicBezTo>
                  <a:lnTo>
                    <a:pt x="3208" y="668"/>
                  </a:lnTo>
                  <a:cubicBezTo>
                    <a:pt x="3201" y="698"/>
                    <a:pt x="3194" y="705"/>
                    <a:pt x="3142" y="705"/>
                  </a:cubicBezTo>
                  <a:cubicBezTo>
                    <a:pt x="3149" y="698"/>
                    <a:pt x="3142" y="683"/>
                    <a:pt x="3142" y="683"/>
                  </a:cubicBezTo>
                  <a:cubicBezTo>
                    <a:pt x="3127" y="698"/>
                    <a:pt x="3127" y="727"/>
                    <a:pt x="3119" y="749"/>
                  </a:cubicBezTo>
                  <a:cubicBezTo>
                    <a:pt x="3119" y="772"/>
                    <a:pt x="3105" y="802"/>
                    <a:pt x="3097" y="824"/>
                  </a:cubicBezTo>
                  <a:cubicBezTo>
                    <a:pt x="3075" y="831"/>
                    <a:pt x="3030" y="749"/>
                    <a:pt x="3001" y="742"/>
                  </a:cubicBezTo>
                  <a:cubicBezTo>
                    <a:pt x="3001" y="749"/>
                    <a:pt x="2993" y="757"/>
                    <a:pt x="2993" y="764"/>
                  </a:cubicBezTo>
                  <a:cubicBezTo>
                    <a:pt x="2993" y="764"/>
                    <a:pt x="2874" y="787"/>
                    <a:pt x="2867" y="787"/>
                  </a:cubicBezTo>
                  <a:cubicBezTo>
                    <a:pt x="2852" y="794"/>
                    <a:pt x="2845" y="802"/>
                    <a:pt x="2830" y="802"/>
                  </a:cubicBezTo>
                  <a:cubicBezTo>
                    <a:pt x="2785" y="816"/>
                    <a:pt x="2748" y="779"/>
                    <a:pt x="2703" y="787"/>
                  </a:cubicBezTo>
                  <a:cubicBezTo>
                    <a:pt x="2666" y="794"/>
                    <a:pt x="2689" y="839"/>
                    <a:pt x="2659" y="854"/>
                  </a:cubicBezTo>
                  <a:cubicBezTo>
                    <a:pt x="2637" y="861"/>
                    <a:pt x="2614" y="816"/>
                    <a:pt x="2585" y="824"/>
                  </a:cubicBezTo>
                  <a:cubicBezTo>
                    <a:pt x="2585" y="816"/>
                    <a:pt x="2577" y="809"/>
                    <a:pt x="2577" y="802"/>
                  </a:cubicBezTo>
                  <a:cubicBezTo>
                    <a:pt x="2562" y="794"/>
                    <a:pt x="2533" y="802"/>
                    <a:pt x="2511" y="794"/>
                  </a:cubicBezTo>
                  <a:cubicBezTo>
                    <a:pt x="2511" y="757"/>
                    <a:pt x="2503" y="705"/>
                    <a:pt x="2488" y="668"/>
                  </a:cubicBezTo>
                  <a:cubicBezTo>
                    <a:pt x="2466" y="675"/>
                    <a:pt x="2466" y="698"/>
                    <a:pt x="2451" y="712"/>
                  </a:cubicBezTo>
                  <a:cubicBezTo>
                    <a:pt x="2436" y="720"/>
                    <a:pt x="2429" y="712"/>
                    <a:pt x="2421" y="712"/>
                  </a:cubicBezTo>
                  <a:cubicBezTo>
                    <a:pt x="2406" y="720"/>
                    <a:pt x="2406" y="727"/>
                    <a:pt x="2399" y="735"/>
                  </a:cubicBezTo>
                  <a:cubicBezTo>
                    <a:pt x="2362" y="772"/>
                    <a:pt x="2340" y="794"/>
                    <a:pt x="2280" y="779"/>
                  </a:cubicBezTo>
                  <a:cubicBezTo>
                    <a:pt x="2280" y="794"/>
                    <a:pt x="2273" y="794"/>
                    <a:pt x="2265" y="802"/>
                  </a:cubicBezTo>
                  <a:cubicBezTo>
                    <a:pt x="2251" y="802"/>
                    <a:pt x="2228" y="764"/>
                    <a:pt x="2213" y="757"/>
                  </a:cubicBezTo>
                  <a:cubicBezTo>
                    <a:pt x="2191" y="735"/>
                    <a:pt x="2161" y="727"/>
                    <a:pt x="2139" y="712"/>
                  </a:cubicBezTo>
                  <a:cubicBezTo>
                    <a:pt x="2124" y="712"/>
                    <a:pt x="2124" y="705"/>
                    <a:pt x="2102" y="698"/>
                  </a:cubicBezTo>
                  <a:cubicBezTo>
                    <a:pt x="2087" y="690"/>
                    <a:pt x="2072" y="690"/>
                    <a:pt x="2057" y="690"/>
                  </a:cubicBezTo>
                  <a:cubicBezTo>
                    <a:pt x="2035" y="683"/>
                    <a:pt x="1983" y="646"/>
                    <a:pt x="1976" y="668"/>
                  </a:cubicBezTo>
                  <a:cubicBezTo>
                    <a:pt x="1939" y="683"/>
                    <a:pt x="1909" y="675"/>
                    <a:pt x="1879" y="660"/>
                  </a:cubicBezTo>
                  <a:cubicBezTo>
                    <a:pt x="1857" y="646"/>
                    <a:pt x="1842" y="631"/>
                    <a:pt x="1812" y="631"/>
                  </a:cubicBezTo>
                  <a:cubicBezTo>
                    <a:pt x="1790" y="631"/>
                    <a:pt x="1790" y="638"/>
                    <a:pt x="1775" y="653"/>
                  </a:cubicBezTo>
                  <a:cubicBezTo>
                    <a:pt x="1760" y="660"/>
                    <a:pt x="1753" y="668"/>
                    <a:pt x="1738" y="675"/>
                  </a:cubicBezTo>
                  <a:cubicBezTo>
                    <a:pt x="1731" y="683"/>
                    <a:pt x="1701" y="705"/>
                    <a:pt x="1694" y="705"/>
                  </a:cubicBezTo>
                  <a:cubicBezTo>
                    <a:pt x="1679" y="705"/>
                    <a:pt x="1671" y="675"/>
                    <a:pt x="1656" y="668"/>
                  </a:cubicBezTo>
                  <a:cubicBezTo>
                    <a:pt x="1642" y="660"/>
                    <a:pt x="1619" y="653"/>
                    <a:pt x="1604" y="653"/>
                  </a:cubicBezTo>
                  <a:cubicBezTo>
                    <a:pt x="1597" y="594"/>
                    <a:pt x="1604" y="542"/>
                    <a:pt x="1604" y="482"/>
                  </a:cubicBezTo>
                  <a:cubicBezTo>
                    <a:pt x="1575" y="482"/>
                    <a:pt x="1538" y="475"/>
                    <a:pt x="1508" y="490"/>
                  </a:cubicBezTo>
                  <a:cubicBezTo>
                    <a:pt x="1493" y="497"/>
                    <a:pt x="1434" y="534"/>
                    <a:pt x="1426" y="549"/>
                  </a:cubicBezTo>
                  <a:cubicBezTo>
                    <a:pt x="1397" y="564"/>
                    <a:pt x="1404" y="579"/>
                    <a:pt x="1359" y="579"/>
                  </a:cubicBezTo>
                  <a:cubicBezTo>
                    <a:pt x="1337" y="579"/>
                    <a:pt x="1307" y="579"/>
                    <a:pt x="1285" y="557"/>
                  </a:cubicBezTo>
                  <a:cubicBezTo>
                    <a:pt x="1270" y="534"/>
                    <a:pt x="1285" y="504"/>
                    <a:pt x="1255" y="490"/>
                  </a:cubicBezTo>
                  <a:cubicBezTo>
                    <a:pt x="1241" y="482"/>
                    <a:pt x="1196" y="490"/>
                    <a:pt x="1181" y="490"/>
                  </a:cubicBezTo>
                  <a:cubicBezTo>
                    <a:pt x="1166" y="438"/>
                    <a:pt x="1129" y="423"/>
                    <a:pt x="1092" y="401"/>
                  </a:cubicBezTo>
                  <a:cubicBezTo>
                    <a:pt x="1047" y="378"/>
                    <a:pt x="996" y="401"/>
                    <a:pt x="944" y="386"/>
                  </a:cubicBezTo>
                  <a:cubicBezTo>
                    <a:pt x="877" y="371"/>
                    <a:pt x="899" y="326"/>
                    <a:pt x="921" y="282"/>
                  </a:cubicBezTo>
                  <a:cubicBezTo>
                    <a:pt x="929" y="259"/>
                    <a:pt x="929" y="237"/>
                    <a:pt x="929" y="215"/>
                  </a:cubicBezTo>
                  <a:cubicBezTo>
                    <a:pt x="921" y="185"/>
                    <a:pt x="914" y="163"/>
                    <a:pt x="907" y="133"/>
                  </a:cubicBezTo>
                  <a:cubicBezTo>
                    <a:pt x="839" y="118"/>
                    <a:pt x="728" y="148"/>
                    <a:pt x="676" y="81"/>
                  </a:cubicBezTo>
                  <a:cubicBezTo>
                    <a:pt x="669" y="74"/>
                    <a:pt x="669" y="52"/>
                    <a:pt x="654" y="37"/>
                  </a:cubicBezTo>
                  <a:cubicBezTo>
                    <a:pt x="647" y="29"/>
                    <a:pt x="624" y="37"/>
                    <a:pt x="602" y="29"/>
                  </a:cubicBezTo>
                  <a:cubicBezTo>
                    <a:pt x="580" y="22"/>
                    <a:pt x="580" y="0"/>
                    <a:pt x="550" y="7"/>
                  </a:cubicBezTo>
                  <a:cubicBezTo>
                    <a:pt x="535" y="37"/>
                    <a:pt x="550" y="44"/>
                    <a:pt x="513" y="52"/>
                  </a:cubicBezTo>
                  <a:cubicBezTo>
                    <a:pt x="468" y="52"/>
                    <a:pt x="439" y="52"/>
                    <a:pt x="402" y="74"/>
                  </a:cubicBezTo>
                  <a:cubicBezTo>
                    <a:pt x="387" y="74"/>
                    <a:pt x="372" y="89"/>
                    <a:pt x="357" y="96"/>
                  </a:cubicBezTo>
                  <a:cubicBezTo>
                    <a:pt x="349" y="96"/>
                    <a:pt x="342" y="96"/>
                    <a:pt x="327" y="96"/>
                  </a:cubicBezTo>
                  <a:cubicBezTo>
                    <a:pt x="335" y="141"/>
                    <a:pt x="349" y="193"/>
                    <a:pt x="387" y="193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20B6F649-44DA-C446-B214-3005CA1D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91" y="4396311"/>
              <a:ext cx="867397" cy="956359"/>
            </a:xfrm>
            <a:custGeom>
              <a:avLst/>
              <a:gdLst>
                <a:gd name="T0" fmla="*/ 134 w 2006"/>
                <a:gd name="T1" fmla="*/ 1805 h 2214"/>
                <a:gd name="T2" fmla="*/ 379 w 2006"/>
                <a:gd name="T3" fmla="*/ 1790 h 2214"/>
                <a:gd name="T4" fmla="*/ 527 w 2006"/>
                <a:gd name="T5" fmla="*/ 1871 h 2214"/>
                <a:gd name="T6" fmla="*/ 817 w 2006"/>
                <a:gd name="T7" fmla="*/ 1916 h 2214"/>
                <a:gd name="T8" fmla="*/ 876 w 2006"/>
                <a:gd name="T9" fmla="*/ 2020 h 2214"/>
                <a:gd name="T10" fmla="*/ 884 w 2006"/>
                <a:gd name="T11" fmla="*/ 2205 h 2214"/>
                <a:gd name="T12" fmla="*/ 1077 w 2006"/>
                <a:gd name="T13" fmla="*/ 2020 h 2214"/>
                <a:gd name="T14" fmla="*/ 1404 w 2006"/>
                <a:gd name="T15" fmla="*/ 2079 h 2214"/>
                <a:gd name="T16" fmla="*/ 1471 w 2006"/>
                <a:gd name="T17" fmla="*/ 2050 h 2214"/>
                <a:gd name="T18" fmla="*/ 1552 w 2006"/>
                <a:gd name="T19" fmla="*/ 1975 h 2214"/>
                <a:gd name="T20" fmla="*/ 1552 w 2006"/>
                <a:gd name="T21" fmla="*/ 1760 h 2214"/>
                <a:gd name="T22" fmla="*/ 1723 w 2006"/>
                <a:gd name="T23" fmla="*/ 1819 h 2214"/>
                <a:gd name="T24" fmla="*/ 1768 w 2006"/>
                <a:gd name="T25" fmla="*/ 1715 h 2214"/>
                <a:gd name="T26" fmla="*/ 1872 w 2006"/>
                <a:gd name="T27" fmla="*/ 1656 h 2214"/>
                <a:gd name="T28" fmla="*/ 1901 w 2006"/>
                <a:gd name="T29" fmla="*/ 1552 h 2214"/>
                <a:gd name="T30" fmla="*/ 1991 w 2006"/>
                <a:gd name="T31" fmla="*/ 1515 h 2214"/>
                <a:gd name="T32" fmla="*/ 1916 w 2006"/>
                <a:gd name="T33" fmla="*/ 1359 h 2214"/>
                <a:gd name="T34" fmla="*/ 1901 w 2006"/>
                <a:gd name="T35" fmla="*/ 1359 h 2214"/>
                <a:gd name="T36" fmla="*/ 1864 w 2006"/>
                <a:gd name="T37" fmla="*/ 1277 h 2214"/>
                <a:gd name="T38" fmla="*/ 1946 w 2006"/>
                <a:gd name="T39" fmla="*/ 1173 h 2214"/>
                <a:gd name="T40" fmla="*/ 1805 w 2006"/>
                <a:gd name="T41" fmla="*/ 943 h 2214"/>
                <a:gd name="T42" fmla="*/ 1671 w 2006"/>
                <a:gd name="T43" fmla="*/ 817 h 2214"/>
                <a:gd name="T44" fmla="*/ 1515 w 2006"/>
                <a:gd name="T45" fmla="*/ 743 h 2214"/>
                <a:gd name="T46" fmla="*/ 1359 w 2006"/>
                <a:gd name="T47" fmla="*/ 394 h 2214"/>
                <a:gd name="T48" fmla="*/ 1226 w 2006"/>
                <a:gd name="T49" fmla="*/ 304 h 2214"/>
                <a:gd name="T50" fmla="*/ 1337 w 2006"/>
                <a:gd name="T51" fmla="*/ 141 h 2214"/>
                <a:gd name="T52" fmla="*/ 1352 w 2006"/>
                <a:gd name="T53" fmla="*/ 7 h 2214"/>
                <a:gd name="T54" fmla="*/ 1226 w 2006"/>
                <a:gd name="T55" fmla="*/ 67 h 2214"/>
                <a:gd name="T56" fmla="*/ 1107 w 2006"/>
                <a:gd name="T57" fmla="*/ 96 h 2214"/>
                <a:gd name="T58" fmla="*/ 1032 w 2006"/>
                <a:gd name="T59" fmla="*/ 260 h 2214"/>
                <a:gd name="T60" fmla="*/ 773 w 2006"/>
                <a:gd name="T61" fmla="*/ 304 h 2214"/>
                <a:gd name="T62" fmla="*/ 609 w 2006"/>
                <a:gd name="T63" fmla="*/ 446 h 2214"/>
                <a:gd name="T64" fmla="*/ 609 w 2006"/>
                <a:gd name="T65" fmla="*/ 639 h 2214"/>
                <a:gd name="T66" fmla="*/ 602 w 2006"/>
                <a:gd name="T67" fmla="*/ 720 h 2214"/>
                <a:gd name="T68" fmla="*/ 557 w 2006"/>
                <a:gd name="T69" fmla="*/ 928 h 2214"/>
                <a:gd name="T70" fmla="*/ 639 w 2006"/>
                <a:gd name="T71" fmla="*/ 906 h 2214"/>
                <a:gd name="T72" fmla="*/ 579 w 2006"/>
                <a:gd name="T73" fmla="*/ 973 h 2214"/>
                <a:gd name="T74" fmla="*/ 505 w 2006"/>
                <a:gd name="T75" fmla="*/ 1032 h 2214"/>
                <a:gd name="T76" fmla="*/ 349 w 2006"/>
                <a:gd name="T77" fmla="*/ 1188 h 2214"/>
                <a:gd name="T78" fmla="*/ 238 w 2006"/>
                <a:gd name="T79" fmla="*/ 1300 h 2214"/>
                <a:gd name="T80" fmla="*/ 112 w 2006"/>
                <a:gd name="T81" fmla="*/ 1381 h 2214"/>
                <a:gd name="T82" fmla="*/ 119 w 2006"/>
                <a:gd name="T83" fmla="*/ 1485 h 2214"/>
                <a:gd name="T84" fmla="*/ 8 w 2006"/>
                <a:gd name="T85" fmla="*/ 1686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6" h="2214">
                  <a:moveTo>
                    <a:pt x="52" y="1782"/>
                  </a:moveTo>
                  <a:lnTo>
                    <a:pt x="52" y="1782"/>
                  </a:lnTo>
                  <a:cubicBezTo>
                    <a:pt x="52" y="1812"/>
                    <a:pt x="112" y="1805"/>
                    <a:pt x="134" y="1805"/>
                  </a:cubicBezTo>
                  <a:cubicBezTo>
                    <a:pt x="179" y="1805"/>
                    <a:pt x="208" y="1812"/>
                    <a:pt x="253" y="1827"/>
                  </a:cubicBezTo>
                  <a:cubicBezTo>
                    <a:pt x="290" y="1842"/>
                    <a:pt x="334" y="1834"/>
                    <a:pt x="379" y="1842"/>
                  </a:cubicBezTo>
                  <a:cubicBezTo>
                    <a:pt x="379" y="1819"/>
                    <a:pt x="379" y="1797"/>
                    <a:pt x="379" y="1790"/>
                  </a:cubicBezTo>
                  <a:cubicBezTo>
                    <a:pt x="379" y="1797"/>
                    <a:pt x="379" y="1819"/>
                    <a:pt x="379" y="1842"/>
                  </a:cubicBezTo>
                  <a:cubicBezTo>
                    <a:pt x="379" y="1842"/>
                    <a:pt x="386" y="1842"/>
                    <a:pt x="394" y="1842"/>
                  </a:cubicBezTo>
                  <a:cubicBezTo>
                    <a:pt x="438" y="1849"/>
                    <a:pt x="476" y="1901"/>
                    <a:pt x="527" y="1871"/>
                  </a:cubicBezTo>
                  <a:cubicBezTo>
                    <a:pt x="527" y="1857"/>
                    <a:pt x="542" y="1857"/>
                    <a:pt x="550" y="1842"/>
                  </a:cubicBezTo>
                  <a:cubicBezTo>
                    <a:pt x="602" y="1842"/>
                    <a:pt x="691" y="1842"/>
                    <a:pt x="728" y="1894"/>
                  </a:cubicBezTo>
                  <a:cubicBezTo>
                    <a:pt x="780" y="1983"/>
                    <a:pt x="780" y="1879"/>
                    <a:pt x="817" y="1916"/>
                  </a:cubicBezTo>
                  <a:cubicBezTo>
                    <a:pt x="817" y="1923"/>
                    <a:pt x="802" y="2050"/>
                    <a:pt x="847" y="2005"/>
                  </a:cubicBezTo>
                  <a:cubicBezTo>
                    <a:pt x="854" y="1998"/>
                    <a:pt x="847" y="1983"/>
                    <a:pt x="862" y="1983"/>
                  </a:cubicBezTo>
                  <a:cubicBezTo>
                    <a:pt x="884" y="1983"/>
                    <a:pt x="876" y="2012"/>
                    <a:pt x="876" y="2020"/>
                  </a:cubicBezTo>
                  <a:cubicBezTo>
                    <a:pt x="876" y="2057"/>
                    <a:pt x="832" y="2079"/>
                    <a:pt x="824" y="2116"/>
                  </a:cubicBezTo>
                  <a:cubicBezTo>
                    <a:pt x="824" y="2124"/>
                    <a:pt x="854" y="2139"/>
                    <a:pt x="862" y="2146"/>
                  </a:cubicBezTo>
                  <a:cubicBezTo>
                    <a:pt x="876" y="2161"/>
                    <a:pt x="876" y="2183"/>
                    <a:pt x="884" y="2205"/>
                  </a:cubicBezTo>
                  <a:cubicBezTo>
                    <a:pt x="921" y="2213"/>
                    <a:pt x="929" y="2198"/>
                    <a:pt x="929" y="2161"/>
                  </a:cubicBezTo>
                  <a:cubicBezTo>
                    <a:pt x="929" y="2124"/>
                    <a:pt x="981" y="2102"/>
                    <a:pt x="995" y="2079"/>
                  </a:cubicBezTo>
                  <a:cubicBezTo>
                    <a:pt x="1018" y="2042"/>
                    <a:pt x="1032" y="2005"/>
                    <a:pt x="1077" y="2020"/>
                  </a:cubicBezTo>
                  <a:cubicBezTo>
                    <a:pt x="1114" y="2042"/>
                    <a:pt x="1151" y="2050"/>
                    <a:pt x="1196" y="2050"/>
                  </a:cubicBezTo>
                  <a:cubicBezTo>
                    <a:pt x="1188" y="1990"/>
                    <a:pt x="1329" y="1998"/>
                    <a:pt x="1329" y="2072"/>
                  </a:cubicBezTo>
                  <a:cubicBezTo>
                    <a:pt x="1359" y="2072"/>
                    <a:pt x="1381" y="2072"/>
                    <a:pt x="1404" y="2079"/>
                  </a:cubicBezTo>
                  <a:cubicBezTo>
                    <a:pt x="1441" y="2087"/>
                    <a:pt x="1419" y="2072"/>
                    <a:pt x="1448" y="2057"/>
                  </a:cubicBezTo>
                  <a:cubicBezTo>
                    <a:pt x="1448" y="2050"/>
                    <a:pt x="1456" y="2042"/>
                    <a:pt x="1456" y="2035"/>
                  </a:cubicBezTo>
                  <a:cubicBezTo>
                    <a:pt x="1463" y="2042"/>
                    <a:pt x="1471" y="2042"/>
                    <a:pt x="1471" y="2050"/>
                  </a:cubicBezTo>
                  <a:cubicBezTo>
                    <a:pt x="1486" y="2042"/>
                    <a:pt x="1478" y="2027"/>
                    <a:pt x="1493" y="2020"/>
                  </a:cubicBezTo>
                  <a:cubicBezTo>
                    <a:pt x="1500" y="2012"/>
                    <a:pt x="1523" y="2020"/>
                    <a:pt x="1530" y="2012"/>
                  </a:cubicBezTo>
                  <a:cubicBezTo>
                    <a:pt x="1537" y="1998"/>
                    <a:pt x="1552" y="1990"/>
                    <a:pt x="1552" y="1975"/>
                  </a:cubicBezTo>
                  <a:cubicBezTo>
                    <a:pt x="1515" y="1983"/>
                    <a:pt x="1523" y="1923"/>
                    <a:pt x="1523" y="1901"/>
                  </a:cubicBezTo>
                  <a:cubicBezTo>
                    <a:pt x="1530" y="1886"/>
                    <a:pt x="1537" y="1871"/>
                    <a:pt x="1537" y="1857"/>
                  </a:cubicBezTo>
                  <a:cubicBezTo>
                    <a:pt x="1552" y="1827"/>
                    <a:pt x="1545" y="1790"/>
                    <a:pt x="1552" y="1760"/>
                  </a:cubicBezTo>
                  <a:cubicBezTo>
                    <a:pt x="1575" y="1767"/>
                    <a:pt x="1656" y="1812"/>
                    <a:pt x="1664" y="1775"/>
                  </a:cubicBezTo>
                  <a:cubicBezTo>
                    <a:pt x="1664" y="1730"/>
                    <a:pt x="1701" y="1723"/>
                    <a:pt x="1708" y="1767"/>
                  </a:cubicBezTo>
                  <a:cubicBezTo>
                    <a:pt x="1716" y="1782"/>
                    <a:pt x="1716" y="1805"/>
                    <a:pt x="1723" y="1819"/>
                  </a:cubicBezTo>
                  <a:cubicBezTo>
                    <a:pt x="1745" y="1849"/>
                    <a:pt x="1760" y="1812"/>
                    <a:pt x="1768" y="1805"/>
                  </a:cubicBezTo>
                  <a:cubicBezTo>
                    <a:pt x="1797" y="1782"/>
                    <a:pt x="1812" y="1790"/>
                    <a:pt x="1812" y="1753"/>
                  </a:cubicBezTo>
                  <a:cubicBezTo>
                    <a:pt x="1812" y="1723"/>
                    <a:pt x="1797" y="1715"/>
                    <a:pt x="1768" y="1715"/>
                  </a:cubicBezTo>
                  <a:cubicBezTo>
                    <a:pt x="1768" y="1708"/>
                    <a:pt x="1768" y="1700"/>
                    <a:pt x="1768" y="1700"/>
                  </a:cubicBezTo>
                  <a:cubicBezTo>
                    <a:pt x="1790" y="1700"/>
                    <a:pt x="1797" y="1678"/>
                    <a:pt x="1812" y="1671"/>
                  </a:cubicBezTo>
                  <a:cubicBezTo>
                    <a:pt x="1827" y="1656"/>
                    <a:pt x="1849" y="1656"/>
                    <a:pt x="1872" y="1656"/>
                  </a:cubicBezTo>
                  <a:cubicBezTo>
                    <a:pt x="1872" y="1634"/>
                    <a:pt x="1879" y="1619"/>
                    <a:pt x="1872" y="1597"/>
                  </a:cubicBezTo>
                  <a:cubicBezTo>
                    <a:pt x="1849" y="1597"/>
                    <a:pt x="1849" y="1582"/>
                    <a:pt x="1857" y="1560"/>
                  </a:cubicBezTo>
                  <a:cubicBezTo>
                    <a:pt x="1864" y="1545"/>
                    <a:pt x="1886" y="1545"/>
                    <a:pt x="1901" y="1552"/>
                  </a:cubicBezTo>
                  <a:cubicBezTo>
                    <a:pt x="1901" y="1567"/>
                    <a:pt x="1923" y="1574"/>
                    <a:pt x="1938" y="1574"/>
                  </a:cubicBezTo>
                  <a:cubicBezTo>
                    <a:pt x="1961" y="1582"/>
                    <a:pt x="1961" y="1611"/>
                    <a:pt x="1976" y="1634"/>
                  </a:cubicBezTo>
                  <a:cubicBezTo>
                    <a:pt x="1998" y="1634"/>
                    <a:pt x="1991" y="1530"/>
                    <a:pt x="1991" y="1515"/>
                  </a:cubicBezTo>
                  <a:cubicBezTo>
                    <a:pt x="1991" y="1485"/>
                    <a:pt x="2005" y="1455"/>
                    <a:pt x="1983" y="1433"/>
                  </a:cubicBezTo>
                  <a:cubicBezTo>
                    <a:pt x="1953" y="1418"/>
                    <a:pt x="1938" y="1389"/>
                    <a:pt x="1923" y="1352"/>
                  </a:cubicBezTo>
                  <a:cubicBezTo>
                    <a:pt x="1923" y="1359"/>
                    <a:pt x="1923" y="1359"/>
                    <a:pt x="1916" y="1359"/>
                  </a:cubicBezTo>
                  <a:cubicBezTo>
                    <a:pt x="1916" y="1359"/>
                    <a:pt x="1916" y="1366"/>
                    <a:pt x="1916" y="1359"/>
                  </a:cubicBezTo>
                  <a:cubicBezTo>
                    <a:pt x="1916" y="1366"/>
                    <a:pt x="1916" y="1359"/>
                    <a:pt x="1916" y="1359"/>
                  </a:cubicBezTo>
                  <a:cubicBezTo>
                    <a:pt x="1909" y="1366"/>
                    <a:pt x="1901" y="1366"/>
                    <a:pt x="1901" y="1359"/>
                  </a:cubicBezTo>
                  <a:lnTo>
                    <a:pt x="1879" y="1329"/>
                  </a:lnTo>
                  <a:cubicBezTo>
                    <a:pt x="1872" y="1322"/>
                    <a:pt x="1879" y="1314"/>
                    <a:pt x="1879" y="1300"/>
                  </a:cubicBezTo>
                  <a:cubicBezTo>
                    <a:pt x="1872" y="1292"/>
                    <a:pt x="1857" y="1292"/>
                    <a:pt x="1864" y="1277"/>
                  </a:cubicBezTo>
                  <a:cubicBezTo>
                    <a:pt x="1872" y="1263"/>
                    <a:pt x="1909" y="1173"/>
                    <a:pt x="1931" y="1173"/>
                  </a:cubicBezTo>
                  <a:cubicBezTo>
                    <a:pt x="1931" y="1173"/>
                    <a:pt x="1946" y="1181"/>
                    <a:pt x="1953" y="1188"/>
                  </a:cubicBezTo>
                  <a:cubicBezTo>
                    <a:pt x="1953" y="1188"/>
                    <a:pt x="1946" y="1181"/>
                    <a:pt x="1946" y="1173"/>
                  </a:cubicBezTo>
                  <a:cubicBezTo>
                    <a:pt x="1894" y="1136"/>
                    <a:pt x="1834" y="1151"/>
                    <a:pt x="1797" y="1092"/>
                  </a:cubicBezTo>
                  <a:cubicBezTo>
                    <a:pt x="1783" y="1069"/>
                    <a:pt x="1790" y="1055"/>
                    <a:pt x="1805" y="1025"/>
                  </a:cubicBezTo>
                  <a:cubicBezTo>
                    <a:pt x="1812" y="1010"/>
                    <a:pt x="1797" y="965"/>
                    <a:pt x="1805" y="943"/>
                  </a:cubicBezTo>
                  <a:cubicBezTo>
                    <a:pt x="1797" y="943"/>
                    <a:pt x="1790" y="943"/>
                    <a:pt x="1790" y="943"/>
                  </a:cubicBezTo>
                  <a:cubicBezTo>
                    <a:pt x="1790" y="891"/>
                    <a:pt x="1768" y="913"/>
                    <a:pt x="1731" y="906"/>
                  </a:cubicBezTo>
                  <a:cubicBezTo>
                    <a:pt x="1701" y="898"/>
                    <a:pt x="1686" y="847"/>
                    <a:pt x="1671" y="817"/>
                  </a:cubicBezTo>
                  <a:cubicBezTo>
                    <a:pt x="1649" y="780"/>
                    <a:pt x="1634" y="787"/>
                    <a:pt x="1626" y="824"/>
                  </a:cubicBezTo>
                  <a:cubicBezTo>
                    <a:pt x="1612" y="876"/>
                    <a:pt x="1560" y="861"/>
                    <a:pt x="1523" y="854"/>
                  </a:cubicBezTo>
                  <a:cubicBezTo>
                    <a:pt x="1523" y="817"/>
                    <a:pt x="1530" y="780"/>
                    <a:pt x="1515" y="743"/>
                  </a:cubicBezTo>
                  <a:cubicBezTo>
                    <a:pt x="1508" y="713"/>
                    <a:pt x="1486" y="683"/>
                    <a:pt x="1463" y="661"/>
                  </a:cubicBezTo>
                  <a:cubicBezTo>
                    <a:pt x="1448" y="639"/>
                    <a:pt x="1329" y="490"/>
                    <a:pt x="1426" y="512"/>
                  </a:cubicBezTo>
                  <a:cubicBezTo>
                    <a:pt x="1433" y="490"/>
                    <a:pt x="1374" y="408"/>
                    <a:pt x="1359" y="394"/>
                  </a:cubicBezTo>
                  <a:cubicBezTo>
                    <a:pt x="1337" y="364"/>
                    <a:pt x="1292" y="356"/>
                    <a:pt x="1263" y="342"/>
                  </a:cubicBezTo>
                  <a:cubicBezTo>
                    <a:pt x="1240" y="327"/>
                    <a:pt x="1203" y="342"/>
                    <a:pt x="1181" y="319"/>
                  </a:cubicBezTo>
                  <a:cubicBezTo>
                    <a:pt x="1188" y="304"/>
                    <a:pt x="1211" y="312"/>
                    <a:pt x="1226" y="304"/>
                  </a:cubicBezTo>
                  <a:cubicBezTo>
                    <a:pt x="1248" y="290"/>
                    <a:pt x="1233" y="260"/>
                    <a:pt x="1233" y="238"/>
                  </a:cubicBezTo>
                  <a:cubicBezTo>
                    <a:pt x="1226" y="186"/>
                    <a:pt x="1278" y="201"/>
                    <a:pt x="1315" y="201"/>
                  </a:cubicBezTo>
                  <a:cubicBezTo>
                    <a:pt x="1307" y="201"/>
                    <a:pt x="1337" y="141"/>
                    <a:pt x="1337" y="141"/>
                  </a:cubicBezTo>
                  <a:cubicBezTo>
                    <a:pt x="1352" y="119"/>
                    <a:pt x="1381" y="111"/>
                    <a:pt x="1411" y="111"/>
                  </a:cubicBezTo>
                  <a:cubicBezTo>
                    <a:pt x="1411" y="82"/>
                    <a:pt x="1381" y="59"/>
                    <a:pt x="1367" y="37"/>
                  </a:cubicBezTo>
                  <a:cubicBezTo>
                    <a:pt x="1367" y="37"/>
                    <a:pt x="1359" y="22"/>
                    <a:pt x="1352" y="7"/>
                  </a:cubicBezTo>
                  <a:cubicBezTo>
                    <a:pt x="1344" y="7"/>
                    <a:pt x="1337" y="0"/>
                    <a:pt x="1329" y="30"/>
                  </a:cubicBezTo>
                  <a:cubicBezTo>
                    <a:pt x="1322" y="52"/>
                    <a:pt x="1322" y="59"/>
                    <a:pt x="1292" y="67"/>
                  </a:cubicBezTo>
                  <a:cubicBezTo>
                    <a:pt x="1270" y="67"/>
                    <a:pt x="1248" y="59"/>
                    <a:pt x="1226" y="67"/>
                  </a:cubicBezTo>
                  <a:cubicBezTo>
                    <a:pt x="1226" y="89"/>
                    <a:pt x="1188" y="82"/>
                    <a:pt x="1188" y="119"/>
                  </a:cubicBezTo>
                  <a:cubicBezTo>
                    <a:pt x="1159" y="119"/>
                    <a:pt x="1144" y="111"/>
                    <a:pt x="1114" y="96"/>
                  </a:cubicBezTo>
                  <a:lnTo>
                    <a:pt x="1107" y="96"/>
                  </a:lnTo>
                  <a:cubicBezTo>
                    <a:pt x="1107" y="126"/>
                    <a:pt x="1092" y="156"/>
                    <a:pt x="1092" y="178"/>
                  </a:cubicBezTo>
                  <a:cubicBezTo>
                    <a:pt x="1092" y="201"/>
                    <a:pt x="1084" y="208"/>
                    <a:pt x="1070" y="223"/>
                  </a:cubicBezTo>
                  <a:cubicBezTo>
                    <a:pt x="1055" y="238"/>
                    <a:pt x="1040" y="238"/>
                    <a:pt x="1032" y="260"/>
                  </a:cubicBezTo>
                  <a:cubicBezTo>
                    <a:pt x="981" y="260"/>
                    <a:pt x="936" y="260"/>
                    <a:pt x="884" y="260"/>
                  </a:cubicBezTo>
                  <a:cubicBezTo>
                    <a:pt x="862" y="260"/>
                    <a:pt x="824" y="253"/>
                    <a:pt x="810" y="260"/>
                  </a:cubicBezTo>
                  <a:cubicBezTo>
                    <a:pt x="787" y="275"/>
                    <a:pt x="795" y="304"/>
                    <a:pt x="773" y="304"/>
                  </a:cubicBezTo>
                  <a:cubicBezTo>
                    <a:pt x="765" y="364"/>
                    <a:pt x="721" y="342"/>
                    <a:pt x="684" y="356"/>
                  </a:cubicBezTo>
                  <a:cubicBezTo>
                    <a:pt x="661" y="364"/>
                    <a:pt x="646" y="379"/>
                    <a:pt x="631" y="394"/>
                  </a:cubicBezTo>
                  <a:cubicBezTo>
                    <a:pt x="609" y="416"/>
                    <a:pt x="617" y="416"/>
                    <a:pt x="609" y="446"/>
                  </a:cubicBezTo>
                  <a:cubicBezTo>
                    <a:pt x="594" y="475"/>
                    <a:pt x="587" y="446"/>
                    <a:pt x="565" y="461"/>
                  </a:cubicBezTo>
                  <a:cubicBezTo>
                    <a:pt x="550" y="475"/>
                    <a:pt x="579" y="527"/>
                    <a:pt x="587" y="542"/>
                  </a:cubicBezTo>
                  <a:cubicBezTo>
                    <a:pt x="609" y="572"/>
                    <a:pt x="617" y="601"/>
                    <a:pt x="609" y="639"/>
                  </a:cubicBezTo>
                  <a:cubicBezTo>
                    <a:pt x="602" y="639"/>
                    <a:pt x="594" y="646"/>
                    <a:pt x="587" y="653"/>
                  </a:cubicBezTo>
                  <a:cubicBezTo>
                    <a:pt x="624" y="653"/>
                    <a:pt x="631" y="661"/>
                    <a:pt x="631" y="698"/>
                  </a:cubicBezTo>
                  <a:cubicBezTo>
                    <a:pt x="631" y="706"/>
                    <a:pt x="602" y="713"/>
                    <a:pt x="602" y="720"/>
                  </a:cubicBezTo>
                  <a:cubicBezTo>
                    <a:pt x="587" y="728"/>
                    <a:pt x="572" y="743"/>
                    <a:pt x="565" y="758"/>
                  </a:cubicBezTo>
                  <a:cubicBezTo>
                    <a:pt x="557" y="780"/>
                    <a:pt x="520" y="913"/>
                    <a:pt x="557" y="913"/>
                  </a:cubicBezTo>
                  <a:cubicBezTo>
                    <a:pt x="557" y="921"/>
                    <a:pt x="557" y="921"/>
                    <a:pt x="557" y="928"/>
                  </a:cubicBezTo>
                  <a:cubicBezTo>
                    <a:pt x="565" y="928"/>
                    <a:pt x="579" y="928"/>
                    <a:pt x="587" y="928"/>
                  </a:cubicBezTo>
                  <a:cubicBezTo>
                    <a:pt x="587" y="921"/>
                    <a:pt x="594" y="913"/>
                    <a:pt x="587" y="906"/>
                  </a:cubicBezTo>
                  <a:cubicBezTo>
                    <a:pt x="609" y="906"/>
                    <a:pt x="624" y="906"/>
                    <a:pt x="639" y="906"/>
                  </a:cubicBezTo>
                  <a:cubicBezTo>
                    <a:pt x="646" y="921"/>
                    <a:pt x="646" y="936"/>
                    <a:pt x="639" y="943"/>
                  </a:cubicBezTo>
                  <a:cubicBezTo>
                    <a:pt x="631" y="958"/>
                    <a:pt x="609" y="943"/>
                    <a:pt x="602" y="951"/>
                  </a:cubicBezTo>
                  <a:cubicBezTo>
                    <a:pt x="587" y="951"/>
                    <a:pt x="594" y="958"/>
                    <a:pt x="579" y="973"/>
                  </a:cubicBezTo>
                  <a:cubicBezTo>
                    <a:pt x="565" y="988"/>
                    <a:pt x="565" y="980"/>
                    <a:pt x="550" y="988"/>
                  </a:cubicBezTo>
                  <a:cubicBezTo>
                    <a:pt x="535" y="995"/>
                    <a:pt x="535" y="988"/>
                    <a:pt x="527" y="1003"/>
                  </a:cubicBezTo>
                  <a:cubicBezTo>
                    <a:pt x="520" y="1017"/>
                    <a:pt x="513" y="1025"/>
                    <a:pt x="505" y="1032"/>
                  </a:cubicBezTo>
                  <a:cubicBezTo>
                    <a:pt x="483" y="1055"/>
                    <a:pt x="468" y="1069"/>
                    <a:pt x="446" y="1092"/>
                  </a:cubicBezTo>
                  <a:cubicBezTo>
                    <a:pt x="431" y="1114"/>
                    <a:pt x="409" y="1114"/>
                    <a:pt x="386" y="1129"/>
                  </a:cubicBezTo>
                  <a:cubicBezTo>
                    <a:pt x="349" y="1136"/>
                    <a:pt x="364" y="1158"/>
                    <a:pt x="349" y="1188"/>
                  </a:cubicBezTo>
                  <a:cubicBezTo>
                    <a:pt x="342" y="1203"/>
                    <a:pt x="312" y="1210"/>
                    <a:pt x="297" y="1225"/>
                  </a:cubicBezTo>
                  <a:cubicBezTo>
                    <a:pt x="282" y="1255"/>
                    <a:pt x="275" y="1263"/>
                    <a:pt x="245" y="1263"/>
                  </a:cubicBezTo>
                  <a:cubicBezTo>
                    <a:pt x="245" y="1270"/>
                    <a:pt x="245" y="1285"/>
                    <a:pt x="238" y="1300"/>
                  </a:cubicBezTo>
                  <a:cubicBezTo>
                    <a:pt x="216" y="1307"/>
                    <a:pt x="208" y="1337"/>
                    <a:pt x="186" y="1344"/>
                  </a:cubicBezTo>
                  <a:cubicBezTo>
                    <a:pt x="186" y="1344"/>
                    <a:pt x="186" y="1344"/>
                    <a:pt x="186" y="1352"/>
                  </a:cubicBezTo>
                  <a:cubicBezTo>
                    <a:pt x="164" y="1352"/>
                    <a:pt x="112" y="1344"/>
                    <a:pt x="112" y="1381"/>
                  </a:cubicBezTo>
                  <a:cubicBezTo>
                    <a:pt x="134" y="1381"/>
                    <a:pt x="141" y="1389"/>
                    <a:pt x="141" y="1411"/>
                  </a:cubicBezTo>
                  <a:cubicBezTo>
                    <a:pt x="141" y="1411"/>
                    <a:pt x="97" y="1418"/>
                    <a:pt x="89" y="1418"/>
                  </a:cubicBezTo>
                  <a:cubicBezTo>
                    <a:pt x="67" y="1448"/>
                    <a:pt x="89" y="1470"/>
                    <a:pt x="119" y="1485"/>
                  </a:cubicBezTo>
                  <a:cubicBezTo>
                    <a:pt x="119" y="1522"/>
                    <a:pt x="112" y="1560"/>
                    <a:pt x="104" y="1597"/>
                  </a:cubicBezTo>
                  <a:cubicBezTo>
                    <a:pt x="97" y="1626"/>
                    <a:pt x="104" y="1626"/>
                    <a:pt x="74" y="1641"/>
                  </a:cubicBezTo>
                  <a:cubicBezTo>
                    <a:pt x="45" y="1656"/>
                    <a:pt x="30" y="1663"/>
                    <a:pt x="8" y="1686"/>
                  </a:cubicBezTo>
                  <a:cubicBezTo>
                    <a:pt x="8" y="1693"/>
                    <a:pt x="0" y="1700"/>
                    <a:pt x="0" y="1708"/>
                  </a:cubicBezTo>
                  <a:cubicBezTo>
                    <a:pt x="30" y="1723"/>
                    <a:pt x="60" y="1745"/>
                    <a:pt x="52" y="178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DCE64A2E-A8D7-E949-9C74-C8C91D6DC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073" y="7162513"/>
              <a:ext cx="1256294" cy="2027024"/>
            </a:xfrm>
            <a:custGeom>
              <a:avLst/>
              <a:gdLst>
                <a:gd name="T0" fmla="*/ 2903 w 2904"/>
                <a:gd name="T1" fmla="*/ 839 h 4694"/>
                <a:gd name="T2" fmla="*/ 2673 w 2904"/>
                <a:gd name="T3" fmla="*/ 609 h 4694"/>
                <a:gd name="T4" fmla="*/ 2546 w 2904"/>
                <a:gd name="T5" fmla="*/ 305 h 4694"/>
                <a:gd name="T6" fmla="*/ 2361 w 2904"/>
                <a:gd name="T7" fmla="*/ 60 h 4694"/>
                <a:gd name="T8" fmla="*/ 2212 w 2904"/>
                <a:gd name="T9" fmla="*/ 45 h 4694"/>
                <a:gd name="T10" fmla="*/ 1960 w 2904"/>
                <a:gd name="T11" fmla="*/ 141 h 4694"/>
                <a:gd name="T12" fmla="*/ 1767 w 2904"/>
                <a:gd name="T13" fmla="*/ 178 h 4694"/>
                <a:gd name="T14" fmla="*/ 1671 w 2904"/>
                <a:gd name="T15" fmla="*/ 297 h 4694"/>
                <a:gd name="T16" fmla="*/ 1463 w 2904"/>
                <a:gd name="T17" fmla="*/ 245 h 4694"/>
                <a:gd name="T18" fmla="*/ 1099 w 2904"/>
                <a:gd name="T19" fmla="*/ 305 h 4694"/>
                <a:gd name="T20" fmla="*/ 1248 w 2904"/>
                <a:gd name="T21" fmla="*/ 438 h 4694"/>
                <a:gd name="T22" fmla="*/ 1270 w 2904"/>
                <a:gd name="T23" fmla="*/ 772 h 4694"/>
                <a:gd name="T24" fmla="*/ 1166 w 2904"/>
                <a:gd name="T25" fmla="*/ 943 h 4694"/>
                <a:gd name="T26" fmla="*/ 1040 w 2904"/>
                <a:gd name="T27" fmla="*/ 1113 h 4694"/>
                <a:gd name="T28" fmla="*/ 832 w 2904"/>
                <a:gd name="T29" fmla="*/ 1180 h 4694"/>
                <a:gd name="T30" fmla="*/ 654 w 2904"/>
                <a:gd name="T31" fmla="*/ 1321 h 4694"/>
                <a:gd name="T32" fmla="*/ 542 w 2904"/>
                <a:gd name="T33" fmla="*/ 1447 h 4694"/>
                <a:gd name="T34" fmla="*/ 505 w 2904"/>
                <a:gd name="T35" fmla="*/ 1648 h 4694"/>
                <a:gd name="T36" fmla="*/ 357 w 2904"/>
                <a:gd name="T37" fmla="*/ 2101 h 4694"/>
                <a:gd name="T38" fmla="*/ 193 w 2904"/>
                <a:gd name="T39" fmla="*/ 2145 h 4694"/>
                <a:gd name="T40" fmla="*/ 282 w 2904"/>
                <a:gd name="T41" fmla="*/ 2338 h 4694"/>
                <a:gd name="T42" fmla="*/ 305 w 2904"/>
                <a:gd name="T43" fmla="*/ 2650 h 4694"/>
                <a:gd name="T44" fmla="*/ 163 w 2904"/>
                <a:gd name="T45" fmla="*/ 2836 h 4694"/>
                <a:gd name="T46" fmla="*/ 253 w 2904"/>
                <a:gd name="T47" fmla="*/ 2962 h 4694"/>
                <a:gd name="T48" fmla="*/ 178 w 2904"/>
                <a:gd name="T49" fmla="*/ 3155 h 4694"/>
                <a:gd name="T50" fmla="*/ 379 w 2904"/>
                <a:gd name="T51" fmla="*/ 3281 h 4694"/>
                <a:gd name="T52" fmla="*/ 468 w 2904"/>
                <a:gd name="T53" fmla="*/ 3430 h 4694"/>
                <a:gd name="T54" fmla="*/ 446 w 2904"/>
                <a:gd name="T55" fmla="*/ 3497 h 4694"/>
                <a:gd name="T56" fmla="*/ 260 w 2904"/>
                <a:gd name="T57" fmla="*/ 3452 h 4694"/>
                <a:gd name="T58" fmla="*/ 67 w 2904"/>
                <a:gd name="T59" fmla="*/ 3638 h 4694"/>
                <a:gd name="T60" fmla="*/ 15 w 2904"/>
                <a:gd name="T61" fmla="*/ 3905 h 4694"/>
                <a:gd name="T62" fmla="*/ 74 w 2904"/>
                <a:gd name="T63" fmla="*/ 3994 h 4694"/>
                <a:gd name="T64" fmla="*/ 364 w 2904"/>
                <a:gd name="T65" fmla="*/ 4269 h 4694"/>
                <a:gd name="T66" fmla="*/ 453 w 2904"/>
                <a:gd name="T67" fmla="*/ 4381 h 4694"/>
                <a:gd name="T68" fmla="*/ 513 w 2904"/>
                <a:gd name="T69" fmla="*/ 4462 h 4694"/>
                <a:gd name="T70" fmla="*/ 743 w 2904"/>
                <a:gd name="T71" fmla="*/ 4626 h 4694"/>
                <a:gd name="T72" fmla="*/ 817 w 2904"/>
                <a:gd name="T73" fmla="*/ 4470 h 4694"/>
                <a:gd name="T74" fmla="*/ 965 w 2904"/>
                <a:gd name="T75" fmla="*/ 4239 h 4694"/>
                <a:gd name="T76" fmla="*/ 1181 w 2904"/>
                <a:gd name="T77" fmla="*/ 4083 h 4694"/>
                <a:gd name="T78" fmla="*/ 1300 w 2904"/>
                <a:gd name="T79" fmla="*/ 3928 h 4694"/>
                <a:gd name="T80" fmla="*/ 1352 w 2904"/>
                <a:gd name="T81" fmla="*/ 3549 h 4694"/>
                <a:gd name="T82" fmla="*/ 1248 w 2904"/>
                <a:gd name="T83" fmla="*/ 3363 h 4694"/>
                <a:gd name="T84" fmla="*/ 1159 w 2904"/>
                <a:gd name="T85" fmla="*/ 3103 h 4694"/>
                <a:gd name="T86" fmla="*/ 1456 w 2904"/>
                <a:gd name="T87" fmla="*/ 3029 h 4694"/>
                <a:gd name="T88" fmla="*/ 1664 w 2904"/>
                <a:gd name="T89" fmla="*/ 3163 h 4694"/>
                <a:gd name="T90" fmla="*/ 1627 w 2904"/>
                <a:gd name="T91" fmla="*/ 3014 h 4694"/>
                <a:gd name="T92" fmla="*/ 1545 w 2904"/>
                <a:gd name="T93" fmla="*/ 2658 h 4694"/>
                <a:gd name="T94" fmla="*/ 1515 w 2904"/>
                <a:gd name="T95" fmla="*/ 2316 h 4694"/>
                <a:gd name="T96" fmla="*/ 1649 w 2904"/>
                <a:gd name="T97" fmla="*/ 2316 h 4694"/>
                <a:gd name="T98" fmla="*/ 2019 w 2904"/>
                <a:gd name="T99" fmla="*/ 2153 h 4694"/>
                <a:gd name="T100" fmla="*/ 2131 w 2904"/>
                <a:gd name="T101" fmla="*/ 2027 h 4694"/>
                <a:gd name="T102" fmla="*/ 2249 w 2904"/>
                <a:gd name="T103" fmla="*/ 1811 h 4694"/>
                <a:gd name="T104" fmla="*/ 2413 w 2904"/>
                <a:gd name="T105" fmla="*/ 1611 h 4694"/>
                <a:gd name="T106" fmla="*/ 2472 w 2904"/>
                <a:gd name="T107" fmla="*/ 1373 h 4694"/>
                <a:gd name="T108" fmla="*/ 2687 w 2904"/>
                <a:gd name="T109" fmla="*/ 1143 h 4694"/>
                <a:gd name="T110" fmla="*/ 2881 w 2904"/>
                <a:gd name="T111" fmla="*/ 958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4" h="4694">
                  <a:moveTo>
                    <a:pt x="2881" y="958"/>
                  </a:moveTo>
                  <a:lnTo>
                    <a:pt x="2881" y="958"/>
                  </a:lnTo>
                  <a:cubicBezTo>
                    <a:pt x="2881" y="921"/>
                    <a:pt x="2895" y="884"/>
                    <a:pt x="2903" y="839"/>
                  </a:cubicBezTo>
                  <a:cubicBezTo>
                    <a:pt x="2858" y="839"/>
                    <a:pt x="2806" y="854"/>
                    <a:pt x="2776" y="802"/>
                  </a:cubicBezTo>
                  <a:cubicBezTo>
                    <a:pt x="2762" y="780"/>
                    <a:pt x="2747" y="743"/>
                    <a:pt x="2717" y="743"/>
                  </a:cubicBezTo>
                  <a:cubicBezTo>
                    <a:pt x="2710" y="706"/>
                    <a:pt x="2725" y="594"/>
                    <a:pt x="2673" y="609"/>
                  </a:cubicBezTo>
                  <a:cubicBezTo>
                    <a:pt x="2658" y="535"/>
                    <a:pt x="2725" y="431"/>
                    <a:pt x="2658" y="379"/>
                  </a:cubicBezTo>
                  <a:cubicBezTo>
                    <a:pt x="2643" y="364"/>
                    <a:pt x="2598" y="386"/>
                    <a:pt x="2569" y="371"/>
                  </a:cubicBezTo>
                  <a:cubicBezTo>
                    <a:pt x="2546" y="364"/>
                    <a:pt x="2546" y="327"/>
                    <a:pt x="2546" y="305"/>
                  </a:cubicBezTo>
                  <a:cubicBezTo>
                    <a:pt x="2509" y="312"/>
                    <a:pt x="2502" y="275"/>
                    <a:pt x="2494" y="245"/>
                  </a:cubicBezTo>
                  <a:cubicBezTo>
                    <a:pt x="2487" y="216"/>
                    <a:pt x="2472" y="201"/>
                    <a:pt x="2442" y="186"/>
                  </a:cubicBezTo>
                  <a:cubicBezTo>
                    <a:pt x="2390" y="149"/>
                    <a:pt x="2368" y="134"/>
                    <a:pt x="2361" y="60"/>
                  </a:cubicBezTo>
                  <a:cubicBezTo>
                    <a:pt x="2361" y="15"/>
                    <a:pt x="2309" y="0"/>
                    <a:pt x="2257" y="0"/>
                  </a:cubicBezTo>
                  <a:cubicBezTo>
                    <a:pt x="2257" y="8"/>
                    <a:pt x="2264" y="15"/>
                    <a:pt x="2264" y="30"/>
                  </a:cubicBezTo>
                  <a:cubicBezTo>
                    <a:pt x="2242" y="30"/>
                    <a:pt x="2212" y="22"/>
                    <a:pt x="2212" y="45"/>
                  </a:cubicBezTo>
                  <a:cubicBezTo>
                    <a:pt x="2212" y="74"/>
                    <a:pt x="2197" y="52"/>
                    <a:pt x="2182" y="67"/>
                  </a:cubicBezTo>
                  <a:cubicBezTo>
                    <a:pt x="2153" y="97"/>
                    <a:pt x="2190" y="156"/>
                    <a:pt x="2145" y="186"/>
                  </a:cubicBezTo>
                  <a:cubicBezTo>
                    <a:pt x="2101" y="201"/>
                    <a:pt x="1960" y="201"/>
                    <a:pt x="1960" y="141"/>
                  </a:cubicBezTo>
                  <a:cubicBezTo>
                    <a:pt x="1930" y="134"/>
                    <a:pt x="1893" y="134"/>
                    <a:pt x="1878" y="112"/>
                  </a:cubicBezTo>
                  <a:cubicBezTo>
                    <a:pt x="1863" y="134"/>
                    <a:pt x="1848" y="149"/>
                    <a:pt x="1834" y="156"/>
                  </a:cubicBezTo>
                  <a:cubicBezTo>
                    <a:pt x="1811" y="156"/>
                    <a:pt x="1774" y="149"/>
                    <a:pt x="1767" y="178"/>
                  </a:cubicBezTo>
                  <a:cubicBezTo>
                    <a:pt x="1767" y="193"/>
                    <a:pt x="1774" y="223"/>
                    <a:pt x="1752" y="230"/>
                  </a:cubicBezTo>
                  <a:cubicBezTo>
                    <a:pt x="1737" y="238"/>
                    <a:pt x="1715" y="223"/>
                    <a:pt x="1700" y="230"/>
                  </a:cubicBezTo>
                  <a:cubicBezTo>
                    <a:pt x="1678" y="245"/>
                    <a:pt x="1692" y="282"/>
                    <a:pt x="1671" y="297"/>
                  </a:cubicBezTo>
                  <a:cubicBezTo>
                    <a:pt x="1649" y="305"/>
                    <a:pt x="1656" y="260"/>
                    <a:pt x="1634" y="253"/>
                  </a:cubicBezTo>
                  <a:cubicBezTo>
                    <a:pt x="1612" y="245"/>
                    <a:pt x="1589" y="260"/>
                    <a:pt x="1567" y="253"/>
                  </a:cubicBezTo>
                  <a:cubicBezTo>
                    <a:pt x="1560" y="216"/>
                    <a:pt x="1493" y="245"/>
                    <a:pt x="1463" y="245"/>
                  </a:cubicBezTo>
                  <a:cubicBezTo>
                    <a:pt x="1470" y="171"/>
                    <a:pt x="1196" y="208"/>
                    <a:pt x="1159" y="201"/>
                  </a:cubicBezTo>
                  <a:cubicBezTo>
                    <a:pt x="1166" y="104"/>
                    <a:pt x="1010" y="171"/>
                    <a:pt x="1062" y="208"/>
                  </a:cubicBezTo>
                  <a:cubicBezTo>
                    <a:pt x="1107" y="238"/>
                    <a:pt x="1159" y="253"/>
                    <a:pt x="1099" y="305"/>
                  </a:cubicBezTo>
                  <a:cubicBezTo>
                    <a:pt x="1047" y="349"/>
                    <a:pt x="1003" y="379"/>
                    <a:pt x="1070" y="438"/>
                  </a:cubicBezTo>
                  <a:cubicBezTo>
                    <a:pt x="1099" y="461"/>
                    <a:pt x="1136" y="409"/>
                    <a:pt x="1173" y="424"/>
                  </a:cubicBezTo>
                  <a:cubicBezTo>
                    <a:pt x="1203" y="438"/>
                    <a:pt x="1225" y="490"/>
                    <a:pt x="1248" y="438"/>
                  </a:cubicBezTo>
                  <a:cubicBezTo>
                    <a:pt x="1270" y="446"/>
                    <a:pt x="1292" y="476"/>
                    <a:pt x="1292" y="498"/>
                  </a:cubicBezTo>
                  <a:cubicBezTo>
                    <a:pt x="1352" y="498"/>
                    <a:pt x="1411" y="609"/>
                    <a:pt x="1419" y="654"/>
                  </a:cubicBezTo>
                  <a:cubicBezTo>
                    <a:pt x="1426" y="765"/>
                    <a:pt x="1359" y="765"/>
                    <a:pt x="1270" y="772"/>
                  </a:cubicBezTo>
                  <a:cubicBezTo>
                    <a:pt x="1278" y="802"/>
                    <a:pt x="1255" y="802"/>
                    <a:pt x="1240" y="817"/>
                  </a:cubicBezTo>
                  <a:cubicBezTo>
                    <a:pt x="1218" y="839"/>
                    <a:pt x="1218" y="861"/>
                    <a:pt x="1218" y="891"/>
                  </a:cubicBezTo>
                  <a:cubicBezTo>
                    <a:pt x="1211" y="914"/>
                    <a:pt x="1188" y="929"/>
                    <a:pt x="1166" y="943"/>
                  </a:cubicBezTo>
                  <a:cubicBezTo>
                    <a:pt x="1144" y="966"/>
                    <a:pt x="1151" y="987"/>
                    <a:pt x="1144" y="1009"/>
                  </a:cubicBezTo>
                  <a:cubicBezTo>
                    <a:pt x="1144" y="1046"/>
                    <a:pt x="1107" y="1046"/>
                    <a:pt x="1084" y="1061"/>
                  </a:cubicBezTo>
                  <a:cubicBezTo>
                    <a:pt x="1055" y="1076"/>
                    <a:pt x="1062" y="1083"/>
                    <a:pt x="1040" y="1113"/>
                  </a:cubicBezTo>
                  <a:cubicBezTo>
                    <a:pt x="1018" y="1143"/>
                    <a:pt x="936" y="1128"/>
                    <a:pt x="936" y="1180"/>
                  </a:cubicBezTo>
                  <a:cubicBezTo>
                    <a:pt x="914" y="1187"/>
                    <a:pt x="899" y="1165"/>
                    <a:pt x="876" y="1165"/>
                  </a:cubicBezTo>
                  <a:cubicBezTo>
                    <a:pt x="854" y="1158"/>
                    <a:pt x="847" y="1173"/>
                    <a:pt x="832" y="1180"/>
                  </a:cubicBezTo>
                  <a:cubicBezTo>
                    <a:pt x="787" y="1187"/>
                    <a:pt x="750" y="1187"/>
                    <a:pt x="706" y="1187"/>
                  </a:cubicBezTo>
                  <a:cubicBezTo>
                    <a:pt x="706" y="1232"/>
                    <a:pt x="706" y="1276"/>
                    <a:pt x="706" y="1321"/>
                  </a:cubicBezTo>
                  <a:cubicBezTo>
                    <a:pt x="683" y="1321"/>
                    <a:pt x="668" y="1321"/>
                    <a:pt x="654" y="1321"/>
                  </a:cubicBezTo>
                  <a:cubicBezTo>
                    <a:pt x="646" y="1336"/>
                    <a:pt x="594" y="1395"/>
                    <a:pt x="631" y="1410"/>
                  </a:cubicBezTo>
                  <a:cubicBezTo>
                    <a:pt x="631" y="1425"/>
                    <a:pt x="631" y="1447"/>
                    <a:pt x="631" y="1462"/>
                  </a:cubicBezTo>
                  <a:cubicBezTo>
                    <a:pt x="602" y="1470"/>
                    <a:pt x="579" y="1440"/>
                    <a:pt x="542" y="1447"/>
                  </a:cubicBezTo>
                  <a:cubicBezTo>
                    <a:pt x="542" y="1470"/>
                    <a:pt x="542" y="1499"/>
                    <a:pt x="542" y="1529"/>
                  </a:cubicBezTo>
                  <a:cubicBezTo>
                    <a:pt x="513" y="1544"/>
                    <a:pt x="483" y="1529"/>
                    <a:pt x="483" y="1566"/>
                  </a:cubicBezTo>
                  <a:cubicBezTo>
                    <a:pt x="483" y="1596"/>
                    <a:pt x="498" y="1625"/>
                    <a:pt x="505" y="1648"/>
                  </a:cubicBezTo>
                  <a:cubicBezTo>
                    <a:pt x="513" y="1707"/>
                    <a:pt x="483" y="1752"/>
                    <a:pt x="423" y="1744"/>
                  </a:cubicBezTo>
                  <a:cubicBezTo>
                    <a:pt x="416" y="1804"/>
                    <a:pt x="416" y="1975"/>
                    <a:pt x="342" y="2041"/>
                  </a:cubicBezTo>
                  <a:cubicBezTo>
                    <a:pt x="357" y="2049"/>
                    <a:pt x="371" y="2064"/>
                    <a:pt x="357" y="2101"/>
                  </a:cubicBezTo>
                  <a:cubicBezTo>
                    <a:pt x="349" y="2123"/>
                    <a:pt x="327" y="2130"/>
                    <a:pt x="297" y="2138"/>
                  </a:cubicBezTo>
                  <a:cubicBezTo>
                    <a:pt x="275" y="2138"/>
                    <a:pt x="260" y="2175"/>
                    <a:pt x="230" y="2175"/>
                  </a:cubicBezTo>
                  <a:cubicBezTo>
                    <a:pt x="238" y="2145"/>
                    <a:pt x="216" y="2138"/>
                    <a:pt x="193" y="2145"/>
                  </a:cubicBezTo>
                  <a:cubicBezTo>
                    <a:pt x="193" y="2168"/>
                    <a:pt x="201" y="2182"/>
                    <a:pt x="201" y="2205"/>
                  </a:cubicBezTo>
                  <a:cubicBezTo>
                    <a:pt x="208" y="2234"/>
                    <a:pt x="193" y="2264"/>
                    <a:pt x="208" y="2287"/>
                  </a:cubicBezTo>
                  <a:cubicBezTo>
                    <a:pt x="223" y="2324"/>
                    <a:pt x="260" y="2309"/>
                    <a:pt x="282" y="2338"/>
                  </a:cubicBezTo>
                  <a:cubicBezTo>
                    <a:pt x="334" y="2420"/>
                    <a:pt x="238" y="2494"/>
                    <a:pt x="238" y="2569"/>
                  </a:cubicBezTo>
                  <a:cubicBezTo>
                    <a:pt x="260" y="2576"/>
                    <a:pt x="282" y="2554"/>
                    <a:pt x="312" y="2554"/>
                  </a:cubicBezTo>
                  <a:cubicBezTo>
                    <a:pt x="312" y="2591"/>
                    <a:pt x="305" y="2621"/>
                    <a:pt x="305" y="2650"/>
                  </a:cubicBezTo>
                  <a:cubicBezTo>
                    <a:pt x="305" y="2680"/>
                    <a:pt x="312" y="2710"/>
                    <a:pt x="290" y="2747"/>
                  </a:cubicBezTo>
                  <a:cubicBezTo>
                    <a:pt x="282" y="2762"/>
                    <a:pt x="193" y="2814"/>
                    <a:pt x="186" y="2784"/>
                  </a:cubicBezTo>
                  <a:cubicBezTo>
                    <a:pt x="193" y="2806"/>
                    <a:pt x="171" y="2814"/>
                    <a:pt x="163" y="2836"/>
                  </a:cubicBezTo>
                  <a:cubicBezTo>
                    <a:pt x="156" y="2851"/>
                    <a:pt x="156" y="2873"/>
                    <a:pt x="163" y="2895"/>
                  </a:cubicBezTo>
                  <a:cubicBezTo>
                    <a:pt x="171" y="2895"/>
                    <a:pt x="186" y="2888"/>
                    <a:pt x="193" y="2881"/>
                  </a:cubicBezTo>
                  <a:cubicBezTo>
                    <a:pt x="238" y="2903"/>
                    <a:pt x="260" y="2910"/>
                    <a:pt x="253" y="2962"/>
                  </a:cubicBezTo>
                  <a:cubicBezTo>
                    <a:pt x="253" y="3029"/>
                    <a:pt x="245" y="3029"/>
                    <a:pt x="186" y="3036"/>
                  </a:cubicBezTo>
                  <a:cubicBezTo>
                    <a:pt x="178" y="3059"/>
                    <a:pt x="208" y="3074"/>
                    <a:pt x="201" y="3096"/>
                  </a:cubicBezTo>
                  <a:cubicBezTo>
                    <a:pt x="186" y="3126"/>
                    <a:pt x="156" y="3126"/>
                    <a:pt x="178" y="3155"/>
                  </a:cubicBezTo>
                  <a:cubicBezTo>
                    <a:pt x="208" y="3140"/>
                    <a:pt x="230" y="3103"/>
                    <a:pt x="268" y="3126"/>
                  </a:cubicBezTo>
                  <a:cubicBezTo>
                    <a:pt x="297" y="3148"/>
                    <a:pt x="290" y="3192"/>
                    <a:pt x="327" y="3200"/>
                  </a:cubicBezTo>
                  <a:cubicBezTo>
                    <a:pt x="327" y="3259"/>
                    <a:pt x="327" y="3281"/>
                    <a:pt x="379" y="3281"/>
                  </a:cubicBezTo>
                  <a:cubicBezTo>
                    <a:pt x="379" y="3296"/>
                    <a:pt x="386" y="3304"/>
                    <a:pt x="386" y="3319"/>
                  </a:cubicBezTo>
                  <a:cubicBezTo>
                    <a:pt x="423" y="3319"/>
                    <a:pt x="483" y="3319"/>
                    <a:pt x="498" y="3356"/>
                  </a:cubicBezTo>
                  <a:cubicBezTo>
                    <a:pt x="505" y="3386"/>
                    <a:pt x="461" y="3400"/>
                    <a:pt x="468" y="3430"/>
                  </a:cubicBezTo>
                  <a:cubicBezTo>
                    <a:pt x="475" y="3430"/>
                    <a:pt x="483" y="3437"/>
                    <a:pt x="490" y="3437"/>
                  </a:cubicBezTo>
                  <a:cubicBezTo>
                    <a:pt x="475" y="3452"/>
                    <a:pt x="461" y="3460"/>
                    <a:pt x="461" y="3482"/>
                  </a:cubicBezTo>
                  <a:cubicBezTo>
                    <a:pt x="453" y="3489"/>
                    <a:pt x="453" y="3482"/>
                    <a:pt x="446" y="3497"/>
                  </a:cubicBezTo>
                  <a:cubicBezTo>
                    <a:pt x="431" y="3504"/>
                    <a:pt x="416" y="3504"/>
                    <a:pt x="409" y="3519"/>
                  </a:cubicBezTo>
                  <a:cubicBezTo>
                    <a:pt x="379" y="3526"/>
                    <a:pt x="342" y="3519"/>
                    <a:pt x="319" y="3512"/>
                  </a:cubicBezTo>
                  <a:cubicBezTo>
                    <a:pt x="290" y="3504"/>
                    <a:pt x="282" y="3467"/>
                    <a:pt x="260" y="3452"/>
                  </a:cubicBezTo>
                  <a:cubicBezTo>
                    <a:pt x="230" y="3430"/>
                    <a:pt x="156" y="3549"/>
                    <a:pt x="112" y="3541"/>
                  </a:cubicBezTo>
                  <a:cubicBezTo>
                    <a:pt x="112" y="3549"/>
                    <a:pt x="112" y="3549"/>
                    <a:pt x="112" y="3556"/>
                  </a:cubicBezTo>
                  <a:cubicBezTo>
                    <a:pt x="67" y="3564"/>
                    <a:pt x="112" y="3631"/>
                    <a:pt x="67" y="3638"/>
                  </a:cubicBezTo>
                  <a:cubicBezTo>
                    <a:pt x="30" y="3645"/>
                    <a:pt x="45" y="3734"/>
                    <a:pt x="60" y="3757"/>
                  </a:cubicBezTo>
                  <a:cubicBezTo>
                    <a:pt x="74" y="3779"/>
                    <a:pt x="149" y="3809"/>
                    <a:pt x="89" y="3846"/>
                  </a:cubicBezTo>
                  <a:cubicBezTo>
                    <a:pt x="52" y="3868"/>
                    <a:pt x="0" y="3853"/>
                    <a:pt x="15" y="3905"/>
                  </a:cubicBezTo>
                  <a:cubicBezTo>
                    <a:pt x="15" y="3905"/>
                    <a:pt x="15" y="3928"/>
                    <a:pt x="15" y="3950"/>
                  </a:cubicBezTo>
                  <a:cubicBezTo>
                    <a:pt x="22" y="3950"/>
                    <a:pt x="30" y="3950"/>
                    <a:pt x="37" y="3957"/>
                  </a:cubicBezTo>
                  <a:cubicBezTo>
                    <a:pt x="52" y="3965"/>
                    <a:pt x="60" y="3987"/>
                    <a:pt x="74" y="3994"/>
                  </a:cubicBezTo>
                  <a:cubicBezTo>
                    <a:pt x="89" y="4017"/>
                    <a:pt x="134" y="4031"/>
                    <a:pt x="156" y="4009"/>
                  </a:cubicBezTo>
                  <a:cubicBezTo>
                    <a:pt x="208" y="3957"/>
                    <a:pt x="297" y="4121"/>
                    <a:pt x="319" y="4150"/>
                  </a:cubicBezTo>
                  <a:cubicBezTo>
                    <a:pt x="342" y="4188"/>
                    <a:pt x="349" y="4232"/>
                    <a:pt x="364" y="4269"/>
                  </a:cubicBezTo>
                  <a:cubicBezTo>
                    <a:pt x="379" y="4306"/>
                    <a:pt x="342" y="4321"/>
                    <a:pt x="349" y="4358"/>
                  </a:cubicBezTo>
                  <a:cubicBezTo>
                    <a:pt x="386" y="4373"/>
                    <a:pt x="416" y="4328"/>
                    <a:pt x="453" y="4336"/>
                  </a:cubicBezTo>
                  <a:cubicBezTo>
                    <a:pt x="453" y="4351"/>
                    <a:pt x="453" y="4366"/>
                    <a:pt x="453" y="4381"/>
                  </a:cubicBezTo>
                  <a:cubicBezTo>
                    <a:pt x="483" y="4388"/>
                    <a:pt x="483" y="4366"/>
                    <a:pt x="505" y="4366"/>
                  </a:cubicBezTo>
                  <a:cubicBezTo>
                    <a:pt x="505" y="4373"/>
                    <a:pt x="505" y="4373"/>
                    <a:pt x="505" y="4373"/>
                  </a:cubicBezTo>
                  <a:cubicBezTo>
                    <a:pt x="528" y="4396"/>
                    <a:pt x="483" y="4425"/>
                    <a:pt x="513" y="4462"/>
                  </a:cubicBezTo>
                  <a:cubicBezTo>
                    <a:pt x="542" y="4492"/>
                    <a:pt x="535" y="4536"/>
                    <a:pt x="535" y="4574"/>
                  </a:cubicBezTo>
                  <a:cubicBezTo>
                    <a:pt x="535" y="4693"/>
                    <a:pt x="587" y="4611"/>
                    <a:pt x="661" y="4603"/>
                  </a:cubicBezTo>
                  <a:cubicBezTo>
                    <a:pt x="691" y="4596"/>
                    <a:pt x="713" y="4633"/>
                    <a:pt x="743" y="4626"/>
                  </a:cubicBezTo>
                  <a:lnTo>
                    <a:pt x="750" y="4626"/>
                  </a:lnTo>
                  <a:cubicBezTo>
                    <a:pt x="750" y="4611"/>
                    <a:pt x="750" y="4596"/>
                    <a:pt x="750" y="4596"/>
                  </a:cubicBezTo>
                  <a:cubicBezTo>
                    <a:pt x="750" y="4536"/>
                    <a:pt x="787" y="4514"/>
                    <a:pt x="817" y="4470"/>
                  </a:cubicBezTo>
                  <a:cubicBezTo>
                    <a:pt x="854" y="4425"/>
                    <a:pt x="854" y="4366"/>
                    <a:pt x="862" y="4314"/>
                  </a:cubicBezTo>
                  <a:cubicBezTo>
                    <a:pt x="891" y="4306"/>
                    <a:pt x="906" y="4284"/>
                    <a:pt x="928" y="4262"/>
                  </a:cubicBezTo>
                  <a:cubicBezTo>
                    <a:pt x="943" y="4254"/>
                    <a:pt x="951" y="4247"/>
                    <a:pt x="965" y="4239"/>
                  </a:cubicBezTo>
                  <a:cubicBezTo>
                    <a:pt x="980" y="4232"/>
                    <a:pt x="1003" y="4247"/>
                    <a:pt x="1018" y="4239"/>
                  </a:cubicBezTo>
                  <a:cubicBezTo>
                    <a:pt x="1077" y="4210"/>
                    <a:pt x="1077" y="4128"/>
                    <a:pt x="1122" y="4091"/>
                  </a:cubicBezTo>
                  <a:cubicBezTo>
                    <a:pt x="1144" y="4091"/>
                    <a:pt x="1159" y="4083"/>
                    <a:pt x="1181" y="4083"/>
                  </a:cubicBezTo>
                  <a:cubicBezTo>
                    <a:pt x="1188" y="4031"/>
                    <a:pt x="1181" y="4017"/>
                    <a:pt x="1136" y="3987"/>
                  </a:cubicBezTo>
                  <a:cubicBezTo>
                    <a:pt x="1166" y="3980"/>
                    <a:pt x="1196" y="3980"/>
                    <a:pt x="1225" y="3980"/>
                  </a:cubicBezTo>
                  <a:cubicBezTo>
                    <a:pt x="1233" y="3928"/>
                    <a:pt x="1278" y="3950"/>
                    <a:pt x="1300" y="3928"/>
                  </a:cubicBezTo>
                  <a:cubicBezTo>
                    <a:pt x="1330" y="3905"/>
                    <a:pt x="1330" y="3846"/>
                    <a:pt x="1322" y="3816"/>
                  </a:cubicBezTo>
                  <a:cubicBezTo>
                    <a:pt x="1344" y="3816"/>
                    <a:pt x="1359" y="3816"/>
                    <a:pt x="1374" y="3816"/>
                  </a:cubicBezTo>
                  <a:cubicBezTo>
                    <a:pt x="1389" y="3720"/>
                    <a:pt x="1352" y="3638"/>
                    <a:pt x="1352" y="3549"/>
                  </a:cubicBezTo>
                  <a:cubicBezTo>
                    <a:pt x="1352" y="3512"/>
                    <a:pt x="1367" y="3467"/>
                    <a:pt x="1344" y="3437"/>
                  </a:cubicBezTo>
                  <a:cubicBezTo>
                    <a:pt x="1337" y="3408"/>
                    <a:pt x="1300" y="3400"/>
                    <a:pt x="1292" y="3371"/>
                  </a:cubicBezTo>
                  <a:cubicBezTo>
                    <a:pt x="1285" y="3371"/>
                    <a:pt x="1263" y="3363"/>
                    <a:pt x="1248" y="3363"/>
                  </a:cubicBezTo>
                  <a:cubicBezTo>
                    <a:pt x="1248" y="3296"/>
                    <a:pt x="1315" y="3237"/>
                    <a:pt x="1292" y="3170"/>
                  </a:cubicBezTo>
                  <a:cubicBezTo>
                    <a:pt x="1278" y="3126"/>
                    <a:pt x="1218" y="3155"/>
                    <a:pt x="1218" y="3103"/>
                  </a:cubicBezTo>
                  <a:cubicBezTo>
                    <a:pt x="1196" y="3103"/>
                    <a:pt x="1173" y="3103"/>
                    <a:pt x="1159" y="3103"/>
                  </a:cubicBezTo>
                  <a:cubicBezTo>
                    <a:pt x="1122" y="3044"/>
                    <a:pt x="1173" y="2992"/>
                    <a:pt x="1173" y="2932"/>
                  </a:cubicBezTo>
                  <a:cubicBezTo>
                    <a:pt x="1203" y="2932"/>
                    <a:pt x="1263" y="2918"/>
                    <a:pt x="1255" y="2970"/>
                  </a:cubicBezTo>
                  <a:cubicBezTo>
                    <a:pt x="1337" y="2970"/>
                    <a:pt x="1389" y="2984"/>
                    <a:pt x="1456" y="3029"/>
                  </a:cubicBezTo>
                  <a:cubicBezTo>
                    <a:pt x="1456" y="3066"/>
                    <a:pt x="1456" y="3133"/>
                    <a:pt x="1515" y="3118"/>
                  </a:cubicBezTo>
                  <a:cubicBezTo>
                    <a:pt x="1508" y="3051"/>
                    <a:pt x="1627" y="3074"/>
                    <a:pt x="1664" y="3089"/>
                  </a:cubicBezTo>
                  <a:cubicBezTo>
                    <a:pt x="1664" y="3111"/>
                    <a:pt x="1664" y="3140"/>
                    <a:pt x="1664" y="3163"/>
                  </a:cubicBezTo>
                  <a:cubicBezTo>
                    <a:pt x="1700" y="3170"/>
                    <a:pt x="1715" y="3140"/>
                    <a:pt x="1737" y="3126"/>
                  </a:cubicBezTo>
                  <a:cubicBezTo>
                    <a:pt x="1737" y="3089"/>
                    <a:pt x="1752" y="3044"/>
                    <a:pt x="1729" y="3014"/>
                  </a:cubicBezTo>
                  <a:cubicBezTo>
                    <a:pt x="1729" y="3007"/>
                    <a:pt x="1634" y="3014"/>
                    <a:pt x="1627" y="3014"/>
                  </a:cubicBezTo>
                  <a:cubicBezTo>
                    <a:pt x="1597" y="3007"/>
                    <a:pt x="1537" y="2999"/>
                    <a:pt x="1530" y="2962"/>
                  </a:cubicBezTo>
                  <a:cubicBezTo>
                    <a:pt x="1530" y="2925"/>
                    <a:pt x="1537" y="2888"/>
                    <a:pt x="1545" y="2858"/>
                  </a:cubicBezTo>
                  <a:cubicBezTo>
                    <a:pt x="1552" y="2791"/>
                    <a:pt x="1589" y="2717"/>
                    <a:pt x="1545" y="2658"/>
                  </a:cubicBezTo>
                  <a:cubicBezTo>
                    <a:pt x="1537" y="2643"/>
                    <a:pt x="1508" y="2650"/>
                    <a:pt x="1508" y="2628"/>
                  </a:cubicBezTo>
                  <a:cubicBezTo>
                    <a:pt x="1500" y="2598"/>
                    <a:pt x="1508" y="2576"/>
                    <a:pt x="1508" y="2546"/>
                  </a:cubicBezTo>
                  <a:cubicBezTo>
                    <a:pt x="1500" y="2472"/>
                    <a:pt x="1508" y="2390"/>
                    <a:pt x="1515" y="2316"/>
                  </a:cubicBezTo>
                  <a:cubicBezTo>
                    <a:pt x="1523" y="2316"/>
                    <a:pt x="1537" y="2316"/>
                    <a:pt x="1552" y="2324"/>
                  </a:cubicBezTo>
                  <a:cubicBezTo>
                    <a:pt x="1552" y="2353"/>
                    <a:pt x="1567" y="2383"/>
                    <a:pt x="1604" y="2376"/>
                  </a:cubicBezTo>
                  <a:cubicBezTo>
                    <a:pt x="1619" y="2368"/>
                    <a:pt x="1634" y="2331"/>
                    <a:pt x="1649" y="2316"/>
                  </a:cubicBezTo>
                  <a:cubicBezTo>
                    <a:pt x="1678" y="2257"/>
                    <a:pt x="1700" y="2197"/>
                    <a:pt x="1700" y="2130"/>
                  </a:cubicBezTo>
                  <a:cubicBezTo>
                    <a:pt x="1774" y="2123"/>
                    <a:pt x="1856" y="2138"/>
                    <a:pt x="1930" y="2138"/>
                  </a:cubicBezTo>
                  <a:cubicBezTo>
                    <a:pt x="1952" y="2138"/>
                    <a:pt x="1997" y="2130"/>
                    <a:pt x="2019" y="2153"/>
                  </a:cubicBezTo>
                  <a:cubicBezTo>
                    <a:pt x="2041" y="2175"/>
                    <a:pt x="2064" y="2168"/>
                    <a:pt x="2093" y="2168"/>
                  </a:cubicBezTo>
                  <a:cubicBezTo>
                    <a:pt x="2101" y="2145"/>
                    <a:pt x="2116" y="2123"/>
                    <a:pt x="2123" y="2093"/>
                  </a:cubicBezTo>
                  <a:cubicBezTo>
                    <a:pt x="2131" y="2071"/>
                    <a:pt x="2116" y="2041"/>
                    <a:pt x="2131" y="2027"/>
                  </a:cubicBezTo>
                  <a:cubicBezTo>
                    <a:pt x="2153" y="1989"/>
                    <a:pt x="2220" y="2004"/>
                    <a:pt x="2257" y="2004"/>
                  </a:cubicBezTo>
                  <a:cubicBezTo>
                    <a:pt x="2264" y="1975"/>
                    <a:pt x="2227" y="1960"/>
                    <a:pt x="2227" y="1930"/>
                  </a:cubicBezTo>
                  <a:cubicBezTo>
                    <a:pt x="2220" y="1893"/>
                    <a:pt x="2227" y="1841"/>
                    <a:pt x="2249" y="1811"/>
                  </a:cubicBezTo>
                  <a:cubicBezTo>
                    <a:pt x="2264" y="1789"/>
                    <a:pt x="2301" y="1782"/>
                    <a:pt x="2301" y="1767"/>
                  </a:cubicBezTo>
                  <a:cubicBezTo>
                    <a:pt x="2309" y="1744"/>
                    <a:pt x="2294" y="1722"/>
                    <a:pt x="2316" y="1715"/>
                  </a:cubicBezTo>
                  <a:cubicBezTo>
                    <a:pt x="2331" y="1655"/>
                    <a:pt x="2361" y="1640"/>
                    <a:pt x="2413" y="1611"/>
                  </a:cubicBezTo>
                  <a:cubicBezTo>
                    <a:pt x="2390" y="1566"/>
                    <a:pt x="2338" y="1544"/>
                    <a:pt x="2368" y="1485"/>
                  </a:cubicBezTo>
                  <a:cubicBezTo>
                    <a:pt x="2383" y="1455"/>
                    <a:pt x="2405" y="1477"/>
                    <a:pt x="2405" y="1440"/>
                  </a:cubicBezTo>
                  <a:cubicBezTo>
                    <a:pt x="2405" y="1410"/>
                    <a:pt x="2450" y="1380"/>
                    <a:pt x="2472" y="1373"/>
                  </a:cubicBezTo>
                  <a:cubicBezTo>
                    <a:pt x="2509" y="1343"/>
                    <a:pt x="2576" y="1284"/>
                    <a:pt x="2621" y="1276"/>
                  </a:cubicBezTo>
                  <a:cubicBezTo>
                    <a:pt x="2710" y="1254"/>
                    <a:pt x="2702" y="1225"/>
                    <a:pt x="2702" y="1150"/>
                  </a:cubicBezTo>
                  <a:cubicBezTo>
                    <a:pt x="2695" y="1143"/>
                    <a:pt x="2687" y="1143"/>
                    <a:pt x="2687" y="1143"/>
                  </a:cubicBezTo>
                  <a:cubicBezTo>
                    <a:pt x="2702" y="1143"/>
                    <a:pt x="2710" y="1143"/>
                    <a:pt x="2725" y="1143"/>
                  </a:cubicBezTo>
                  <a:cubicBezTo>
                    <a:pt x="2739" y="1098"/>
                    <a:pt x="2762" y="1061"/>
                    <a:pt x="2799" y="1031"/>
                  </a:cubicBezTo>
                  <a:cubicBezTo>
                    <a:pt x="2821" y="1002"/>
                    <a:pt x="2881" y="1009"/>
                    <a:pt x="2881" y="95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ED5F3AEA-065F-6240-A4F4-2DA7585D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191" y="4179130"/>
              <a:ext cx="960808" cy="943023"/>
            </a:xfrm>
            <a:custGeom>
              <a:avLst/>
              <a:gdLst>
                <a:gd name="T0" fmla="*/ 1938 w 2221"/>
                <a:gd name="T1" fmla="*/ 668 h 2184"/>
                <a:gd name="T2" fmla="*/ 1864 w 2221"/>
                <a:gd name="T3" fmla="*/ 616 h 2184"/>
                <a:gd name="T4" fmla="*/ 1842 w 2221"/>
                <a:gd name="T5" fmla="*/ 594 h 2184"/>
                <a:gd name="T6" fmla="*/ 1782 w 2221"/>
                <a:gd name="T7" fmla="*/ 453 h 2184"/>
                <a:gd name="T8" fmla="*/ 1715 w 2221"/>
                <a:gd name="T9" fmla="*/ 483 h 2184"/>
                <a:gd name="T10" fmla="*/ 1604 w 2221"/>
                <a:gd name="T11" fmla="*/ 468 h 2184"/>
                <a:gd name="T12" fmla="*/ 1559 w 2221"/>
                <a:gd name="T13" fmla="*/ 334 h 2184"/>
                <a:gd name="T14" fmla="*/ 1493 w 2221"/>
                <a:gd name="T15" fmla="*/ 215 h 2184"/>
                <a:gd name="T16" fmla="*/ 1262 w 2221"/>
                <a:gd name="T17" fmla="*/ 282 h 2184"/>
                <a:gd name="T18" fmla="*/ 1107 w 2221"/>
                <a:gd name="T19" fmla="*/ 208 h 2184"/>
                <a:gd name="T20" fmla="*/ 988 w 2221"/>
                <a:gd name="T21" fmla="*/ 149 h 2184"/>
                <a:gd name="T22" fmla="*/ 876 w 2221"/>
                <a:gd name="T23" fmla="*/ 96 h 2184"/>
                <a:gd name="T24" fmla="*/ 691 w 2221"/>
                <a:gd name="T25" fmla="*/ 22 h 2184"/>
                <a:gd name="T26" fmla="*/ 505 w 2221"/>
                <a:gd name="T27" fmla="*/ 141 h 2184"/>
                <a:gd name="T28" fmla="*/ 386 w 2221"/>
                <a:gd name="T29" fmla="*/ 186 h 2184"/>
                <a:gd name="T30" fmla="*/ 349 w 2221"/>
                <a:gd name="T31" fmla="*/ 215 h 2184"/>
                <a:gd name="T32" fmla="*/ 282 w 2221"/>
                <a:gd name="T33" fmla="*/ 186 h 2184"/>
                <a:gd name="T34" fmla="*/ 230 w 2221"/>
                <a:gd name="T35" fmla="*/ 253 h 2184"/>
                <a:gd name="T36" fmla="*/ 275 w 2221"/>
                <a:gd name="T37" fmla="*/ 356 h 2184"/>
                <a:gd name="T38" fmla="*/ 208 w 2221"/>
                <a:gd name="T39" fmla="*/ 490 h 2184"/>
                <a:gd name="T40" fmla="*/ 193 w 2221"/>
                <a:gd name="T41" fmla="*/ 512 h 2184"/>
                <a:gd name="T42" fmla="*/ 186 w 2221"/>
                <a:gd name="T43" fmla="*/ 542 h 2184"/>
                <a:gd name="T44" fmla="*/ 156 w 2221"/>
                <a:gd name="T45" fmla="*/ 646 h 2184"/>
                <a:gd name="T46" fmla="*/ 52 w 2221"/>
                <a:gd name="T47" fmla="*/ 743 h 2184"/>
                <a:gd name="T48" fmla="*/ 0 w 2221"/>
                <a:gd name="T49" fmla="*/ 824 h 2184"/>
                <a:gd name="T50" fmla="*/ 178 w 2221"/>
                <a:gd name="T51" fmla="*/ 899 h 2184"/>
                <a:gd name="T52" fmla="*/ 282 w 2221"/>
                <a:gd name="T53" fmla="*/ 1166 h 2184"/>
                <a:gd name="T54" fmla="*/ 342 w 2221"/>
                <a:gd name="T55" fmla="*/ 1359 h 2184"/>
                <a:gd name="T56" fmla="*/ 490 w 2221"/>
                <a:gd name="T57" fmla="*/ 1322 h 2184"/>
                <a:gd name="T58" fmla="*/ 609 w 2221"/>
                <a:gd name="T59" fmla="*/ 1448 h 2184"/>
                <a:gd name="T60" fmla="*/ 624 w 2221"/>
                <a:gd name="T61" fmla="*/ 1530 h 2184"/>
                <a:gd name="T62" fmla="*/ 765 w 2221"/>
                <a:gd name="T63" fmla="*/ 1678 h 2184"/>
                <a:gd name="T64" fmla="*/ 802 w 2221"/>
                <a:gd name="T65" fmla="*/ 1715 h 2184"/>
                <a:gd name="T66" fmla="*/ 839 w 2221"/>
                <a:gd name="T67" fmla="*/ 1790 h 2184"/>
                <a:gd name="T68" fmla="*/ 980 w 2221"/>
                <a:gd name="T69" fmla="*/ 1938 h 2184"/>
                <a:gd name="T70" fmla="*/ 1092 w 2221"/>
                <a:gd name="T71" fmla="*/ 2102 h 2184"/>
                <a:gd name="T72" fmla="*/ 1225 w 2221"/>
                <a:gd name="T73" fmla="*/ 2161 h 2184"/>
                <a:gd name="T74" fmla="*/ 1225 w 2221"/>
                <a:gd name="T75" fmla="*/ 2161 h 2184"/>
                <a:gd name="T76" fmla="*/ 1225 w 2221"/>
                <a:gd name="T77" fmla="*/ 2161 h 2184"/>
                <a:gd name="T78" fmla="*/ 1344 w 2221"/>
                <a:gd name="T79" fmla="*/ 2102 h 2184"/>
                <a:gd name="T80" fmla="*/ 1322 w 2221"/>
                <a:gd name="T81" fmla="*/ 1938 h 2184"/>
                <a:gd name="T82" fmla="*/ 1381 w 2221"/>
                <a:gd name="T83" fmla="*/ 1805 h 2184"/>
                <a:gd name="T84" fmla="*/ 1366 w 2221"/>
                <a:gd name="T85" fmla="*/ 1738 h 2184"/>
                <a:gd name="T86" fmla="*/ 1404 w 2221"/>
                <a:gd name="T87" fmla="*/ 1715 h 2184"/>
                <a:gd name="T88" fmla="*/ 1567 w 2221"/>
                <a:gd name="T89" fmla="*/ 1641 h 2184"/>
                <a:gd name="T90" fmla="*/ 1723 w 2221"/>
                <a:gd name="T91" fmla="*/ 1537 h 2184"/>
                <a:gd name="T92" fmla="*/ 1968 w 2221"/>
                <a:gd name="T93" fmla="*/ 1582 h 2184"/>
                <a:gd name="T94" fmla="*/ 2220 w 2221"/>
                <a:gd name="T95" fmla="*/ 1656 h 2184"/>
                <a:gd name="T96" fmla="*/ 2161 w 2221"/>
                <a:gd name="T97" fmla="*/ 1485 h 2184"/>
                <a:gd name="T98" fmla="*/ 2131 w 2221"/>
                <a:gd name="T99" fmla="*/ 1381 h 2184"/>
                <a:gd name="T100" fmla="*/ 2087 w 2221"/>
                <a:gd name="T101" fmla="*/ 1307 h 2184"/>
                <a:gd name="T102" fmla="*/ 2131 w 2221"/>
                <a:gd name="T103" fmla="*/ 1158 h 2184"/>
                <a:gd name="T104" fmla="*/ 2049 w 2221"/>
                <a:gd name="T105" fmla="*/ 921 h 2184"/>
                <a:gd name="T106" fmla="*/ 2005 w 2221"/>
                <a:gd name="T107" fmla="*/ 832 h 2184"/>
                <a:gd name="T108" fmla="*/ 1953 w 2221"/>
                <a:gd name="T109" fmla="*/ 743 h 2184"/>
                <a:gd name="T110" fmla="*/ 1983 w 2221"/>
                <a:gd name="T111" fmla="*/ 668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1" h="2184">
                  <a:moveTo>
                    <a:pt x="1938" y="668"/>
                  </a:moveTo>
                  <a:lnTo>
                    <a:pt x="1938" y="668"/>
                  </a:lnTo>
                  <a:cubicBezTo>
                    <a:pt x="1916" y="668"/>
                    <a:pt x="1916" y="668"/>
                    <a:pt x="1901" y="646"/>
                  </a:cubicBezTo>
                  <a:cubicBezTo>
                    <a:pt x="1886" y="631"/>
                    <a:pt x="1886" y="624"/>
                    <a:pt x="1864" y="616"/>
                  </a:cubicBezTo>
                  <a:cubicBezTo>
                    <a:pt x="1849" y="616"/>
                    <a:pt x="1819" y="624"/>
                    <a:pt x="1812" y="631"/>
                  </a:cubicBezTo>
                  <a:cubicBezTo>
                    <a:pt x="1812" y="616"/>
                    <a:pt x="1819" y="587"/>
                    <a:pt x="1842" y="594"/>
                  </a:cubicBezTo>
                  <a:cubicBezTo>
                    <a:pt x="1857" y="550"/>
                    <a:pt x="1909" y="379"/>
                    <a:pt x="1804" y="431"/>
                  </a:cubicBezTo>
                  <a:cubicBezTo>
                    <a:pt x="1797" y="438"/>
                    <a:pt x="1790" y="446"/>
                    <a:pt x="1782" y="453"/>
                  </a:cubicBezTo>
                  <a:cubicBezTo>
                    <a:pt x="1775" y="453"/>
                    <a:pt x="1760" y="446"/>
                    <a:pt x="1752" y="453"/>
                  </a:cubicBezTo>
                  <a:cubicBezTo>
                    <a:pt x="1738" y="461"/>
                    <a:pt x="1738" y="483"/>
                    <a:pt x="1715" y="483"/>
                  </a:cubicBezTo>
                  <a:cubicBezTo>
                    <a:pt x="1701" y="490"/>
                    <a:pt x="1678" y="475"/>
                    <a:pt x="1663" y="475"/>
                  </a:cubicBezTo>
                  <a:cubicBezTo>
                    <a:pt x="1641" y="468"/>
                    <a:pt x="1619" y="475"/>
                    <a:pt x="1604" y="468"/>
                  </a:cubicBezTo>
                  <a:cubicBezTo>
                    <a:pt x="1604" y="446"/>
                    <a:pt x="1604" y="423"/>
                    <a:pt x="1604" y="401"/>
                  </a:cubicBezTo>
                  <a:cubicBezTo>
                    <a:pt x="1597" y="379"/>
                    <a:pt x="1574" y="349"/>
                    <a:pt x="1559" y="334"/>
                  </a:cubicBezTo>
                  <a:cubicBezTo>
                    <a:pt x="1545" y="312"/>
                    <a:pt x="1507" y="304"/>
                    <a:pt x="1493" y="290"/>
                  </a:cubicBezTo>
                  <a:cubicBezTo>
                    <a:pt x="1485" y="267"/>
                    <a:pt x="1493" y="238"/>
                    <a:pt x="1493" y="215"/>
                  </a:cubicBezTo>
                  <a:cubicBezTo>
                    <a:pt x="1455" y="208"/>
                    <a:pt x="1418" y="245"/>
                    <a:pt x="1389" y="253"/>
                  </a:cubicBezTo>
                  <a:cubicBezTo>
                    <a:pt x="1352" y="267"/>
                    <a:pt x="1307" y="282"/>
                    <a:pt x="1262" y="282"/>
                  </a:cubicBezTo>
                  <a:cubicBezTo>
                    <a:pt x="1218" y="290"/>
                    <a:pt x="1173" y="282"/>
                    <a:pt x="1144" y="245"/>
                  </a:cubicBezTo>
                  <a:cubicBezTo>
                    <a:pt x="1129" y="223"/>
                    <a:pt x="1129" y="215"/>
                    <a:pt x="1107" y="208"/>
                  </a:cubicBezTo>
                  <a:cubicBezTo>
                    <a:pt x="1084" y="208"/>
                    <a:pt x="1055" y="215"/>
                    <a:pt x="1032" y="208"/>
                  </a:cubicBezTo>
                  <a:cubicBezTo>
                    <a:pt x="1025" y="186"/>
                    <a:pt x="995" y="171"/>
                    <a:pt x="988" y="149"/>
                  </a:cubicBezTo>
                  <a:cubicBezTo>
                    <a:pt x="973" y="119"/>
                    <a:pt x="980" y="119"/>
                    <a:pt x="943" y="111"/>
                  </a:cubicBezTo>
                  <a:cubicBezTo>
                    <a:pt x="921" y="111"/>
                    <a:pt x="891" y="111"/>
                    <a:pt x="876" y="96"/>
                  </a:cubicBezTo>
                  <a:cubicBezTo>
                    <a:pt x="854" y="74"/>
                    <a:pt x="869" y="52"/>
                    <a:pt x="854" y="30"/>
                  </a:cubicBezTo>
                  <a:cubicBezTo>
                    <a:pt x="802" y="22"/>
                    <a:pt x="742" y="22"/>
                    <a:pt x="691" y="22"/>
                  </a:cubicBezTo>
                  <a:cubicBezTo>
                    <a:pt x="631" y="15"/>
                    <a:pt x="572" y="0"/>
                    <a:pt x="550" y="59"/>
                  </a:cubicBezTo>
                  <a:cubicBezTo>
                    <a:pt x="527" y="82"/>
                    <a:pt x="535" y="126"/>
                    <a:pt x="505" y="141"/>
                  </a:cubicBezTo>
                  <a:cubicBezTo>
                    <a:pt x="475" y="156"/>
                    <a:pt x="431" y="141"/>
                    <a:pt x="401" y="149"/>
                  </a:cubicBezTo>
                  <a:cubicBezTo>
                    <a:pt x="401" y="164"/>
                    <a:pt x="394" y="178"/>
                    <a:pt x="386" y="186"/>
                  </a:cubicBezTo>
                  <a:cubicBezTo>
                    <a:pt x="379" y="193"/>
                    <a:pt x="371" y="193"/>
                    <a:pt x="371" y="193"/>
                  </a:cubicBezTo>
                  <a:cubicBezTo>
                    <a:pt x="364" y="201"/>
                    <a:pt x="356" y="208"/>
                    <a:pt x="349" y="215"/>
                  </a:cubicBezTo>
                  <a:cubicBezTo>
                    <a:pt x="334" y="230"/>
                    <a:pt x="334" y="230"/>
                    <a:pt x="312" y="223"/>
                  </a:cubicBezTo>
                  <a:cubicBezTo>
                    <a:pt x="290" y="215"/>
                    <a:pt x="290" y="208"/>
                    <a:pt x="282" y="186"/>
                  </a:cubicBezTo>
                  <a:cubicBezTo>
                    <a:pt x="267" y="186"/>
                    <a:pt x="260" y="193"/>
                    <a:pt x="245" y="193"/>
                  </a:cubicBezTo>
                  <a:cubicBezTo>
                    <a:pt x="238" y="215"/>
                    <a:pt x="230" y="230"/>
                    <a:pt x="230" y="253"/>
                  </a:cubicBezTo>
                  <a:cubicBezTo>
                    <a:pt x="260" y="253"/>
                    <a:pt x="275" y="253"/>
                    <a:pt x="282" y="282"/>
                  </a:cubicBezTo>
                  <a:cubicBezTo>
                    <a:pt x="282" y="312"/>
                    <a:pt x="275" y="334"/>
                    <a:pt x="275" y="356"/>
                  </a:cubicBezTo>
                  <a:cubicBezTo>
                    <a:pt x="267" y="401"/>
                    <a:pt x="267" y="446"/>
                    <a:pt x="238" y="475"/>
                  </a:cubicBezTo>
                  <a:cubicBezTo>
                    <a:pt x="230" y="483"/>
                    <a:pt x="223" y="483"/>
                    <a:pt x="208" y="490"/>
                  </a:cubicBezTo>
                  <a:cubicBezTo>
                    <a:pt x="208" y="498"/>
                    <a:pt x="200" y="498"/>
                    <a:pt x="200" y="498"/>
                  </a:cubicBezTo>
                  <a:cubicBezTo>
                    <a:pt x="193" y="498"/>
                    <a:pt x="200" y="505"/>
                    <a:pt x="193" y="512"/>
                  </a:cubicBezTo>
                  <a:cubicBezTo>
                    <a:pt x="186" y="512"/>
                    <a:pt x="178" y="512"/>
                    <a:pt x="171" y="512"/>
                  </a:cubicBezTo>
                  <a:cubicBezTo>
                    <a:pt x="178" y="527"/>
                    <a:pt x="186" y="542"/>
                    <a:pt x="186" y="542"/>
                  </a:cubicBezTo>
                  <a:cubicBezTo>
                    <a:pt x="200" y="564"/>
                    <a:pt x="230" y="587"/>
                    <a:pt x="230" y="616"/>
                  </a:cubicBezTo>
                  <a:cubicBezTo>
                    <a:pt x="200" y="616"/>
                    <a:pt x="171" y="624"/>
                    <a:pt x="156" y="646"/>
                  </a:cubicBezTo>
                  <a:cubicBezTo>
                    <a:pt x="156" y="646"/>
                    <a:pt x="126" y="706"/>
                    <a:pt x="134" y="706"/>
                  </a:cubicBezTo>
                  <a:cubicBezTo>
                    <a:pt x="97" y="706"/>
                    <a:pt x="45" y="691"/>
                    <a:pt x="52" y="743"/>
                  </a:cubicBezTo>
                  <a:cubicBezTo>
                    <a:pt x="52" y="765"/>
                    <a:pt x="67" y="795"/>
                    <a:pt x="45" y="809"/>
                  </a:cubicBezTo>
                  <a:cubicBezTo>
                    <a:pt x="30" y="817"/>
                    <a:pt x="7" y="809"/>
                    <a:pt x="0" y="824"/>
                  </a:cubicBezTo>
                  <a:cubicBezTo>
                    <a:pt x="22" y="847"/>
                    <a:pt x="59" y="832"/>
                    <a:pt x="82" y="847"/>
                  </a:cubicBezTo>
                  <a:cubicBezTo>
                    <a:pt x="111" y="861"/>
                    <a:pt x="156" y="869"/>
                    <a:pt x="178" y="899"/>
                  </a:cubicBezTo>
                  <a:cubicBezTo>
                    <a:pt x="193" y="913"/>
                    <a:pt x="252" y="995"/>
                    <a:pt x="245" y="1017"/>
                  </a:cubicBezTo>
                  <a:cubicBezTo>
                    <a:pt x="148" y="995"/>
                    <a:pt x="267" y="1144"/>
                    <a:pt x="282" y="1166"/>
                  </a:cubicBezTo>
                  <a:cubicBezTo>
                    <a:pt x="305" y="1188"/>
                    <a:pt x="327" y="1218"/>
                    <a:pt x="334" y="1248"/>
                  </a:cubicBezTo>
                  <a:cubicBezTo>
                    <a:pt x="349" y="1285"/>
                    <a:pt x="342" y="1322"/>
                    <a:pt x="342" y="1359"/>
                  </a:cubicBezTo>
                  <a:cubicBezTo>
                    <a:pt x="379" y="1366"/>
                    <a:pt x="431" y="1381"/>
                    <a:pt x="445" y="1329"/>
                  </a:cubicBezTo>
                  <a:cubicBezTo>
                    <a:pt x="453" y="1292"/>
                    <a:pt x="468" y="1285"/>
                    <a:pt x="490" y="1322"/>
                  </a:cubicBezTo>
                  <a:cubicBezTo>
                    <a:pt x="505" y="1352"/>
                    <a:pt x="520" y="1403"/>
                    <a:pt x="550" y="1411"/>
                  </a:cubicBezTo>
                  <a:cubicBezTo>
                    <a:pt x="587" y="1418"/>
                    <a:pt x="609" y="1396"/>
                    <a:pt x="609" y="1448"/>
                  </a:cubicBezTo>
                  <a:cubicBezTo>
                    <a:pt x="609" y="1448"/>
                    <a:pt x="616" y="1448"/>
                    <a:pt x="624" y="1448"/>
                  </a:cubicBezTo>
                  <a:cubicBezTo>
                    <a:pt x="616" y="1470"/>
                    <a:pt x="631" y="1515"/>
                    <a:pt x="624" y="1530"/>
                  </a:cubicBezTo>
                  <a:cubicBezTo>
                    <a:pt x="609" y="1560"/>
                    <a:pt x="602" y="1574"/>
                    <a:pt x="616" y="1597"/>
                  </a:cubicBezTo>
                  <a:cubicBezTo>
                    <a:pt x="653" y="1656"/>
                    <a:pt x="713" y="1641"/>
                    <a:pt x="765" y="1678"/>
                  </a:cubicBezTo>
                  <a:cubicBezTo>
                    <a:pt x="765" y="1686"/>
                    <a:pt x="772" y="1693"/>
                    <a:pt x="772" y="1693"/>
                  </a:cubicBezTo>
                  <a:cubicBezTo>
                    <a:pt x="787" y="1701"/>
                    <a:pt x="802" y="1715"/>
                    <a:pt x="802" y="1715"/>
                  </a:cubicBezTo>
                  <a:cubicBezTo>
                    <a:pt x="802" y="1715"/>
                    <a:pt x="802" y="1723"/>
                    <a:pt x="802" y="1730"/>
                  </a:cubicBezTo>
                  <a:cubicBezTo>
                    <a:pt x="810" y="1753"/>
                    <a:pt x="824" y="1775"/>
                    <a:pt x="839" y="1790"/>
                  </a:cubicBezTo>
                  <a:cubicBezTo>
                    <a:pt x="861" y="1812"/>
                    <a:pt x="884" y="1842"/>
                    <a:pt x="913" y="1871"/>
                  </a:cubicBezTo>
                  <a:cubicBezTo>
                    <a:pt x="936" y="1886"/>
                    <a:pt x="980" y="1908"/>
                    <a:pt x="980" y="1938"/>
                  </a:cubicBezTo>
                  <a:cubicBezTo>
                    <a:pt x="988" y="1975"/>
                    <a:pt x="980" y="2013"/>
                    <a:pt x="980" y="2057"/>
                  </a:cubicBezTo>
                  <a:cubicBezTo>
                    <a:pt x="1025" y="2057"/>
                    <a:pt x="1062" y="2065"/>
                    <a:pt x="1092" y="2102"/>
                  </a:cubicBezTo>
                  <a:cubicBezTo>
                    <a:pt x="1114" y="2139"/>
                    <a:pt x="1151" y="2131"/>
                    <a:pt x="1188" y="2131"/>
                  </a:cubicBezTo>
                  <a:cubicBezTo>
                    <a:pt x="1188" y="2183"/>
                    <a:pt x="1203" y="2176"/>
                    <a:pt x="1225" y="2161"/>
                  </a:cubicBezTo>
                  <a:lnTo>
                    <a:pt x="1225" y="2154"/>
                  </a:lnTo>
                  <a:lnTo>
                    <a:pt x="1225" y="2161"/>
                  </a:lnTo>
                  <a:cubicBezTo>
                    <a:pt x="1240" y="2154"/>
                    <a:pt x="1255" y="2139"/>
                    <a:pt x="1262" y="2131"/>
                  </a:cubicBezTo>
                  <a:cubicBezTo>
                    <a:pt x="1255" y="2139"/>
                    <a:pt x="1240" y="2154"/>
                    <a:pt x="1225" y="2161"/>
                  </a:cubicBezTo>
                  <a:lnTo>
                    <a:pt x="1225" y="2168"/>
                  </a:lnTo>
                  <a:cubicBezTo>
                    <a:pt x="1262" y="2146"/>
                    <a:pt x="1322" y="2116"/>
                    <a:pt x="1344" y="2102"/>
                  </a:cubicBezTo>
                  <a:cubicBezTo>
                    <a:pt x="1366" y="2087"/>
                    <a:pt x="1359" y="2050"/>
                    <a:pt x="1322" y="2050"/>
                  </a:cubicBezTo>
                  <a:cubicBezTo>
                    <a:pt x="1329" y="2020"/>
                    <a:pt x="1366" y="1938"/>
                    <a:pt x="1322" y="1938"/>
                  </a:cubicBezTo>
                  <a:cubicBezTo>
                    <a:pt x="1314" y="1916"/>
                    <a:pt x="1352" y="1812"/>
                    <a:pt x="1381" y="1819"/>
                  </a:cubicBezTo>
                  <a:cubicBezTo>
                    <a:pt x="1381" y="1819"/>
                    <a:pt x="1381" y="1812"/>
                    <a:pt x="1381" y="1805"/>
                  </a:cubicBezTo>
                  <a:cubicBezTo>
                    <a:pt x="1381" y="1805"/>
                    <a:pt x="1381" y="1805"/>
                    <a:pt x="1374" y="1805"/>
                  </a:cubicBezTo>
                  <a:cubicBezTo>
                    <a:pt x="1366" y="1782"/>
                    <a:pt x="1359" y="1768"/>
                    <a:pt x="1366" y="1738"/>
                  </a:cubicBezTo>
                  <a:cubicBezTo>
                    <a:pt x="1381" y="1738"/>
                    <a:pt x="1433" y="1753"/>
                    <a:pt x="1426" y="1715"/>
                  </a:cubicBezTo>
                  <a:cubicBezTo>
                    <a:pt x="1418" y="1723"/>
                    <a:pt x="1411" y="1715"/>
                    <a:pt x="1404" y="1715"/>
                  </a:cubicBezTo>
                  <a:cubicBezTo>
                    <a:pt x="1404" y="1678"/>
                    <a:pt x="1470" y="1597"/>
                    <a:pt x="1515" y="1611"/>
                  </a:cubicBezTo>
                  <a:cubicBezTo>
                    <a:pt x="1530" y="1619"/>
                    <a:pt x="1545" y="1649"/>
                    <a:pt x="1567" y="1641"/>
                  </a:cubicBezTo>
                  <a:cubicBezTo>
                    <a:pt x="1582" y="1641"/>
                    <a:pt x="1589" y="1597"/>
                    <a:pt x="1597" y="1582"/>
                  </a:cubicBezTo>
                  <a:cubicBezTo>
                    <a:pt x="1634" y="1552"/>
                    <a:pt x="1693" y="1589"/>
                    <a:pt x="1723" y="1537"/>
                  </a:cubicBezTo>
                  <a:cubicBezTo>
                    <a:pt x="1760" y="1537"/>
                    <a:pt x="1827" y="1552"/>
                    <a:pt x="1864" y="1567"/>
                  </a:cubicBezTo>
                  <a:cubicBezTo>
                    <a:pt x="1901" y="1582"/>
                    <a:pt x="1923" y="1582"/>
                    <a:pt x="1968" y="1582"/>
                  </a:cubicBezTo>
                  <a:cubicBezTo>
                    <a:pt x="2012" y="1582"/>
                    <a:pt x="2116" y="1597"/>
                    <a:pt x="2109" y="1663"/>
                  </a:cubicBezTo>
                  <a:cubicBezTo>
                    <a:pt x="2124" y="1663"/>
                    <a:pt x="2220" y="1671"/>
                    <a:pt x="2220" y="1656"/>
                  </a:cubicBezTo>
                  <a:cubicBezTo>
                    <a:pt x="2213" y="1634"/>
                    <a:pt x="2198" y="1611"/>
                    <a:pt x="2183" y="1589"/>
                  </a:cubicBezTo>
                  <a:cubicBezTo>
                    <a:pt x="2176" y="1574"/>
                    <a:pt x="2168" y="1530"/>
                    <a:pt x="2161" y="1485"/>
                  </a:cubicBezTo>
                  <a:cubicBezTo>
                    <a:pt x="2154" y="1485"/>
                    <a:pt x="2146" y="1478"/>
                    <a:pt x="2146" y="1470"/>
                  </a:cubicBezTo>
                  <a:cubicBezTo>
                    <a:pt x="2131" y="1448"/>
                    <a:pt x="2139" y="1411"/>
                    <a:pt x="2131" y="1381"/>
                  </a:cubicBezTo>
                  <a:cubicBezTo>
                    <a:pt x="2124" y="1389"/>
                    <a:pt x="2116" y="1389"/>
                    <a:pt x="2109" y="1396"/>
                  </a:cubicBezTo>
                  <a:cubicBezTo>
                    <a:pt x="2102" y="1403"/>
                    <a:pt x="2087" y="1314"/>
                    <a:pt x="2087" y="1307"/>
                  </a:cubicBezTo>
                  <a:cubicBezTo>
                    <a:pt x="2094" y="1285"/>
                    <a:pt x="2109" y="1277"/>
                    <a:pt x="2124" y="1255"/>
                  </a:cubicBezTo>
                  <a:cubicBezTo>
                    <a:pt x="2131" y="1233"/>
                    <a:pt x="2131" y="1188"/>
                    <a:pt x="2131" y="1158"/>
                  </a:cubicBezTo>
                  <a:cubicBezTo>
                    <a:pt x="2124" y="1084"/>
                    <a:pt x="2064" y="1032"/>
                    <a:pt x="2057" y="958"/>
                  </a:cubicBezTo>
                  <a:cubicBezTo>
                    <a:pt x="2057" y="951"/>
                    <a:pt x="2057" y="928"/>
                    <a:pt x="2049" y="921"/>
                  </a:cubicBezTo>
                  <a:cubicBezTo>
                    <a:pt x="2042" y="899"/>
                    <a:pt x="2035" y="913"/>
                    <a:pt x="2020" y="899"/>
                  </a:cubicBezTo>
                  <a:cubicBezTo>
                    <a:pt x="1998" y="884"/>
                    <a:pt x="2005" y="854"/>
                    <a:pt x="2005" y="832"/>
                  </a:cubicBezTo>
                  <a:cubicBezTo>
                    <a:pt x="2005" y="817"/>
                    <a:pt x="2012" y="802"/>
                    <a:pt x="2005" y="787"/>
                  </a:cubicBezTo>
                  <a:cubicBezTo>
                    <a:pt x="1990" y="765"/>
                    <a:pt x="1960" y="765"/>
                    <a:pt x="1953" y="743"/>
                  </a:cubicBezTo>
                  <a:cubicBezTo>
                    <a:pt x="1946" y="720"/>
                    <a:pt x="1968" y="713"/>
                    <a:pt x="1983" y="698"/>
                  </a:cubicBezTo>
                  <a:cubicBezTo>
                    <a:pt x="1983" y="691"/>
                    <a:pt x="1983" y="676"/>
                    <a:pt x="1983" y="668"/>
                  </a:cubicBezTo>
                  <a:cubicBezTo>
                    <a:pt x="1968" y="668"/>
                    <a:pt x="1953" y="668"/>
                    <a:pt x="1938" y="66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6854E421-AC83-294F-A022-89618AB7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156" y="7648312"/>
              <a:ext cx="1894927" cy="1510744"/>
            </a:xfrm>
            <a:custGeom>
              <a:avLst/>
              <a:gdLst>
                <a:gd name="T0" fmla="*/ 4143 w 4382"/>
                <a:gd name="T1" fmla="*/ 446 h 3499"/>
                <a:gd name="T2" fmla="*/ 3853 w 4382"/>
                <a:gd name="T3" fmla="*/ 267 h 3499"/>
                <a:gd name="T4" fmla="*/ 3801 w 4382"/>
                <a:gd name="T5" fmla="*/ 260 h 3499"/>
                <a:gd name="T6" fmla="*/ 3408 w 4382"/>
                <a:gd name="T7" fmla="*/ 59 h 3499"/>
                <a:gd name="T8" fmla="*/ 3282 w 4382"/>
                <a:gd name="T9" fmla="*/ 416 h 3499"/>
                <a:gd name="T10" fmla="*/ 2903 w 4382"/>
                <a:gd name="T11" fmla="*/ 297 h 3499"/>
                <a:gd name="T12" fmla="*/ 2702 w 4382"/>
                <a:gd name="T13" fmla="*/ 267 h 3499"/>
                <a:gd name="T14" fmla="*/ 2346 w 4382"/>
                <a:gd name="T15" fmla="*/ 97 h 3499"/>
                <a:gd name="T16" fmla="*/ 1975 w 4382"/>
                <a:gd name="T17" fmla="*/ 15 h 3499"/>
                <a:gd name="T18" fmla="*/ 1952 w 4382"/>
                <a:gd name="T19" fmla="*/ 22 h 3499"/>
                <a:gd name="T20" fmla="*/ 1618 w 4382"/>
                <a:gd name="T21" fmla="*/ 357 h 3499"/>
                <a:gd name="T22" fmla="*/ 1499 w 4382"/>
                <a:gd name="T23" fmla="*/ 683 h 3499"/>
                <a:gd name="T24" fmla="*/ 1373 w 4382"/>
                <a:gd name="T25" fmla="*/ 965 h 3499"/>
                <a:gd name="T26" fmla="*/ 950 w 4382"/>
                <a:gd name="T27" fmla="*/ 1002 h 3499"/>
                <a:gd name="T28" fmla="*/ 765 w 4382"/>
                <a:gd name="T29" fmla="*/ 1188 h 3499"/>
                <a:gd name="T30" fmla="*/ 795 w 4382"/>
                <a:gd name="T31" fmla="*/ 1730 h 3499"/>
                <a:gd name="T32" fmla="*/ 987 w 4382"/>
                <a:gd name="T33" fmla="*/ 1998 h 3499"/>
                <a:gd name="T34" fmla="*/ 706 w 4382"/>
                <a:gd name="T35" fmla="*/ 1901 h 3499"/>
                <a:gd name="T36" fmla="*/ 468 w 4382"/>
                <a:gd name="T37" fmla="*/ 1975 h 3499"/>
                <a:gd name="T38" fmla="*/ 594 w 4382"/>
                <a:gd name="T39" fmla="*/ 2309 h 3499"/>
                <a:gd name="T40" fmla="*/ 550 w 4382"/>
                <a:gd name="T41" fmla="*/ 2800 h 3499"/>
                <a:gd name="T42" fmla="*/ 372 w 4382"/>
                <a:gd name="T43" fmla="*/ 2963 h 3499"/>
                <a:gd name="T44" fmla="*/ 112 w 4382"/>
                <a:gd name="T45" fmla="*/ 3186 h 3499"/>
                <a:gd name="T46" fmla="*/ 134 w 4382"/>
                <a:gd name="T47" fmla="*/ 3483 h 3499"/>
                <a:gd name="T48" fmla="*/ 431 w 4382"/>
                <a:gd name="T49" fmla="*/ 3394 h 3499"/>
                <a:gd name="T50" fmla="*/ 676 w 4382"/>
                <a:gd name="T51" fmla="*/ 3349 h 3499"/>
                <a:gd name="T52" fmla="*/ 713 w 4382"/>
                <a:gd name="T53" fmla="*/ 3253 h 3499"/>
                <a:gd name="T54" fmla="*/ 728 w 4382"/>
                <a:gd name="T55" fmla="*/ 3067 h 3499"/>
                <a:gd name="T56" fmla="*/ 1031 w 4382"/>
                <a:gd name="T57" fmla="*/ 3126 h 3499"/>
                <a:gd name="T58" fmla="*/ 1224 w 4382"/>
                <a:gd name="T59" fmla="*/ 3104 h 3499"/>
                <a:gd name="T60" fmla="*/ 1195 w 4382"/>
                <a:gd name="T61" fmla="*/ 2941 h 3499"/>
                <a:gd name="T62" fmla="*/ 1410 w 4382"/>
                <a:gd name="T63" fmla="*/ 2807 h 3499"/>
                <a:gd name="T64" fmla="*/ 1514 w 4382"/>
                <a:gd name="T65" fmla="*/ 2703 h 3499"/>
                <a:gd name="T66" fmla="*/ 1626 w 4382"/>
                <a:gd name="T67" fmla="*/ 2547 h 3499"/>
                <a:gd name="T68" fmla="*/ 1796 w 4382"/>
                <a:gd name="T69" fmla="*/ 2770 h 3499"/>
                <a:gd name="T70" fmla="*/ 2116 w 4382"/>
                <a:gd name="T71" fmla="*/ 2807 h 3499"/>
                <a:gd name="T72" fmla="*/ 2234 w 4382"/>
                <a:gd name="T73" fmla="*/ 2658 h 3499"/>
                <a:gd name="T74" fmla="*/ 2450 w 4382"/>
                <a:gd name="T75" fmla="*/ 2614 h 3499"/>
                <a:gd name="T76" fmla="*/ 2628 w 4382"/>
                <a:gd name="T77" fmla="*/ 2354 h 3499"/>
                <a:gd name="T78" fmla="*/ 2858 w 4382"/>
                <a:gd name="T79" fmla="*/ 2183 h 3499"/>
                <a:gd name="T80" fmla="*/ 2784 w 4382"/>
                <a:gd name="T81" fmla="*/ 2131 h 3499"/>
                <a:gd name="T82" fmla="*/ 2702 w 4382"/>
                <a:gd name="T83" fmla="*/ 2220 h 3499"/>
                <a:gd name="T84" fmla="*/ 2999 w 4382"/>
                <a:gd name="T85" fmla="*/ 1998 h 3499"/>
                <a:gd name="T86" fmla="*/ 2895 w 4382"/>
                <a:gd name="T87" fmla="*/ 2153 h 3499"/>
                <a:gd name="T88" fmla="*/ 3445 w 4382"/>
                <a:gd name="T89" fmla="*/ 1975 h 3499"/>
                <a:gd name="T90" fmla="*/ 3846 w 4382"/>
                <a:gd name="T91" fmla="*/ 1671 h 3499"/>
                <a:gd name="T92" fmla="*/ 4069 w 4382"/>
                <a:gd name="T93" fmla="*/ 1314 h 3499"/>
                <a:gd name="T94" fmla="*/ 3980 w 4382"/>
                <a:gd name="T95" fmla="*/ 1351 h 3499"/>
                <a:gd name="T96" fmla="*/ 3980 w 4382"/>
                <a:gd name="T97" fmla="*/ 1196 h 3499"/>
                <a:gd name="T98" fmla="*/ 4098 w 4382"/>
                <a:gd name="T99" fmla="*/ 772 h 3499"/>
                <a:gd name="T100" fmla="*/ 4381 w 4382"/>
                <a:gd name="T101" fmla="*/ 698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2" h="3499">
                  <a:moveTo>
                    <a:pt x="4299" y="594"/>
                  </a:moveTo>
                  <a:lnTo>
                    <a:pt x="4299" y="594"/>
                  </a:lnTo>
                  <a:cubicBezTo>
                    <a:pt x="4262" y="564"/>
                    <a:pt x="4210" y="572"/>
                    <a:pt x="4195" y="520"/>
                  </a:cubicBezTo>
                  <a:cubicBezTo>
                    <a:pt x="4187" y="490"/>
                    <a:pt x="4187" y="438"/>
                    <a:pt x="4143" y="446"/>
                  </a:cubicBezTo>
                  <a:cubicBezTo>
                    <a:pt x="4121" y="490"/>
                    <a:pt x="4121" y="483"/>
                    <a:pt x="4084" y="497"/>
                  </a:cubicBezTo>
                  <a:cubicBezTo>
                    <a:pt x="4076" y="542"/>
                    <a:pt x="4032" y="512"/>
                    <a:pt x="4024" y="490"/>
                  </a:cubicBezTo>
                  <a:cubicBezTo>
                    <a:pt x="3995" y="446"/>
                    <a:pt x="4039" y="401"/>
                    <a:pt x="4002" y="357"/>
                  </a:cubicBezTo>
                  <a:cubicBezTo>
                    <a:pt x="3950" y="312"/>
                    <a:pt x="3876" y="357"/>
                    <a:pt x="3853" y="267"/>
                  </a:cubicBezTo>
                  <a:cubicBezTo>
                    <a:pt x="3846" y="267"/>
                    <a:pt x="3838" y="267"/>
                    <a:pt x="3831" y="260"/>
                  </a:cubicBezTo>
                  <a:lnTo>
                    <a:pt x="3831" y="260"/>
                  </a:lnTo>
                  <a:lnTo>
                    <a:pt x="3831" y="260"/>
                  </a:lnTo>
                  <a:cubicBezTo>
                    <a:pt x="3824" y="260"/>
                    <a:pt x="3816" y="260"/>
                    <a:pt x="3801" y="260"/>
                  </a:cubicBezTo>
                  <a:cubicBezTo>
                    <a:pt x="3816" y="186"/>
                    <a:pt x="3683" y="104"/>
                    <a:pt x="3660" y="193"/>
                  </a:cubicBezTo>
                  <a:cubicBezTo>
                    <a:pt x="3653" y="200"/>
                    <a:pt x="3638" y="200"/>
                    <a:pt x="3630" y="200"/>
                  </a:cubicBezTo>
                  <a:cubicBezTo>
                    <a:pt x="3638" y="171"/>
                    <a:pt x="3586" y="111"/>
                    <a:pt x="3564" y="89"/>
                  </a:cubicBezTo>
                  <a:cubicBezTo>
                    <a:pt x="3527" y="45"/>
                    <a:pt x="3460" y="67"/>
                    <a:pt x="3408" y="59"/>
                  </a:cubicBezTo>
                  <a:cubicBezTo>
                    <a:pt x="3415" y="0"/>
                    <a:pt x="3333" y="30"/>
                    <a:pt x="3296" y="37"/>
                  </a:cubicBezTo>
                  <a:cubicBezTo>
                    <a:pt x="3311" y="67"/>
                    <a:pt x="3393" y="193"/>
                    <a:pt x="3326" y="215"/>
                  </a:cubicBezTo>
                  <a:cubicBezTo>
                    <a:pt x="3319" y="252"/>
                    <a:pt x="3356" y="282"/>
                    <a:pt x="3348" y="327"/>
                  </a:cubicBezTo>
                  <a:cubicBezTo>
                    <a:pt x="3282" y="319"/>
                    <a:pt x="3304" y="386"/>
                    <a:pt x="3282" y="416"/>
                  </a:cubicBezTo>
                  <a:cubicBezTo>
                    <a:pt x="3244" y="423"/>
                    <a:pt x="3222" y="408"/>
                    <a:pt x="3193" y="401"/>
                  </a:cubicBezTo>
                  <a:cubicBezTo>
                    <a:pt x="3215" y="379"/>
                    <a:pt x="3237" y="349"/>
                    <a:pt x="3193" y="334"/>
                  </a:cubicBezTo>
                  <a:cubicBezTo>
                    <a:pt x="3148" y="379"/>
                    <a:pt x="3096" y="334"/>
                    <a:pt x="3051" y="312"/>
                  </a:cubicBezTo>
                  <a:cubicBezTo>
                    <a:pt x="3007" y="297"/>
                    <a:pt x="2947" y="275"/>
                    <a:pt x="2903" y="297"/>
                  </a:cubicBezTo>
                  <a:cubicBezTo>
                    <a:pt x="2866" y="312"/>
                    <a:pt x="2851" y="364"/>
                    <a:pt x="2806" y="371"/>
                  </a:cubicBezTo>
                  <a:cubicBezTo>
                    <a:pt x="2747" y="379"/>
                    <a:pt x="2695" y="334"/>
                    <a:pt x="2643" y="327"/>
                  </a:cubicBezTo>
                  <a:cubicBezTo>
                    <a:pt x="2650" y="304"/>
                    <a:pt x="2688" y="304"/>
                    <a:pt x="2688" y="275"/>
                  </a:cubicBezTo>
                  <a:cubicBezTo>
                    <a:pt x="2695" y="267"/>
                    <a:pt x="2695" y="267"/>
                    <a:pt x="2702" y="267"/>
                  </a:cubicBezTo>
                  <a:cubicBezTo>
                    <a:pt x="2710" y="193"/>
                    <a:pt x="2710" y="111"/>
                    <a:pt x="2702" y="37"/>
                  </a:cubicBezTo>
                  <a:cubicBezTo>
                    <a:pt x="2665" y="30"/>
                    <a:pt x="2636" y="59"/>
                    <a:pt x="2606" y="74"/>
                  </a:cubicBezTo>
                  <a:cubicBezTo>
                    <a:pt x="2569" y="89"/>
                    <a:pt x="2531" y="97"/>
                    <a:pt x="2494" y="104"/>
                  </a:cubicBezTo>
                  <a:cubicBezTo>
                    <a:pt x="2442" y="111"/>
                    <a:pt x="2398" y="89"/>
                    <a:pt x="2346" y="97"/>
                  </a:cubicBezTo>
                  <a:cubicBezTo>
                    <a:pt x="2316" y="104"/>
                    <a:pt x="2294" y="119"/>
                    <a:pt x="2272" y="134"/>
                  </a:cubicBezTo>
                  <a:cubicBezTo>
                    <a:pt x="2212" y="163"/>
                    <a:pt x="2093" y="148"/>
                    <a:pt x="2056" y="104"/>
                  </a:cubicBezTo>
                  <a:cubicBezTo>
                    <a:pt x="2034" y="82"/>
                    <a:pt x="2034" y="45"/>
                    <a:pt x="2012" y="30"/>
                  </a:cubicBezTo>
                  <a:cubicBezTo>
                    <a:pt x="2004" y="15"/>
                    <a:pt x="1989" y="15"/>
                    <a:pt x="1975" y="15"/>
                  </a:cubicBezTo>
                  <a:lnTo>
                    <a:pt x="1975" y="15"/>
                  </a:lnTo>
                  <a:lnTo>
                    <a:pt x="1975" y="15"/>
                  </a:lnTo>
                  <a:cubicBezTo>
                    <a:pt x="1960" y="15"/>
                    <a:pt x="1952" y="15"/>
                    <a:pt x="1937" y="15"/>
                  </a:cubicBezTo>
                  <a:cubicBezTo>
                    <a:pt x="1937" y="15"/>
                    <a:pt x="1945" y="15"/>
                    <a:pt x="1952" y="22"/>
                  </a:cubicBezTo>
                  <a:cubicBezTo>
                    <a:pt x="1952" y="97"/>
                    <a:pt x="1960" y="126"/>
                    <a:pt x="1871" y="148"/>
                  </a:cubicBezTo>
                  <a:cubicBezTo>
                    <a:pt x="1826" y="156"/>
                    <a:pt x="1759" y="215"/>
                    <a:pt x="1722" y="245"/>
                  </a:cubicBezTo>
                  <a:cubicBezTo>
                    <a:pt x="1700" y="252"/>
                    <a:pt x="1655" y="282"/>
                    <a:pt x="1655" y="312"/>
                  </a:cubicBezTo>
                  <a:cubicBezTo>
                    <a:pt x="1655" y="349"/>
                    <a:pt x="1633" y="327"/>
                    <a:pt x="1618" y="357"/>
                  </a:cubicBezTo>
                  <a:cubicBezTo>
                    <a:pt x="1588" y="416"/>
                    <a:pt x="1640" y="438"/>
                    <a:pt x="1663" y="483"/>
                  </a:cubicBezTo>
                  <a:cubicBezTo>
                    <a:pt x="1611" y="512"/>
                    <a:pt x="1581" y="527"/>
                    <a:pt x="1566" y="587"/>
                  </a:cubicBezTo>
                  <a:cubicBezTo>
                    <a:pt x="1544" y="594"/>
                    <a:pt x="1559" y="616"/>
                    <a:pt x="1551" y="639"/>
                  </a:cubicBezTo>
                  <a:cubicBezTo>
                    <a:pt x="1551" y="654"/>
                    <a:pt x="1514" y="661"/>
                    <a:pt x="1499" y="683"/>
                  </a:cubicBezTo>
                  <a:cubicBezTo>
                    <a:pt x="1477" y="713"/>
                    <a:pt x="1470" y="765"/>
                    <a:pt x="1477" y="802"/>
                  </a:cubicBezTo>
                  <a:cubicBezTo>
                    <a:pt x="1477" y="832"/>
                    <a:pt x="1514" y="847"/>
                    <a:pt x="1507" y="876"/>
                  </a:cubicBezTo>
                  <a:cubicBezTo>
                    <a:pt x="1470" y="876"/>
                    <a:pt x="1403" y="861"/>
                    <a:pt x="1381" y="899"/>
                  </a:cubicBezTo>
                  <a:cubicBezTo>
                    <a:pt x="1366" y="913"/>
                    <a:pt x="1381" y="943"/>
                    <a:pt x="1373" y="965"/>
                  </a:cubicBezTo>
                  <a:cubicBezTo>
                    <a:pt x="1366" y="995"/>
                    <a:pt x="1351" y="1017"/>
                    <a:pt x="1343" y="1040"/>
                  </a:cubicBezTo>
                  <a:cubicBezTo>
                    <a:pt x="1314" y="1040"/>
                    <a:pt x="1291" y="1047"/>
                    <a:pt x="1269" y="1025"/>
                  </a:cubicBezTo>
                  <a:cubicBezTo>
                    <a:pt x="1247" y="1002"/>
                    <a:pt x="1202" y="1010"/>
                    <a:pt x="1180" y="1010"/>
                  </a:cubicBezTo>
                  <a:cubicBezTo>
                    <a:pt x="1106" y="1010"/>
                    <a:pt x="1024" y="995"/>
                    <a:pt x="950" y="1002"/>
                  </a:cubicBezTo>
                  <a:cubicBezTo>
                    <a:pt x="950" y="1069"/>
                    <a:pt x="928" y="1129"/>
                    <a:pt x="899" y="1188"/>
                  </a:cubicBezTo>
                  <a:cubicBezTo>
                    <a:pt x="884" y="1203"/>
                    <a:pt x="869" y="1240"/>
                    <a:pt x="854" y="1248"/>
                  </a:cubicBezTo>
                  <a:cubicBezTo>
                    <a:pt x="817" y="1255"/>
                    <a:pt x="802" y="1225"/>
                    <a:pt x="802" y="1196"/>
                  </a:cubicBezTo>
                  <a:cubicBezTo>
                    <a:pt x="787" y="1188"/>
                    <a:pt x="773" y="1188"/>
                    <a:pt x="765" y="1188"/>
                  </a:cubicBezTo>
                  <a:cubicBezTo>
                    <a:pt x="758" y="1262"/>
                    <a:pt x="750" y="1344"/>
                    <a:pt x="758" y="1418"/>
                  </a:cubicBezTo>
                  <a:cubicBezTo>
                    <a:pt x="758" y="1448"/>
                    <a:pt x="750" y="1470"/>
                    <a:pt x="758" y="1500"/>
                  </a:cubicBezTo>
                  <a:cubicBezTo>
                    <a:pt x="758" y="1522"/>
                    <a:pt x="787" y="1515"/>
                    <a:pt x="795" y="1530"/>
                  </a:cubicBezTo>
                  <a:cubicBezTo>
                    <a:pt x="839" y="1589"/>
                    <a:pt x="802" y="1663"/>
                    <a:pt x="795" y="1730"/>
                  </a:cubicBezTo>
                  <a:cubicBezTo>
                    <a:pt x="787" y="1760"/>
                    <a:pt x="780" y="1797"/>
                    <a:pt x="780" y="1834"/>
                  </a:cubicBezTo>
                  <a:cubicBezTo>
                    <a:pt x="787" y="1871"/>
                    <a:pt x="847" y="1879"/>
                    <a:pt x="877" y="1886"/>
                  </a:cubicBezTo>
                  <a:cubicBezTo>
                    <a:pt x="884" y="1886"/>
                    <a:pt x="979" y="1879"/>
                    <a:pt x="979" y="1886"/>
                  </a:cubicBezTo>
                  <a:cubicBezTo>
                    <a:pt x="1002" y="1916"/>
                    <a:pt x="987" y="1961"/>
                    <a:pt x="987" y="1998"/>
                  </a:cubicBezTo>
                  <a:cubicBezTo>
                    <a:pt x="965" y="2012"/>
                    <a:pt x="950" y="2042"/>
                    <a:pt x="914" y="2035"/>
                  </a:cubicBezTo>
                  <a:cubicBezTo>
                    <a:pt x="914" y="2012"/>
                    <a:pt x="914" y="1983"/>
                    <a:pt x="914" y="1961"/>
                  </a:cubicBezTo>
                  <a:cubicBezTo>
                    <a:pt x="877" y="1946"/>
                    <a:pt x="758" y="1923"/>
                    <a:pt x="765" y="1990"/>
                  </a:cubicBezTo>
                  <a:cubicBezTo>
                    <a:pt x="706" y="2005"/>
                    <a:pt x="706" y="1938"/>
                    <a:pt x="706" y="1901"/>
                  </a:cubicBezTo>
                  <a:cubicBezTo>
                    <a:pt x="639" y="1856"/>
                    <a:pt x="587" y="1842"/>
                    <a:pt x="505" y="1842"/>
                  </a:cubicBezTo>
                  <a:cubicBezTo>
                    <a:pt x="513" y="1790"/>
                    <a:pt x="453" y="1804"/>
                    <a:pt x="423" y="1804"/>
                  </a:cubicBezTo>
                  <a:cubicBezTo>
                    <a:pt x="423" y="1864"/>
                    <a:pt x="372" y="1916"/>
                    <a:pt x="409" y="1975"/>
                  </a:cubicBezTo>
                  <a:cubicBezTo>
                    <a:pt x="423" y="1975"/>
                    <a:pt x="446" y="1975"/>
                    <a:pt x="468" y="1975"/>
                  </a:cubicBezTo>
                  <a:cubicBezTo>
                    <a:pt x="468" y="2027"/>
                    <a:pt x="528" y="1998"/>
                    <a:pt x="542" y="2042"/>
                  </a:cubicBezTo>
                  <a:cubicBezTo>
                    <a:pt x="565" y="2109"/>
                    <a:pt x="498" y="2168"/>
                    <a:pt x="498" y="2235"/>
                  </a:cubicBezTo>
                  <a:cubicBezTo>
                    <a:pt x="513" y="2235"/>
                    <a:pt x="535" y="2243"/>
                    <a:pt x="542" y="2243"/>
                  </a:cubicBezTo>
                  <a:cubicBezTo>
                    <a:pt x="550" y="2272"/>
                    <a:pt x="587" y="2280"/>
                    <a:pt x="594" y="2309"/>
                  </a:cubicBezTo>
                  <a:cubicBezTo>
                    <a:pt x="617" y="2339"/>
                    <a:pt x="602" y="2384"/>
                    <a:pt x="602" y="2421"/>
                  </a:cubicBezTo>
                  <a:cubicBezTo>
                    <a:pt x="602" y="2510"/>
                    <a:pt x="639" y="2592"/>
                    <a:pt x="624" y="2688"/>
                  </a:cubicBezTo>
                  <a:cubicBezTo>
                    <a:pt x="609" y="2688"/>
                    <a:pt x="594" y="2688"/>
                    <a:pt x="572" y="2688"/>
                  </a:cubicBezTo>
                  <a:cubicBezTo>
                    <a:pt x="580" y="2718"/>
                    <a:pt x="580" y="2777"/>
                    <a:pt x="550" y="2800"/>
                  </a:cubicBezTo>
                  <a:cubicBezTo>
                    <a:pt x="528" y="2822"/>
                    <a:pt x="483" y="2800"/>
                    <a:pt x="475" y="2852"/>
                  </a:cubicBezTo>
                  <a:cubicBezTo>
                    <a:pt x="446" y="2852"/>
                    <a:pt x="416" y="2852"/>
                    <a:pt x="386" y="2859"/>
                  </a:cubicBezTo>
                  <a:cubicBezTo>
                    <a:pt x="431" y="2889"/>
                    <a:pt x="438" y="2903"/>
                    <a:pt x="431" y="2955"/>
                  </a:cubicBezTo>
                  <a:cubicBezTo>
                    <a:pt x="409" y="2955"/>
                    <a:pt x="394" y="2963"/>
                    <a:pt x="372" y="2963"/>
                  </a:cubicBezTo>
                  <a:cubicBezTo>
                    <a:pt x="327" y="3000"/>
                    <a:pt x="327" y="3082"/>
                    <a:pt x="268" y="3111"/>
                  </a:cubicBezTo>
                  <a:cubicBezTo>
                    <a:pt x="253" y="3119"/>
                    <a:pt x="230" y="3104"/>
                    <a:pt x="215" y="3111"/>
                  </a:cubicBezTo>
                  <a:cubicBezTo>
                    <a:pt x="201" y="3119"/>
                    <a:pt x="193" y="3126"/>
                    <a:pt x="178" y="3134"/>
                  </a:cubicBezTo>
                  <a:cubicBezTo>
                    <a:pt x="156" y="3156"/>
                    <a:pt x="141" y="3178"/>
                    <a:pt x="112" y="3186"/>
                  </a:cubicBezTo>
                  <a:cubicBezTo>
                    <a:pt x="104" y="3238"/>
                    <a:pt x="104" y="3297"/>
                    <a:pt x="67" y="3342"/>
                  </a:cubicBezTo>
                  <a:cubicBezTo>
                    <a:pt x="37" y="3386"/>
                    <a:pt x="0" y="3408"/>
                    <a:pt x="0" y="3468"/>
                  </a:cubicBezTo>
                  <a:cubicBezTo>
                    <a:pt x="0" y="3468"/>
                    <a:pt x="0" y="3483"/>
                    <a:pt x="0" y="3498"/>
                  </a:cubicBezTo>
                  <a:cubicBezTo>
                    <a:pt x="45" y="3490"/>
                    <a:pt x="89" y="3483"/>
                    <a:pt x="134" y="3483"/>
                  </a:cubicBezTo>
                  <a:cubicBezTo>
                    <a:pt x="178" y="3490"/>
                    <a:pt x="193" y="3475"/>
                    <a:pt x="230" y="3468"/>
                  </a:cubicBezTo>
                  <a:cubicBezTo>
                    <a:pt x="245" y="3460"/>
                    <a:pt x="268" y="3468"/>
                    <a:pt x="290" y="3468"/>
                  </a:cubicBezTo>
                  <a:cubicBezTo>
                    <a:pt x="305" y="3468"/>
                    <a:pt x="320" y="3453"/>
                    <a:pt x="342" y="3453"/>
                  </a:cubicBezTo>
                  <a:cubicBezTo>
                    <a:pt x="349" y="3386"/>
                    <a:pt x="379" y="3401"/>
                    <a:pt x="431" y="3394"/>
                  </a:cubicBezTo>
                  <a:cubicBezTo>
                    <a:pt x="475" y="3386"/>
                    <a:pt x="490" y="3327"/>
                    <a:pt x="542" y="3334"/>
                  </a:cubicBezTo>
                  <a:cubicBezTo>
                    <a:pt x="565" y="3334"/>
                    <a:pt x="594" y="3334"/>
                    <a:pt x="609" y="3357"/>
                  </a:cubicBezTo>
                  <a:cubicBezTo>
                    <a:pt x="617" y="3371"/>
                    <a:pt x="617" y="3394"/>
                    <a:pt x="639" y="3394"/>
                  </a:cubicBezTo>
                  <a:cubicBezTo>
                    <a:pt x="676" y="3401"/>
                    <a:pt x="669" y="3371"/>
                    <a:pt x="676" y="3349"/>
                  </a:cubicBezTo>
                  <a:cubicBezTo>
                    <a:pt x="691" y="3327"/>
                    <a:pt x="698" y="3342"/>
                    <a:pt x="720" y="3334"/>
                  </a:cubicBezTo>
                  <a:cubicBezTo>
                    <a:pt x="720" y="3319"/>
                    <a:pt x="713" y="3290"/>
                    <a:pt x="743" y="3290"/>
                  </a:cubicBezTo>
                  <a:cubicBezTo>
                    <a:pt x="743" y="3282"/>
                    <a:pt x="743" y="3268"/>
                    <a:pt x="743" y="3260"/>
                  </a:cubicBezTo>
                  <a:cubicBezTo>
                    <a:pt x="728" y="3260"/>
                    <a:pt x="720" y="3253"/>
                    <a:pt x="713" y="3253"/>
                  </a:cubicBezTo>
                  <a:cubicBezTo>
                    <a:pt x="713" y="3230"/>
                    <a:pt x="706" y="3193"/>
                    <a:pt x="728" y="3186"/>
                  </a:cubicBezTo>
                  <a:cubicBezTo>
                    <a:pt x="743" y="3178"/>
                    <a:pt x="750" y="3171"/>
                    <a:pt x="750" y="3156"/>
                  </a:cubicBezTo>
                  <a:cubicBezTo>
                    <a:pt x="743" y="3156"/>
                    <a:pt x="743" y="3156"/>
                    <a:pt x="735" y="3156"/>
                  </a:cubicBezTo>
                  <a:cubicBezTo>
                    <a:pt x="743" y="3126"/>
                    <a:pt x="720" y="3097"/>
                    <a:pt x="728" y="3067"/>
                  </a:cubicBezTo>
                  <a:cubicBezTo>
                    <a:pt x="773" y="3060"/>
                    <a:pt x="787" y="3037"/>
                    <a:pt x="817" y="3000"/>
                  </a:cubicBezTo>
                  <a:cubicBezTo>
                    <a:pt x="869" y="3015"/>
                    <a:pt x="891" y="3082"/>
                    <a:pt x="906" y="3126"/>
                  </a:cubicBezTo>
                  <a:cubicBezTo>
                    <a:pt x="942" y="3134"/>
                    <a:pt x="899" y="3163"/>
                    <a:pt x="884" y="3171"/>
                  </a:cubicBezTo>
                  <a:cubicBezTo>
                    <a:pt x="899" y="3260"/>
                    <a:pt x="987" y="3119"/>
                    <a:pt x="1031" y="3126"/>
                  </a:cubicBezTo>
                  <a:cubicBezTo>
                    <a:pt x="1031" y="3111"/>
                    <a:pt x="1031" y="3089"/>
                    <a:pt x="1031" y="3074"/>
                  </a:cubicBezTo>
                  <a:cubicBezTo>
                    <a:pt x="1061" y="3074"/>
                    <a:pt x="1084" y="3074"/>
                    <a:pt x="1098" y="3097"/>
                  </a:cubicBezTo>
                  <a:cubicBezTo>
                    <a:pt x="1106" y="3119"/>
                    <a:pt x="1121" y="3141"/>
                    <a:pt x="1143" y="3141"/>
                  </a:cubicBezTo>
                  <a:cubicBezTo>
                    <a:pt x="1173" y="3141"/>
                    <a:pt x="1187" y="3097"/>
                    <a:pt x="1224" y="3104"/>
                  </a:cubicBezTo>
                  <a:cubicBezTo>
                    <a:pt x="1224" y="3089"/>
                    <a:pt x="1224" y="3089"/>
                    <a:pt x="1210" y="3082"/>
                  </a:cubicBezTo>
                  <a:cubicBezTo>
                    <a:pt x="1210" y="3052"/>
                    <a:pt x="1217" y="3030"/>
                    <a:pt x="1247" y="3037"/>
                  </a:cubicBezTo>
                  <a:cubicBezTo>
                    <a:pt x="1254" y="3022"/>
                    <a:pt x="1254" y="3000"/>
                    <a:pt x="1232" y="3000"/>
                  </a:cubicBezTo>
                  <a:cubicBezTo>
                    <a:pt x="1232" y="2970"/>
                    <a:pt x="1187" y="2978"/>
                    <a:pt x="1195" y="2941"/>
                  </a:cubicBezTo>
                  <a:cubicBezTo>
                    <a:pt x="1195" y="2911"/>
                    <a:pt x="1210" y="2903"/>
                    <a:pt x="1232" y="2896"/>
                  </a:cubicBezTo>
                  <a:cubicBezTo>
                    <a:pt x="1276" y="2889"/>
                    <a:pt x="1247" y="2829"/>
                    <a:pt x="1262" y="2822"/>
                  </a:cubicBezTo>
                  <a:cubicBezTo>
                    <a:pt x="1284" y="2814"/>
                    <a:pt x="1306" y="2829"/>
                    <a:pt x="1329" y="2829"/>
                  </a:cubicBezTo>
                  <a:cubicBezTo>
                    <a:pt x="1358" y="2822"/>
                    <a:pt x="1381" y="2814"/>
                    <a:pt x="1410" y="2807"/>
                  </a:cubicBezTo>
                  <a:cubicBezTo>
                    <a:pt x="1432" y="2792"/>
                    <a:pt x="1455" y="2740"/>
                    <a:pt x="1477" y="2733"/>
                  </a:cubicBezTo>
                  <a:cubicBezTo>
                    <a:pt x="1470" y="2733"/>
                    <a:pt x="1462" y="2733"/>
                    <a:pt x="1462" y="2733"/>
                  </a:cubicBezTo>
                  <a:cubicBezTo>
                    <a:pt x="1455" y="2710"/>
                    <a:pt x="1388" y="2696"/>
                    <a:pt x="1418" y="2673"/>
                  </a:cubicBezTo>
                  <a:cubicBezTo>
                    <a:pt x="1470" y="2629"/>
                    <a:pt x="1477" y="2681"/>
                    <a:pt x="1514" y="2703"/>
                  </a:cubicBezTo>
                  <a:cubicBezTo>
                    <a:pt x="1514" y="2673"/>
                    <a:pt x="1521" y="2629"/>
                    <a:pt x="1536" y="2606"/>
                  </a:cubicBezTo>
                  <a:cubicBezTo>
                    <a:pt x="1551" y="2614"/>
                    <a:pt x="1551" y="2636"/>
                    <a:pt x="1559" y="2658"/>
                  </a:cubicBezTo>
                  <a:cubicBezTo>
                    <a:pt x="1566" y="2651"/>
                    <a:pt x="1574" y="2636"/>
                    <a:pt x="1581" y="2629"/>
                  </a:cubicBezTo>
                  <a:cubicBezTo>
                    <a:pt x="1626" y="2666"/>
                    <a:pt x="1626" y="2577"/>
                    <a:pt x="1626" y="2547"/>
                  </a:cubicBezTo>
                  <a:cubicBezTo>
                    <a:pt x="1633" y="2547"/>
                    <a:pt x="1640" y="2555"/>
                    <a:pt x="1648" y="2555"/>
                  </a:cubicBezTo>
                  <a:cubicBezTo>
                    <a:pt x="1640" y="2592"/>
                    <a:pt x="1678" y="2666"/>
                    <a:pt x="1715" y="2658"/>
                  </a:cubicBezTo>
                  <a:cubicBezTo>
                    <a:pt x="1715" y="2644"/>
                    <a:pt x="1729" y="2644"/>
                    <a:pt x="1744" y="2644"/>
                  </a:cubicBezTo>
                  <a:cubicBezTo>
                    <a:pt x="1759" y="2688"/>
                    <a:pt x="1789" y="2718"/>
                    <a:pt x="1796" y="2770"/>
                  </a:cubicBezTo>
                  <a:cubicBezTo>
                    <a:pt x="1804" y="2807"/>
                    <a:pt x="1848" y="2792"/>
                    <a:pt x="1871" y="2792"/>
                  </a:cubicBezTo>
                  <a:cubicBezTo>
                    <a:pt x="1923" y="2792"/>
                    <a:pt x="1945" y="2814"/>
                    <a:pt x="1989" y="2829"/>
                  </a:cubicBezTo>
                  <a:cubicBezTo>
                    <a:pt x="2026" y="2844"/>
                    <a:pt x="2071" y="2837"/>
                    <a:pt x="2108" y="2837"/>
                  </a:cubicBezTo>
                  <a:cubicBezTo>
                    <a:pt x="2108" y="2829"/>
                    <a:pt x="2116" y="2814"/>
                    <a:pt x="2116" y="2807"/>
                  </a:cubicBezTo>
                  <a:cubicBezTo>
                    <a:pt x="2160" y="2807"/>
                    <a:pt x="2153" y="2748"/>
                    <a:pt x="2205" y="2748"/>
                  </a:cubicBezTo>
                  <a:cubicBezTo>
                    <a:pt x="2205" y="2740"/>
                    <a:pt x="2168" y="2696"/>
                    <a:pt x="2175" y="2688"/>
                  </a:cubicBezTo>
                  <a:cubicBezTo>
                    <a:pt x="2183" y="2681"/>
                    <a:pt x="2197" y="2688"/>
                    <a:pt x="2205" y="2688"/>
                  </a:cubicBezTo>
                  <a:cubicBezTo>
                    <a:pt x="2220" y="2681"/>
                    <a:pt x="2227" y="2673"/>
                    <a:pt x="2234" y="2658"/>
                  </a:cubicBezTo>
                  <a:cubicBezTo>
                    <a:pt x="2264" y="2636"/>
                    <a:pt x="2353" y="2651"/>
                    <a:pt x="2346" y="2614"/>
                  </a:cubicBezTo>
                  <a:cubicBezTo>
                    <a:pt x="2331" y="2614"/>
                    <a:pt x="2316" y="2599"/>
                    <a:pt x="2323" y="2584"/>
                  </a:cubicBezTo>
                  <a:cubicBezTo>
                    <a:pt x="2353" y="2569"/>
                    <a:pt x="2361" y="2562"/>
                    <a:pt x="2398" y="2562"/>
                  </a:cubicBezTo>
                  <a:cubicBezTo>
                    <a:pt x="2398" y="2584"/>
                    <a:pt x="2420" y="2599"/>
                    <a:pt x="2450" y="2614"/>
                  </a:cubicBezTo>
                  <a:cubicBezTo>
                    <a:pt x="2450" y="2606"/>
                    <a:pt x="2450" y="2592"/>
                    <a:pt x="2457" y="2584"/>
                  </a:cubicBezTo>
                  <a:cubicBezTo>
                    <a:pt x="2472" y="2547"/>
                    <a:pt x="2517" y="2532"/>
                    <a:pt x="2539" y="2503"/>
                  </a:cubicBezTo>
                  <a:cubicBezTo>
                    <a:pt x="2546" y="2480"/>
                    <a:pt x="2554" y="2458"/>
                    <a:pt x="2569" y="2436"/>
                  </a:cubicBezTo>
                  <a:cubicBezTo>
                    <a:pt x="2591" y="2413"/>
                    <a:pt x="2606" y="2376"/>
                    <a:pt x="2628" y="2354"/>
                  </a:cubicBezTo>
                  <a:cubicBezTo>
                    <a:pt x="2650" y="2332"/>
                    <a:pt x="2688" y="2324"/>
                    <a:pt x="2717" y="2302"/>
                  </a:cubicBezTo>
                  <a:cubicBezTo>
                    <a:pt x="2739" y="2280"/>
                    <a:pt x="2739" y="2258"/>
                    <a:pt x="2777" y="2243"/>
                  </a:cubicBezTo>
                  <a:cubicBezTo>
                    <a:pt x="2806" y="2228"/>
                    <a:pt x="2821" y="2206"/>
                    <a:pt x="2858" y="2198"/>
                  </a:cubicBezTo>
                  <a:cubicBezTo>
                    <a:pt x="2858" y="2191"/>
                    <a:pt x="2858" y="2183"/>
                    <a:pt x="2858" y="2183"/>
                  </a:cubicBezTo>
                  <a:cubicBezTo>
                    <a:pt x="2843" y="2183"/>
                    <a:pt x="2828" y="2176"/>
                    <a:pt x="2821" y="2176"/>
                  </a:cubicBezTo>
                  <a:cubicBezTo>
                    <a:pt x="2806" y="2198"/>
                    <a:pt x="2784" y="2183"/>
                    <a:pt x="2769" y="2191"/>
                  </a:cubicBezTo>
                  <a:cubicBezTo>
                    <a:pt x="2777" y="2168"/>
                    <a:pt x="2806" y="2161"/>
                    <a:pt x="2814" y="2146"/>
                  </a:cubicBezTo>
                  <a:cubicBezTo>
                    <a:pt x="2806" y="2139"/>
                    <a:pt x="2791" y="2139"/>
                    <a:pt x="2784" y="2131"/>
                  </a:cubicBezTo>
                  <a:cubicBezTo>
                    <a:pt x="2777" y="2153"/>
                    <a:pt x="2754" y="2191"/>
                    <a:pt x="2732" y="2206"/>
                  </a:cubicBezTo>
                  <a:cubicBezTo>
                    <a:pt x="2725" y="2213"/>
                    <a:pt x="2717" y="2220"/>
                    <a:pt x="2702" y="2220"/>
                  </a:cubicBezTo>
                  <a:cubicBezTo>
                    <a:pt x="2702" y="2228"/>
                    <a:pt x="2688" y="2235"/>
                    <a:pt x="2680" y="2235"/>
                  </a:cubicBezTo>
                  <a:cubicBezTo>
                    <a:pt x="2688" y="2228"/>
                    <a:pt x="2695" y="2228"/>
                    <a:pt x="2702" y="2220"/>
                  </a:cubicBezTo>
                  <a:cubicBezTo>
                    <a:pt x="2725" y="2198"/>
                    <a:pt x="2717" y="2146"/>
                    <a:pt x="2725" y="2124"/>
                  </a:cubicBezTo>
                  <a:cubicBezTo>
                    <a:pt x="2732" y="2109"/>
                    <a:pt x="2754" y="2087"/>
                    <a:pt x="2762" y="2072"/>
                  </a:cubicBezTo>
                  <a:cubicBezTo>
                    <a:pt x="2791" y="2042"/>
                    <a:pt x="2836" y="2035"/>
                    <a:pt x="2866" y="2012"/>
                  </a:cubicBezTo>
                  <a:cubicBezTo>
                    <a:pt x="2903" y="1990"/>
                    <a:pt x="2962" y="1938"/>
                    <a:pt x="2999" y="1998"/>
                  </a:cubicBezTo>
                  <a:cubicBezTo>
                    <a:pt x="3029" y="2035"/>
                    <a:pt x="2985" y="2064"/>
                    <a:pt x="2962" y="2087"/>
                  </a:cubicBezTo>
                  <a:cubicBezTo>
                    <a:pt x="2955" y="2094"/>
                    <a:pt x="2866" y="2139"/>
                    <a:pt x="2866" y="2131"/>
                  </a:cubicBezTo>
                  <a:cubicBezTo>
                    <a:pt x="2858" y="2146"/>
                    <a:pt x="2858" y="2161"/>
                    <a:pt x="2858" y="2176"/>
                  </a:cubicBezTo>
                  <a:cubicBezTo>
                    <a:pt x="2888" y="2183"/>
                    <a:pt x="2881" y="2161"/>
                    <a:pt x="2895" y="2153"/>
                  </a:cubicBezTo>
                  <a:cubicBezTo>
                    <a:pt x="2910" y="2146"/>
                    <a:pt x="2933" y="2139"/>
                    <a:pt x="2955" y="2131"/>
                  </a:cubicBezTo>
                  <a:cubicBezTo>
                    <a:pt x="2985" y="2124"/>
                    <a:pt x="3022" y="2124"/>
                    <a:pt x="3051" y="2109"/>
                  </a:cubicBezTo>
                  <a:cubicBezTo>
                    <a:pt x="3111" y="2079"/>
                    <a:pt x="3178" y="2050"/>
                    <a:pt x="3237" y="2027"/>
                  </a:cubicBezTo>
                  <a:cubicBezTo>
                    <a:pt x="3304" y="1998"/>
                    <a:pt x="3378" y="2005"/>
                    <a:pt x="3445" y="1975"/>
                  </a:cubicBezTo>
                  <a:cubicBezTo>
                    <a:pt x="3497" y="1946"/>
                    <a:pt x="3564" y="1931"/>
                    <a:pt x="3586" y="1864"/>
                  </a:cubicBezTo>
                  <a:cubicBezTo>
                    <a:pt x="3593" y="1834"/>
                    <a:pt x="3601" y="1790"/>
                    <a:pt x="3638" y="1790"/>
                  </a:cubicBezTo>
                  <a:cubicBezTo>
                    <a:pt x="3645" y="1745"/>
                    <a:pt x="3742" y="1723"/>
                    <a:pt x="3779" y="1701"/>
                  </a:cubicBezTo>
                  <a:cubicBezTo>
                    <a:pt x="3794" y="1693"/>
                    <a:pt x="3831" y="1678"/>
                    <a:pt x="3846" y="1671"/>
                  </a:cubicBezTo>
                  <a:cubicBezTo>
                    <a:pt x="3868" y="1649"/>
                    <a:pt x="3868" y="1604"/>
                    <a:pt x="3868" y="1582"/>
                  </a:cubicBezTo>
                  <a:cubicBezTo>
                    <a:pt x="3853" y="1582"/>
                    <a:pt x="3838" y="1582"/>
                    <a:pt x="3824" y="1582"/>
                  </a:cubicBezTo>
                  <a:cubicBezTo>
                    <a:pt x="3816" y="1515"/>
                    <a:pt x="3898" y="1485"/>
                    <a:pt x="3942" y="1456"/>
                  </a:cubicBezTo>
                  <a:cubicBezTo>
                    <a:pt x="3995" y="1426"/>
                    <a:pt x="4046" y="1366"/>
                    <a:pt x="4069" y="1314"/>
                  </a:cubicBezTo>
                  <a:cubicBezTo>
                    <a:pt x="4061" y="1314"/>
                    <a:pt x="4046" y="1314"/>
                    <a:pt x="4039" y="1314"/>
                  </a:cubicBezTo>
                  <a:cubicBezTo>
                    <a:pt x="4024" y="1314"/>
                    <a:pt x="4032" y="1329"/>
                    <a:pt x="4024" y="1329"/>
                  </a:cubicBezTo>
                  <a:cubicBezTo>
                    <a:pt x="4017" y="1337"/>
                    <a:pt x="4002" y="1329"/>
                    <a:pt x="4002" y="1337"/>
                  </a:cubicBezTo>
                  <a:cubicBezTo>
                    <a:pt x="3995" y="1337"/>
                    <a:pt x="3987" y="1351"/>
                    <a:pt x="3980" y="1351"/>
                  </a:cubicBezTo>
                  <a:cubicBezTo>
                    <a:pt x="3957" y="1359"/>
                    <a:pt x="3950" y="1359"/>
                    <a:pt x="3928" y="1366"/>
                  </a:cubicBezTo>
                  <a:cubicBezTo>
                    <a:pt x="3913" y="1366"/>
                    <a:pt x="3905" y="1381"/>
                    <a:pt x="3890" y="1389"/>
                  </a:cubicBezTo>
                  <a:cubicBezTo>
                    <a:pt x="3890" y="1314"/>
                    <a:pt x="3905" y="1314"/>
                    <a:pt x="3972" y="1307"/>
                  </a:cubicBezTo>
                  <a:cubicBezTo>
                    <a:pt x="4054" y="1307"/>
                    <a:pt x="4002" y="1240"/>
                    <a:pt x="3980" y="1196"/>
                  </a:cubicBezTo>
                  <a:cubicBezTo>
                    <a:pt x="3957" y="1159"/>
                    <a:pt x="3935" y="1114"/>
                    <a:pt x="3928" y="1069"/>
                  </a:cubicBezTo>
                  <a:cubicBezTo>
                    <a:pt x="3920" y="1040"/>
                    <a:pt x="3920" y="943"/>
                    <a:pt x="3950" y="936"/>
                  </a:cubicBezTo>
                  <a:cubicBezTo>
                    <a:pt x="3957" y="899"/>
                    <a:pt x="3987" y="869"/>
                    <a:pt x="4017" y="847"/>
                  </a:cubicBezTo>
                  <a:cubicBezTo>
                    <a:pt x="4046" y="824"/>
                    <a:pt x="4069" y="794"/>
                    <a:pt x="4098" y="772"/>
                  </a:cubicBezTo>
                  <a:cubicBezTo>
                    <a:pt x="4128" y="757"/>
                    <a:pt x="4180" y="735"/>
                    <a:pt x="4210" y="728"/>
                  </a:cubicBezTo>
                  <a:cubicBezTo>
                    <a:pt x="4232" y="720"/>
                    <a:pt x="4254" y="720"/>
                    <a:pt x="4269" y="728"/>
                  </a:cubicBezTo>
                  <a:cubicBezTo>
                    <a:pt x="4299" y="728"/>
                    <a:pt x="4321" y="750"/>
                    <a:pt x="4351" y="743"/>
                  </a:cubicBezTo>
                  <a:cubicBezTo>
                    <a:pt x="4351" y="743"/>
                    <a:pt x="4366" y="720"/>
                    <a:pt x="4381" y="698"/>
                  </a:cubicBezTo>
                  <a:cubicBezTo>
                    <a:pt x="4381" y="631"/>
                    <a:pt x="4343" y="631"/>
                    <a:pt x="4299" y="594"/>
                  </a:cubicBez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D4401D4-11A6-4341-941D-27ED62F11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584" y="6998675"/>
              <a:ext cx="324082" cy="468654"/>
            </a:xfrm>
            <a:custGeom>
              <a:avLst/>
              <a:gdLst>
                <a:gd name="T0" fmla="*/ 742 w 751"/>
                <a:gd name="T1" fmla="*/ 356 h 1085"/>
                <a:gd name="T2" fmla="*/ 742 w 751"/>
                <a:gd name="T3" fmla="*/ 356 h 1085"/>
                <a:gd name="T4" fmla="*/ 720 w 751"/>
                <a:gd name="T5" fmla="*/ 297 h 1085"/>
                <a:gd name="T6" fmla="*/ 728 w 751"/>
                <a:gd name="T7" fmla="*/ 237 h 1085"/>
                <a:gd name="T8" fmla="*/ 698 w 751"/>
                <a:gd name="T9" fmla="*/ 192 h 1085"/>
                <a:gd name="T10" fmla="*/ 698 w 751"/>
                <a:gd name="T11" fmla="*/ 111 h 1085"/>
                <a:gd name="T12" fmla="*/ 639 w 751"/>
                <a:gd name="T13" fmla="*/ 118 h 1085"/>
                <a:gd name="T14" fmla="*/ 616 w 751"/>
                <a:gd name="T15" fmla="*/ 0 h 1085"/>
                <a:gd name="T16" fmla="*/ 609 w 751"/>
                <a:gd name="T17" fmla="*/ 14 h 1085"/>
                <a:gd name="T18" fmla="*/ 602 w 751"/>
                <a:gd name="T19" fmla="*/ 14 h 1085"/>
                <a:gd name="T20" fmla="*/ 579 w 751"/>
                <a:gd name="T21" fmla="*/ 59 h 1085"/>
                <a:gd name="T22" fmla="*/ 534 w 751"/>
                <a:gd name="T23" fmla="*/ 29 h 1085"/>
                <a:gd name="T24" fmla="*/ 505 w 751"/>
                <a:gd name="T25" fmla="*/ 66 h 1085"/>
                <a:gd name="T26" fmla="*/ 505 w 751"/>
                <a:gd name="T27" fmla="*/ 96 h 1085"/>
                <a:gd name="T28" fmla="*/ 490 w 751"/>
                <a:gd name="T29" fmla="*/ 111 h 1085"/>
                <a:gd name="T30" fmla="*/ 475 w 751"/>
                <a:gd name="T31" fmla="*/ 215 h 1085"/>
                <a:gd name="T32" fmla="*/ 416 w 751"/>
                <a:gd name="T33" fmla="*/ 163 h 1085"/>
                <a:gd name="T34" fmla="*/ 371 w 751"/>
                <a:gd name="T35" fmla="*/ 207 h 1085"/>
                <a:gd name="T36" fmla="*/ 327 w 751"/>
                <a:gd name="T37" fmla="*/ 178 h 1085"/>
                <a:gd name="T38" fmla="*/ 304 w 751"/>
                <a:gd name="T39" fmla="*/ 222 h 1085"/>
                <a:gd name="T40" fmla="*/ 267 w 751"/>
                <a:gd name="T41" fmla="*/ 260 h 1085"/>
                <a:gd name="T42" fmla="*/ 208 w 751"/>
                <a:gd name="T43" fmla="*/ 260 h 1085"/>
                <a:gd name="T44" fmla="*/ 156 w 751"/>
                <a:gd name="T45" fmla="*/ 260 h 1085"/>
                <a:gd name="T46" fmla="*/ 148 w 751"/>
                <a:gd name="T47" fmla="*/ 304 h 1085"/>
                <a:gd name="T48" fmla="*/ 74 w 751"/>
                <a:gd name="T49" fmla="*/ 334 h 1085"/>
                <a:gd name="T50" fmla="*/ 67 w 751"/>
                <a:gd name="T51" fmla="*/ 423 h 1085"/>
                <a:gd name="T52" fmla="*/ 22 w 751"/>
                <a:gd name="T53" fmla="*/ 505 h 1085"/>
                <a:gd name="T54" fmla="*/ 59 w 751"/>
                <a:gd name="T55" fmla="*/ 586 h 1085"/>
                <a:gd name="T56" fmla="*/ 52 w 751"/>
                <a:gd name="T57" fmla="*/ 623 h 1085"/>
                <a:gd name="T58" fmla="*/ 74 w 751"/>
                <a:gd name="T59" fmla="*/ 675 h 1085"/>
                <a:gd name="T60" fmla="*/ 96 w 751"/>
                <a:gd name="T61" fmla="*/ 727 h 1085"/>
                <a:gd name="T62" fmla="*/ 104 w 751"/>
                <a:gd name="T63" fmla="*/ 779 h 1085"/>
                <a:gd name="T64" fmla="*/ 134 w 751"/>
                <a:gd name="T65" fmla="*/ 846 h 1085"/>
                <a:gd name="T66" fmla="*/ 119 w 751"/>
                <a:gd name="T67" fmla="*/ 913 h 1085"/>
                <a:gd name="T68" fmla="*/ 134 w 751"/>
                <a:gd name="T69" fmla="*/ 965 h 1085"/>
                <a:gd name="T70" fmla="*/ 171 w 751"/>
                <a:gd name="T71" fmla="*/ 987 h 1085"/>
                <a:gd name="T72" fmla="*/ 223 w 751"/>
                <a:gd name="T73" fmla="*/ 839 h 1085"/>
                <a:gd name="T74" fmla="*/ 282 w 751"/>
                <a:gd name="T75" fmla="*/ 1032 h 1085"/>
                <a:gd name="T76" fmla="*/ 438 w 751"/>
                <a:gd name="T77" fmla="*/ 950 h 1085"/>
                <a:gd name="T78" fmla="*/ 416 w 751"/>
                <a:gd name="T79" fmla="*/ 898 h 1085"/>
                <a:gd name="T80" fmla="*/ 408 w 751"/>
                <a:gd name="T81" fmla="*/ 809 h 1085"/>
                <a:gd name="T82" fmla="*/ 460 w 751"/>
                <a:gd name="T83" fmla="*/ 735 h 1085"/>
                <a:gd name="T84" fmla="*/ 520 w 751"/>
                <a:gd name="T85" fmla="*/ 697 h 1085"/>
                <a:gd name="T86" fmla="*/ 497 w 751"/>
                <a:gd name="T87" fmla="*/ 601 h 1085"/>
                <a:gd name="T88" fmla="*/ 497 w 751"/>
                <a:gd name="T89" fmla="*/ 497 h 1085"/>
                <a:gd name="T90" fmla="*/ 542 w 751"/>
                <a:gd name="T91" fmla="*/ 556 h 1085"/>
                <a:gd name="T92" fmla="*/ 646 w 751"/>
                <a:gd name="T93" fmla="*/ 505 h 1085"/>
                <a:gd name="T94" fmla="*/ 676 w 751"/>
                <a:gd name="T95" fmla="*/ 542 h 1085"/>
                <a:gd name="T96" fmla="*/ 705 w 751"/>
                <a:gd name="T97" fmla="*/ 505 h 1085"/>
                <a:gd name="T98" fmla="*/ 735 w 751"/>
                <a:gd name="T99" fmla="*/ 460 h 1085"/>
                <a:gd name="T100" fmla="*/ 742 w 751"/>
                <a:gd name="T101" fmla="*/ 356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1" h="1085">
                  <a:moveTo>
                    <a:pt x="742" y="356"/>
                  </a:moveTo>
                  <a:lnTo>
                    <a:pt x="742" y="356"/>
                  </a:lnTo>
                  <a:cubicBezTo>
                    <a:pt x="742" y="334"/>
                    <a:pt x="728" y="319"/>
                    <a:pt x="720" y="297"/>
                  </a:cubicBezTo>
                  <a:cubicBezTo>
                    <a:pt x="720" y="274"/>
                    <a:pt x="728" y="252"/>
                    <a:pt x="728" y="237"/>
                  </a:cubicBezTo>
                  <a:cubicBezTo>
                    <a:pt x="728" y="215"/>
                    <a:pt x="698" y="200"/>
                    <a:pt x="698" y="192"/>
                  </a:cubicBezTo>
                  <a:cubicBezTo>
                    <a:pt x="691" y="170"/>
                    <a:pt x="691" y="141"/>
                    <a:pt x="698" y="111"/>
                  </a:cubicBezTo>
                  <a:cubicBezTo>
                    <a:pt x="668" y="118"/>
                    <a:pt x="639" y="118"/>
                    <a:pt x="639" y="118"/>
                  </a:cubicBezTo>
                  <a:cubicBezTo>
                    <a:pt x="646" y="74"/>
                    <a:pt x="631" y="29"/>
                    <a:pt x="616" y="0"/>
                  </a:cubicBezTo>
                  <a:cubicBezTo>
                    <a:pt x="609" y="0"/>
                    <a:pt x="609" y="7"/>
                    <a:pt x="609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594" y="29"/>
                    <a:pt x="602" y="51"/>
                    <a:pt x="579" y="59"/>
                  </a:cubicBezTo>
                  <a:cubicBezTo>
                    <a:pt x="564" y="66"/>
                    <a:pt x="549" y="37"/>
                    <a:pt x="534" y="29"/>
                  </a:cubicBezTo>
                  <a:cubicBezTo>
                    <a:pt x="527" y="44"/>
                    <a:pt x="512" y="44"/>
                    <a:pt x="505" y="66"/>
                  </a:cubicBezTo>
                  <a:cubicBezTo>
                    <a:pt x="505" y="74"/>
                    <a:pt x="512" y="89"/>
                    <a:pt x="505" y="96"/>
                  </a:cubicBezTo>
                  <a:cubicBezTo>
                    <a:pt x="505" y="103"/>
                    <a:pt x="497" y="103"/>
                    <a:pt x="490" y="111"/>
                  </a:cubicBezTo>
                  <a:cubicBezTo>
                    <a:pt x="475" y="148"/>
                    <a:pt x="505" y="185"/>
                    <a:pt x="475" y="215"/>
                  </a:cubicBezTo>
                  <a:cubicBezTo>
                    <a:pt x="453" y="192"/>
                    <a:pt x="445" y="163"/>
                    <a:pt x="416" y="163"/>
                  </a:cubicBezTo>
                  <a:cubicBezTo>
                    <a:pt x="379" y="163"/>
                    <a:pt x="371" y="178"/>
                    <a:pt x="371" y="207"/>
                  </a:cubicBezTo>
                  <a:cubicBezTo>
                    <a:pt x="349" y="215"/>
                    <a:pt x="334" y="192"/>
                    <a:pt x="327" y="178"/>
                  </a:cubicBezTo>
                  <a:cubicBezTo>
                    <a:pt x="312" y="192"/>
                    <a:pt x="319" y="207"/>
                    <a:pt x="304" y="222"/>
                  </a:cubicBezTo>
                  <a:cubicBezTo>
                    <a:pt x="297" y="237"/>
                    <a:pt x="282" y="252"/>
                    <a:pt x="267" y="260"/>
                  </a:cubicBezTo>
                  <a:cubicBezTo>
                    <a:pt x="245" y="282"/>
                    <a:pt x="237" y="267"/>
                    <a:pt x="208" y="260"/>
                  </a:cubicBezTo>
                  <a:cubicBezTo>
                    <a:pt x="193" y="260"/>
                    <a:pt x="171" y="260"/>
                    <a:pt x="156" y="260"/>
                  </a:cubicBezTo>
                  <a:cubicBezTo>
                    <a:pt x="148" y="274"/>
                    <a:pt x="148" y="289"/>
                    <a:pt x="148" y="304"/>
                  </a:cubicBezTo>
                  <a:cubicBezTo>
                    <a:pt x="119" y="304"/>
                    <a:pt x="104" y="334"/>
                    <a:pt x="74" y="334"/>
                  </a:cubicBezTo>
                  <a:cubicBezTo>
                    <a:pt x="59" y="363"/>
                    <a:pt x="67" y="386"/>
                    <a:pt x="67" y="423"/>
                  </a:cubicBezTo>
                  <a:cubicBezTo>
                    <a:pt x="59" y="460"/>
                    <a:pt x="30" y="467"/>
                    <a:pt x="22" y="505"/>
                  </a:cubicBezTo>
                  <a:cubicBezTo>
                    <a:pt x="0" y="549"/>
                    <a:pt x="52" y="549"/>
                    <a:pt x="59" y="586"/>
                  </a:cubicBezTo>
                  <a:cubicBezTo>
                    <a:pt x="59" y="594"/>
                    <a:pt x="52" y="608"/>
                    <a:pt x="52" y="623"/>
                  </a:cubicBezTo>
                  <a:cubicBezTo>
                    <a:pt x="52" y="638"/>
                    <a:pt x="67" y="660"/>
                    <a:pt x="74" y="675"/>
                  </a:cubicBezTo>
                  <a:cubicBezTo>
                    <a:pt x="82" y="690"/>
                    <a:pt x="89" y="705"/>
                    <a:pt x="96" y="727"/>
                  </a:cubicBezTo>
                  <a:cubicBezTo>
                    <a:pt x="104" y="742"/>
                    <a:pt x="96" y="757"/>
                    <a:pt x="104" y="779"/>
                  </a:cubicBezTo>
                  <a:cubicBezTo>
                    <a:pt x="104" y="802"/>
                    <a:pt x="126" y="824"/>
                    <a:pt x="134" y="846"/>
                  </a:cubicBezTo>
                  <a:cubicBezTo>
                    <a:pt x="134" y="868"/>
                    <a:pt x="119" y="891"/>
                    <a:pt x="119" y="913"/>
                  </a:cubicBezTo>
                  <a:cubicBezTo>
                    <a:pt x="119" y="928"/>
                    <a:pt x="119" y="950"/>
                    <a:pt x="134" y="965"/>
                  </a:cubicBezTo>
                  <a:cubicBezTo>
                    <a:pt x="134" y="972"/>
                    <a:pt x="171" y="994"/>
                    <a:pt x="171" y="987"/>
                  </a:cubicBezTo>
                  <a:cubicBezTo>
                    <a:pt x="171" y="957"/>
                    <a:pt x="156" y="787"/>
                    <a:pt x="223" y="839"/>
                  </a:cubicBezTo>
                  <a:cubicBezTo>
                    <a:pt x="282" y="876"/>
                    <a:pt x="230" y="980"/>
                    <a:pt x="282" y="1032"/>
                  </a:cubicBezTo>
                  <a:cubicBezTo>
                    <a:pt x="327" y="1084"/>
                    <a:pt x="438" y="1009"/>
                    <a:pt x="438" y="950"/>
                  </a:cubicBezTo>
                  <a:cubicBezTo>
                    <a:pt x="438" y="935"/>
                    <a:pt x="423" y="913"/>
                    <a:pt x="416" y="898"/>
                  </a:cubicBezTo>
                  <a:cubicBezTo>
                    <a:pt x="408" y="876"/>
                    <a:pt x="394" y="839"/>
                    <a:pt x="408" y="809"/>
                  </a:cubicBezTo>
                  <a:cubicBezTo>
                    <a:pt x="423" y="779"/>
                    <a:pt x="453" y="772"/>
                    <a:pt x="460" y="735"/>
                  </a:cubicBezTo>
                  <a:cubicBezTo>
                    <a:pt x="468" y="705"/>
                    <a:pt x="490" y="690"/>
                    <a:pt x="520" y="697"/>
                  </a:cubicBezTo>
                  <a:cubicBezTo>
                    <a:pt x="527" y="653"/>
                    <a:pt x="497" y="631"/>
                    <a:pt x="497" y="601"/>
                  </a:cubicBezTo>
                  <a:cubicBezTo>
                    <a:pt x="497" y="571"/>
                    <a:pt x="490" y="519"/>
                    <a:pt x="497" y="497"/>
                  </a:cubicBezTo>
                  <a:cubicBezTo>
                    <a:pt x="549" y="490"/>
                    <a:pt x="520" y="534"/>
                    <a:pt x="542" y="556"/>
                  </a:cubicBezTo>
                  <a:cubicBezTo>
                    <a:pt x="587" y="586"/>
                    <a:pt x="609" y="505"/>
                    <a:pt x="646" y="505"/>
                  </a:cubicBezTo>
                  <a:cubicBezTo>
                    <a:pt x="676" y="497"/>
                    <a:pt x="668" y="519"/>
                    <a:pt x="676" y="542"/>
                  </a:cubicBezTo>
                  <a:cubicBezTo>
                    <a:pt x="676" y="527"/>
                    <a:pt x="705" y="512"/>
                    <a:pt x="705" y="505"/>
                  </a:cubicBezTo>
                  <a:cubicBezTo>
                    <a:pt x="720" y="497"/>
                    <a:pt x="720" y="475"/>
                    <a:pt x="735" y="460"/>
                  </a:cubicBezTo>
                  <a:cubicBezTo>
                    <a:pt x="742" y="430"/>
                    <a:pt x="750" y="393"/>
                    <a:pt x="742" y="356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487E8B11-F422-6548-9AFE-0D5206B0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9766" y="11841434"/>
              <a:ext cx="83880" cy="55247"/>
            </a:xfrm>
            <a:custGeom>
              <a:avLst/>
              <a:gdLst>
                <a:gd name="T0" fmla="*/ 23 w 195"/>
                <a:gd name="T1" fmla="*/ 59 h 127"/>
                <a:gd name="T2" fmla="*/ 23 w 195"/>
                <a:gd name="T3" fmla="*/ 59 h 127"/>
                <a:gd name="T4" fmla="*/ 112 w 195"/>
                <a:gd name="T5" fmla="*/ 74 h 127"/>
                <a:gd name="T6" fmla="*/ 149 w 195"/>
                <a:gd name="T7" fmla="*/ 104 h 127"/>
                <a:gd name="T8" fmla="*/ 194 w 195"/>
                <a:gd name="T9" fmla="*/ 126 h 127"/>
                <a:gd name="T10" fmla="*/ 179 w 195"/>
                <a:gd name="T11" fmla="*/ 96 h 127"/>
                <a:gd name="T12" fmla="*/ 142 w 195"/>
                <a:gd name="T13" fmla="*/ 74 h 127"/>
                <a:gd name="T14" fmla="*/ 127 w 195"/>
                <a:gd name="T15" fmla="*/ 7 h 127"/>
                <a:gd name="T16" fmla="*/ 97 w 195"/>
                <a:gd name="T17" fmla="*/ 29 h 127"/>
                <a:gd name="T18" fmla="*/ 52 w 195"/>
                <a:gd name="T19" fmla="*/ 37 h 127"/>
                <a:gd name="T20" fmla="*/ 0 w 195"/>
                <a:gd name="T21" fmla="*/ 37 h 127"/>
                <a:gd name="T22" fmla="*/ 23 w 195"/>
                <a:gd name="T2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27">
                  <a:moveTo>
                    <a:pt x="23" y="59"/>
                  </a:moveTo>
                  <a:lnTo>
                    <a:pt x="23" y="59"/>
                  </a:lnTo>
                  <a:cubicBezTo>
                    <a:pt x="45" y="44"/>
                    <a:pt x="89" y="59"/>
                    <a:pt x="112" y="74"/>
                  </a:cubicBezTo>
                  <a:cubicBezTo>
                    <a:pt x="127" y="81"/>
                    <a:pt x="142" y="89"/>
                    <a:pt x="149" y="104"/>
                  </a:cubicBezTo>
                  <a:cubicBezTo>
                    <a:pt x="164" y="111"/>
                    <a:pt x="171" y="126"/>
                    <a:pt x="194" y="126"/>
                  </a:cubicBezTo>
                  <a:cubicBezTo>
                    <a:pt x="186" y="118"/>
                    <a:pt x="186" y="104"/>
                    <a:pt x="179" y="96"/>
                  </a:cubicBezTo>
                  <a:cubicBezTo>
                    <a:pt x="171" y="81"/>
                    <a:pt x="156" y="81"/>
                    <a:pt x="142" y="74"/>
                  </a:cubicBezTo>
                  <a:cubicBezTo>
                    <a:pt x="119" y="59"/>
                    <a:pt x="127" y="37"/>
                    <a:pt x="127" y="7"/>
                  </a:cubicBezTo>
                  <a:cubicBezTo>
                    <a:pt x="104" y="0"/>
                    <a:pt x="104" y="15"/>
                    <a:pt x="97" y="29"/>
                  </a:cubicBezTo>
                  <a:cubicBezTo>
                    <a:pt x="82" y="37"/>
                    <a:pt x="67" y="37"/>
                    <a:pt x="52" y="37"/>
                  </a:cubicBezTo>
                  <a:cubicBezTo>
                    <a:pt x="37" y="37"/>
                    <a:pt x="15" y="37"/>
                    <a:pt x="0" y="37"/>
                  </a:cubicBezTo>
                  <a:cubicBezTo>
                    <a:pt x="15" y="44"/>
                    <a:pt x="23" y="52"/>
                    <a:pt x="23" y="59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5F7C31B7-0284-A746-BB9E-6AECB2DC5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5475" y="6981529"/>
              <a:ext cx="9531" cy="17146"/>
            </a:xfrm>
            <a:custGeom>
              <a:avLst/>
              <a:gdLst>
                <a:gd name="T0" fmla="*/ 23 w 24"/>
                <a:gd name="T1" fmla="*/ 30 h 39"/>
                <a:gd name="T2" fmla="*/ 23 w 24"/>
                <a:gd name="T3" fmla="*/ 30 h 39"/>
                <a:gd name="T4" fmla="*/ 23 w 24"/>
                <a:gd name="T5" fmla="*/ 0 h 39"/>
                <a:gd name="T6" fmla="*/ 0 w 24"/>
                <a:gd name="T7" fmla="*/ 38 h 39"/>
                <a:gd name="T8" fmla="*/ 23 w 24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0"/>
                  </a:moveTo>
                  <a:lnTo>
                    <a:pt x="23" y="30"/>
                  </a:lnTo>
                  <a:cubicBezTo>
                    <a:pt x="23" y="23"/>
                    <a:pt x="23" y="15"/>
                    <a:pt x="23" y="0"/>
                  </a:cubicBezTo>
                  <a:cubicBezTo>
                    <a:pt x="15" y="8"/>
                    <a:pt x="0" y="23"/>
                    <a:pt x="0" y="38"/>
                  </a:cubicBezTo>
                  <a:cubicBezTo>
                    <a:pt x="8" y="30"/>
                    <a:pt x="15" y="38"/>
                    <a:pt x="23" y="3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99477A83-6277-0344-BF4F-D4EF2CC1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328" y="11854770"/>
              <a:ext cx="13345" cy="3810"/>
            </a:xfrm>
            <a:custGeom>
              <a:avLst/>
              <a:gdLst>
                <a:gd name="T0" fmla="*/ 29 w 30"/>
                <a:gd name="T1" fmla="*/ 8 h 9"/>
                <a:gd name="T2" fmla="*/ 29 w 30"/>
                <a:gd name="T3" fmla="*/ 8 h 9"/>
                <a:gd name="T4" fmla="*/ 7 w 30"/>
                <a:gd name="T5" fmla="*/ 0 h 9"/>
                <a:gd name="T6" fmla="*/ 0 w 30"/>
                <a:gd name="T7" fmla="*/ 0 h 9"/>
                <a:gd name="T8" fmla="*/ 15 w 30"/>
                <a:gd name="T9" fmla="*/ 8 h 9"/>
                <a:gd name="T10" fmla="*/ 29 w 3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9" y="8"/>
                  </a:moveTo>
                  <a:lnTo>
                    <a:pt x="29" y="8"/>
                  </a:lnTo>
                  <a:cubicBezTo>
                    <a:pt x="22" y="8"/>
                    <a:pt x="15" y="0"/>
                    <a:pt x="7" y="0"/>
                  </a:cubicBezTo>
                  <a:lnTo>
                    <a:pt x="0" y="0"/>
                  </a:lnTo>
                  <a:cubicBezTo>
                    <a:pt x="7" y="8"/>
                    <a:pt x="15" y="8"/>
                    <a:pt x="15" y="8"/>
                  </a:cubicBezTo>
                  <a:cubicBezTo>
                    <a:pt x="22" y="8"/>
                    <a:pt x="29" y="8"/>
                    <a:pt x="29" y="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FDAF533C-6CC9-1F4C-919E-8C9CC316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957" y="6562408"/>
              <a:ext cx="516626" cy="552478"/>
            </a:xfrm>
            <a:custGeom>
              <a:avLst/>
              <a:gdLst>
                <a:gd name="T0" fmla="*/ 1018 w 1197"/>
                <a:gd name="T1" fmla="*/ 14 h 1278"/>
                <a:gd name="T2" fmla="*/ 943 w 1197"/>
                <a:gd name="T3" fmla="*/ 59 h 1278"/>
                <a:gd name="T4" fmla="*/ 921 w 1197"/>
                <a:gd name="T5" fmla="*/ 118 h 1278"/>
                <a:gd name="T6" fmla="*/ 795 w 1197"/>
                <a:gd name="T7" fmla="*/ 141 h 1278"/>
                <a:gd name="T8" fmla="*/ 743 w 1197"/>
                <a:gd name="T9" fmla="*/ 133 h 1278"/>
                <a:gd name="T10" fmla="*/ 683 w 1197"/>
                <a:gd name="T11" fmla="*/ 141 h 1278"/>
                <a:gd name="T12" fmla="*/ 543 w 1197"/>
                <a:gd name="T13" fmla="*/ 148 h 1278"/>
                <a:gd name="T14" fmla="*/ 498 w 1197"/>
                <a:gd name="T15" fmla="*/ 237 h 1278"/>
                <a:gd name="T16" fmla="*/ 409 w 1197"/>
                <a:gd name="T17" fmla="*/ 371 h 1278"/>
                <a:gd name="T18" fmla="*/ 290 w 1197"/>
                <a:gd name="T19" fmla="*/ 319 h 1278"/>
                <a:gd name="T20" fmla="*/ 246 w 1197"/>
                <a:gd name="T21" fmla="*/ 356 h 1278"/>
                <a:gd name="T22" fmla="*/ 201 w 1197"/>
                <a:gd name="T23" fmla="*/ 453 h 1278"/>
                <a:gd name="T24" fmla="*/ 149 w 1197"/>
                <a:gd name="T25" fmla="*/ 512 h 1278"/>
                <a:gd name="T26" fmla="*/ 134 w 1197"/>
                <a:gd name="T27" fmla="*/ 675 h 1278"/>
                <a:gd name="T28" fmla="*/ 52 w 1197"/>
                <a:gd name="T29" fmla="*/ 831 h 1278"/>
                <a:gd name="T30" fmla="*/ 23 w 1197"/>
                <a:gd name="T31" fmla="*/ 980 h 1278"/>
                <a:gd name="T32" fmla="*/ 38 w 1197"/>
                <a:gd name="T33" fmla="*/ 1054 h 1278"/>
                <a:gd name="T34" fmla="*/ 8 w 1197"/>
                <a:gd name="T35" fmla="*/ 1143 h 1278"/>
                <a:gd name="T36" fmla="*/ 134 w 1197"/>
                <a:gd name="T37" fmla="*/ 1180 h 1278"/>
                <a:gd name="T38" fmla="*/ 275 w 1197"/>
                <a:gd name="T39" fmla="*/ 1173 h 1278"/>
                <a:gd name="T40" fmla="*/ 283 w 1197"/>
                <a:gd name="T41" fmla="*/ 1165 h 1278"/>
                <a:gd name="T42" fmla="*/ 357 w 1197"/>
                <a:gd name="T43" fmla="*/ 1158 h 1278"/>
                <a:gd name="T44" fmla="*/ 446 w 1197"/>
                <a:gd name="T45" fmla="*/ 1143 h 1278"/>
                <a:gd name="T46" fmla="*/ 602 w 1197"/>
                <a:gd name="T47" fmla="*/ 1217 h 1278"/>
                <a:gd name="T48" fmla="*/ 795 w 1197"/>
                <a:gd name="T49" fmla="*/ 1270 h 1278"/>
                <a:gd name="T50" fmla="*/ 906 w 1197"/>
                <a:gd name="T51" fmla="*/ 995 h 1278"/>
                <a:gd name="T52" fmla="*/ 958 w 1197"/>
                <a:gd name="T53" fmla="*/ 891 h 1278"/>
                <a:gd name="T54" fmla="*/ 973 w 1197"/>
                <a:gd name="T55" fmla="*/ 839 h 1278"/>
                <a:gd name="T56" fmla="*/ 1018 w 1197"/>
                <a:gd name="T57" fmla="*/ 742 h 1278"/>
                <a:gd name="T58" fmla="*/ 1062 w 1197"/>
                <a:gd name="T59" fmla="*/ 660 h 1278"/>
                <a:gd name="T60" fmla="*/ 1107 w 1197"/>
                <a:gd name="T61" fmla="*/ 579 h 1278"/>
                <a:gd name="T62" fmla="*/ 1174 w 1197"/>
                <a:gd name="T63" fmla="*/ 438 h 1278"/>
                <a:gd name="T64" fmla="*/ 1196 w 1197"/>
                <a:gd name="T65" fmla="*/ 356 h 1278"/>
                <a:gd name="T66" fmla="*/ 1085 w 1197"/>
                <a:gd name="T67" fmla="*/ 304 h 1278"/>
                <a:gd name="T68" fmla="*/ 1122 w 1197"/>
                <a:gd name="T69" fmla="*/ 185 h 1278"/>
                <a:gd name="T70" fmla="*/ 1010 w 1197"/>
                <a:gd name="T71" fmla="*/ 14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1278">
                  <a:moveTo>
                    <a:pt x="1018" y="14"/>
                  </a:moveTo>
                  <a:lnTo>
                    <a:pt x="1018" y="14"/>
                  </a:lnTo>
                  <a:cubicBezTo>
                    <a:pt x="1003" y="14"/>
                    <a:pt x="1003" y="7"/>
                    <a:pt x="995" y="0"/>
                  </a:cubicBezTo>
                  <a:cubicBezTo>
                    <a:pt x="988" y="0"/>
                    <a:pt x="951" y="52"/>
                    <a:pt x="943" y="59"/>
                  </a:cubicBezTo>
                  <a:cubicBezTo>
                    <a:pt x="943" y="66"/>
                    <a:pt x="936" y="74"/>
                    <a:pt x="928" y="81"/>
                  </a:cubicBezTo>
                  <a:cubicBezTo>
                    <a:pt x="928" y="96"/>
                    <a:pt x="936" y="103"/>
                    <a:pt x="921" y="118"/>
                  </a:cubicBezTo>
                  <a:cubicBezTo>
                    <a:pt x="906" y="126"/>
                    <a:pt x="877" y="126"/>
                    <a:pt x="862" y="126"/>
                  </a:cubicBezTo>
                  <a:cubicBezTo>
                    <a:pt x="832" y="126"/>
                    <a:pt x="817" y="133"/>
                    <a:pt x="795" y="141"/>
                  </a:cubicBezTo>
                  <a:cubicBezTo>
                    <a:pt x="788" y="148"/>
                    <a:pt x="780" y="148"/>
                    <a:pt x="765" y="148"/>
                  </a:cubicBezTo>
                  <a:cubicBezTo>
                    <a:pt x="750" y="148"/>
                    <a:pt x="758" y="133"/>
                    <a:pt x="743" y="133"/>
                  </a:cubicBezTo>
                  <a:cubicBezTo>
                    <a:pt x="736" y="133"/>
                    <a:pt x="721" y="148"/>
                    <a:pt x="713" y="148"/>
                  </a:cubicBezTo>
                  <a:cubicBezTo>
                    <a:pt x="698" y="148"/>
                    <a:pt x="698" y="141"/>
                    <a:pt x="683" y="141"/>
                  </a:cubicBezTo>
                  <a:cubicBezTo>
                    <a:pt x="661" y="133"/>
                    <a:pt x="639" y="133"/>
                    <a:pt x="617" y="133"/>
                  </a:cubicBezTo>
                  <a:cubicBezTo>
                    <a:pt x="587" y="133"/>
                    <a:pt x="565" y="133"/>
                    <a:pt x="543" y="148"/>
                  </a:cubicBezTo>
                  <a:cubicBezTo>
                    <a:pt x="520" y="155"/>
                    <a:pt x="483" y="155"/>
                    <a:pt x="476" y="178"/>
                  </a:cubicBezTo>
                  <a:cubicBezTo>
                    <a:pt x="505" y="185"/>
                    <a:pt x="513" y="208"/>
                    <a:pt x="498" y="237"/>
                  </a:cubicBezTo>
                  <a:cubicBezTo>
                    <a:pt x="483" y="252"/>
                    <a:pt x="476" y="267"/>
                    <a:pt x="461" y="282"/>
                  </a:cubicBezTo>
                  <a:cubicBezTo>
                    <a:pt x="431" y="304"/>
                    <a:pt x="424" y="334"/>
                    <a:pt x="409" y="371"/>
                  </a:cubicBezTo>
                  <a:cubicBezTo>
                    <a:pt x="386" y="356"/>
                    <a:pt x="364" y="341"/>
                    <a:pt x="334" y="334"/>
                  </a:cubicBezTo>
                  <a:cubicBezTo>
                    <a:pt x="334" y="326"/>
                    <a:pt x="312" y="319"/>
                    <a:pt x="290" y="319"/>
                  </a:cubicBezTo>
                  <a:cubicBezTo>
                    <a:pt x="290" y="319"/>
                    <a:pt x="290" y="326"/>
                    <a:pt x="297" y="326"/>
                  </a:cubicBezTo>
                  <a:cubicBezTo>
                    <a:pt x="268" y="326"/>
                    <a:pt x="260" y="341"/>
                    <a:pt x="246" y="356"/>
                  </a:cubicBezTo>
                  <a:cubicBezTo>
                    <a:pt x="238" y="363"/>
                    <a:pt x="216" y="386"/>
                    <a:pt x="208" y="393"/>
                  </a:cubicBezTo>
                  <a:cubicBezTo>
                    <a:pt x="201" y="408"/>
                    <a:pt x="208" y="438"/>
                    <a:pt x="201" y="453"/>
                  </a:cubicBezTo>
                  <a:cubicBezTo>
                    <a:pt x="201" y="475"/>
                    <a:pt x="193" y="490"/>
                    <a:pt x="186" y="505"/>
                  </a:cubicBezTo>
                  <a:cubicBezTo>
                    <a:pt x="171" y="505"/>
                    <a:pt x="164" y="505"/>
                    <a:pt x="149" y="512"/>
                  </a:cubicBezTo>
                  <a:cubicBezTo>
                    <a:pt x="171" y="542"/>
                    <a:pt x="156" y="564"/>
                    <a:pt x="149" y="594"/>
                  </a:cubicBezTo>
                  <a:cubicBezTo>
                    <a:pt x="141" y="623"/>
                    <a:pt x="149" y="653"/>
                    <a:pt x="134" y="675"/>
                  </a:cubicBezTo>
                  <a:cubicBezTo>
                    <a:pt x="112" y="675"/>
                    <a:pt x="89" y="675"/>
                    <a:pt x="67" y="675"/>
                  </a:cubicBezTo>
                  <a:cubicBezTo>
                    <a:pt x="60" y="727"/>
                    <a:pt x="60" y="779"/>
                    <a:pt x="52" y="831"/>
                  </a:cubicBezTo>
                  <a:cubicBezTo>
                    <a:pt x="52" y="861"/>
                    <a:pt x="52" y="883"/>
                    <a:pt x="38" y="905"/>
                  </a:cubicBezTo>
                  <a:cubicBezTo>
                    <a:pt x="23" y="935"/>
                    <a:pt x="23" y="950"/>
                    <a:pt x="23" y="980"/>
                  </a:cubicBezTo>
                  <a:cubicBezTo>
                    <a:pt x="15" y="987"/>
                    <a:pt x="15" y="987"/>
                    <a:pt x="15" y="987"/>
                  </a:cubicBezTo>
                  <a:cubicBezTo>
                    <a:pt x="23" y="1010"/>
                    <a:pt x="38" y="1039"/>
                    <a:pt x="38" y="1054"/>
                  </a:cubicBezTo>
                  <a:cubicBezTo>
                    <a:pt x="38" y="1069"/>
                    <a:pt x="38" y="1084"/>
                    <a:pt x="30" y="1099"/>
                  </a:cubicBezTo>
                  <a:cubicBezTo>
                    <a:pt x="23" y="1121"/>
                    <a:pt x="0" y="1121"/>
                    <a:pt x="8" y="1143"/>
                  </a:cubicBezTo>
                  <a:cubicBezTo>
                    <a:pt x="38" y="1158"/>
                    <a:pt x="67" y="1151"/>
                    <a:pt x="97" y="1158"/>
                  </a:cubicBezTo>
                  <a:cubicBezTo>
                    <a:pt x="127" y="1165"/>
                    <a:pt x="119" y="1165"/>
                    <a:pt x="134" y="1180"/>
                  </a:cubicBezTo>
                  <a:cubicBezTo>
                    <a:pt x="149" y="1188"/>
                    <a:pt x="171" y="1180"/>
                    <a:pt x="186" y="1180"/>
                  </a:cubicBezTo>
                  <a:cubicBezTo>
                    <a:pt x="208" y="1180"/>
                    <a:pt x="260" y="1165"/>
                    <a:pt x="275" y="1173"/>
                  </a:cubicBezTo>
                  <a:lnTo>
                    <a:pt x="283" y="1180"/>
                  </a:lnTo>
                  <a:cubicBezTo>
                    <a:pt x="283" y="1173"/>
                    <a:pt x="283" y="1173"/>
                    <a:pt x="283" y="1165"/>
                  </a:cubicBezTo>
                  <a:cubicBezTo>
                    <a:pt x="290" y="1151"/>
                    <a:pt x="290" y="1121"/>
                    <a:pt x="312" y="1113"/>
                  </a:cubicBezTo>
                  <a:cubicBezTo>
                    <a:pt x="327" y="1113"/>
                    <a:pt x="349" y="1151"/>
                    <a:pt x="357" y="1158"/>
                  </a:cubicBezTo>
                  <a:cubicBezTo>
                    <a:pt x="372" y="1173"/>
                    <a:pt x="394" y="1195"/>
                    <a:pt x="416" y="1202"/>
                  </a:cubicBezTo>
                  <a:cubicBezTo>
                    <a:pt x="453" y="1202"/>
                    <a:pt x="446" y="1173"/>
                    <a:pt x="446" y="1143"/>
                  </a:cubicBezTo>
                  <a:cubicBezTo>
                    <a:pt x="476" y="1143"/>
                    <a:pt x="528" y="1136"/>
                    <a:pt x="550" y="1143"/>
                  </a:cubicBezTo>
                  <a:cubicBezTo>
                    <a:pt x="580" y="1158"/>
                    <a:pt x="580" y="1217"/>
                    <a:pt x="602" y="1217"/>
                  </a:cubicBezTo>
                  <a:cubicBezTo>
                    <a:pt x="602" y="1165"/>
                    <a:pt x="676" y="1165"/>
                    <a:pt x="713" y="1180"/>
                  </a:cubicBezTo>
                  <a:cubicBezTo>
                    <a:pt x="750" y="1202"/>
                    <a:pt x="780" y="1232"/>
                    <a:pt x="795" y="1270"/>
                  </a:cubicBezTo>
                  <a:cubicBezTo>
                    <a:pt x="854" y="1277"/>
                    <a:pt x="884" y="1084"/>
                    <a:pt x="891" y="1054"/>
                  </a:cubicBezTo>
                  <a:cubicBezTo>
                    <a:pt x="899" y="1032"/>
                    <a:pt x="899" y="1010"/>
                    <a:pt x="906" y="995"/>
                  </a:cubicBezTo>
                  <a:cubicBezTo>
                    <a:pt x="914" y="972"/>
                    <a:pt x="928" y="965"/>
                    <a:pt x="936" y="943"/>
                  </a:cubicBezTo>
                  <a:cubicBezTo>
                    <a:pt x="943" y="928"/>
                    <a:pt x="943" y="905"/>
                    <a:pt x="958" y="891"/>
                  </a:cubicBezTo>
                  <a:cubicBezTo>
                    <a:pt x="966" y="876"/>
                    <a:pt x="966" y="883"/>
                    <a:pt x="973" y="868"/>
                  </a:cubicBezTo>
                  <a:cubicBezTo>
                    <a:pt x="973" y="861"/>
                    <a:pt x="973" y="846"/>
                    <a:pt x="973" y="839"/>
                  </a:cubicBezTo>
                  <a:cubicBezTo>
                    <a:pt x="973" y="816"/>
                    <a:pt x="981" y="809"/>
                    <a:pt x="988" y="787"/>
                  </a:cubicBezTo>
                  <a:cubicBezTo>
                    <a:pt x="995" y="765"/>
                    <a:pt x="988" y="757"/>
                    <a:pt x="1018" y="742"/>
                  </a:cubicBezTo>
                  <a:cubicBezTo>
                    <a:pt x="1040" y="742"/>
                    <a:pt x="1055" y="742"/>
                    <a:pt x="1062" y="712"/>
                  </a:cubicBezTo>
                  <a:cubicBezTo>
                    <a:pt x="1070" y="698"/>
                    <a:pt x="1062" y="675"/>
                    <a:pt x="1062" y="660"/>
                  </a:cubicBezTo>
                  <a:cubicBezTo>
                    <a:pt x="1085" y="646"/>
                    <a:pt x="1099" y="646"/>
                    <a:pt x="1107" y="623"/>
                  </a:cubicBezTo>
                  <a:cubicBezTo>
                    <a:pt x="1107" y="608"/>
                    <a:pt x="1107" y="594"/>
                    <a:pt x="1107" y="579"/>
                  </a:cubicBezTo>
                  <a:cubicBezTo>
                    <a:pt x="1114" y="542"/>
                    <a:pt x="1137" y="549"/>
                    <a:pt x="1159" y="527"/>
                  </a:cubicBezTo>
                  <a:cubicBezTo>
                    <a:pt x="1174" y="497"/>
                    <a:pt x="1159" y="467"/>
                    <a:pt x="1174" y="438"/>
                  </a:cubicBezTo>
                  <a:cubicBezTo>
                    <a:pt x="1188" y="408"/>
                    <a:pt x="1188" y="408"/>
                    <a:pt x="1188" y="408"/>
                  </a:cubicBezTo>
                  <a:cubicBezTo>
                    <a:pt x="1196" y="393"/>
                    <a:pt x="1196" y="371"/>
                    <a:pt x="1196" y="356"/>
                  </a:cubicBezTo>
                  <a:cubicBezTo>
                    <a:pt x="1166" y="349"/>
                    <a:pt x="1159" y="349"/>
                    <a:pt x="1137" y="334"/>
                  </a:cubicBezTo>
                  <a:cubicBezTo>
                    <a:pt x="1122" y="326"/>
                    <a:pt x="1099" y="311"/>
                    <a:pt x="1085" y="304"/>
                  </a:cubicBezTo>
                  <a:cubicBezTo>
                    <a:pt x="1085" y="282"/>
                    <a:pt x="1085" y="237"/>
                    <a:pt x="1092" y="215"/>
                  </a:cubicBezTo>
                  <a:cubicBezTo>
                    <a:pt x="1099" y="200"/>
                    <a:pt x="1114" y="200"/>
                    <a:pt x="1122" y="185"/>
                  </a:cubicBezTo>
                  <a:cubicBezTo>
                    <a:pt x="1122" y="185"/>
                    <a:pt x="1122" y="178"/>
                    <a:pt x="1122" y="163"/>
                  </a:cubicBezTo>
                  <a:cubicBezTo>
                    <a:pt x="1085" y="163"/>
                    <a:pt x="1048" y="141"/>
                    <a:pt x="1010" y="141"/>
                  </a:cubicBezTo>
                  <a:cubicBezTo>
                    <a:pt x="1010" y="96"/>
                    <a:pt x="1018" y="59"/>
                    <a:pt x="1018" y="1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02429257-040C-9A47-A1DF-7F95E005C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400" y="5305042"/>
              <a:ext cx="1631849" cy="1417393"/>
            </a:xfrm>
            <a:custGeom>
              <a:avLst/>
              <a:gdLst>
                <a:gd name="T0" fmla="*/ 3706 w 3774"/>
                <a:gd name="T1" fmla="*/ 839 h 3283"/>
                <a:gd name="T2" fmla="*/ 3476 w 3774"/>
                <a:gd name="T3" fmla="*/ 779 h 3283"/>
                <a:gd name="T4" fmla="*/ 3171 w 3774"/>
                <a:gd name="T5" fmla="*/ 727 h 3283"/>
                <a:gd name="T6" fmla="*/ 3052 w 3774"/>
                <a:gd name="T7" fmla="*/ 720 h 3283"/>
                <a:gd name="T8" fmla="*/ 3171 w 3774"/>
                <a:gd name="T9" fmla="*/ 490 h 3283"/>
                <a:gd name="T10" fmla="*/ 2941 w 3774"/>
                <a:gd name="T11" fmla="*/ 378 h 3283"/>
                <a:gd name="T12" fmla="*/ 2867 w 3774"/>
                <a:gd name="T13" fmla="*/ 282 h 3283"/>
                <a:gd name="T14" fmla="*/ 2926 w 3774"/>
                <a:gd name="T15" fmla="*/ 148 h 3283"/>
                <a:gd name="T16" fmla="*/ 2755 w 3774"/>
                <a:gd name="T17" fmla="*/ 29 h 3283"/>
                <a:gd name="T18" fmla="*/ 2458 w 3774"/>
                <a:gd name="T19" fmla="*/ 237 h 3283"/>
                <a:gd name="T20" fmla="*/ 2362 w 3774"/>
                <a:gd name="T21" fmla="*/ 371 h 3283"/>
                <a:gd name="T22" fmla="*/ 1857 w 3774"/>
                <a:gd name="T23" fmla="*/ 208 h 3283"/>
                <a:gd name="T24" fmla="*/ 1567 w 3774"/>
                <a:gd name="T25" fmla="*/ 505 h 3283"/>
                <a:gd name="T26" fmla="*/ 1344 w 3774"/>
                <a:gd name="T27" fmla="*/ 690 h 3283"/>
                <a:gd name="T28" fmla="*/ 1018 w 3774"/>
                <a:gd name="T29" fmla="*/ 787 h 3283"/>
                <a:gd name="T30" fmla="*/ 906 w 3774"/>
                <a:gd name="T31" fmla="*/ 1032 h 3283"/>
                <a:gd name="T32" fmla="*/ 706 w 3774"/>
                <a:gd name="T33" fmla="*/ 1188 h 3283"/>
                <a:gd name="T34" fmla="*/ 454 w 3774"/>
                <a:gd name="T35" fmla="*/ 1403 h 3283"/>
                <a:gd name="T36" fmla="*/ 305 w 3774"/>
                <a:gd name="T37" fmla="*/ 1470 h 3283"/>
                <a:gd name="T38" fmla="*/ 0 w 3774"/>
                <a:gd name="T39" fmla="*/ 1574 h 3283"/>
                <a:gd name="T40" fmla="*/ 201 w 3774"/>
                <a:gd name="T41" fmla="*/ 1730 h 3283"/>
                <a:gd name="T42" fmla="*/ 349 w 3774"/>
                <a:gd name="T43" fmla="*/ 1841 h 3283"/>
                <a:gd name="T44" fmla="*/ 386 w 3774"/>
                <a:gd name="T45" fmla="*/ 2116 h 3283"/>
                <a:gd name="T46" fmla="*/ 386 w 3774"/>
                <a:gd name="T47" fmla="*/ 2153 h 3283"/>
                <a:gd name="T48" fmla="*/ 661 w 3774"/>
                <a:gd name="T49" fmla="*/ 2072 h 3283"/>
                <a:gd name="T50" fmla="*/ 944 w 3774"/>
                <a:gd name="T51" fmla="*/ 2079 h 3283"/>
                <a:gd name="T52" fmla="*/ 1285 w 3774"/>
                <a:gd name="T53" fmla="*/ 2027 h 3283"/>
                <a:gd name="T54" fmla="*/ 1486 w 3774"/>
                <a:gd name="T55" fmla="*/ 1938 h 3283"/>
                <a:gd name="T56" fmla="*/ 1597 w 3774"/>
                <a:gd name="T57" fmla="*/ 1745 h 3283"/>
                <a:gd name="T58" fmla="*/ 1693 w 3774"/>
                <a:gd name="T59" fmla="*/ 1552 h 3283"/>
                <a:gd name="T60" fmla="*/ 1842 w 3774"/>
                <a:gd name="T61" fmla="*/ 1537 h 3283"/>
                <a:gd name="T62" fmla="*/ 2080 w 3774"/>
                <a:gd name="T63" fmla="*/ 1425 h 3283"/>
                <a:gd name="T64" fmla="*/ 2161 w 3774"/>
                <a:gd name="T65" fmla="*/ 1396 h 3283"/>
                <a:gd name="T66" fmla="*/ 2310 w 3774"/>
                <a:gd name="T67" fmla="*/ 1329 h 3283"/>
                <a:gd name="T68" fmla="*/ 2444 w 3774"/>
                <a:gd name="T69" fmla="*/ 1270 h 3283"/>
                <a:gd name="T70" fmla="*/ 2703 w 3774"/>
                <a:gd name="T71" fmla="*/ 1180 h 3283"/>
                <a:gd name="T72" fmla="*/ 2718 w 3774"/>
                <a:gd name="T73" fmla="*/ 1351 h 3283"/>
                <a:gd name="T74" fmla="*/ 2860 w 3774"/>
                <a:gd name="T75" fmla="*/ 1552 h 3283"/>
                <a:gd name="T76" fmla="*/ 2592 w 3774"/>
                <a:gd name="T77" fmla="*/ 1700 h 3283"/>
                <a:gd name="T78" fmla="*/ 2458 w 3774"/>
                <a:gd name="T79" fmla="*/ 1864 h 3283"/>
                <a:gd name="T80" fmla="*/ 2280 w 3774"/>
                <a:gd name="T81" fmla="*/ 1975 h 3283"/>
                <a:gd name="T82" fmla="*/ 2087 w 3774"/>
                <a:gd name="T83" fmla="*/ 2123 h 3283"/>
                <a:gd name="T84" fmla="*/ 1812 w 3774"/>
                <a:gd name="T85" fmla="*/ 2354 h 3283"/>
                <a:gd name="T86" fmla="*/ 1612 w 3774"/>
                <a:gd name="T87" fmla="*/ 2584 h 3283"/>
                <a:gd name="T88" fmla="*/ 1486 w 3774"/>
                <a:gd name="T89" fmla="*/ 2747 h 3283"/>
                <a:gd name="T90" fmla="*/ 1285 w 3774"/>
                <a:gd name="T91" fmla="*/ 2992 h 3283"/>
                <a:gd name="T92" fmla="*/ 1300 w 3774"/>
                <a:gd name="T93" fmla="*/ 3230 h 3283"/>
                <a:gd name="T94" fmla="*/ 1486 w 3774"/>
                <a:gd name="T95" fmla="*/ 3089 h 3283"/>
                <a:gd name="T96" fmla="*/ 1753 w 3774"/>
                <a:gd name="T97" fmla="*/ 3044 h 3283"/>
                <a:gd name="T98" fmla="*/ 1938 w 3774"/>
                <a:gd name="T99" fmla="*/ 2992 h 3283"/>
                <a:gd name="T100" fmla="*/ 2132 w 3774"/>
                <a:gd name="T101" fmla="*/ 3074 h 3283"/>
                <a:gd name="T102" fmla="*/ 2273 w 3774"/>
                <a:gd name="T103" fmla="*/ 2903 h 3283"/>
                <a:gd name="T104" fmla="*/ 2347 w 3774"/>
                <a:gd name="T105" fmla="*/ 2651 h 3283"/>
                <a:gd name="T106" fmla="*/ 2369 w 3774"/>
                <a:gd name="T107" fmla="*/ 2406 h 3283"/>
                <a:gd name="T108" fmla="*/ 2495 w 3774"/>
                <a:gd name="T109" fmla="*/ 2109 h 3283"/>
                <a:gd name="T110" fmla="*/ 2726 w 3774"/>
                <a:gd name="T111" fmla="*/ 1938 h 3283"/>
                <a:gd name="T112" fmla="*/ 3112 w 3774"/>
                <a:gd name="T113" fmla="*/ 1604 h 3283"/>
                <a:gd name="T114" fmla="*/ 3327 w 3774"/>
                <a:gd name="T115" fmla="*/ 1544 h 3283"/>
                <a:gd name="T116" fmla="*/ 3483 w 3774"/>
                <a:gd name="T117" fmla="*/ 1626 h 3283"/>
                <a:gd name="T118" fmla="*/ 3587 w 3774"/>
                <a:gd name="T119" fmla="*/ 1537 h 3283"/>
                <a:gd name="T120" fmla="*/ 3491 w 3774"/>
                <a:gd name="T121" fmla="*/ 1284 h 3283"/>
                <a:gd name="T122" fmla="*/ 3765 w 3774"/>
                <a:gd name="T123" fmla="*/ 995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4" h="3283">
                  <a:moveTo>
                    <a:pt x="3773" y="995"/>
                  </a:moveTo>
                  <a:lnTo>
                    <a:pt x="3773" y="995"/>
                  </a:lnTo>
                  <a:cubicBezTo>
                    <a:pt x="3773" y="965"/>
                    <a:pt x="3743" y="965"/>
                    <a:pt x="3728" y="943"/>
                  </a:cubicBezTo>
                  <a:cubicBezTo>
                    <a:pt x="3728" y="928"/>
                    <a:pt x="3728" y="905"/>
                    <a:pt x="3728" y="891"/>
                  </a:cubicBezTo>
                  <a:cubicBezTo>
                    <a:pt x="3736" y="861"/>
                    <a:pt x="3728" y="854"/>
                    <a:pt x="3706" y="839"/>
                  </a:cubicBezTo>
                  <a:cubicBezTo>
                    <a:pt x="3684" y="831"/>
                    <a:pt x="3669" y="824"/>
                    <a:pt x="3669" y="802"/>
                  </a:cubicBezTo>
                  <a:cubicBezTo>
                    <a:pt x="3654" y="794"/>
                    <a:pt x="3647" y="794"/>
                    <a:pt x="3639" y="779"/>
                  </a:cubicBezTo>
                  <a:cubicBezTo>
                    <a:pt x="3632" y="772"/>
                    <a:pt x="3624" y="757"/>
                    <a:pt x="3610" y="750"/>
                  </a:cubicBezTo>
                  <a:cubicBezTo>
                    <a:pt x="3595" y="742"/>
                    <a:pt x="3550" y="750"/>
                    <a:pt x="3535" y="750"/>
                  </a:cubicBezTo>
                  <a:cubicBezTo>
                    <a:pt x="3513" y="757"/>
                    <a:pt x="3498" y="779"/>
                    <a:pt x="3476" y="779"/>
                  </a:cubicBezTo>
                  <a:cubicBezTo>
                    <a:pt x="3461" y="779"/>
                    <a:pt x="3453" y="757"/>
                    <a:pt x="3439" y="750"/>
                  </a:cubicBezTo>
                  <a:cubicBezTo>
                    <a:pt x="3424" y="750"/>
                    <a:pt x="3416" y="750"/>
                    <a:pt x="3409" y="757"/>
                  </a:cubicBezTo>
                  <a:cubicBezTo>
                    <a:pt x="3372" y="765"/>
                    <a:pt x="3357" y="772"/>
                    <a:pt x="3327" y="750"/>
                  </a:cubicBezTo>
                  <a:cubicBezTo>
                    <a:pt x="3305" y="735"/>
                    <a:pt x="3275" y="705"/>
                    <a:pt x="3246" y="705"/>
                  </a:cubicBezTo>
                  <a:cubicBezTo>
                    <a:pt x="3223" y="698"/>
                    <a:pt x="3194" y="720"/>
                    <a:pt x="3171" y="727"/>
                  </a:cubicBezTo>
                  <a:cubicBezTo>
                    <a:pt x="3149" y="735"/>
                    <a:pt x="3119" y="750"/>
                    <a:pt x="3112" y="765"/>
                  </a:cubicBezTo>
                  <a:cubicBezTo>
                    <a:pt x="3090" y="779"/>
                    <a:pt x="3105" y="794"/>
                    <a:pt x="3097" y="816"/>
                  </a:cubicBezTo>
                  <a:cubicBezTo>
                    <a:pt x="3082" y="809"/>
                    <a:pt x="3067" y="809"/>
                    <a:pt x="3052" y="802"/>
                  </a:cubicBezTo>
                  <a:cubicBezTo>
                    <a:pt x="3038" y="802"/>
                    <a:pt x="3023" y="802"/>
                    <a:pt x="3008" y="802"/>
                  </a:cubicBezTo>
                  <a:cubicBezTo>
                    <a:pt x="3000" y="757"/>
                    <a:pt x="3060" y="757"/>
                    <a:pt x="3052" y="720"/>
                  </a:cubicBezTo>
                  <a:cubicBezTo>
                    <a:pt x="3030" y="720"/>
                    <a:pt x="3038" y="668"/>
                    <a:pt x="3045" y="653"/>
                  </a:cubicBezTo>
                  <a:cubicBezTo>
                    <a:pt x="3067" y="653"/>
                    <a:pt x="3075" y="631"/>
                    <a:pt x="3090" y="623"/>
                  </a:cubicBezTo>
                  <a:cubicBezTo>
                    <a:pt x="3112" y="594"/>
                    <a:pt x="3097" y="608"/>
                    <a:pt x="3097" y="579"/>
                  </a:cubicBezTo>
                  <a:cubicBezTo>
                    <a:pt x="3097" y="534"/>
                    <a:pt x="3149" y="534"/>
                    <a:pt x="3164" y="512"/>
                  </a:cubicBezTo>
                  <a:cubicBezTo>
                    <a:pt x="3171" y="505"/>
                    <a:pt x="3171" y="490"/>
                    <a:pt x="3171" y="490"/>
                  </a:cubicBezTo>
                  <a:cubicBezTo>
                    <a:pt x="3179" y="482"/>
                    <a:pt x="3194" y="490"/>
                    <a:pt x="3194" y="475"/>
                  </a:cubicBezTo>
                  <a:cubicBezTo>
                    <a:pt x="3201" y="460"/>
                    <a:pt x="3142" y="430"/>
                    <a:pt x="3134" y="415"/>
                  </a:cubicBezTo>
                  <a:cubicBezTo>
                    <a:pt x="3119" y="400"/>
                    <a:pt x="3097" y="371"/>
                    <a:pt x="3090" y="349"/>
                  </a:cubicBezTo>
                  <a:cubicBezTo>
                    <a:pt x="3082" y="326"/>
                    <a:pt x="3090" y="311"/>
                    <a:pt x="3082" y="289"/>
                  </a:cubicBezTo>
                  <a:cubicBezTo>
                    <a:pt x="3015" y="282"/>
                    <a:pt x="2949" y="311"/>
                    <a:pt x="2941" y="378"/>
                  </a:cubicBezTo>
                  <a:cubicBezTo>
                    <a:pt x="2941" y="393"/>
                    <a:pt x="2949" y="415"/>
                    <a:pt x="2926" y="423"/>
                  </a:cubicBezTo>
                  <a:cubicBezTo>
                    <a:pt x="2911" y="430"/>
                    <a:pt x="2904" y="423"/>
                    <a:pt x="2897" y="408"/>
                  </a:cubicBezTo>
                  <a:cubicBezTo>
                    <a:pt x="2889" y="378"/>
                    <a:pt x="2919" y="356"/>
                    <a:pt x="2904" y="326"/>
                  </a:cubicBezTo>
                  <a:cubicBezTo>
                    <a:pt x="2889" y="326"/>
                    <a:pt x="2867" y="319"/>
                    <a:pt x="2852" y="319"/>
                  </a:cubicBezTo>
                  <a:cubicBezTo>
                    <a:pt x="2852" y="304"/>
                    <a:pt x="2867" y="297"/>
                    <a:pt x="2867" y="282"/>
                  </a:cubicBezTo>
                  <a:cubicBezTo>
                    <a:pt x="2874" y="282"/>
                    <a:pt x="2889" y="274"/>
                    <a:pt x="2889" y="282"/>
                  </a:cubicBezTo>
                  <a:cubicBezTo>
                    <a:pt x="2897" y="267"/>
                    <a:pt x="2934" y="200"/>
                    <a:pt x="2949" y="200"/>
                  </a:cubicBezTo>
                  <a:cubicBezTo>
                    <a:pt x="2963" y="193"/>
                    <a:pt x="2978" y="208"/>
                    <a:pt x="2986" y="185"/>
                  </a:cubicBezTo>
                  <a:cubicBezTo>
                    <a:pt x="2993" y="178"/>
                    <a:pt x="2978" y="155"/>
                    <a:pt x="2986" y="148"/>
                  </a:cubicBezTo>
                  <a:cubicBezTo>
                    <a:pt x="2963" y="133"/>
                    <a:pt x="2949" y="148"/>
                    <a:pt x="2926" y="148"/>
                  </a:cubicBezTo>
                  <a:cubicBezTo>
                    <a:pt x="2897" y="155"/>
                    <a:pt x="2882" y="133"/>
                    <a:pt x="2867" y="103"/>
                  </a:cubicBezTo>
                  <a:cubicBezTo>
                    <a:pt x="2860" y="89"/>
                    <a:pt x="2867" y="96"/>
                    <a:pt x="2852" y="81"/>
                  </a:cubicBezTo>
                  <a:cubicBezTo>
                    <a:pt x="2845" y="66"/>
                    <a:pt x="2822" y="66"/>
                    <a:pt x="2815" y="52"/>
                  </a:cubicBezTo>
                  <a:cubicBezTo>
                    <a:pt x="2800" y="37"/>
                    <a:pt x="2807" y="7"/>
                    <a:pt x="2778" y="0"/>
                  </a:cubicBezTo>
                  <a:cubicBezTo>
                    <a:pt x="2778" y="29"/>
                    <a:pt x="2770" y="14"/>
                    <a:pt x="2755" y="29"/>
                  </a:cubicBezTo>
                  <a:cubicBezTo>
                    <a:pt x="2741" y="37"/>
                    <a:pt x="2748" y="44"/>
                    <a:pt x="2741" y="52"/>
                  </a:cubicBezTo>
                  <a:cubicBezTo>
                    <a:pt x="2733" y="66"/>
                    <a:pt x="2718" y="66"/>
                    <a:pt x="2711" y="66"/>
                  </a:cubicBezTo>
                  <a:cubicBezTo>
                    <a:pt x="2674" y="89"/>
                    <a:pt x="2644" y="111"/>
                    <a:pt x="2607" y="126"/>
                  </a:cubicBezTo>
                  <a:cubicBezTo>
                    <a:pt x="2570" y="148"/>
                    <a:pt x="2533" y="163"/>
                    <a:pt x="2503" y="193"/>
                  </a:cubicBezTo>
                  <a:cubicBezTo>
                    <a:pt x="2488" y="200"/>
                    <a:pt x="2458" y="215"/>
                    <a:pt x="2458" y="237"/>
                  </a:cubicBezTo>
                  <a:cubicBezTo>
                    <a:pt x="2458" y="245"/>
                    <a:pt x="2473" y="245"/>
                    <a:pt x="2473" y="260"/>
                  </a:cubicBezTo>
                  <a:cubicBezTo>
                    <a:pt x="2473" y="267"/>
                    <a:pt x="2473" y="274"/>
                    <a:pt x="2473" y="282"/>
                  </a:cubicBezTo>
                  <a:cubicBezTo>
                    <a:pt x="2466" y="282"/>
                    <a:pt x="2451" y="282"/>
                    <a:pt x="2436" y="282"/>
                  </a:cubicBezTo>
                  <a:cubicBezTo>
                    <a:pt x="2451" y="304"/>
                    <a:pt x="2444" y="334"/>
                    <a:pt x="2429" y="349"/>
                  </a:cubicBezTo>
                  <a:cubicBezTo>
                    <a:pt x="2414" y="363"/>
                    <a:pt x="2384" y="363"/>
                    <a:pt x="2362" y="371"/>
                  </a:cubicBezTo>
                  <a:cubicBezTo>
                    <a:pt x="2332" y="371"/>
                    <a:pt x="2303" y="349"/>
                    <a:pt x="2273" y="326"/>
                  </a:cubicBezTo>
                  <a:cubicBezTo>
                    <a:pt x="2243" y="311"/>
                    <a:pt x="2221" y="304"/>
                    <a:pt x="2184" y="304"/>
                  </a:cubicBezTo>
                  <a:cubicBezTo>
                    <a:pt x="2154" y="304"/>
                    <a:pt x="2132" y="311"/>
                    <a:pt x="2102" y="311"/>
                  </a:cubicBezTo>
                  <a:cubicBezTo>
                    <a:pt x="2058" y="319"/>
                    <a:pt x="2043" y="311"/>
                    <a:pt x="2005" y="282"/>
                  </a:cubicBezTo>
                  <a:cubicBezTo>
                    <a:pt x="1961" y="252"/>
                    <a:pt x="1916" y="208"/>
                    <a:pt x="1857" y="208"/>
                  </a:cubicBezTo>
                  <a:cubicBezTo>
                    <a:pt x="1857" y="245"/>
                    <a:pt x="1857" y="267"/>
                    <a:pt x="1820" y="282"/>
                  </a:cubicBezTo>
                  <a:cubicBezTo>
                    <a:pt x="1790" y="297"/>
                    <a:pt x="1760" y="289"/>
                    <a:pt x="1731" y="304"/>
                  </a:cubicBezTo>
                  <a:cubicBezTo>
                    <a:pt x="1693" y="319"/>
                    <a:pt x="1686" y="349"/>
                    <a:pt x="1656" y="371"/>
                  </a:cubicBezTo>
                  <a:cubicBezTo>
                    <a:pt x="1634" y="386"/>
                    <a:pt x="1612" y="408"/>
                    <a:pt x="1604" y="430"/>
                  </a:cubicBezTo>
                  <a:cubicBezTo>
                    <a:pt x="1597" y="445"/>
                    <a:pt x="1582" y="497"/>
                    <a:pt x="1567" y="505"/>
                  </a:cubicBezTo>
                  <a:cubicBezTo>
                    <a:pt x="1560" y="505"/>
                    <a:pt x="1515" y="497"/>
                    <a:pt x="1508" y="505"/>
                  </a:cubicBezTo>
                  <a:cubicBezTo>
                    <a:pt x="1501" y="519"/>
                    <a:pt x="1530" y="534"/>
                    <a:pt x="1523" y="557"/>
                  </a:cubicBezTo>
                  <a:cubicBezTo>
                    <a:pt x="1523" y="571"/>
                    <a:pt x="1456" y="594"/>
                    <a:pt x="1441" y="601"/>
                  </a:cubicBezTo>
                  <a:cubicBezTo>
                    <a:pt x="1448" y="631"/>
                    <a:pt x="1404" y="646"/>
                    <a:pt x="1382" y="660"/>
                  </a:cubicBezTo>
                  <a:cubicBezTo>
                    <a:pt x="1367" y="668"/>
                    <a:pt x="1359" y="675"/>
                    <a:pt x="1344" y="690"/>
                  </a:cubicBezTo>
                  <a:cubicBezTo>
                    <a:pt x="1337" y="698"/>
                    <a:pt x="1322" y="720"/>
                    <a:pt x="1307" y="727"/>
                  </a:cubicBezTo>
                  <a:cubicBezTo>
                    <a:pt x="1285" y="735"/>
                    <a:pt x="1263" y="720"/>
                    <a:pt x="1241" y="727"/>
                  </a:cubicBezTo>
                  <a:cubicBezTo>
                    <a:pt x="1218" y="727"/>
                    <a:pt x="1211" y="735"/>
                    <a:pt x="1196" y="742"/>
                  </a:cubicBezTo>
                  <a:cubicBezTo>
                    <a:pt x="1166" y="757"/>
                    <a:pt x="1137" y="765"/>
                    <a:pt x="1107" y="779"/>
                  </a:cubicBezTo>
                  <a:cubicBezTo>
                    <a:pt x="1077" y="794"/>
                    <a:pt x="1048" y="779"/>
                    <a:pt x="1018" y="787"/>
                  </a:cubicBezTo>
                  <a:cubicBezTo>
                    <a:pt x="988" y="794"/>
                    <a:pt x="996" y="831"/>
                    <a:pt x="996" y="861"/>
                  </a:cubicBezTo>
                  <a:cubicBezTo>
                    <a:pt x="996" y="891"/>
                    <a:pt x="996" y="913"/>
                    <a:pt x="981" y="943"/>
                  </a:cubicBezTo>
                  <a:cubicBezTo>
                    <a:pt x="973" y="957"/>
                    <a:pt x="966" y="972"/>
                    <a:pt x="958" y="980"/>
                  </a:cubicBezTo>
                  <a:cubicBezTo>
                    <a:pt x="951" y="987"/>
                    <a:pt x="936" y="995"/>
                    <a:pt x="929" y="1002"/>
                  </a:cubicBezTo>
                  <a:cubicBezTo>
                    <a:pt x="921" y="1017"/>
                    <a:pt x="921" y="1024"/>
                    <a:pt x="906" y="1032"/>
                  </a:cubicBezTo>
                  <a:cubicBezTo>
                    <a:pt x="891" y="1047"/>
                    <a:pt x="877" y="1047"/>
                    <a:pt x="862" y="1054"/>
                  </a:cubicBezTo>
                  <a:cubicBezTo>
                    <a:pt x="854" y="1069"/>
                    <a:pt x="854" y="1084"/>
                    <a:pt x="840" y="1091"/>
                  </a:cubicBezTo>
                  <a:cubicBezTo>
                    <a:pt x="825" y="1099"/>
                    <a:pt x="817" y="1106"/>
                    <a:pt x="802" y="1113"/>
                  </a:cubicBezTo>
                  <a:cubicBezTo>
                    <a:pt x="780" y="1121"/>
                    <a:pt x="736" y="1128"/>
                    <a:pt x="721" y="1151"/>
                  </a:cubicBezTo>
                  <a:cubicBezTo>
                    <a:pt x="713" y="1165"/>
                    <a:pt x="721" y="1173"/>
                    <a:pt x="706" y="1188"/>
                  </a:cubicBezTo>
                  <a:cubicBezTo>
                    <a:pt x="699" y="1202"/>
                    <a:pt x="669" y="1210"/>
                    <a:pt x="676" y="1232"/>
                  </a:cubicBezTo>
                  <a:cubicBezTo>
                    <a:pt x="691" y="1240"/>
                    <a:pt x="713" y="1247"/>
                    <a:pt x="721" y="1262"/>
                  </a:cubicBezTo>
                  <a:cubicBezTo>
                    <a:pt x="765" y="1329"/>
                    <a:pt x="587" y="1344"/>
                    <a:pt x="594" y="1403"/>
                  </a:cubicBezTo>
                  <a:cubicBezTo>
                    <a:pt x="572" y="1418"/>
                    <a:pt x="535" y="1396"/>
                    <a:pt x="505" y="1410"/>
                  </a:cubicBezTo>
                  <a:cubicBezTo>
                    <a:pt x="476" y="1433"/>
                    <a:pt x="468" y="1455"/>
                    <a:pt x="454" y="1403"/>
                  </a:cubicBezTo>
                  <a:cubicBezTo>
                    <a:pt x="439" y="1403"/>
                    <a:pt x="431" y="1403"/>
                    <a:pt x="416" y="1403"/>
                  </a:cubicBezTo>
                  <a:cubicBezTo>
                    <a:pt x="416" y="1403"/>
                    <a:pt x="416" y="1403"/>
                    <a:pt x="424" y="1403"/>
                  </a:cubicBezTo>
                  <a:cubicBezTo>
                    <a:pt x="424" y="1418"/>
                    <a:pt x="424" y="1425"/>
                    <a:pt x="424" y="1440"/>
                  </a:cubicBezTo>
                  <a:cubicBezTo>
                    <a:pt x="386" y="1440"/>
                    <a:pt x="372" y="1433"/>
                    <a:pt x="342" y="1448"/>
                  </a:cubicBezTo>
                  <a:cubicBezTo>
                    <a:pt x="327" y="1455"/>
                    <a:pt x="312" y="1455"/>
                    <a:pt x="305" y="1470"/>
                  </a:cubicBezTo>
                  <a:cubicBezTo>
                    <a:pt x="290" y="1485"/>
                    <a:pt x="290" y="1500"/>
                    <a:pt x="275" y="1507"/>
                  </a:cubicBezTo>
                  <a:cubicBezTo>
                    <a:pt x="268" y="1515"/>
                    <a:pt x="253" y="1515"/>
                    <a:pt x="238" y="1507"/>
                  </a:cubicBezTo>
                  <a:cubicBezTo>
                    <a:pt x="208" y="1500"/>
                    <a:pt x="171" y="1492"/>
                    <a:pt x="141" y="1492"/>
                  </a:cubicBezTo>
                  <a:cubicBezTo>
                    <a:pt x="104" y="1492"/>
                    <a:pt x="67" y="1485"/>
                    <a:pt x="38" y="1485"/>
                  </a:cubicBezTo>
                  <a:cubicBezTo>
                    <a:pt x="30" y="1515"/>
                    <a:pt x="38" y="1567"/>
                    <a:pt x="0" y="1574"/>
                  </a:cubicBezTo>
                  <a:cubicBezTo>
                    <a:pt x="8" y="1589"/>
                    <a:pt x="23" y="1604"/>
                    <a:pt x="30" y="1618"/>
                  </a:cubicBezTo>
                  <a:cubicBezTo>
                    <a:pt x="38" y="1633"/>
                    <a:pt x="30" y="1656"/>
                    <a:pt x="38" y="1670"/>
                  </a:cubicBezTo>
                  <a:cubicBezTo>
                    <a:pt x="52" y="1685"/>
                    <a:pt x="75" y="1693"/>
                    <a:pt x="97" y="1700"/>
                  </a:cubicBezTo>
                  <a:cubicBezTo>
                    <a:pt x="127" y="1715"/>
                    <a:pt x="119" y="1722"/>
                    <a:pt x="134" y="1752"/>
                  </a:cubicBezTo>
                  <a:cubicBezTo>
                    <a:pt x="149" y="1722"/>
                    <a:pt x="164" y="1730"/>
                    <a:pt x="201" y="1730"/>
                  </a:cubicBezTo>
                  <a:cubicBezTo>
                    <a:pt x="231" y="1730"/>
                    <a:pt x="246" y="1715"/>
                    <a:pt x="268" y="1700"/>
                  </a:cubicBezTo>
                  <a:cubicBezTo>
                    <a:pt x="297" y="1685"/>
                    <a:pt x="297" y="1707"/>
                    <a:pt x="312" y="1730"/>
                  </a:cubicBezTo>
                  <a:cubicBezTo>
                    <a:pt x="327" y="1745"/>
                    <a:pt x="342" y="1767"/>
                    <a:pt x="357" y="1782"/>
                  </a:cubicBezTo>
                  <a:cubicBezTo>
                    <a:pt x="364" y="1789"/>
                    <a:pt x="379" y="1812"/>
                    <a:pt x="372" y="1819"/>
                  </a:cubicBezTo>
                  <a:cubicBezTo>
                    <a:pt x="372" y="1826"/>
                    <a:pt x="349" y="1826"/>
                    <a:pt x="349" y="1841"/>
                  </a:cubicBezTo>
                  <a:cubicBezTo>
                    <a:pt x="342" y="1849"/>
                    <a:pt x="349" y="1864"/>
                    <a:pt x="342" y="1871"/>
                  </a:cubicBezTo>
                  <a:cubicBezTo>
                    <a:pt x="335" y="1886"/>
                    <a:pt x="320" y="1878"/>
                    <a:pt x="312" y="1893"/>
                  </a:cubicBezTo>
                  <a:cubicBezTo>
                    <a:pt x="305" y="1901"/>
                    <a:pt x="297" y="1945"/>
                    <a:pt x="305" y="1953"/>
                  </a:cubicBezTo>
                  <a:cubicBezTo>
                    <a:pt x="312" y="1975"/>
                    <a:pt x="357" y="1997"/>
                    <a:pt x="372" y="2005"/>
                  </a:cubicBezTo>
                  <a:cubicBezTo>
                    <a:pt x="379" y="2049"/>
                    <a:pt x="409" y="2072"/>
                    <a:pt x="386" y="2116"/>
                  </a:cubicBezTo>
                  <a:cubicBezTo>
                    <a:pt x="379" y="2153"/>
                    <a:pt x="335" y="2153"/>
                    <a:pt x="305" y="2153"/>
                  </a:cubicBezTo>
                  <a:cubicBezTo>
                    <a:pt x="305" y="2146"/>
                    <a:pt x="305" y="2138"/>
                    <a:pt x="305" y="2138"/>
                  </a:cubicBezTo>
                  <a:cubicBezTo>
                    <a:pt x="297" y="2138"/>
                    <a:pt x="283" y="2131"/>
                    <a:pt x="268" y="2131"/>
                  </a:cubicBezTo>
                  <a:cubicBezTo>
                    <a:pt x="283" y="2146"/>
                    <a:pt x="297" y="2153"/>
                    <a:pt x="312" y="2153"/>
                  </a:cubicBezTo>
                  <a:cubicBezTo>
                    <a:pt x="342" y="2161"/>
                    <a:pt x="364" y="2161"/>
                    <a:pt x="386" y="2153"/>
                  </a:cubicBezTo>
                  <a:cubicBezTo>
                    <a:pt x="409" y="2146"/>
                    <a:pt x="424" y="2146"/>
                    <a:pt x="446" y="2138"/>
                  </a:cubicBezTo>
                  <a:cubicBezTo>
                    <a:pt x="461" y="2138"/>
                    <a:pt x="476" y="2131"/>
                    <a:pt x="491" y="2131"/>
                  </a:cubicBezTo>
                  <a:cubicBezTo>
                    <a:pt x="505" y="2131"/>
                    <a:pt x="513" y="2116"/>
                    <a:pt x="528" y="2116"/>
                  </a:cubicBezTo>
                  <a:cubicBezTo>
                    <a:pt x="543" y="2109"/>
                    <a:pt x="565" y="2109"/>
                    <a:pt x="580" y="2109"/>
                  </a:cubicBezTo>
                  <a:cubicBezTo>
                    <a:pt x="609" y="2101"/>
                    <a:pt x="632" y="2086"/>
                    <a:pt x="661" y="2072"/>
                  </a:cubicBezTo>
                  <a:cubicBezTo>
                    <a:pt x="669" y="2072"/>
                    <a:pt x="676" y="2057"/>
                    <a:pt x="684" y="2057"/>
                  </a:cubicBezTo>
                  <a:cubicBezTo>
                    <a:pt x="699" y="2057"/>
                    <a:pt x="706" y="2057"/>
                    <a:pt x="713" y="2057"/>
                  </a:cubicBezTo>
                  <a:cubicBezTo>
                    <a:pt x="736" y="2049"/>
                    <a:pt x="736" y="2027"/>
                    <a:pt x="758" y="2027"/>
                  </a:cubicBezTo>
                  <a:cubicBezTo>
                    <a:pt x="802" y="2027"/>
                    <a:pt x="840" y="2042"/>
                    <a:pt x="877" y="2049"/>
                  </a:cubicBezTo>
                  <a:cubicBezTo>
                    <a:pt x="899" y="2057"/>
                    <a:pt x="921" y="2064"/>
                    <a:pt x="944" y="2079"/>
                  </a:cubicBezTo>
                  <a:cubicBezTo>
                    <a:pt x="973" y="2094"/>
                    <a:pt x="996" y="2086"/>
                    <a:pt x="1025" y="2086"/>
                  </a:cubicBezTo>
                  <a:cubicBezTo>
                    <a:pt x="1048" y="2079"/>
                    <a:pt x="1077" y="2079"/>
                    <a:pt x="1092" y="2072"/>
                  </a:cubicBezTo>
                  <a:cubicBezTo>
                    <a:pt x="1122" y="2042"/>
                    <a:pt x="1159" y="2042"/>
                    <a:pt x="1203" y="2049"/>
                  </a:cubicBezTo>
                  <a:cubicBezTo>
                    <a:pt x="1218" y="2049"/>
                    <a:pt x="1241" y="2049"/>
                    <a:pt x="1256" y="2042"/>
                  </a:cubicBezTo>
                  <a:cubicBezTo>
                    <a:pt x="1270" y="2034"/>
                    <a:pt x="1270" y="2027"/>
                    <a:pt x="1285" y="2027"/>
                  </a:cubicBezTo>
                  <a:cubicBezTo>
                    <a:pt x="1293" y="2027"/>
                    <a:pt x="1300" y="2027"/>
                    <a:pt x="1307" y="2027"/>
                  </a:cubicBezTo>
                  <a:cubicBezTo>
                    <a:pt x="1330" y="2027"/>
                    <a:pt x="1352" y="2027"/>
                    <a:pt x="1367" y="2027"/>
                  </a:cubicBezTo>
                  <a:cubicBezTo>
                    <a:pt x="1389" y="2019"/>
                    <a:pt x="1404" y="2012"/>
                    <a:pt x="1419" y="1997"/>
                  </a:cubicBezTo>
                  <a:cubicBezTo>
                    <a:pt x="1426" y="1982"/>
                    <a:pt x="1434" y="1967"/>
                    <a:pt x="1441" y="1953"/>
                  </a:cubicBezTo>
                  <a:cubicBezTo>
                    <a:pt x="1456" y="1938"/>
                    <a:pt x="1463" y="1938"/>
                    <a:pt x="1486" y="1938"/>
                  </a:cubicBezTo>
                  <a:cubicBezTo>
                    <a:pt x="1486" y="1923"/>
                    <a:pt x="1478" y="1908"/>
                    <a:pt x="1486" y="1893"/>
                  </a:cubicBezTo>
                  <a:cubicBezTo>
                    <a:pt x="1486" y="1871"/>
                    <a:pt x="1493" y="1856"/>
                    <a:pt x="1501" y="1849"/>
                  </a:cubicBezTo>
                  <a:cubicBezTo>
                    <a:pt x="1523" y="1819"/>
                    <a:pt x="1538" y="1797"/>
                    <a:pt x="1560" y="1774"/>
                  </a:cubicBezTo>
                  <a:cubicBezTo>
                    <a:pt x="1567" y="1767"/>
                    <a:pt x="1575" y="1760"/>
                    <a:pt x="1582" y="1760"/>
                  </a:cubicBezTo>
                  <a:cubicBezTo>
                    <a:pt x="1582" y="1752"/>
                    <a:pt x="1590" y="1745"/>
                    <a:pt x="1597" y="1745"/>
                  </a:cubicBezTo>
                  <a:cubicBezTo>
                    <a:pt x="1604" y="1730"/>
                    <a:pt x="1619" y="1722"/>
                    <a:pt x="1634" y="1707"/>
                  </a:cubicBezTo>
                  <a:cubicBezTo>
                    <a:pt x="1642" y="1700"/>
                    <a:pt x="1656" y="1685"/>
                    <a:pt x="1664" y="1678"/>
                  </a:cubicBezTo>
                  <a:cubicBezTo>
                    <a:pt x="1679" y="1663"/>
                    <a:pt x="1686" y="1641"/>
                    <a:pt x="1701" y="1641"/>
                  </a:cubicBezTo>
                  <a:cubicBezTo>
                    <a:pt x="1701" y="1641"/>
                    <a:pt x="1701" y="1641"/>
                    <a:pt x="1708" y="1633"/>
                  </a:cubicBezTo>
                  <a:cubicBezTo>
                    <a:pt x="1708" y="1618"/>
                    <a:pt x="1708" y="1567"/>
                    <a:pt x="1693" y="1552"/>
                  </a:cubicBezTo>
                  <a:cubicBezTo>
                    <a:pt x="1686" y="1544"/>
                    <a:pt x="1679" y="1552"/>
                    <a:pt x="1679" y="1537"/>
                  </a:cubicBezTo>
                  <a:cubicBezTo>
                    <a:pt x="1679" y="1529"/>
                    <a:pt x="1679" y="1522"/>
                    <a:pt x="1686" y="1515"/>
                  </a:cubicBezTo>
                  <a:cubicBezTo>
                    <a:pt x="1701" y="1515"/>
                    <a:pt x="1731" y="1529"/>
                    <a:pt x="1738" y="1529"/>
                  </a:cubicBezTo>
                  <a:cubicBezTo>
                    <a:pt x="1753" y="1537"/>
                    <a:pt x="1775" y="1559"/>
                    <a:pt x="1790" y="1559"/>
                  </a:cubicBezTo>
                  <a:cubicBezTo>
                    <a:pt x="1812" y="1559"/>
                    <a:pt x="1827" y="1544"/>
                    <a:pt x="1842" y="1537"/>
                  </a:cubicBezTo>
                  <a:cubicBezTo>
                    <a:pt x="1857" y="1529"/>
                    <a:pt x="1887" y="1544"/>
                    <a:pt x="1887" y="1522"/>
                  </a:cubicBezTo>
                  <a:cubicBezTo>
                    <a:pt x="1909" y="1515"/>
                    <a:pt x="1924" y="1529"/>
                    <a:pt x="1946" y="1507"/>
                  </a:cubicBezTo>
                  <a:cubicBezTo>
                    <a:pt x="1961" y="1500"/>
                    <a:pt x="1983" y="1485"/>
                    <a:pt x="2005" y="1477"/>
                  </a:cubicBezTo>
                  <a:cubicBezTo>
                    <a:pt x="2020" y="1470"/>
                    <a:pt x="2035" y="1462"/>
                    <a:pt x="2050" y="1448"/>
                  </a:cubicBezTo>
                  <a:cubicBezTo>
                    <a:pt x="2058" y="1440"/>
                    <a:pt x="2065" y="1433"/>
                    <a:pt x="2080" y="1425"/>
                  </a:cubicBezTo>
                  <a:cubicBezTo>
                    <a:pt x="2080" y="1425"/>
                    <a:pt x="2095" y="1425"/>
                    <a:pt x="2095" y="1418"/>
                  </a:cubicBezTo>
                  <a:cubicBezTo>
                    <a:pt x="2102" y="1418"/>
                    <a:pt x="2102" y="1418"/>
                    <a:pt x="2109" y="1418"/>
                  </a:cubicBezTo>
                  <a:lnTo>
                    <a:pt x="2109" y="1410"/>
                  </a:lnTo>
                  <a:cubicBezTo>
                    <a:pt x="2124" y="1403"/>
                    <a:pt x="2117" y="1403"/>
                    <a:pt x="2132" y="1396"/>
                  </a:cubicBezTo>
                  <a:cubicBezTo>
                    <a:pt x="2139" y="1396"/>
                    <a:pt x="2154" y="1396"/>
                    <a:pt x="2161" y="1396"/>
                  </a:cubicBezTo>
                  <a:cubicBezTo>
                    <a:pt x="2169" y="1388"/>
                    <a:pt x="2169" y="1381"/>
                    <a:pt x="2184" y="1373"/>
                  </a:cubicBezTo>
                  <a:cubicBezTo>
                    <a:pt x="2191" y="1373"/>
                    <a:pt x="2191" y="1373"/>
                    <a:pt x="2206" y="1366"/>
                  </a:cubicBezTo>
                  <a:cubicBezTo>
                    <a:pt x="2221" y="1351"/>
                    <a:pt x="2236" y="1359"/>
                    <a:pt x="2258" y="1351"/>
                  </a:cubicBezTo>
                  <a:cubicBezTo>
                    <a:pt x="2265" y="1344"/>
                    <a:pt x="2273" y="1336"/>
                    <a:pt x="2280" y="1336"/>
                  </a:cubicBezTo>
                  <a:cubicBezTo>
                    <a:pt x="2288" y="1329"/>
                    <a:pt x="2303" y="1329"/>
                    <a:pt x="2310" y="1329"/>
                  </a:cubicBezTo>
                  <a:cubicBezTo>
                    <a:pt x="2317" y="1321"/>
                    <a:pt x="2325" y="1321"/>
                    <a:pt x="2332" y="1314"/>
                  </a:cubicBezTo>
                  <a:cubicBezTo>
                    <a:pt x="2340" y="1307"/>
                    <a:pt x="2340" y="1299"/>
                    <a:pt x="2355" y="1292"/>
                  </a:cubicBezTo>
                  <a:cubicBezTo>
                    <a:pt x="2362" y="1292"/>
                    <a:pt x="2369" y="1299"/>
                    <a:pt x="2377" y="1292"/>
                  </a:cubicBezTo>
                  <a:cubicBezTo>
                    <a:pt x="2384" y="1292"/>
                    <a:pt x="2384" y="1277"/>
                    <a:pt x="2392" y="1277"/>
                  </a:cubicBezTo>
                  <a:cubicBezTo>
                    <a:pt x="2406" y="1270"/>
                    <a:pt x="2429" y="1270"/>
                    <a:pt x="2444" y="1270"/>
                  </a:cubicBezTo>
                  <a:cubicBezTo>
                    <a:pt x="2458" y="1262"/>
                    <a:pt x="2488" y="1262"/>
                    <a:pt x="2503" y="1255"/>
                  </a:cubicBezTo>
                  <a:cubicBezTo>
                    <a:pt x="2518" y="1240"/>
                    <a:pt x="2525" y="1232"/>
                    <a:pt x="2548" y="1225"/>
                  </a:cubicBezTo>
                  <a:cubicBezTo>
                    <a:pt x="2570" y="1225"/>
                    <a:pt x="2570" y="1225"/>
                    <a:pt x="2592" y="1202"/>
                  </a:cubicBezTo>
                  <a:cubicBezTo>
                    <a:pt x="2607" y="1188"/>
                    <a:pt x="2622" y="1188"/>
                    <a:pt x="2644" y="1188"/>
                  </a:cubicBezTo>
                  <a:cubicBezTo>
                    <a:pt x="2666" y="1188"/>
                    <a:pt x="2681" y="1180"/>
                    <a:pt x="2703" y="1180"/>
                  </a:cubicBezTo>
                  <a:cubicBezTo>
                    <a:pt x="2726" y="1173"/>
                    <a:pt x="2793" y="1158"/>
                    <a:pt x="2807" y="1188"/>
                  </a:cubicBezTo>
                  <a:cubicBezTo>
                    <a:pt x="2815" y="1202"/>
                    <a:pt x="2793" y="1217"/>
                    <a:pt x="2785" y="1232"/>
                  </a:cubicBezTo>
                  <a:cubicBezTo>
                    <a:pt x="2778" y="1247"/>
                    <a:pt x="2770" y="1255"/>
                    <a:pt x="2755" y="1262"/>
                  </a:cubicBezTo>
                  <a:cubicBezTo>
                    <a:pt x="2748" y="1270"/>
                    <a:pt x="2733" y="1270"/>
                    <a:pt x="2726" y="1277"/>
                  </a:cubicBezTo>
                  <a:cubicBezTo>
                    <a:pt x="2718" y="1292"/>
                    <a:pt x="2718" y="1329"/>
                    <a:pt x="2718" y="1351"/>
                  </a:cubicBezTo>
                  <a:cubicBezTo>
                    <a:pt x="2718" y="1403"/>
                    <a:pt x="2718" y="1448"/>
                    <a:pt x="2770" y="1470"/>
                  </a:cubicBezTo>
                  <a:cubicBezTo>
                    <a:pt x="2770" y="1492"/>
                    <a:pt x="2770" y="1507"/>
                    <a:pt x="2778" y="1529"/>
                  </a:cubicBezTo>
                  <a:cubicBezTo>
                    <a:pt x="2785" y="1544"/>
                    <a:pt x="2793" y="1559"/>
                    <a:pt x="2793" y="1581"/>
                  </a:cubicBezTo>
                  <a:cubicBezTo>
                    <a:pt x="2807" y="1581"/>
                    <a:pt x="2822" y="1581"/>
                    <a:pt x="2837" y="1574"/>
                  </a:cubicBezTo>
                  <a:cubicBezTo>
                    <a:pt x="2845" y="1567"/>
                    <a:pt x="2845" y="1552"/>
                    <a:pt x="2860" y="1552"/>
                  </a:cubicBezTo>
                  <a:cubicBezTo>
                    <a:pt x="2882" y="1544"/>
                    <a:pt x="2874" y="1596"/>
                    <a:pt x="2874" y="1611"/>
                  </a:cubicBezTo>
                  <a:cubicBezTo>
                    <a:pt x="2867" y="1656"/>
                    <a:pt x="2822" y="1685"/>
                    <a:pt x="2778" y="1685"/>
                  </a:cubicBezTo>
                  <a:cubicBezTo>
                    <a:pt x="2770" y="1693"/>
                    <a:pt x="2741" y="1693"/>
                    <a:pt x="2726" y="1700"/>
                  </a:cubicBezTo>
                  <a:cubicBezTo>
                    <a:pt x="2711" y="1707"/>
                    <a:pt x="2696" y="1715"/>
                    <a:pt x="2689" y="1715"/>
                  </a:cubicBezTo>
                  <a:cubicBezTo>
                    <a:pt x="2666" y="1722"/>
                    <a:pt x="2600" y="1722"/>
                    <a:pt x="2592" y="1700"/>
                  </a:cubicBezTo>
                  <a:cubicBezTo>
                    <a:pt x="2562" y="1707"/>
                    <a:pt x="2548" y="1707"/>
                    <a:pt x="2540" y="1737"/>
                  </a:cubicBezTo>
                  <a:cubicBezTo>
                    <a:pt x="2540" y="1752"/>
                    <a:pt x="2540" y="1782"/>
                    <a:pt x="2540" y="1789"/>
                  </a:cubicBezTo>
                  <a:cubicBezTo>
                    <a:pt x="2533" y="1804"/>
                    <a:pt x="2503" y="1812"/>
                    <a:pt x="2488" y="1819"/>
                  </a:cubicBezTo>
                  <a:cubicBezTo>
                    <a:pt x="2481" y="1826"/>
                    <a:pt x="2458" y="1856"/>
                    <a:pt x="2444" y="1856"/>
                  </a:cubicBezTo>
                  <a:cubicBezTo>
                    <a:pt x="2444" y="1864"/>
                    <a:pt x="2451" y="1864"/>
                    <a:pt x="2458" y="1864"/>
                  </a:cubicBezTo>
                  <a:cubicBezTo>
                    <a:pt x="2444" y="1871"/>
                    <a:pt x="2429" y="1878"/>
                    <a:pt x="2429" y="1886"/>
                  </a:cubicBezTo>
                  <a:cubicBezTo>
                    <a:pt x="2414" y="1886"/>
                    <a:pt x="2392" y="1878"/>
                    <a:pt x="2377" y="1886"/>
                  </a:cubicBezTo>
                  <a:cubicBezTo>
                    <a:pt x="2362" y="1893"/>
                    <a:pt x="2362" y="1901"/>
                    <a:pt x="2355" y="1908"/>
                  </a:cubicBezTo>
                  <a:cubicBezTo>
                    <a:pt x="2340" y="1923"/>
                    <a:pt x="2325" y="1930"/>
                    <a:pt x="2310" y="1945"/>
                  </a:cubicBezTo>
                  <a:cubicBezTo>
                    <a:pt x="2303" y="1953"/>
                    <a:pt x="2295" y="1967"/>
                    <a:pt x="2280" y="1975"/>
                  </a:cubicBezTo>
                  <a:cubicBezTo>
                    <a:pt x="2273" y="1975"/>
                    <a:pt x="2258" y="1975"/>
                    <a:pt x="2243" y="1975"/>
                  </a:cubicBezTo>
                  <a:cubicBezTo>
                    <a:pt x="2228" y="1982"/>
                    <a:pt x="2198" y="1982"/>
                    <a:pt x="2184" y="1990"/>
                  </a:cubicBezTo>
                  <a:cubicBezTo>
                    <a:pt x="2176" y="2005"/>
                    <a:pt x="2176" y="2019"/>
                    <a:pt x="2176" y="2042"/>
                  </a:cubicBezTo>
                  <a:cubicBezTo>
                    <a:pt x="2154" y="2042"/>
                    <a:pt x="2139" y="2072"/>
                    <a:pt x="2132" y="2086"/>
                  </a:cubicBezTo>
                  <a:cubicBezTo>
                    <a:pt x="2124" y="2101"/>
                    <a:pt x="2102" y="2116"/>
                    <a:pt x="2087" y="2123"/>
                  </a:cubicBezTo>
                  <a:cubicBezTo>
                    <a:pt x="2020" y="2161"/>
                    <a:pt x="1931" y="2175"/>
                    <a:pt x="1901" y="2250"/>
                  </a:cubicBezTo>
                  <a:cubicBezTo>
                    <a:pt x="1894" y="2272"/>
                    <a:pt x="1894" y="2287"/>
                    <a:pt x="1894" y="2309"/>
                  </a:cubicBezTo>
                  <a:cubicBezTo>
                    <a:pt x="1887" y="2324"/>
                    <a:pt x="1864" y="2339"/>
                    <a:pt x="1850" y="2354"/>
                  </a:cubicBezTo>
                  <a:cubicBezTo>
                    <a:pt x="1842" y="2361"/>
                    <a:pt x="1842" y="2361"/>
                    <a:pt x="1835" y="2369"/>
                  </a:cubicBezTo>
                  <a:cubicBezTo>
                    <a:pt x="1820" y="2369"/>
                    <a:pt x="1812" y="2369"/>
                    <a:pt x="1812" y="2354"/>
                  </a:cubicBezTo>
                  <a:cubicBezTo>
                    <a:pt x="1805" y="2339"/>
                    <a:pt x="1812" y="2317"/>
                    <a:pt x="1812" y="2302"/>
                  </a:cubicBezTo>
                  <a:cubicBezTo>
                    <a:pt x="1798" y="2302"/>
                    <a:pt x="1775" y="2302"/>
                    <a:pt x="1768" y="2309"/>
                  </a:cubicBezTo>
                  <a:cubicBezTo>
                    <a:pt x="1738" y="2346"/>
                    <a:pt x="1753" y="2398"/>
                    <a:pt x="1731" y="2435"/>
                  </a:cubicBezTo>
                  <a:cubicBezTo>
                    <a:pt x="1716" y="2458"/>
                    <a:pt x="1693" y="2458"/>
                    <a:pt x="1679" y="2472"/>
                  </a:cubicBezTo>
                  <a:cubicBezTo>
                    <a:pt x="1679" y="2480"/>
                    <a:pt x="1612" y="2591"/>
                    <a:pt x="1612" y="2584"/>
                  </a:cubicBezTo>
                  <a:cubicBezTo>
                    <a:pt x="1627" y="2621"/>
                    <a:pt x="1656" y="2614"/>
                    <a:pt x="1619" y="2658"/>
                  </a:cubicBezTo>
                  <a:cubicBezTo>
                    <a:pt x="1597" y="2680"/>
                    <a:pt x="1590" y="2680"/>
                    <a:pt x="1604" y="2717"/>
                  </a:cubicBezTo>
                  <a:cubicBezTo>
                    <a:pt x="1619" y="2769"/>
                    <a:pt x="1597" y="2821"/>
                    <a:pt x="1538" y="2829"/>
                  </a:cubicBezTo>
                  <a:cubicBezTo>
                    <a:pt x="1515" y="2829"/>
                    <a:pt x="1501" y="2829"/>
                    <a:pt x="1486" y="2799"/>
                  </a:cubicBezTo>
                  <a:cubicBezTo>
                    <a:pt x="1478" y="2784"/>
                    <a:pt x="1463" y="2755"/>
                    <a:pt x="1486" y="2747"/>
                  </a:cubicBezTo>
                  <a:cubicBezTo>
                    <a:pt x="1456" y="2762"/>
                    <a:pt x="1434" y="2762"/>
                    <a:pt x="1404" y="2769"/>
                  </a:cubicBezTo>
                  <a:cubicBezTo>
                    <a:pt x="1404" y="2792"/>
                    <a:pt x="1404" y="2807"/>
                    <a:pt x="1426" y="2821"/>
                  </a:cubicBezTo>
                  <a:cubicBezTo>
                    <a:pt x="1411" y="2859"/>
                    <a:pt x="1352" y="2859"/>
                    <a:pt x="1322" y="2896"/>
                  </a:cubicBezTo>
                  <a:cubicBezTo>
                    <a:pt x="1307" y="2918"/>
                    <a:pt x="1322" y="2933"/>
                    <a:pt x="1315" y="2955"/>
                  </a:cubicBezTo>
                  <a:cubicBezTo>
                    <a:pt x="1307" y="2970"/>
                    <a:pt x="1285" y="2963"/>
                    <a:pt x="1285" y="2992"/>
                  </a:cubicBezTo>
                  <a:cubicBezTo>
                    <a:pt x="1263" y="3000"/>
                    <a:pt x="1218" y="3014"/>
                    <a:pt x="1211" y="3037"/>
                  </a:cubicBezTo>
                  <a:cubicBezTo>
                    <a:pt x="1196" y="3059"/>
                    <a:pt x="1211" y="3044"/>
                    <a:pt x="1218" y="3059"/>
                  </a:cubicBezTo>
                  <a:cubicBezTo>
                    <a:pt x="1218" y="3066"/>
                    <a:pt x="1233" y="3089"/>
                    <a:pt x="1241" y="3096"/>
                  </a:cubicBezTo>
                  <a:cubicBezTo>
                    <a:pt x="1278" y="3119"/>
                    <a:pt x="1300" y="3081"/>
                    <a:pt x="1293" y="3148"/>
                  </a:cubicBezTo>
                  <a:cubicBezTo>
                    <a:pt x="1293" y="3178"/>
                    <a:pt x="1293" y="3208"/>
                    <a:pt x="1300" y="3230"/>
                  </a:cubicBezTo>
                  <a:cubicBezTo>
                    <a:pt x="1322" y="3230"/>
                    <a:pt x="1344" y="3237"/>
                    <a:pt x="1344" y="3245"/>
                  </a:cubicBezTo>
                  <a:cubicBezTo>
                    <a:pt x="1374" y="3252"/>
                    <a:pt x="1396" y="3267"/>
                    <a:pt x="1419" y="3282"/>
                  </a:cubicBezTo>
                  <a:cubicBezTo>
                    <a:pt x="1434" y="3245"/>
                    <a:pt x="1441" y="3215"/>
                    <a:pt x="1471" y="3193"/>
                  </a:cubicBezTo>
                  <a:cubicBezTo>
                    <a:pt x="1486" y="3178"/>
                    <a:pt x="1493" y="3163"/>
                    <a:pt x="1508" y="3148"/>
                  </a:cubicBezTo>
                  <a:cubicBezTo>
                    <a:pt x="1523" y="3119"/>
                    <a:pt x="1515" y="3096"/>
                    <a:pt x="1486" y="3089"/>
                  </a:cubicBezTo>
                  <a:cubicBezTo>
                    <a:pt x="1493" y="3066"/>
                    <a:pt x="1530" y="3066"/>
                    <a:pt x="1553" y="3059"/>
                  </a:cubicBezTo>
                  <a:cubicBezTo>
                    <a:pt x="1575" y="3044"/>
                    <a:pt x="1597" y="3044"/>
                    <a:pt x="1627" y="3044"/>
                  </a:cubicBezTo>
                  <a:cubicBezTo>
                    <a:pt x="1649" y="3044"/>
                    <a:pt x="1671" y="3044"/>
                    <a:pt x="1693" y="3052"/>
                  </a:cubicBezTo>
                  <a:cubicBezTo>
                    <a:pt x="1708" y="3052"/>
                    <a:pt x="1708" y="3059"/>
                    <a:pt x="1723" y="3059"/>
                  </a:cubicBezTo>
                  <a:cubicBezTo>
                    <a:pt x="1731" y="3059"/>
                    <a:pt x="1746" y="3044"/>
                    <a:pt x="1753" y="3044"/>
                  </a:cubicBezTo>
                  <a:cubicBezTo>
                    <a:pt x="1768" y="3044"/>
                    <a:pt x="1760" y="3059"/>
                    <a:pt x="1775" y="3059"/>
                  </a:cubicBezTo>
                  <a:cubicBezTo>
                    <a:pt x="1790" y="3059"/>
                    <a:pt x="1798" y="3059"/>
                    <a:pt x="1805" y="3052"/>
                  </a:cubicBezTo>
                  <a:cubicBezTo>
                    <a:pt x="1827" y="3044"/>
                    <a:pt x="1842" y="3037"/>
                    <a:pt x="1872" y="3037"/>
                  </a:cubicBezTo>
                  <a:cubicBezTo>
                    <a:pt x="1887" y="3037"/>
                    <a:pt x="1916" y="3037"/>
                    <a:pt x="1931" y="3029"/>
                  </a:cubicBezTo>
                  <a:cubicBezTo>
                    <a:pt x="1946" y="3014"/>
                    <a:pt x="1938" y="3007"/>
                    <a:pt x="1938" y="2992"/>
                  </a:cubicBezTo>
                  <a:cubicBezTo>
                    <a:pt x="1946" y="2985"/>
                    <a:pt x="1953" y="2977"/>
                    <a:pt x="1953" y="2970"/>
                  </a:cubicBezTo>
                  <a:cubicBezTo>
                    <a:pt x="1961" y="2963"/>
                    <a:pt x="1998" y="2911"/>
                    <a:pt x="2005" y="2911"/>
                  </a:cubicBezTo>
                  <a:cubicBezTo>
                    <a:pt x="2013" y="2918"/>
                    <a:pt x="2013" y="2925"/>
                    <a:pt x="2028" y="2925"/>
                  </a:cubicBezTo>
                  <a:cubicBezTo>
                    <a:pt x="2028" y="2970"/>
                    <a:pt x="2020" y="3007"/>
                    <a:pt x="2020" y="3052"/>
                  </a:cubicBezTo>
                  <a:cubicBezTo>
                    <a:pt x="2058" y="3052"/>
                    <a:pt x="2095" y="3074"/>
                    <a:pt x="2132" y="3074"/>
                  </a:cubicBezTo>
                  <a:cubicBezTo>
                    <a:pt x="2132" y="3044"/>
                    <a:pt x="2132" y="2992"/>
                    <a:pt x="2139" y="3000"/>
                  </a:cubicBezTo>
                  <a:cubicBezTo>
                    <a:pt x="2161" y="2985"/>
                    <a:pt x="2176" y="2992"/>
                    <a:pt x="2191" y="2985"/>
                  </a:cubicBezTo>
                  <a:cubicBezTo>
                    <a:pt x="2213" y="2977"/>
                    <a:pt x="2206" y="2970"/>
                    <a:pt x="2213" y="2955"/>
                  </a:cubicBezTo>
                  <a:cubicBezTo>
                    <a:pt x="2221" y="2933"/>
                    <a:pt x="2243" y="2925"/>
                    <a:pt x="2258" y="2918"/>
                  </a:cubicBezTo>
                  <a:cubicBezTo>
                    <a:pt x="2265" y="2911"/>
                    <a:pt x="2265" y="2911"/>
                    <a:pt x="2273" y="2903"/>
                  </a:cubicBezTo>
                  <a:cubicBezTo>
                    <a:pt x="2273" y="2896"/>
                    <a:pt x="2273" y="2881"/>
                    <a:pt x="2273" y="2874"/>
                  </a:cubicBezTo>
                  <a:cubicBezTo>
                    <a:pt x="2288" y="2866"/>
                    <a:pt x="2288" y="2859"/>
                    <a:pt x="2288" y="2844"/>
                  </a:cubicBezTo>
                  <a:cubicBezTo>
                    <a:pt x="2295" y="2821"/>
                    <a:pt x="2303" y="2814"/>
                    <a:pt x="2317" y="2799"/>
                  </a:cubicBezTo>
                  <a:cubicBezTo>
                    <a:pt x="2340" y="2777"/>
                    <a:pt x="2369" y="2777"/>
                    <a:pt x="2362" y="2740"/>
                  </a:cubicBezTo>
                  <a:cubicBezTo>
                    <a:pt x="2362" y="2703"/>
                    <a:pt x="2332" y="2688"/>
                    <a:pt x="2347" y="2651"/>
                  </a:cubicBezTo>
                  <a:cubicBezTo>
                    <a:pt x="2355" y="2628"/>
                    <a:pt x="2377" y="2614"/>
                    <a:pt x="2392" y="2599"/>
                  </a:cubicBezTo>
                  <a:cubicBezTo>
                    <a:pt x="2414" y="2576"/>
                    <a:pt x="2414" y="2547"/>
                    <a:pt x="2414" y="2517"/>
                  </a:cubicBezTo>
                  <a:cubicBezTo>
                    <a:pt x="2384" y="2524"/>
                    <a:pt x="2392" y="2487"/>
                    <a:pt x="2392" y="2472"/>
                  </a:cubicBezTo>
                  <a:cubicBezTo>
                    <a:pt x="2392" y="2458"/>
                    <a:pt x="2392" y="2450"/>
                    <a:pt x="2384" y="2435"/>
                  </a:cubicBezTo>
                  <a:cubicBezTo>
                    <a:pt x="2377" y="2420"/>
                    <a:pt x="2377" y="2420"/>
                    <a:pt x="2369" y="2406"/>
                  </a:cubicBezTo>
                  <a:cubicBezTo>
                    <a:pt x="2369" y="2376"/>
                    <a:pt x="2355" y="2369"/>
                    <a:pt x="2347" y="2346"/>
                  </a:cubicBezTo>
                  <a:cubicBezTo>
                    <a:pt x="2347" y="2294"/>
                    <a:pt x="2347" y="2279"/>
                    <a:pt x="2377" y="2235"/>
                  </a:cubicBezTo>
                  <a:cubicBezTo>
                    <a:pt x="2384" y="2227"/>
                    <a:pt x="2384" y="2212"/>
                    <a:pt x="2392" y="2205"/>
                  </a:cubicBezTo>
                  <a:cubicBezTo>
                    <a:pt x="2406" y="2183"/>
                    <a:pt x="2421" y="2168"/>
                    <a:pt x="2436" y="2146"/>
                  </a:cubicBezTo>
                  <a:cubicBezTo>
                    <a:pt x="2458" y="2131"/>
                    <a:pt x="2473" y="2116"/>
                    <a:pt x="2495" y="2109"/>
                  </a:cubicBezTo>
                  <a:cubicBezTo>
                    <a:pt x="2510" y="2109"/>
                    <a:pt x="2533" y="2116"/>
                    <a:pt x="2548" y="2109"/>
                  </a:cubicBezTo>
                  <a:cubicBezTo>
                    <a:pt x="2548" y="2064"/>
                    <a:pt x="2592" y="2042"/>
                    <a:pt x="2607" y="2005"/>
                  </a:cubicBezTo>
                  <a:cubicBezTo>
                    <a:pt x="2622" y="1982"/>
                    <a:pt x="2644" y="1967"/>
                    <a:pt x="2666" y="1960"/>
                  </a:cubicBezTo>
                  <a:cubicBezTo>
                    <a:pt x="2681" y="1960"/>
                    <a:pt x="2681" y="1960"/>
                    <a:pt x="2703" y="1953"/>
                  </a:cubicBezTo>
                  <a:cubicBezTo>
                    <a:pt x="2711" y="1945"/>
                    <a:pt x="2718" y="1945"/>
                    <a:pt x="2726" y="1938"/>
                  </a:cubicBezTo>
                  <a:cubicBezTo>
                    <a:pt x="2770" y="1901"/>
                    <a:pt x="2778" y="1834"/>
                    <a:pt x="2837" y="1834"/>
                  </a:cubicBezTo>
                  <a:cubicBezTo>
                    <a:pt x="2874" y="1834"/>
                    <a:pt x="2882" y="1812"/>
                    <a:pt x="2897" y="1782"/>
                  </a:cubicBezTo>
                  <a:cubicBezTo>
                    <a:pt x="2911" y="1737"/>
                    <a:pt x="2956" y="1670"/>
                    <a:pt x="3000" y="1641"/>
                  </a:cubicBezTo>
                  <a:cubicBezTo>
                    <a:pt x="3015" y="1633"/>
                    <a:pt x="3038" y="1633"/>
                    <a:pt x="3052" y="1626"/>
                  </a:cubicBezTo>
                  <a:cubicBezTo>
                    <a:pt x="3067" y="1618"/>
                    <a:pt x="3090" y="1611"/>
                    <a:pt x="3112" y="1604"/>
                  </a:cubicBezTo>
                  <a:cubicBezTo>
                    <a:pt x="3119" y="1604"/>
                    <a:pt x="3142" y="1611"/>
                    <a:pt x="3149" y="1604"/>
                  </a:cubicBezTo>
                  <a:cubicBezTo>
                    <a:pt x="3164" y="1604"/>
                    <a:pt x="3171" y="1589"/>
                    <a:pt x="3186" y="1581"/>
                  </a:cubicBezTo>
                  <a:cubicBezTo>
                    <a:pt x="3208" y="1574"/>
                    <a:pt x="3238" y="1574"/>
                    <a:pt x="3260" y="1567"/>
                  </a:cubicBezTo>
                  <a:cubicBezTo>
                    <a:pt x="3283" y="1559"/>
                    <a:pt x="3275" y="1529"/>
                    <a:pt x="3297" y="1515"/>
                  </a:cubicBezTo>
                  <a:cubicBezTo>
                    <a:pt x="3297" y="1522"/>
                    <a:pt x="3312" y="1537"/>
                    <a:pt x="3327" y="1544"/>
                  </a:cubicBezTo>
                  <a:cubicBezTo>
                    <a:pt x="3350" y="1544"/>
                    <a:pt x="3335" y="1537"/>
                    <a:pt x="3357" y="1522"/>
                  </a:cubicBezTo>
                  <a:cubicBezTo>
                    <a:pt x="3372" y="1515"/>
                    <a:pt x="3402" y="1515"/>
                    <a:pt x="3416" y="1522"/>
                  </a:cubicBezTo>
                  <a:cubicBezTo>
                    <a:pt x="3431" y="1529"/>
                    <a:pt x="3431" y="1544"/>
                    <a:pt x="3439" y="1544"/>
                  </a:cubicBezTo>
                  <a:cubicBezTo>
                    <a:pt x="3446" y="1552"/>
                    <a:pt x="3461" y="1552"/>
                    <a:pt x="3468" y="1567"/>
                  </a:cubicBezTo>
                  <a:cubicBezTo>
                    <a:pt x="3483" y="1581"/>
                    <a:pt x="3476" y="1611"/>
                    <a:pt x="3483" y="1626"/>
                  </a:cubicBezTo>
                  <a:cubicBezTo>
                    <a:pt x="3520" y="1633"/>
                    <a:pt x="3550" y="1648"/>
                    <a:pt x="3580" y="1670"/>
                  </a:cubicBezTo>
                  <a:cubicBezTo>
                    <a:pt x="3595" y="1670"/>
                    <a:pt x="3617" y="1693"/>
                    <a:pt x="3632" y="1693"/>
                  </a:cubicBezTo>
                  <a:cubicBezTo>
                    <a:pt x="3647" y="1685"/>
                    <a:pt x="3654" y="1663"/>
                    <a:pt x="3669" y="1656"/>
                  </a:cubicBezTo>
                  <a:cubicBezTo>
                    <a:pt x="3669" y="1633"/>
                    <a:pt x="3632" y="1596"/>
                    <a:pt x="3617" y="1574"/>
                  </a:cubicBezTo>
                  <a:cubicBezTo>
                    <a:pt x="3602" y="1559"/>
                    <a:pt x="3595" y="1552"/>
                    <a:pt x="3587" y="1537"/>
                  </a:cubicBezTo>
                  <a:cubicBezTo>
                    <a:pt x="3580" y="1537"/>
                    <a:pt x="3557" y="1515"/>
                    <a:pt x="3557" y="1515"/>
                  </a:cubicBezTo>
                  <a:cubicBezTo>
                    <a:pt x="3550" y="1500"/>
                    <a:pt x="3535" y="1500"/>
                    <a:pt x="3535" y="1485"/>
                  </a:cubicBezTo>
                  <a:cubicBezTo>
                    <a:pt x="3528" y="1477"/>
                    <a:pt x="3528" y="1462"/>
                    <a:pt x="3520" y="1455"/>
                  </a:cubicBezTo>
                  <a:cubicBezTo>
                    <a:pt x="3513" y="1455"/>
                    <a:pt x="3491" y="1455"/>
                    <a:pt x="3491" y="1448"/>
                  </a:cubicBezTo>
                  <a:cubicBezTo>
                    <a:pt x="3483" y="1425"/>
                    <a:pt x="3439" y="1284"/>
                    <a:pt x="3491" y="1284"/>
                  </a:cubicBezTo>
                  <a:cubicBezTo>
                    <a:pt x="3505" y="1270"/>
                    <a:pt x="3520" y="1240"/>
                    <a:pt x="3535" y="1240"/>
                  </a:cubicBezTo>
                  <a:cubicBezTo>
                    <a:pt x="3557" y="1202"/>
                    <a:pt x="3639" y="1165"/>
                    <a:pt x="3632" y="1113"/>
                  </a:cubicBezTo>
                  <a:cubicBezTo>
                    <a:pt x="3647" y="1099"/>
                    <a:pt x="3662" y="1084"/>
                    <a:pt x="3691" y="1084"/>
                  </a:cubicBezTo>
                  <a:cubicBezTo>
                    <a:pt x="3713" y="1084"/>
                    <a:pt x="3736" y="1091"/>
                    <a:pt x="3758" y="1091"/>
                  </a:cubicBezTo>
                  <a:cubicBezTo>
                    <a:pt x="3758" y="1062"/>
                    <a:pt x="3751" y="1017"/>
                    <a:pt x="3765" y="995"/>
                  </a:cubicBezTo>
                  <a:cubicBezTo>
                    <a:pt x="3765" y="995"/>
                    <a:pt x="3765" y="995"/>
                    <a:pt x="3773" y="995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A5E4289C-2F70-7445-92F2-36E44D5CE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5370" y="6491918"/>
              <a:ext cx="867396" cy="304815"/>
            </a:xfrm>
            <a:custGeom>
              <a:avLst/>
              <a:gdLst>
                <a:gd name="T0" fmla="*/ 1953 w 2006"/>
                <a:gd name="T1" fmla="*/ 602 h 707"/>
                <a:gd name="T2" fmla="*/ 1997 w 2006"/>
                <a:gd name="T3" fmla="*/ 505 h 707"/>
                <a:gd name="T4" fmla="*/ 1916 w 2006"/>
                <a:gd name="T5" fmla="*/ 312 h 707"/>
                <a:gd name="T6" fmla="*/ 1767 w 2006"/>
                <a:gd name="T7" fmla="*/ 230 h 707"/>
                <a:gd name="T8" fmla="*/ 1589 w 2006"/>
                <a:gd name="T9" fmla="*/ 275 h 707"/>
                <a:gd name="T10" fmla="*/ 1567 w 2006"/>
                <a:gd name="T11" fmla="*/ 104 h 707"/>
                <a:gd name="T12" fmla="*/ 1641 w 2006"/>
                <a:gd name="T13" fmla="*/ 22 h 707"/>
                <a:gd name="T14" fmla="*/ 1477 w 2006"/>
                <a:gd name="T15" fmla="*/ 30 h 707"/>
                <a:gd name="T16" fmla="*/ 1307 w 2006"/>
                <a:gd name="T17" fmla="*/ 89 h 707"/>
                <a:gd name="T18" fmla="*/ 1247 w 2006"/>
                <a:gd name="T19" fmla="*/ 89 h 707"/>
                <a:gd name="T20" fmla="*/ 1136 w 2006"/>
                <a:gd name="T21" fmla="*/ 134 h 707"/>
                <a:gd name="T22" fmla="*/ 1047 w 2006"/>
                <a:gd name="T23" fmla="*/ 230 h 707"/>
                <a:gd name="T24" fmla="*/ 987 w 2006"/>
                <a:gd name="T25" fmla="*/ 290 h 707"/>
                <a:gd name="T26" fmla="*/ 935 w 2006"/>
                <a:gd name="T27" fmla="*/ 193 h 707"/>
                <a:gd name="T28" fmla="*/ 854 w 2006"/>
                <a:gd name="T29" fmla="*/ 230 h 707"/>
                <a:gd name="T30" fmla="*/ 742 w 2006"/>
                <a:gd name="T31" fmla="*/ 156 h 707"/>
                <a:gd name="T32" fmla="*/ 594 w 2006"/>
                <a:gd name="T33" fmla="*/ 149 h 707"/>
                <a:gd name="T34" fmla="*/ 445 w 2006"/>
                <a:gd name="T35" fmla="*/ 119 h 707"/>
                <a:gd name="T36" fmla="*/ 297 w 2006"/>
                <a:gd name="T37" fmla="*/ 127 h 707"/>
                <a:gd name="T38" fmla="*/ 96 w 2006"/>
                <a:gd name="T39" fmla="*/ 193 h 707"/>
                <a:gd name="T40" fmla="*/ 37 w 2006"/>
                <a:gd name="T41" fmla="*/ 297 h 707"/>
                <a:gd name="T42" fmla="*/ 74 w 2006"/>
                <a:gd name="T43" fmla="*/ 409 h 707"/>
                <a:gd name="T44" fmla="*/ 22 w 2006"/>
                <a:gd name="T45" fmla="*/ 542 h 707"/>
                <a:gd name="T46" fmla="*/ 230 w 2006"/>
                <a:gd name="T47" fmla="*/ 602 h 707"/>
                <a:gd name="T48" fmla="*/ 408 w 2006"/>
                <a:gd name="T49" fmla="*/ 646 h 707"/>
                <a:gd name="T50" fmla="*/ 787 w 2006"/>
                <a:gd name="T51" fmla="*/ 639 h 707"/>
                <a:gd name="T52" fmla="*/ 950 w 2006"/>
                <a:gd name="T53" fmla="*/ 654 h 707"/>
                <a:gd name="T54" fmla="*/ 1128 w 2006"/>
                <a:gd name="T55" fmla="*/ 661 h 707"/>
                <a:gd name="T56" fmla="*/ 1203 w 2006"/>
                <a:gd name="T57" fmla="*/ 661 h 707"/>
                <a:gd name="T58" fmla="*/ 1307 w 2006"/>
                <a:gd name="T59" fmla="*/ 661 h 707"/>
                <a:gd name="T60" fmla="*/ 1381 w 2006"/>
                <a:gd name="T61" fmla="*/ 631 h 707"/>
                <a:gd name="T62" fmla="*/ 1685 w 2006"/>
                <a:gd name="T63" fmla="*/ 698 h 707"/>
                <a:gd name="T64" fmla="*/ 1782 w 2006"/>
                <a:gd name="T65" fmla="*/ 706 h 707"/>
                <a:gd name="T66" fmla="*/ 1953 w 2006"/>
                <a:gd name="T67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6" h="707">
                  <a:moveTo>
                    <a:pt x="1953" y="602"/>
                  </a:moveTo>
                  <a:lnTo>
                    <a:pt x="1953" y="602"/>
                  </a:lnTo>
                  <a:cubicBezTo>
                    <a:pt x="1968" y="594"/>
                    <a:pt x="1982" y="587"/>
                    <a:pt x="1997" y="579"/>
                  </a:cubicBezTo>
                  <a:cubicBezTo>
                    <a:pt x="2005" y="557"/>
                    <a:pt x="2005" y="527"/>
                    <a:pt x="1997" y="505"/>
                  </a:cubicBezTo>
                  <a:cubicBezTo>
                    <a:pt x="1968" y="468"/>
                    <a:pt x="1901" y="468"/>
                    <a:pt x="1886" y="416"/>
                  </a:cubicBezTo>
                  <a:cubicBezTo>
                    <a:pt x="1886" y="401"/>
                    <a:pt x="1886" y="319"/>
                    <a:pt x="1916" y="312"/>
                  </a:cubicBezTo>
                  <a:cubicBezTo>
                    <a:pt x="1893" y="312"/>
                    <a:pt x="1849" y="305"/>
                    <a:pt x="1834" y="297"/>
                  </a:cubicBezTo>
                  <a:cubicBezTo>
                    <a:pt x="1797" y="282"/>
                    <a:pt x="1804" y="245"/>
                    <a:pt x="1767" y="230"/>
                  </a:cubicBezTo>
                  <a:cubicBezTo>
                    <a:pt x="1737" y="223"/>
                    <a:pt x="1700" y="238"/>
                    <a:pt x="1671" y="245"/>
                  </a:cubicBezTo>
                  <a:cubicBezTo>
                    <a:pt x="1641" y="253"/>
                    <a:pt x="1626" y="282"/>
                    <a:pt x="1589" y="275"/>
                  </a:cubicBezTo>
                  <a:cubicBezTo>
                    <a:pt x="1589" y="238"/>
                    <a:pt x="1589" y="208"/>
                    <a:pt x="1596" y="178"/>
                  </a:cubicBezTo>
                  <a:cubicBezTo>
                    <a:pt x="1604" y="141"/>
                    <a:pt x="1611" y="112"/>
                    <a:pt x="1567" y="104"/>
                  </a:cubicBezTo>
                  <a:cubicBezTo>
                    <a:pt x="1567" y="89"/>
                    <a:pt x="1589" y="60"/>
                    <a:pt x="1596" y="52"/>
                  </a:cubicBezTo>
                  <a:cubicBezTo>
                    <a:pt x="1619" y="45"/>
                    <a:pt x="1648" y="45"/>
                    <a:pt x="1641" y="22"/>
                  </a:cubicBezTo>
                  <a:cubicBezTo>
                    <a:pt x="1611" y="22"/>
                    <a:pt x="1582" y="30"/>
                    <a:pt x="1552" y="30"/>
                  </a:cubicBezTo>
                  <a:cubicBezTo>
                    <a:pt x="1522" y="30"/>
                    <a:pt x="1500" y="30"/>
                    <a:pt x="1477" y="30"/>
                  </a:cubicBezTo>
                  <a:cubicBezTo>
                    <a:pt x="1440" y="82"/>
                    <a:pt x="1374" y="0"/>
                    <a:pt x="1329" y="22"/>
                  </a:cubicBezTo>
                  <a:cubicBezTo>
                    <a:pt x="1292" y="45"/>
                    <a:pt x="1314" y="67"/>
                    <a:pt x="1307" y="89"/>
                  </a:cubicBezTo>
                  <a:cubicBezTo>
                    <a:pt x="1299" y="119"/>
                    <a:pt x="1284" y="119"/>
                    <a:pt x="1284" y="156"/>
                  </a:cubicBezTo>
                  <a:cubicBezTo>
                    <a:pt x="1255" y="141"/>
                    <a:pt x="1262" y="104"/>
                    <a:pt x="1247" y="89"/>
                  </a:cubicBezTo>
                  <a:cubicBezTo>
                    <a:pt x="1225" y="74"/>
                    <a:pt x="1203" y="74"/>
                    <a:pt x="1180" y="74"/>
                  </a:cubicBezTo>
                  <a:cubicBezTo>
                    <a:pt x="1180" y="104"/>
                    <a:pt x="1136" y="97"/>
                    <a:pt x="1136" y="134"/>
                  </a:cubicBezTo>
                  <a:cubicBezTo>
                    <a:pt x="1128" y="164"/>
                    <a:pt x="1188" y="178"/>
                    <a:pt x="1128" y="193"/>
                  </a:cubicBezTo>
                  <a:cubicBezTo>
                    <a:pt x="1091" y="193"/>
                    <a:pt x="1054" y="178"/>
                    <a:pt x="1047" y="230"/>
                  </a:cubicBezTo>
                  <a:cubicBezTo>
                    <a:pt x="1032" y="245"/>
                    <a:pt x="1017" y="238"/>
                    <a:pt x="1010" y="245"/>
                  </a:cubicBezTo>
                  <a:cubicBezTo>
                    <a:pt x="995" y="253"/>
                    <a:pt x="995" y="267"/>
                    <a:pt x="987" y="290"/>
                  </a:cubicBezTo>
                  <a:cubicBezTo>
                    <a:pt x="957" y="290"/>
                    <a:pt x="943" y="290"/>
                    <a:pt x="935" y="267"/>
                  </a:cubicBezTo>
                  <a:cubicBezTo>
                    <a:pt x="928" y="245"/>
                    <a:pt x="935" y="208"/>
                    <a:pt x="935" y="193"/>
                  </a:cubicBezTo>
                  <a:cubicBezTo>
                    <a:pt x="913" y="186"/>
                    <a:pt x="906" y="186"/>
                    <a:pt x="883" y="201"/>
                  </a:cubicBezTo>
                  <a:cubicBezTo>
                    <a:pt x="876" y="201"/>
                    <a:pt x="876" y="238"/>
                    <a:pt x="854" y="230"/>
                  </a:cubicBezTo>
                  <a:cubicBezTo>
                    <a:pt x="824" y="230"/>
                    <a:pt x="831" y="193"/>
                    <a:pt x="817" y="178"/>
                  </a:cubicBezTo>
                  <a:cubicBezTo>
                    <a:pt x="794" y="149"/>
                    <a:pt x="772" y="171"/>
                    <a:pt x="742" y="156"/>
                  </a:cubicBezTo>
                  <a:cubicBezTo>
                    <a:pt x="720" y="149"/>
                    <a:pt x="698" y="134"/>
                    <a:pt x="675" y="134"/>
                  </a:cubicBezTo>
                  <a:cubicBezTo>
                    <a:pt x="646" y="134"/>
                    <a:pt x="623" y="149"/>
                    <a:pt x="594" y="149"/>
                  </a:cubicBezTo>
                  <a:cubicBezTo>
                    <a:pt x="564" y="156"/>
                    <a:pt x="527" y="149"/>
                    <a:pt x="497" y="141"/>
                  </a:cubicBezTo>
                  <a:cubicBezTo>
                    <a:pt x="475" y="141"/>
                    <a:pt x="467" y="127"/>
                    <a:pt x="445" y="119"/>
                  </a:cubicBezTo>
                  <a:cubicBezTo>
                    <a:pt x="423" y="112"/>
                    <a:pt x="408" y="119"/>
                    <a:pt x="378" y="127"/>
                  </a:cubicBezTo>
                  <a:cubicBezTo>
                    <a:pt x="349" y="134"/>
                    <a:pt x="326" y="127"/>
                    <a:pt x="297" y="127"/>
                  </a:cubicBezTo>
                  <a:cubicBezTo>
                    <a:pt x="297" y="193"/>
                    <a:pt x="170" y="171"/>
                    <a:pt x="133" y="171"/>
                  </a:cubicBezTo>
                  <a:cubicBezTo>
                    <a:pt x="104" y="171"/>
                    <a:pt x="111" y="171"/>
                    <a:pt x="96" y="193"/>
                  </a:cubicBezTo>
                  <a:cubicBezTo>
                    <a:pt x="74" y="208"/>
                    <a:pt x="74" y="238"/>
                    <a:pt x="37" y="245"/>
                  </a:cubicBezTo>
                  <a:cubicBezTo>
                    <a:pt x="37" y="260"/>
                    <a:pt x="37" y="275"/>
                    <a:pt x="37" y="297"/>
                  </a:cubicBezTo>
                  <a:cubicBezTo>
                    <a:pt x="44" y="290"/>
                    <a:pt x="52" y="297"/>
                    <a:pt x="59" y="297"/>
                  </a:cubicBezTo>
                  <a:cubicBezTo>
                    <a:pt x="67" y="319"/>
                    <a:pt x="96" y="394"/>
                    <a:pt x="74" y="409"/>
                  </a:cubicBezTo>
                  <a:cubicBezTo>
                    <a:pt x="59" y="416"/>
                    <a:pt x="29" y="416"/>
                    <a:pt x="0" y="416"/>
                  </a:cubicBezTo>
                  <a:cubicBezTo>
                    <a:pt x="0" y="461"/>
                    <a:pt x="0" y="505"/>
                    <a:pt x="22" y="542"/>
                  </a:cubicBezTo>
                  <a:cubicBezTo>
                    <a:pt x="44" y="579"/>
                    <a:pt x="89" y="557"/>
                    <a:pt x="126" y="557"/>
                  </a:cubicBezTo>
                  <a:cubicBezTo>
                    <a:pt x="170" y="550"/>
                    <a:pt x="185" y="587"/>
                    <a:pt x="230" y="602"/>
                  </a:cubicBezTo>
                  <a:cubicBezTo>
                    <a:pt x="252" y="609"/>
                    <a:pt x="297" y="617"/>
                    <a:pt x="319" y="624"/>
                  </a:cubicBezTo>
                  <a:cubicBezTo>
                    <a:pt x="356" y="631"/>
                    <a:pt x="371" y="646"/>
                    <a:pt x="408" y="646"/>
                  </a:cubicBezTo>
                  <a:cubicBezTo>
                    <a:pt x="467" y="646"/>
                    <a:pt x="534" y="646"/>
                    <a:pt x="594" y="639"/>
                  </a:cubicBezTo>
                  <a:cubicBezTo>
                    <a:pt x="661" y="631"/>
                    <a:pt x="727" y="639"/>
                    <a:pt x="787" y="639"/>
                  </a:cubicBezTo>
                  <a:cubicBezTo>
                    <a:pt x="817" y="639"/>
                    <a:pt x="846" y="631"/>
                    <a:pt x="869" y="631"/>
                  </a:cubicBezTo>
                  <a:cubicBezTo>
                    <a:pt x="898" y="631"/>
                    <a:pt x="920" y="654"/>
                    <a:pt x="950" y="654"/>
                  </a:cubicBezTo>
                  <a:cubicBezTo>
                    <a:pt x="980" y="654"/>
                    <a:pt x="1002" y="631"/>
                    <a:pt x="1032" y="624"/>
                  </a:cubicBezTo>
                  <a:cubicBezTo>
                    <a:pt x="1069" y="624"/>
                    <a:pt x="1091" y="669"/>
                    <a:pt x="1128" y="661"/>
                  </a:cubicBezTo>
                  <a:cubicBezTo>
                    <a:pt x="1151" y="661"/>
                    <a:pt x="1166" y="639"/>
                    <a:pt x="1188" y="646"/>
                  </a:cubicBezTo>
                  <a:cubicBezTo>
                    <a:pt x="1188" y="646"/>
                    <a:pt x="1195" y="661"/>
                    <a:pt x="1203" y="661"/>
                  </a:cubicBezTo>
                  <a:lnTo>
                    <a:pt x="1217" y="661"/>
                  </a:lnTo>
                  <a:cubicBezTo>
                    <a:pt x="1240" y="661"/>
                    <a:pt x="1292" y="676"/>
                    <a:pt x="1307" y="661"/>
                  </a:cubicBezTo>
                  <a:cubicBezTo>
                    <a:pt x="1322" y="654"/>
                    <a:pt x="1307" y="639"/>
                    <a:pt x="1329" y="631"/>
                  </a:cubicBezTo>
                  <a:cubicBezTo>
                    <a:pt x="1344" y="624"/>
                    <a:pt x="1366" y="631"/>
                    <a:pt x="1381" y="631"/>
                  </a:cubicBezTo>
                  <a:cubicBezTo>
                    <a:pt x="1440" y="624"/>
                    <a:pt x="1500" y="631"/>
                    <a:pt x="1552" y="631"/>
                  </a:cubicBezTo>
                  <a:cubicBezTo>
                    <a:pt x="1604" y="639"/>
                    <a:pt x="1663" y="654"/>
                    <a:pt x="1685" y="698"/>
                  </a:cubicBezTo>
                  <a:cubicBezTo>
                    <a:pt x="1708" y="706"/>
                    <a:pt x="1760" y="691"/>
                    <a:pt x="1782" y="706"/>
                  </a:cubicBezTo>
                  <a:lnTo>
                    <a:pt x="1782" y="706"/>
                  </a:lnTo>
                  <a:cubicBezTo>
                    <a:pt x="1812" y="691"/>
                    <a:pt x="1841" y="691"/>
                    <a:pt x="1864" y="676"/>
                  </a:cubicBezTo>
                  <a:cubicBezTo>
                    <a:pt x="1901" y="661"/>
                    <a:pt x="1923" y="617"/>
                    <a:pt x="1953" y="60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347D8765-A8A2-A240-828C-3F27C43F8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883" y="6962477"/>
              <a:ext cx="379368" cy="784900"/>
            </a:xfrm>
            <a:custGeom>
              <a:avLst/>
              <a:gdLst>
                <a:gd name="T0" fmla="*/ 653 w 877"/>
                <a:gd name="T1" fmla="*/ 252 h 1819"/>
                <a:gd name="T2" fmla="*/ 564 w 877"/>
                <a:gd name="T3" fmla="*/ 230 h 1819"/>
                <a:gd name="T4" fmla="*/ 497 w 877"/>
                <a:gd name="T5" fmla="*/ 171 h 1819"/>
                <a:gd name="T6" fmla="*/ 482 w 877"/>
                <a:gd name="T7" fmla="*/ 59 h 1819"/>
                <a:gd name="T8" fmla="*/ 348 w 877"/>
                <a:gd name="T9" fmla="*/ 82 h 1819"/>
                <a:gd name="T10" fmla="*/ 259 w 877"/>
                <a:gd name="T11" fmla="*/ 104 h 1819"/>
                <a:gd name="T12" fmla="*/ 215 w 877"/>
                <a:gd name="T13" fmla="*/ 178 h 1819"/>
                <a:gd name="T14" fmla="*/ 156 w 877"/>
                <a:gd name="T15" fmla="*/ 245 h 1819"/>
                <a:gd name="T16" fmla="*/ 89 w 877"/>
                <a:gd name="T17" fmla="*/ 185 h 1819"/>
                <a:gd name="T18" fmla="*/ 7 w 877"/>
                <a:gd name="T19" fmla="*/ 274 h 1819"/>
                <a:gd name="T20" fmla="*/ 29 w 877"/>
                <a:gd name="T21" fmla="*/ 379 h 1819"/>
                <a:gd name="T22" fmla="*/ 44 w 877"/>
                <a:gd name="T23" fmla="*/ 542 h 1819"/>
                <a:gd name="T24" fmla="*/ 96 w 877"/>
                <a:gd name="T25" fmla="*/ 638 h 1819"/>
                <a:gd name="T26" fmla="*/ 103 w 877"/>
                <a:gd name="T27" fmla="*/ 750 h 1819"/>
                <a:gd name="T28" fmla="*/ 141 w 877"/>
                <a:gd name="T29" fmla="*/ 936 h 1819"/>
                <a:gd name="T30" fmla="*/ 156 w 877"/>
                <a:gd name="T31" fmla="*/ 1084 h 1819"/>
                <a:gd name="T32" fmla="*/ 200 w 877"/>
                <a:gd name="T33" fmla="*/ 1188 h 1819"/>
                <a:gd name="T34" fmla="*/ 252 w 877"/>
                <a:gd name="T35" fmla="*/ 1329 h 1819"/>
                <a:gd name="T36" fmla="*/ 289 w 877"/>
                <a:gd name="T37" fmla="*/ 1418 h 1819"/>
                <a:gd name="T38" fmla="*/ 326 w 877"/>
                <a:gd name="T39" fmla="*/ 1685 h 1819"/>
                <a:gd name="T40" fmla="*/ 378 w 877"/>
                <a:gd name="T41" fmla="*/ 1781 h 1819"/>
                <a:gd name="T42" fmla="*/ 415 w 877"/>
                <a:gd name="T43" fmla="*/ 1670 h 1819"/>
                <a:gd name="T44" fmla="*/ 467 w 877"/>
                <a:gd name="T45" fmla="*/ 1714 h 1819"/>
                <a:gd name="T46" fmla="*/ 534 w 877"/>
                <a:gd name="T47" fmla="*/ 1818 h 1819"/>
                <a:gd name="T48" fmla="*/ 616 w 877"/>
                <a:gd name="T49" fmla="*/ 1744 h 1819"/>
                <a:gd name="T50" fmla="*/ 668 w 877"/>
                <a:gd name="T51" fmla="*/ 1647 h 1819"/>
                <a:gd name="T52" fmla="*/ 750 w 877"/>
                <a:gd name="T53" fmla="*/ 1633 h 1819"/>
                <a:gd name="T54" fmla="*/ 772 w 877"/>
                <a:gd name="T55" fmla="*/ 1514 h 1819"/>
                <a:gd name="T56" fmla="*/ 727 w 877"/>
                <a:gd name="T57" fmla="*/ 1440 h 1819"/>
                <a:gd name="T58" fmla="*/ 705 w 877"/>
                <a:gd name="T59" fmla="*/ 1270 h 1819"/>
                <a:gd name="T60" fmla="*/ 660 w 877"/>
                <a:gd name="T61" fmla="*/ 1143 h 1819"/>
                <a:gd name="T62" fmla="*/ 698 w 877"/>
                <a:gd name="T63" fmla="*/ 1084 h 1819"/>
                <a:gd name="T64" fmla="*/ 809 w 877"/>
                <a:gd name="T65" fmla="*/ 1054 h 1819"/>
                <a:gd name="T66" fmla="*/ 846 w 877"/>
                <a:gd name="T67" fmla="*/ 958 h 1819"/>
                <a:gd name="T68" fmla="*/ 876 w 877"/>
                <a:gd name="T69" fmla="*/ 698 h 1819"/>
                <a:gd name="T70" fmla="*/ 816 w 877"/>
                <a:gd name="T71" fmla="*/ 453 h 1819"/>
                <a:gd name="T72" fmla="*/ 764 w 877"/>
                <a:gd name="T73" fmla="*/ 334 h 1819"/>
                <a:gd name="T74" fmla="*/ 750 w 877"/>
                <a:gd name="T75" fmla="*/ 252 h 1819"/>
                <a:gd name="T76" fmla="*/ 653 w 877"/>
                <a:gd name="T77" fmla="*/ 2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7" h="1819">
                  <a:moveTo>
                    <a:pt x="653" y="252"/>
                  </a:moveTo>
                  <a:lnTo>
                    <a:pt x="653" y="252"/>
                  </a:lnTo>
                  <a:cubicBezTo>
                    <a:pt x="638" y="252"/>
                    <a:pt x="616" y="260"/>
                    <a:pt x="601" y="252"/>
                  </a:cubicBezTo>
                  <a:cubicBezTo>
                    <a:pt x="586" y="237"/>
                    <a:pt x="594" y="237"/>
                    <a:pt x="564" y="230"/>
                  </a:cubicBezTo>
                  <a:cubicBezTo>
                    <a:pt x="534" y="223"/>
                    <a:pt x="505" y="230"/>
                    <a:pt x="475" y="215"/>
                  </a:cubicBezTo>
                  <a:cubicBezTo>
                    <a:pt x="467" y="193"/>
                    <a:pt x="490" y="193"/>
                    <a:pt x="497" y="171"/>
                  </a:cubicBezTo>
                  <a:cubicBezTo>
                    <a:pt x="505" y="156"/>
                    <a:pt x="505" y="141"/>
                    <a:pt x="505" y="126"/>
                  </a:cubicBezTo>
                  <a:cubicBezTo>
                    <a:pt x="505" y="111"/>
                    <a:pt x="490" y="82"/>
                    <a:pt x="482" y="59"/>
                  </a:cubicBezTo>
                  <a:cubicBezTo>
                    <a:pt x="460" y="67"/>
                    <a:pt x="438" y="52"/>
                    <a:pt x="415" y="52"/>
                  </a:cubicBezTo>
                  <a:cubicBezTo>
                    <a:pt x="393" y="59"/>
                    <a:pt x="378" y="89"/>
                    <a:pt x="348" y="82"/>
                  </a:cubicBezTo>
                  <a:cubicBezTo>
                    <a:pt x="341" y="52"/>
                    <a:pt x="297" y="29"/>
                    <a:pt x="282" y="0"/>
                  </a:cubicBezTo>
                  <a:cubicBezTo>
                    <a:pt x="282" y="29"/>
                    <a:pt x="282" y="82"/>
                    <a:pt x="259" y="104"/>
                  </a:cubicBezTo>
                  <a:cubicBezTo>
                    <a:pt x="245" y="111"/>
                    <a:pt x="230" y="111"/>
                    <a:pt x="222" y="133"/>
                  </a:cubicBezTo>
                  <a:cubicBezTo>
                    <a:pt x="215" y="141"/>
                    <a:pt x="215" y="163"/>
                    <a:pt x="215" y="178"/>
                  </a:cubicBezTo>
                  <a:cubicBezTo>
                    <a:pt x="208" y="178"/>
                    <a:pt x="193" y="178"/>
                    <a:pt x="178" y="178"/>
                  </a:cubicBezTo>
                  <a:cubicBezTo>
                    <a:pt x="178" y="208"/>
                    <a:pt x="178" y="223"/>
                    <a:pt x="156" y="245"/>
                  </a:cubicBezTo>
                  <a:cubicBezTo>
                    <a:pt x="141" y="260"/>
                    <a:pt x="111" y="274"/>
                    <a:pt x="89" y="267"/>
                  </a:cubicBezTo>
                  <a:cubicBezTo>
                    <a:pt x="89" y="237"/>
                    <a:pt x="89" y="215"/>
                    <a:pt x="89" y="185"/>
                  </a:cubicBezTo>
                  <a:cubicBezTo>
                    <a:pt x="81" y="185"/>
                    <a:pt x="44" y="193"/>
                    <a:pt x="7" y="193"/>
                  </a:cubicBezTo>
                  <a:cubicBezTo>
                    <a:pt x="0" y="223"/>
                    <a:pt x="0" y="252"/>
                    <a:pt x="7" y="274"/>
                  </a:cubicBezTo>
                  <a:cubicBezTo>
                    <a:pt x="7" y="282"/>
                    <a:pt x="37" y="297"/>
                    <a:pt x="37" y="319"/>
                  </a:cubicBezTo>
                  <a:cubicBezTo>
                    <a:pt x="37" y="334"/>
                    <a:pt x="29" y="356"/>
                    <a:pt x="29" y="379"/>
                  </a:cubicBezTo>
                  <a:cubicBezTo>
                    <a:pt x="37" y="401"/>
                    <a:pt x="51" y="416"/>
                    <a:pt x="51" y="438"/>
                  </a:cubicBezTo>
                  <a:cubicBezTo>
                    <a:pt x="59" y="475"/>
                    <a:pt x="51" y="512"/>
                    <a:pt x="44" y="542"/>
                  </a:cubicBezTo>
                  <a:lnTo>
                    <a:pt x="44" y="542"/>
                  </a:lnTo>
                  <a:cubicBezTo>
                    <a:pt x="81" y="527"/>
                    <a:pt x="89" y="616"/>
                    <a:pt x="96" y="638"/>
                  </a:cubicBezTo>
                  <a:cubicBezTo>
                    <a:pt x="103" y="653"/>
                    <a:pt x="103" y="676"/>
                    <a:pt x="103" y="698"/>
                  </a:cubicBezTo>
                  <a:cubicBezTo>
                    <a:pt x="96" y="713"/>
                    <a:pt x="96" y="735"/>
                    <a:pt x="103" y="750"/>
                  </a:cubicBezTo>
                  <a:cubicBezTo>
                    <a:pt x="118" y="772"/>
                    <a:pt x="141" y="779"/>
                    <a:pt x="148" y="809"/>
                  </a:cubicBezTo>
                  <a:cubicBezTo>
                    <a:pt x="148" y="846"/>
                    <a:pt x="141" y="898"/>
                    <a:pt x="141" y="936"/>
                  </a:cubicBezTo>
                  <a:cubicBezTo>
                    <a:pt x="141" y="965"/>
                    <a:pt x="133" y="987"/>
                    <a:pt x="133" y="1010"/>
                  </a:cubicBezTo>
                  <a:cubicBezTo>
                    <a:pt x="133" y="1039"/>
                    <a:pt x="148" y="1054"/>
                    <a:pt x="156" y="1084"/>
                  </a:cubicBezTo>
                  <a:cubicBezTo>
                    <a:pt x="163" y="1106"/>
                    <a:pt x="163" y="1136"/>
                    <a:pt x="178" y="1151"/>
                  </a:cubicBezTo>
                  <a:cubicBezTo>
                    <a:pt x="185" y="1166"/>
                    <a:pt x="193" y="1181"/>
                    <a:pt x="200" y="1188"/>
                  </a:cubicBezTo>
                  <a:cubicBezTo>
                    <a:pt x="222" y="1225"/>
                    <a:pt x="230" y="1255"/>
                    <a:pt x="245" y="1292"/>
                  </a:cubicBezTo>
                  <a:cubicBezTo>
                    <a:pt x="252" y="1307"/>
                    <a:pt x="252" y="1314"/>
                    <a:pt x="252" y="1329"/>
                  </a:cubicBezTo>
                  <a:cubicBezTo>
                    <a:pt x="259" y="1351"/>
                    <a:pt x="267" y="1366"/>
                    <a:pt x="274" y="1381"/>
                  </a:cubicBezTo>
                  <a:cubicBezTo>
                    <a:pt x="282" y="1389"/>
                    <a:pt x="289" y="1403"/>
                    <a:pt x="289" y="1418"/>
                  </a:cubicBezTo>
                  <a:cubicBezTo>
                    <a:pt x="297" y="1447"/>
                    <a:pt x="311" y="1469"/>
                    <a:pt x="311" y="1491"/>
                  </a:cubicBezTo>
                  <a:cubicBezTo>
                    <a:pt x="311" y="1558"/>
                    <a:pt x="319" y="1625"/>
                    <a:pt x="326" y="1685"/>
                  </a:cubicBezTo>
                  <a:cubicBezTo>
                    <a:pt x="326" y="1714"/>
                    <a:pt x="348" y="1722"/>
                    <a:pt x="348" y="1751"/>
                  </a:cubicBezTo>
                  <a:cubicBezTo>
                    <a:pt x="348" y="1774"/>
                    <a:pt x="348" y="1781"/>
                    <a:pt x="378" y="1781"/>
                  </a:cubicBezTo>
                  <a:cubicBezTo>
                    <a:pt x="408" y="1774"/>
                    <a:pt x="393" y="1751"/>
                    <a:pt x="393" y="1729"/>
                  </a:cubicBezTo>
                  <a:cubicBezTo>
                    <a:pt x="393" y="1707"/>
                    <a:pt x="393" y="1670"/>
                    <a:pt x="415" y="1670"/>
                  </a:cubicBezTo>
                  <a:cubicBezTo>
                    <a:pt x="430" y="1670"/>
                    <a:pt x="430" y="1685"/>
                    <a:pt x="438" y="1692"/>
                  </a:cubicBezTo>
                  <a:cubicBezTo>
                    <a:pt x="445" y="1699"/>
                    <a:pt x="453" y="1707"/>
                    <a:pt x="467" y="1714"/>
                  </a:cubicBezTo>
                  <a:cubicBezTo>
                    <a:pt x="482" y="1729"/>
                    <a:pt x="497" y="1744"/>
                    <a:pt x="505" y="1774"/>
                  </a:cubicBezTo>
                  <a:cubicBezTo>
                    <a:pt x="512" y="1788"/>
                    <a:pt x="512" y="1811"/>
                    <a:pt x="534" y="1818"/>
                  </a:cubicBezTo>
                  <a:cubicBezTo>
                    <a:pt x="549" y="1818"/>
                    <a:pt x="571" y="1811"/>
                    <a:pt x="594" y="1811"/>
                  </a:cubicBezTo>
                  <a:cubicBezTo>
                    <a:pt x="601" y="1788"/>
                    <a:pt x="601" y="1759"/>
                    <a:pt x="616" y="1744"/>
                  </a:cubicBezTo>
                  <a:cubicBezTo>
                    <a:pt x="631" y="1722"/>
                    <a:pt x="653" y="1736"/>
                    <a:pt x="653" y="1707"/>
                  </a:cubicBezTo>
                  <a:cubicBezTo>
                    <a:pt x="660" y="1685"/>
                    <a:pt x="653" y="1662"/>
                    <a:pt x="668" y="1647"/>
                  </a:cubicBezTo>
                  <a:cubicBezTo>
                    <a:pt x="698" y="1625"/>
                    <a:pt x="713" y="1670"/>
                    <a:pt x="735" y="1655"/>
                  </a:cubicBezTo>
                  <a:cubicBezTo>
                    <a:pt x="742" y="1655"/>
                    <a:pt x="742" y="1640"/>
                    <a:pt x="750" y="1633"/>
                  </a:cubicBezTo>
                  <a:cubicBezTo>
                    <a:pt x="750" y="1625"/>
                    <a:pt x="757" y="1625"/>
                    <a:pt x="757" y="1618"/>
                  </a:cubicBezTo>
                  <a:cubicBezTo>
                    <a:pt x="764" y="1595"/>
                    <a:pt x="750" y="1521"/>
                    <a:pt x="772" y="1514"/>
                  </a:cubicBezTo>
                  <a:cubicBezTo>
                    <a:pt x="779" y="1491"/>
                    <a:pt x="764" y="1484"/>
                    <a:pt x="757" y="1469"/>
                  </a:cubicBezTo>
                  <a:cubicBezTo>
                    <a:pt x="750" y="1462"/>
                    <a:pt x="742" y="1447"/>
                    <a:pt x="727" y="1440"/>
                  </a:cubicBezTo>
                  <a:cubicBezTo>
                    <a:pt x="705" y="1418"/>
                    <a:pt x="713" y="1389"/>
                    <a:pt x="713" y="1359"/>
                  </a:cubicBezTo>
                  <a:cubicBezTo>
                    <a:pt x="705" y="1329"/>
                    <a:pt x="690" y="1299"/>
                    <a:pt x="705" y="1270"/>
                  </a:cubicBezTo>
                  <a:cubicBezTo>
                    <a:pt x="713" y="1232"/>
                    <a:pt x="705" y="1195"/>
                    <a:pt x="705" y="1158"/>
                  </a:cubicBezTo>
                  <a:cubicBezTo>
                    <a:pt x="683" y="1166"/>
                    <a:pt x="675" y="1166"/>
                    <a:pt x="660" y="1143"/>
                  </a:cubicBezTo>
                  <a:cubicBezTo>
                    <a:pt x="660" y="1129"/>
                    <a:pt x="653" y="1091"/>
                    <a:pt x="653" y="1076"/>
                  </a:cubicBezTo>
                  <a:cubicBezTo>
                    <a:pt x="675" y="1062"/>
                    <a:pt x="683" y="1076"/>
                    <a:pt x="698" y="1084"/>
                  </a:cubicBezTo>
                  <a:cubicBezTo>
                    <a:pt x="720" y="1084"/>
                    <a:pt x="735" y="1076"/>
                    <a:pt x="757" y="1076"/>
                  </a:cubicBezTo>
                  <a:cubicBezTo>
                    <a:pt x="787" y="1076"/>
                    <a:pt x="801" y="1084"/>
                    <a:pt x="809" y="1054"/>
                  </a:cubicBezTo>
                  <a:cubicBezTo>
                    <a:pt x="816" y="1032"/>
                    <a:pt x="816" y="1010"/>
                    <a:pt x="831" y="987"/>
                  </a:cubicBezTo>
                  <a:cubicBezTo>
                    <a:pt x="839" y="980"/>
                    <a:pt x="846" y="973"/>
                    <a:pt x="846" y="958"/>
                  </a:cubicBezTo>
                  <a:cubicBezTo>
                    <a:pt x="861" y="928"/>
                    <a:pt x="861" y="891"/>
                    <a:pt x="868" y="861"/>
                  </a:cubicBezTo>
                  <a:cubicBezTo>
                    <a:pt x="868" y="809"/>
                    <a:pt x="876" y="750"/>
                    <a:pt x="876" y="698"/>
                  </a:cubicBezTo>
                  <a:cubicBezTo>
                    <a:pt x="876" y="646"/>
                    <a:pt x="861" y="601"/>
                    <a:pt x="846" y="557"/>
                  </a:cubicBezTo>
                  <a:cubicBezTo>
                    <a:pt x="831" y="527"/>
                    <a:pt x="839" y="490"/>
                    <a:pt x="816" y="453"/>
                  </a:cubicBezTo>
                  <a:cubicBezTo>
                    <a:pt x="801" y="423"/>
                    <a:pt x="779" y="401"/>
                    <a:pt x="772" y="371"/>
                  </a:cubicBezTo>
                  <a:cubicBezTo>
                    <a:pt x="772" y="364"/>
                    <a:pt x="772" y="349"/>
                    <a:pt x="764" y="334"/>
                  </a:cubicBezTo>
                  <a:cubicBezTo>
                    <a:pt x="764" y="312"/>
                    <a:pt x="764" y="312"/>
                    <a:pt x="750" y="297"/>
                  </a:cubicBezTo>
                  <a:cubicBezTo>
                    <a:pt x="727" y="274"/>
                    <a:pt x="735" y="267"/>
                    <a:pt x="750" y="252"/>
                  </a:cubicBezTo>
                  <a:lnTo>
                    <a:pt x="742" y="245"/>
                  </a:lnTo>
                  <a:cubicBezTo>
                    <a:pt x="727" y="237"/>
                    <a:pt x="675" y="252"/>
                    <a:pt x="653" y="25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E43BC3E9-4043-8144-921A-E4D14C86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159" y="8448453"/>
              <a:ext cx="2525935" cy="2339460"/>
            </a:xfrm>
            <a:custGeom>
              <a:avLst/>
              <a:gdLst>
                <a:gd name="T0" fmla="*/ 5598 w 5844"/>
                <a:gd name="T1" fmla="*/ 839 h 5415"/>
                <a:gd name="T2" fmla="*/ 5264 w 5844"/>
                <a:gd name="T3" fmla="*/ 943 h 5415"/>
                <a:gd name="T4" fmla="*/ 4974 w 5844"/>
                <a:gd name="T5" fmla="*/ 780 h 5415"/>
                <a:gd name="T6" fmla="*/ 4870 w 5844"/>
                <a:gd name="T7" fmla="*/ 884 h 5415"/>
                <a:gd name="T8" fmla="*/ 4625 w 5844"/>
                <a:gd name="T9" fmla="*/ 1151 h 5415"/>
                <a:gd name="T10" fmla="*/ 4424 w 5844"/>
                <a:gd name="T11" fmla="*/ 1225 h 5415"/>
                <a:gd name="T12" fmla="*/ 4128 w 5844"/>
                <a:gd name="T13" fmla="*/ 1307 h 5415"/>
                <a:gd name="T14" fmla="*/ 4113 w 5844"/>
                <a:gd name="T15" fmla="*/ 1485 h 5415"/>
                <a:gd name="T16" fmla="*/ 3735 w 5844"/>
                <a:gd name="T17" fmla="*/ 1604 h 5415"/>
                <a:gd name="T18" fmla="*/ 3393 w 5844"/>
                <a:gd name="T19" fmla="*/ 1649 h 5415"/>
                <a:gd name="T20" fmla="*/ 3148 w 5844"/>
                <a:gd name="T21" fmla="*/ 1389 h 5415"/>
                <a:gd name="T22" fmla="*/ 2799 w 5844"/>
                <a:gd name="T23" fmla="*/ 1032 h 5415"/>
                <a:gd name="T24" fmla="*/ 2621 w 5844"/>
                <a:gd name="T25" fmla="*/ 973 h 5415"/>
                <a:gd name="T26" fmla="*/ 2487 w 5844"/>
                <a:gd name="T27" fmla="*/ 431 h 5415"/>
                <a:gd name="T28" fmla="*/ 2161 w 5844"/>
                <a:gd name="T29" fmla="*/ 290 h 5415"/>
                <a:gd name="T30" fmla="*/ 1982 w 5844"/>
                <a:gd name="T31" fmla="*/ 223 h 5415"/>
                <a:gd name="T32" fmla="*/ 1745 w 5844"/>
                <a:gd name="T33" fmla="*/ 304 h 5415"/>
                <a:gd name="T34" fmla="*/ 1448 w 5844"/>
                <a:gd name="T35" fmla="*/ 89 h 5415"/>
                <a:gd name="T36" fmla="*/ 1292 w 5844"/>
                <a:gd name="T37" fmla="*/ 319 h 5415"/>
                <a:gd name="T38" fmla="*/ 1069 w 5844"/>
                <a:gd name="T39" fmla="*/ 401 h 5415"/>
                <a:gd name="T40" fmla="*/ 972 w 5844"/>
                <a:gd name="T41" fmla="*/ 772 h 5415"/>
                <a:gd name="T42" fmla="*/ 750 w 5844"/>
                <a:gd name="T43" fmla="*/ 1069 h 5415"/>
                <a:gd name="T44" fmla="*/ 824 w 5844"/>
                <a:gd name="T45" fmla="*/ 1322 h 5415"/>
                <a:gd name="T46" fmla="*/ 608 w 5844"/>
                <a:gd name="T47" fmla="*/ 1730 h 5415"/>
                <a:gd name="T48" fmla="*/ 631 w 5844"/>
                <a:gd name="T49" fmla="*/ 2094 h 5415"/>
                <a:gd name="T50" fmla="*/ 586 w 5844"/>
                <a:gd name="T51" fmla="*/ 2466 h 5415"/>
                <a:gd name="T52" fmla="*/ 623 w 5844"/>
                <a:gd name="T53" fmla="*/ 2673 h 5415"/>
                <a:gd name="T54" fmla="*/ 200 w 5844"/>
                <a:gd name="T55" fmla="*/ 3290 h 5415"/>
                <a:gd name="T56" fmla="*/ 111 w 5844"/>
                <a:gd name="T57" fmla="*/ 3579 h 5415"/>
                <a:gd name="T58" fmla="*/ 0 w 5844"/>
                <a:gd name="T59" fmla="*/ 3839 h 5415"/>
                <a:gd name="T60" fmla="*/ 89 w 5844"/>
                <a:gd name="T61" fmla="*/ 4040 h 5415"/>
                <a:gd name="T62" fmla="*/ 297 w 5844"/>
                <a:gd name="T63" fmla="*/ 4099 h 5415"/>
                <a:gd name="T64" fmla="*/ 467 w 5844"/>
                <a:gd name="T65" fmla="*/ 4122 h 5415"/>
                <a:gd name="T66" fmla="*/ 282 w 5844"/>
                <a:gd name="T67" fmla="*/ 4322 h 5415"/>
                <a:gd name="T68" fmla="*/ 133 w 5844"/>
                <a:gd name="T69" fmla="*/ 4300 h 5415"/>
                <a:gd name="T70" fmla="*/ 304 w 5844"/>
                <a:gd name="T71" fmla="*/ 4419 h 5415"/>
                <a:gd name="T72" fmla="*/ 608 w 5844"/>
                <a:gd name="T73" fmla="*/ 4500 h 5415"/>
                <a:gd name="T74" fmla="*/ 824 w 5844"/>
                <a:gd name="T75" fmla="*/ 4389 h 5415"/>
                <a:gd name="T76" fmla="*/ 913 w 5844"/>
                <a:gd name="T77" fmla="*/ 4612 h 5415"/>
                <a:gd name="T78" fmla="*/ 1121 w 5844"/>
                <a:gd name="T79" fmla="*/ 4760 h 5415"/>
                <a:gd name="T80" fmla="*/ 1165 w 5844"/>
                <a:gd name="T81" fmla="*/ 5094 h 5415"/>
                <a:gd name="T82" fmla="*/ 1017 w 5844"/>
                <a:gd name="T83" fmla="*/ 5332 h 5415"/>
                <a:gd name="T84" fmla="*/ 1299 w 5844"/>
                <a:gd name="T85" fmla="*/ 5094 h 5415"/>
                <a:gd name="T86" fmla="*/ 1864 w 5844"/>
                <a:gd name="T87" fmla="*/ 5005 h 5415"/>
                <a:gd name="T88" fmla="*/ 2153 w 5844"/>
                <a:gd name="T89" fmla="*/ 4990 h 5415"/>
                <a:gd name="T90" fmla="*/ 2383 w 5844"/>
                <a:gd name="T91" fmla="*/ 4745 h 5415"/>
                <a:gd name="T92" fmla="*/ 2465 w 5844"/>
                <a:gd name="T93" fmla="*/ 4664 h 5415"/>
                <a:gd name="T94" fmla="*/ 2554 w 5844"/>
                <a:gd name="T95" fmla="*/ 4723 h 5415"/>
                <a:gd name="T96" fmla="*/ 2524 w 5844"/>
                <a:gd name="T97" fmla="*/ 4262 h 5415"/>
                <a:gd name="T98" fmla="*/ 2569 w 5844"/>
                <a:gd name="T99" fmla="*/ 3936 h 5415"/>
                <a:gd name="T100" fmla="*/ 2614 w 5844"/>
                <a:gd name="T101" fmla="*/ 3223 h 5415"/>
                <a:gd name="T102" fmla="*/ 3007 w 5844"/>
                <a:gd name="T103" fmla="*/ 2970 h 5415"/>
                <a:gd name="T104" fmla="*/ 3133 w 5844"/>
                <a:gd name="T105" fmla="*/ 3067 h 5415"/>
                <a:gd name="T106" fmla="*/ 3282 w 5844"/>
                <a:gd name="T107" fmla="*/ 2911 h 5415"/>
                <a:gd name="T108" fmla="*/ 3460 w 5844"/>
                <a:gd name="T109" fmla="*/ 2644 h 5415"/>
                <a:gd name="T110" fmla="*/ 3676 w 5844"/>
                <a:gd name="T111" fmla="*/ 2644 h 5415"/>
                <a:gd name="T112" fmla="*/ 4091 w 5844"/>
                <a:gd name="T113" fmla="*/ 2480 h 5415"/>
                <a:gd name="T114" fmla="*/ 4106 w 5844"/>
                <a:gd name="T115" fmla="*/ 2243 h 5415"/>
                <a:gd name="T116" fmla="*/ 4307 w 5844"/>
                <a:gd name="T117" fmla="*/ 2064 h 5415"/>
                <a:gd name="T118" fmla="*/ 4811 w 5844"/>
                <a:gd name="T119" fmla="*/ 1753 h 5415"/>
                <a:gd name="T120" fmla="*/ 5323 w 5844"/>
                <a:gd name="T121" fmla="*/ 1351 h 5415"/>
                <a:gd name="T122" fmla="*/ 5627 w 5844"/>
                <a:gd name="T123" fmla="*/ 1010 h 5415"/>
                <a:gd name="T124" fmla="*/ 5791 w 5844"/>
                <a:gd name="T125" fmla="*/ 713 h 5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4" h="5415">
                  <a:moveTo>
                    <a:pt x="5791" y="713"/>
                  </a:moveTo>
                  <a:lnTo>
                    <a:pt x="5791" y="713"/>
                  </a:lnTo>
                  <a:cubicBezTo>
                    <a:pt x="5754" y="713"/>
                    <a:pt x="5746" y="720"/>
                    <a:pt x="5716" y="735"/>
                  </a:cubicBezTo>
                  <a:cubicBezTo>
                    <a:pt x="5709" y="750"/>
                    <a:pt x="5724" y="765"/>
                    <a:pt x="5739" y="765"/>
                  </a:cubicBezTo>
                  <a:cubicBezTo>
                    <a:pt x="5746" y="802"/>
                    <a:pt x="5657" y="787"/>
                    <a:pt x="5627" y="809"/>
                  </a:cubicBezTo>
                  <a:cubicBezTo>
                    <a:pt x="5620" y="824"/>
                    <a:pt x="5613" y="832"/>
                    <a:pt x="5598" y="839"/>
                  </a:cubicBezTo>
                  <a:cubicBezTo>
                    <a:pt x="5590" y="839"/>
                    <a:pt x="5576" y="832"/>
                    <a:pt x="5568" y="839"/>
                  </a:cubicBezTo>
                  <a:cubicBezTo>
                    <a:pt x="5561" y="847"/>
                    <a:pt x="5598" y="891"/>
                    <a:pt x="5598" y="899"/>
                  </a:cubicBezTo>
                  <a:cubicBezTo>
                    <a:pt x="5546" y="899"/>
                    <a:pt x="5553" y="958"/>
                    <a:pt x="5509" y="958"/>
                  </a:cubicBezTo>
                  <a:cubicBezTo>
                    <a:pt x="5509" y="965"/>
                    <a:pt x="5501" y="980"/>
                    <a:pt x="5501" y="988"/>
                  </a:cubicBezTo>
                  <a:cubicBezTo>
                    <a:pt x="5464" y="988"/>
                    <a:pt x="5419" y="995"/>
                    <a:pt x="5382" y="980"/>
                  </a:cubicBezTo>
                  <a:cubicBezTo>
                    <a:pt x="5338" y="965"/>
                    <a:pt x="5316" y="943"/>
                    <a:pt x="5264" y="943"/>
                  </a:cubicBezTo>
                  <a:cubicBezTo>
                    <a:pt x="5241" y="943"/>
                    <a:pt x="5197" y="958"/>
                    <a:pt x="5189" y="921"/>
                  </a:cubicBezTo>
                  <a:cubicBezTo>
                    <a:pt x="5182" y="869"/>
                    <a:pt x="5152" y="839"/>
                    <a:pt x="5137" y="795"/>
                  </a:cubicBezTo>
                  <a:cubicBezTo>
                    <a:pt x="5122" y="795"/>
                    <a:pt x="5108" y="795"/>
                    <a:pt x="5108" y="809"/>
                  </a:cubicBezTo>
                  <a:cubicBezTo>
                    <a:pt x="5071" y="817"/>
                    <a:pt x="5033" y="743"/>
                    <a:pt x="5041" y="706"/>
                  </a:cubicBezTo>
                  <a:cubicBezTo>
                    <a:pt x="5033" y="706"/>
                    <a:pt x="5026" y="698"/>
                    <a:pt x="5019" y="698"/>
                  </a:cubicBezTo>
                  <a:cubicBezTo>
                    <a:pt x="5019" y="728"/>
                    <a:pt x="5019" y="817"/>
                    <a:pt x="4974" y="780"/>
                  </a:cubicBezTo>
                  <a:cubicBezTo>
                    <a:pt x="4967" y="787"/>
                    <a:pt x="4959" y="802"/>
                    <a:pt x="4952" y="809"/>
                  </a:cubicBezTo>
                  <a:cubicBezTo>
                    <a:pt x="4944" y="787"/>
                    <a:pt x="4944" y="765"/>
                    <a:pt x="4929" y="757"/>
                  </a:cubicBezTo>
                  <a:cubicBezTo>
                    <a:pt x="4914" y="780"/>
                    <a:pt x="4907" y="824"/>
                    <a:pt x="4907" y="854"/>
                  </a:cubicBezTo>
                  <a:cubicBezTo>
                    <a:pt x="4870" y="832"/>
                    <a:pt x="4863" y="780"/>
                    <a:pt x="4811" y="824"/>
                  </a:cubicBezTo>
                  <a:cubicBezTo>
                    <a:pt x="4781" y="847"/>
                    <a:pt x="4848" y="861"/>
                    <a:pt x="4855" y="884"/>
                  </a:cubicBezTo>
                  <a:cubicBezTo>
                    <a:pt x="4855" y="884"/>
                    <a:pt x="4863" y="884"/>
                    <a:pt x="4870" y="884"/>
                  </a:cubicBezTo>
                  <a:cubicBezTo>
                    <a:pt x="4848" y="891"/>
                    <a:pt x="4825" y="943"/>
                    <a:pt x="4803" y="958"/>
                  </a:cubicBezTo>
                  <a:cubicBezTo>
                    <a:pt x="4774" y="965"/>
                    <a:pt x="4751" y="973"/>
                    <a:pt x="4722" y="980"/>
                  </a:cubicBezTo>
                  <a:cubicBezTo>
                    <a:pt x="4699" y="980"/>
                    <a:pt x="4677" y="965"/>
                    <a:pt x="4655" y="973"/>
                  </a:cubicBezTo>
                  <a:cubicBezTo>
                    <a:pt x="4640" y="980"/>
                    <a:pt x="4669" y="1040"/>
                    <a:pt x="4625" y="1047"/>
                  </a:cubicBezTo>
                  <a:cubicBezTo>
                    <a:pt x="4603" y="1054"/>
                    <a:pt x="4588" y="1062"/>
                    <a:pt x="4588" y="1092"/>
                  </a:cubicBezTo>
                  <a:cubicBezTo>
                    <a:pt x="4580" y="1129"/>
                    <a:pt x="4625" y="1121"/>
                    <a:pt x="4625" y="1151"/>
                  </a:cubicBezTo>
                  <a:cubicBezTo>
                    <a:pt x="4647" y="1151"/>
                    <a:pt x="4647" y="1173"/>
                    <a:pt x="4640" y="1188"/>
                  </a:cubicBezTo>
                  <a:cubicBezTo>
                    <a:pt x="4610" y="1181"/>
                    <a:pt x="4603" y="1203"/>
                    <a:pt x="4603" y="1233"/>
                  </a:cubicBezTo>
                  <a:cubicBezTo>
                    <a:pt x="4617" y="1240"/>
                    <a:pt x="4617" y="1240"/>
                    <a:pt x="4617" y="1255"/>
                  </a:cubicBezTo>
                  <a:cubicBezTo>
                    <a:pt x="4580" y="1248"/>
                    <a:pt x="4566" y="1292"/>
                    <a:pt x="4536" y="1292"/>
                  </a:cubicBezTo>
                  <a:cubicBezTo>
                    <a:pt x="4514" y="1292"/>
                    <a:pt x="4499" y="1270"/>
                    <a:pt x="4491" y="1248"/>
                  </a:cubicBezTo>
                  <a:cubicBezTo>
                    <a:pt x="4477" y="1225"/>
                    <a:pt x="4454" y="1225"/>
                    <a:pt x="4424" y="1225"/>
                  </a:cubicBezTo>
                  <a:cubicBezTo>
                    <a:pt x="4424" y="1240"/>
                    <a:pt x="4424" y="1262"/>
                    <a:pt x="4424" y="1277"/>
                  </a:cubicBezTo>
                  <a:cubicBezTo>
                    <a:pt x="4380" y="1270"/>
                    <a:pt x="4292" y="1411"/>
                    <a:pt x="4277" y="1322"/>
                  </a:cubicBezTo>
                  <a:cubicBezTo>
                    <a:pt x="4292" y="1314"/>
                    <a:pt x="4335" y="1285"/>
                    <a:pt x="4299" y="1277"/>
                  </a:cubicBezTo>
                  <a:cubicBezTo>
                    <a:pt x="4284" y="1233"/>
                    <a:pt x="4262" y="1166"/>
                    <a:pt x="4210" y="1151"/>
                  </a:cubicBezTo>
                  <a:cubicBezTo>
                    <a:pt x="4180" y="1188"/>
                    <a:pt x="4166" y="1211"/>
                    <a:pt x="4121" y="1218"/>
                  </a:cubicBezTo>
                  <a:cubicBezTo>
                    <a:pt x="4113" y="1248"/>
                    <a:pt x="4136" y="1277"/>
                    <a:pt x="4128" y="1307"/>
                  </a:cubicBezTo>
                  <a:cubicBezTo>
                    <a:pt x="4136" y="1307"/>
                    <a:pt x="4136" y="1307"/>
                    <a:pt x="4143" y="1307"/>
                  </a:cubicBezTo>
                  <a:cubicBezTo>
                    <a:pt x="4143" y="1322"/>
                    <a:pt x="4136" y="1329"/>
                    <a:pt x="4121" y="1337"/>
                  </a:cubicBezTo>
                  <a:cubicBezTo>
                    <a:pt x="4099" y="1344"/>
                    <a:pt x="4106" y="1381"/>
                    <a:pt x="4106" y="1404"/>
                  </a:cubicBezTo>
                  <a:cubicBezTo>
                    <a:pt x="4113" y="1404"/>
                    <a:pt x="4121" y="1411"/>
                    <a:pt x="4136" y="1411"/>
                  </a:cubicBezTo>
                  <a:cubicBezTo>
                    <a:pt x="4136" y="1419"/>
                    <a:pt x="4136" y="1433"/>
                    <a:pt x="4136" y="1441"/>
                  </a:cubicBezTo>
                  <a:cubicBezTo>
                    <a:pt x="4106" y="1441"/>
                    <a:pt x="4113" y="1470"/>
                    <a:pt x="4113" y="1485"/>
                  </a:cubicBezTo>
                  <a:cubicBezTo>
                    <a:pt x="4091" y="1493"/>
                    <a:pt x="4084" y="1478"/>
                    <a:pt x="4069" y="1500"/>
                  </a:cubicBezTo>
                  <a:cubicBezTo>
                    <a:pt x="4062" y="1522"/>
                    <a:pt x="4069" y="1552"/>
                    <a:pt x="4032" y="1545"/>
                  </a:cubicBezTo>
                  <a:cubicBezTo>
                    <a:pt x="4010" y="1545"/>
                    <a:pt x="4010" y="1522"/>
                    <a:pt x="4002" y="1508"/>
                  </a:cubicBezTo>
                  <a:cubicBezTo>
                    <a:pt x="3987" y="1485"/>
                    <a:pt x="3958" y="1485"/>
                    <a:pt x="3935" y="1485"/>
                  </a:cubicBezTo>
                  <a:cubicBezTo>
                    <a:pt x="3883" y="1478"/>
                    <a:pt x="3868" y="1537"/>
                    <a:pt x="3824" y="1545"/>
                  </a:cubicBezTo>
                  <a:cubicBezTo>
                    <a:pt x="3772" y="1552"/>
                    <a:pt x="3742" y="1537"/>
                    <a:pt x="3735" y="1604"/>
                  </a:cubicBezTo>
                  <a:cubicBezTo>
                    <a:pt x="3713" y="1604"/>
                    <a:pt x="3698" y="1619"/>
                    <a:pt x="3683" y="1619"/>
                  </a:cubicBezTo>
                  <a:cubicBezTo>
                    <a:pt x="3661" y="1619"/>
                    <a:pt x="3638" y="1611"/>
                    <a:pt x="3623" y="1619"/>
                  </a:cubicBezTo>
                  <a:cubicBezTo>
                    <a:pt x="3586" y="1626"/>
                    <a:pt x="3571" y="1641"/>
                    <a:pt x="3527" y="1634"/>
                  </a:cubicBezTo>
                  <a:cubicBezTo>
                    <a:pt x="3482" y="1634"/>
                    <a:pt x="3438" y="1641"/>
                    <a:pt x="3393" y="1649"/>
                  </a:cubicBezTo>
                  <a:cubicBezTo>
                    <a:pt x="3393" y="1664"/>
                    <a:pt x="3393" y="1678"/>
                    <a:pt x="3393" y="1686"/>
                  </a:cubicBezTo>
                  <a:cubicBezTo>
                    <a:pt x="3393" y="1678"/>
                    <a:pt x="3393" y="1664"/>
                    <a:pt x="3393" y="1649"/>
                  </a:cubicBezTo>
                  <a:lnTo>
                    <a:pt x="3386" y="1649"/>
                  </a:lnTo>
                  <a:cubicBezTo>
                    <a:pt x="3356" y="1656"/>
                    <a:pt x="3334" y="1619"/>
                    <a:pt x="3304" y="1626"/>
                  </a:cubicBezTo>
                  <a:cubicBezTo>
                    <a:pt x="3230" y="1634"/>
                    <a:pt x="3178" y="1716"/>
                    <a:pt x="3178" y="1597"/>
                  </a:cubicBezTo>
                  <a:cubicBezTo>
                    <a:pt x="3178" y="1559"/>
                    <a:pt x="3185" y="1515"/>
                    <a:pt x="3156" y="1485"/>
                  </a:cubicBezTo>
                  <a:cubicBezTo>
                    <a:pt x="3126" y="1448"/>
                    <a:pt x="3171" y="1419"/>
                    <a:pt x="3148" y="1396"/>
                  </a:cubicBezTo>
                  <a:cubicBezTo>
                    <a:pt x="3148" y="1396"/>
                    <a:pt x="3148" y="1396"/>
                    <a:pt x="3148" y="1389"/>
                  </a:cubicBezTo>
                  <a:cubicBezTo>
                    <a:pt x="3126" y="1389"/>
                    <a:pt x="3126" y="1411"/>
                    <a:pt x="3096" y="1404"/>
                  </a:cubicBezTo>
                  <a:cubicBezTo>
                    <a:pt x="3096" y="1389"/>
                    <a:pt x="3096" y="1374"/>
                    <a:pt x="3096" y="1359"/>
                  </a:cubicBezTo>
                  <a:cubicBezTo>
                    <a:pt x="3059" y="1351"/>
                    <a:pt x="3029" y="1396"/>
                    <a:pt x="2992" y="1381"/>
                  </a:cubicBezTo>
                  <a:cubicBezTo>
                    <a:pt x="2985" y="1344"/>
                    <a:pt x="3022" y="1329"/>
                    <a:pt x="3007" y="1292"/>
                  </a:cubicBezTo>
                  <a:cubicBezTo>
                    <a:pt x="2992" y="1255"/>
                    <a:pt x="2985" y="1211"/>
                    <a:pt x="2962" y="1173"/>
                  </a:cubicBezTo>
                  <a:cubicBezTo>
                    <a:pt x="2940" y="1144"/>
                    <a:pt x="2851" y="980"/>
                    <a:pt x="2799" y="1032"/>
                  </a:cubicBezTo>
                  <a:cubicBezTo>
                    <a:pt x="2777" y="1054"/>
                    <a:pt x="2732" y="1040"/>
                    <a:pt x="2717" y="1017"/>
                  </a:cubicBezTo>
                  <a:cubicBezTo>
                    <a:pt x="2703" y="1010"/>
                    <a:pt x="2695" y="988"/>
                    <a:pt x="2680" y="980"/>
                  </a:cubicBezTo>
                  <a:cubicBezTo>
                    <a:pt x="2673" y="973"/>
                    <a:pt x="2665" y="973"/>
                    <a:pt x="2658" y="973"/>
                  </a:cubicBezTo>
                  <a:cubicBezTo>
                    <a:pt x="2658" y="988"/>
                    <a:pt x="2651" y="1010"/>
                    <a:pt x="2658" y="1017"/>
                  </a:cubicBezTo>
                  <a:cubicBezTo>
                    <a:pt x="2599" y="1047"/>
                    <a:pt x="2643" y="988"/>
                    <a:pt x="2651" y="973"/>
                  </a:cubicBezTo>
                  <a:cubicBezTo>
                    <a:pt x="2643" y="973"/>
                    <a:pt x="2636" y="973"/>
                    <a:pt x="2621" y="973"/>
                  </a:cubicBezTo>
                  <a:cubicBezTo>
                    <a:pt x="2576" y="958"/>
                    <a:pt x="2524" y="951"/>
                    <a:pt x="2487" y="914"/>
                  </a:cubicBezTo>
                  <a:cubicBezTo>
                    <a:pt x="2472" y="906"/>
                    <a:pt x="2428" y="861"/>
                    <a:pt x="2472" y="861"/>
                  </a:cubicBezTo>
                  <a:cubicBezTo>
                    <a:pt x="2480" y="832"/>
                    <a:pt x="2465" y="735"/>
                    <a:pt x="2435" y="720"/>
                  </a:cubicBezTo>
                  <a:cubicBezTo>
                    <a:pt x="2383" y="698"/>
                    <a:pt x="2406" y="661"/>
                    <a:pt x="2443" y="631"/>
                  </a:cubicBezTo>
                  <a:cubicBezTo>
                    <a:pt x="2472" y="594"/>
                    <a:pt x="2458" y="542"/>
                    <a:pt x="2472" y="498"/>
                  </a:cubicBezTo>
                  <a:cubicBezTo>
                    <a:pt x="2480" y="475"/>
                    <a:pt x="2487" y="460"/>
                    <a:pt x="2487" y="431"/>
                  </a:cubicBezTo>
                  <a:cubicBezTo>
                    <a:pt x="2487" y="409"/>
                    <a:pt x="2465" y="401"/>
                    <a:pt x="2465" y="379"/>
                  </a:cubicBezTo>
                  <a:cubicBezTo>
                    <a:pt x="2420" y="371"/>
                    <a:pt x="2376" y="327"/>
                    <a:pt x="2354" y="297"/>
                  </a:cubicBezTo>
                  <a:cubicBezTo>
                    <a:pt x="2339" y="282"/>
                    <a:pt x="2331" y="275"/>
                    <a:pt x="2316" y="282"/>
                  </a:cubicBezTo>
                  <a:cubicBezTo>
                    <a:pt x="2279" y="290"/>
                    <a:pt x="2257" y="275"/>
                    <a:pt x="2220" y="275"/>
                  </a:cubicBezTo>
                  <a:cubicBezTo>
                    <a:pt x="2220" y="297"/>
                    <a:pt x="2212" y="319"/>
                    <a:pt x="2190" y="319"/>
                  </a:cubicBezTo>
                  <a:cubicBezTo>
                    <a:pt x="2190" y="304"/>
                    <a:pt x="2175" y="282"/>
                    <a:pt x="2161" y="290"/>
                  </a:cubicBezTo>
                  <a:cubicBezTo>
                    <a:pt x="2146" y="304"/>
                    <a:pt x="2161" y="319"/>
                    <a:pt x="2153" y="334"/>
                  </a:cubicBezTo>
                  <a:cubicBezTo>
                    <a:pt x="2131" y="371"/>
                    <a:pt x="2086" y="319"/>
                    <a:pt x="2094" y="290"/>
                  </a:cubicBezTo>
                  <a:cubicBezTo>
                    <a:pt x="2086" y="290"/>
                    <a:pt x="2071" y="290"/>
                    <a:pt x="2064" y="290"/>
                  </a:cubicBezTo>
                  <a:cubicBezTo>
                    <a:pt x="2064" y="282"/>
                    <a:pt x="2064" y="267"/>
                    <a:pt x="2064" y="260"/>
                  </a:cubicBezTo>
                  <a:cubicBezTo>
                    <a:pt x="2042" y="260"/>
                    <a:pt x="2012" y="267"/>
                    <a:pt x="1997" y="252"/>
                  </a:cubicBezTo>
                  <a:cubicBezTo>
                    <a:pt x="1990" y="252"/>
                    <a:pt x="1990" y="230"/>
                    <a:pt x="1982" y="223"/>
                  </a:cubicBezTo>
                  <a:cubicBezTo>
                    <a:pt x="1975" y="223"/>
                    <a:pt x="1967" y="223"/>
                    <a:pt x="1960" y="223"/>
                  </a:cubicBezTo>
                  <a:cubicBezTo>
                    <a:pt x="1960" y="245"/>
                    <a:pt x="1960" y="267"/>
                    <a:pt x="1960" y="282"/>
                  </a:cubicBezTo>
                  <a:cubicBezTo>
                    <a:pt x="1930" y="297"/>
                    <a:pt x="1945" y="327"/>
                    <a:pt x="1960" y="342"/>
                  </a:cubicBezTo>
                  <a:cubicBezTo>
                    <a:pt x="1915" y="349"/>
                    <a:pt x="1908" y="297"/>
                    <a:pt x="1871" y="297"/>
                  </a:cubicBezTo>
                  <a:cubicBezTo>
                    <a:pt x="1864" y="304"/>
                    <a:pt x="1864" y="304"/>
                    <a:pt x="1864" y="312"/>
                  </a:cubicBezTo>
                  <a:cubicBezTo>
                    <a:pt x="1826" y="304"/>
                    <a:pt x="1782" y="312"/>
                    <a:pt x="1745" y="304"/>
                  </a:cubicBezTo>
                  <a:cubicBezTo>
                    <a:pt x="1745" y="282"/>
                    <a:pt x="1745" y="252"/>
                    <a:pt x="1767" y="238"/>
                  </a:cubicBezTo>
                  <a:cubicBezTo>
                    <a:pt x="1782" y="230"/>
                    <a:pt x="1797" y="223"/>
                    <a:pt x="1789" y="201"/>
                  </a:cubicBezTo>
                  <a:cubicBezTo>
                    <a:pt x="1759" y="193"/>
                    <a:pt x="1722" y="208"/>
                    <a:pt x="1693" y="201"/>
                  </a:cubicBezTo>
                  <a:cubicBezTo>
                    <a:pt x="1693" y="171"/>
                    <a:pt x="1693" y="134"/>
                    <a:pt x="1693" y="97"/>
                  </a:cubicBezTo>
                  <a:cubicBezTo>
                    <a:pt x="1656" y="97"/>
                    <a:pt x="1618" y="97"/>
                    <a:pt x="1581" y="82"/>
                  </a:cubicBezTo>
                  <a:cubicBezTo>
                    <a:pt x="1537" y="67"/>
                    <a:pt x="1492" y="97"/>
                    <a:pt x="1448" y="89"/>
                  </a:cubicBezTo>
                  <a:cubicBezTo>
                    <a:pt x="1448" y="52"/>
                    <a:pt x="1351" y="22"/>
                    <a:pt x="1336" y="0"/>
                  </a:cubicBezTo>
                  <a:cubicBezTo>
                    <a:pt x="1329" y="7"/>
                    <a:pt x="1314" y="22"/>
                    <a:pt x="1307" y="22"/>
                  </a:cubicBezTo>
                  <a:cubicBezTo>
                    <a:pt x="1307" y="59"/>
                    <a:pt x="1373" y="82"/>
                    <a:pt x="1336" y="126"/>
                  </a:cubicBezTo>
                  <a:cubicBezTo>
                    <a:pt x="1329" y="141"/>
                    <a:pt x="1307" y="134"/>
                    <a:pt x="1299" y="149"/>
                  </a:cubicBezTo>
                  <a:cubicBezTo>
                    <a:pt x="1284" y="171"/>
                    <a:pt x="1314" y="163"/>
                    <a:pt x="1314" y="186"/>
                  </a:cubicBezTo>
                  <a:cubicBezTo>
                    <a:pt x="1314" y="215"/>
                    <a:pt x="1314" y="297"/>
                    <a:pt x="1292" y="319"/>
                  </a:cubicBezTo>
                  <a:cubicBezTo>
                    <a:pt x="1247" y="371"/>
                    <a:pt x="1210" y="364"/>
                    <a:pt x="1151" y="371"/>
                  </a:cubicBezTo>
                  <a:cubicBezTo>
                    <a:pt x="1151" y="386"/>
                    <a:pt x="1158" y="386"/>
                    <a:pt x="1173" y="394"/>
                  </a:cubicBezTo>
                  <a:cubicBezTo>
                    <a:pt x="1195" y="409"/>
                    <a:pt x="1195" y="438"/>
                    <a:pt x="1210" y="453"/>
                  </a:cubicBezTo>
                  <a:cubicBezTo>
                    <a:pt x="1210" y="453"/>
                    <a:pt x="1202" y="460"/>
                    <a:pt x="1195" y="468"/>
                  </a:cubicBezTo>
                  <a:cubicBezTo>
                    <a:pt x="1165" y="468"/>
                    <a:pt x="1121" y="460"/>
                    <a:pt x="1099" y="490"/>
                  </a:cubicBezTo>
                  <a:cubicBezTo>
                    <a:pt x="1121" y="446"/>
                    <a:pt x="1062" y="438"/>
                    <a:pt x="1069" y="401"/>
                  </a:cubicBezTo>
                  <a:cubicBezTo>
                    <a:pt x="1054" y="394"/>
                    <a:pt x="1039" y="394"/>
                    <a:pt x="1024" y="401"/>
                  </a:cubicBezTo>
                  <a:cubicBezTo>
                    <a:pt x="1032" y="438"/>
                    <a:pt x="1002" y="446"/>
                    <a:pt x="987" y="468"/>
                  </a:cubicBezTo>
                  <a:cubicBezTo>
                    <a:pt x="965" y="505"/>
                    <a:pt x="995" y="549"/>
                    <a:pt x="950" y="564"/>
                  </a:cubicBezTo>
                  <a:cubicBezTo>
                    <a:pt x="853" y="594"/>
                    <a:pt x="987" y="661"/>
                    <a:pt x="980" y="713"/>
                  </a:cubicBezTo>
                  <a:lnTo>
                    <a:pt x="1010" y="713"/>
                  </a:lnTo>
                  <a:cubicBezTo>
                    <a:pt x="1017" y="750"/>
                    <a:pt x="1002" y="757"/>
                    <a:pt x="972" y="772"/>
                  </a:cubicBezTo>
                  <a:cubicBezTo>
                    <a:pt x="935" y="787"/>
                    <a:pt x="905" y="824"/>
                    <a:pt x="883" y="869"/>
                  </a:cubicBezTo>
                  <a:cubicBezTo>
                    <a:pt x="876" y="876"/>
                    <a:pt x="868" y="951"/>
                    <a:pt x="853" y="951"/>
                  </a:cubicBezTo>
                  <a:cubicBezTo>
                    <a:pt x="831" y="958"/>
                    <a:pt x="794" y="936"/>
                    <a:pt x="772" y="951"/>
                  </a:cubicBezTo>
                  <a:cubicBezTo>
                    <a:pt x="779" y="973"/>
                    <a:pt x="765" y="980"/>
                    <a:pt x="742" y="980"/>
                  </a:cubicBezTo>
                  <a:cubicBezTo>
                    <a:pt x="750" y="995"/>
                    <a:pt x="750" y="1010"/>
                    <a:pt x="727" y="1017"/>
                  </a:cubicBezTo>
                  <a:cubicBezTo>
                    <a:pt x="727" y="1047"/>
                    <a:pt x="742" y="1047"/>
                    <a:pt x="750" y="1069"/>
                  </a:cubicBezTo>
                  <a:cubicBezTo>
                    <a:pt x="765" y="1106"/>
                    <a:pt x="742" y="1136"/>
                    <a:pt x="735" y="1166"/>
                  </a:cubicBezTo>
                  <a:cubicBezTo>
                    <a:pt x="727" y="1173"/>
                    <a:pt x="727" y="1181"/>
                    <a:pt x="727" y="1196"/>
                  </a:cubicBezTo>
                  <a:cubicBezTo>
                    <a:pt x="757" y="1188"/>
                    <a:pt x="824" y="1203"/>
                    <a:pt x="824" y="1203"/>
                  </a:cubicBezTo>
                  <a:cubicBezTo>
                    <a:pt x="824" y="1211"/>
                    <a:pt x="831" y="1255"/>
                    <a:pt x="831" y="1255"/>
                  </a:cubicBezTo>
                  <a:cubicBezTo>
                    <a:pt x="824" y="1255"/>
                    <a:pt x="816" y="1255"/>
                    <a:pt x="809" y="1255"/>
                  </a:cubicBezTo>
                  <a:cubicBezTo>
                    <a:pt x="809" y="1270"/>
                    <a:pt x="802" y="1322"/>
                    <a:pt x="824" y="1322"/>
                  </a:cubicBezTo>
                  <a:cubicBezTo>
                    <a:pt x="824" y="1337"/>
                    <a:pt x="824" y="1359"/>
                    <a:pt x="816" y="1374"/>
                  </a:cubicBezTo>
                  <a:cubicBezTo>
                    <a:pt x="757" y="1374"/>
                    <a:pt x="816" y="1463"/>
                    <a:pt x="809" y="1500"/>
                  </a:cubicBezTo>
                  <a:cubicBezTo>
                    <a:pt x="802" y="1530"/>
                    <a:pt x="742" y="1582"/>
                    <a:pt x="712" y="1574"/>
                  </a:cubicBezTo>
                  <a:cubicBezTo>
                    <a:pt x="712" y="1597"/>
                    <a:pt x="712" y="1619"/>
                    <a:pt x="712" y="1634"/>
                  </a:cubicBezTo>
                  <a:cubicBezTo>
                    <a:pt x="668" y="1634"/>
                    <a:pt x="668" y="1649"/>
                    <a:pt x="660" y="1693"/>
                  </a:cubicBezTo>
                  <a:cubicBezTo>
                    <a:pt x="631" y="1693"/>
                    <a:pt x="601" y="1693"/>
                    <a:pt x="608" y="1730"/>
                  </a:cubicBezTo>
                  <a:cubicBezTo>
                    <a:pt x="638" y="1738"/>
                    <a:pt x="646" y="1760"/>
                    <a:pt x="675" y="1760"/>
                  </a:cubicBezTo>
                  <a:cubicBezTo>
                    <a:pt x="697" y="1767"/>
                    <a:pt x="720" y="1760"/>
                    <a:pt x="742" y="1760"/>
                  </a:cubicBezTo>
                  <a:cubicBezTo>
                    <a:pt x="765" y="1767"/>
                    <a:pt x="831" y="1767"/>
                    <a:pt x="816" y="1805"/>
                  </a:cubicBezTo>
                  <a:cubicBezTo>
                    <a:pt x="742" y="1812"/>
                    <a:pt x="631" y="1894"/>
                    <a:pt x="616" y="1975"/>
                  </a:cubicBezTo>
                  <a:cubicBezTo>
                    <a:pt x="586" y="1968"/>
                    <a:pt x="542" y="2013"/>
                    <a:pt x="586" y="2042"/>
                  </a:cubicBezTo>
                  <a:cubicBezTo>
                    <a:pt x="616" y="2057"/>
                    <a:pt x="646" y="2042"/>
                    <a:pt x="631" y="2094"/>
                  </a:cubicBezTo>
                  <a:cubicBezTo>
                    <a:pt x="623" y="2139"/>
                    <a:pt x="623" y="2176"/>
                    <a:pt x="594" y="2221"/>
                  </a:cubicBezTo>
                  <a:cubicBezTo>
                    <a:pt x="571" y="2258"/>
                    <a:pt x="616" y="2280"/>
                    <a:pt x="608" y="2317"/>
                  </a:cubicBezTo>
                  <a:cubicBezTo>
                    <a:pt x="594" y="2317"/>
                    <a:pt x="586" y="2317"/>
                    <a:pt x="571" y="2317"/>
                  </a:cubicBezTo>
                  <a:cubicBezTo>
                    <a:pt x="564" y="2339"/>
                    <a:pt x="586" y="2369"/>
                    <a:pt x="571" y="2399"/>
                  </a:cubicBezTo>
                  <a:cubicBezTo>
                    <a:pt x="594" y="2399"/>
                    <a:pt x="601" y="2413"/>
                    <a:pt x="601" y="2428"/>
                  </a:cubicBezTo>
                  <a:cubicBezTo>
                    <a:pt x="586" y="2436"/>
                    <a:pt x="586" y="2451"/>
                    <a:pt x="586" y="2466"/>
                  </a:cubicBezTo>
                  <a:cubicBezTo>
                    <a:pt x="564" y="2466"/>
                    <a:pt x="542" y="2495"/>
                    <a:pt x="534" y="2518"/>
                  </a:cubicBezTo>
                  <a:cubicBezTo>
                    <a:pt x="497" y="2532"/>
                    <a:pt x="408" y="2495"/>
                    <a:pt x="423" y="2562"/>
                  </a:cubicBezTo>
                  <a:cubicBezTo>
                    <a:pt x="475" y="2562"/>
                    <a:pt x="512" y="2599"/>
                    <a:pt x="564" y="2599"/>
                  </a:cubicBezTo>
                  <a:cubicBezTo>
                    <a:pt x="586" y="2607"/>
                    <a:pt x="646" y="2599"/>
                    <a:pt x="653" y="2629"/>
                  </a:cubicBezTo>
                  <a:cubicBezTo>
                    <a:pt x="668" y="2629"/>
                    <a:pt x="675" y="2629"/>
                    <a:pt x="690" y="2629"/>
                  </a:cubicBezTo>
                  <a:cubicBezTo>
                    <a:pt x="690" y="2681"/>
                    <a:pt x="660" y="2673"/>
                    <a:pt x="623" y="2673"/>
                  </a:cubicBezTo>
                  <a:cubicBezTo>
                    <a:pt x="571" y="2740"/>
                    <a:pt x="608" y="2881"/>
                    <a:pt x="601" y="2956"/>
                  </a:cubicBezTo>
                  <a:cubicBezTo>
                    <a:pt x="497" y="2956"/>
                    <a:pt x="297" y="2859"/>
                    <a:pt x="252" y="3000"/>
                  </a:cubicBezTo>
                  <a:cubicBezTo>
                    <a:pt x="245" y="3037"/>
                    <a:pt x="245" y="3082"/>
                    <a:pt x="282" y="3097"/>
                  </a:cubicBezTo>
                  <a:cubicBezTo>
                    <a:pt x="289" y="3112"/>
                    <a:pt x="289" y="3126"/>
                    <a:pt x="289" y="3141"/>
                  </a:cubicBezTo>
                  <a:cubicBezTo>
                    <a:pt x="237" y="3141"/>
                    <a:pt x="237" y="3163"/>
                    <a:pt x="230" y="3208"/>
                  </a:cubicBezTo>
                  <a:cubicBezTo>
                    <a:pt x="230" y="3245"/>
                    <a:pt x="170" y="3268"/>
                    <a:pt x="200" y="3290"/>
                  </a:cubicBezTo>
                  <a:cubicBezTo>
                    <a:pt x="222" y="3320"/>
                    <a:pt x="282" y="3349"/>
                    <a:pt x="282" y="3394"/>
                  </a:cubicBezTo>
                  <a:cubicBezTo>
                    <a:pt x="282" y="3416"/>
                    <a:pt x="274" y="3453"/>
                    <a:pt x="289" y="3468"/>
                  </a:cubicBezTo>
                  <a:cubicBezTo>
                    <a:pt x="289" y="3475"/>
                    <a:pt x="311" y="3475"/>
                    <a:pt x="311" y="3483"/>
                  </a:cubicBezTo>
                  <a:cubicBezTo>
                    <a:pt x="326" y="3527"/>
                    <a:pt x="289" y="3535"/>
                    <a:pt x="267" y="3565"/>
                  </a:cubicBezTo>
                  <a:cubicBezTo>
                    <a:pt x="245" y="3602"/>
                    <a:pt x="230" y="3579"/>
                    <a:pt x="193" y="3572"/>
                  </a:cubicBezTo>
                  <a:cubicBezTo>
                    <a:pt x="170" y="3565"/>
                    <a:pt x="141" y="3579"/>
                    <a:pt x="111" y="3579"/>
                  </a:cubicBezTo>
                  <a:cubicBezTo>
                    <a:pt x="74" y="3587"/>
                    <a:pt x="59" y="3535"/>
                    <a:pt x="37" y="3513"/>
                  </a:cubicBezTo>
                  <a:cubicBezTo>
                    <a:pt x="29" y="3527"/>
                    <a:pt x="29" y="3550"/>
                    <a:pt x="14" y="3550"/>
                  </a:cubicBezTo>
                  <a:cubicBezTo>
                    <a:pt x="7" y="3594"/>
                    <a:pt x="14" y="3609"/>
                    <a:pt x="66" y="3609"/>
                  </a:cubicBezTo>
                  <a:cubicBezTo>
                    <a:pt x="59" y="3661"/>
                    <a:pt x="52" y="3706"/>
                    <a:pt x="44" y="3750"/>
                  </a:cubicBezTo>
                  <a:cubicBezTo>
                    <a:pt x="37" y="3750"/>
                    <a:pt x="29" y="3758"/>
                    <a:pt x="22" y="3758"/>
                  </a:cubicBezTo>
                  <a:cubicBezTo>
                    <a:pt x="22" y="3758"/>
                    <a:pt x="7" y="3832"/>
                    <a:pt x="0" y="3839"/>
                  </a:cubicBezTo>
                  <a:cubicBezTo>
                    <a:pt x="0" y="3862"/>
                    <a:pt x="0" y="3891"/>
                    <a:pt x="14" y="3906"/>
                  </a:cubicBezTo>
                  <a:cubicBezTo>
                    <a:pt x="29" y="3921"/>
                    <a:pt x="44" y="3921"/>
                    <a:pt x="37" y="3943"/>
                  </a:cubicBezTo>
                  <a:cubicBezTo>
                    <a:pt x="66" y="3951"/>
                    <a:pt x="74" y="3980"/>
                    <a:pt x="103" y="3980"/>
                  </a:cubicBezTo>
                  <a:cubicBezTo>
                    <a:pt x="118" y="3973"/>
                    <a:pt x="148" y="3965"/>
                    <a:pt x="141" y="3995"/>
                  </a:cubicBezTo>
                  <a:cubicBezTo>
                    <a:pt x="118" y="3995"/>
                    <a:pt x="103" y="4003"/>
                    <a:pt x="103" y="4025"/>
                  </a:cubicBezTo>
                  <a:cubicBezTo>
                    <a:pt x="96" y="4032"/>
                    <a:pt x="96" y="4025"/>
                    <a:pt x="89" y="4040"/>
                  </a:cubicBezTo>
                  <a:lnTo>
                    <a:pt x="81" y="4040"/>
                  </a:lnTo>
                  <a:cubicBezTo>
                    <a:pt x="81" y="4055"/>
                    <a:pt x="81" y="4077"/>
                    <a:pt x="111" y="4077"/>
                  </a:cubicBezTo>
                  <a:cubicBezTo>
                    <a:pt x="111" y="4099"/>
                    <a:pt x="96" y="4144"/>
                    <a:pt x="133" y="4144"/>
                  </a:cubicBezTo>
                  <a:cubicBezTo>
                    <a:pt x="155" y="4151"/>
                    <a:pt x="193" y="4136"/>
                    <a:pt x="200" y="4159"/>
                  </a:cubicBezTo>
                  <a:cubicBezTo>
                    <a:pt x="215" y="4159"/>
                    <a:pt x="222" y="4159"/>
                    <a:pt x="237" y="4159"/>
                  </a:cubicBezTo>
                  <a:cubicBezTo>
                    <a:pt x="245" y="4122"/>
                    <a:pt x="245" y="4084"/>
                    <a:pt x="297" y="4099"/>
                  </a:cubicBezTo>
                  <a:cubicBezTo>
                    <a:pt x="319" y="4099"/>
                    <a:pt x="356" y="4114"/>
                    <a:pt x="363" y="4084"/>
                  </a:cubicBezTo>
                  <a:cubicBezTo>
                    <a:pt x="371" y="4084"/>
                    <a:pt x="371" y="4084"/>
                    <a:pt x="371" y="4084"/>
                  </a:cubicBezTo>
                  <a:cubicBezTo>
                    <a:pt x="371" y="4099"/>
                    <a:pt x="378" y="4122"/>
                    <a:pt x="378" y="4144"/>
                  </a:cubicBezTo>
                  <a:cubicBezTo>
                    <a:pt x="400" y="4144"/>
                    <a:pt x="438" y="4188"/>
                    <a:pt x="445" y="4173"/>
                  </a:cubicBezTo>
                  <a:cubicBezTo>
                    <a:pt x="445" y="4166"/>
                    <a:pt x="430" y="4107"/>
                    <a:pt x="430" y="4092"/>
                  </a:cubicBezTo>
                  <a:cubicBezTo>
                    <a:pt x="445" y="4107"/>
                    <a:pt x="460" y="4092"/>
                    <a:pt x="467" y="4122"/>
                  </a:cubicBezTo>
                  <a:cubicBezTo>
                    <a:pt x="467" y="4136"/>
                    <a:pt x="475" y="4144"/>
                    <a:pt x="475" y="4151"/>
                  </a:cubicBezTo>
                  <a:cubicBezTo>
                    <a:pt x="482" y="4173"/>
                    <a:pt x="497" y="4196"/>
                    <a:pt x="519" y="4196"/>
                  </a:cubicBezTo>
                  <a:cubicBezTo>
                    <a:pt x="534" y="4248"/>
                    <a:pt x="445" y="4211"/>
                    <a:pt x="423" y="4233"/>
                  </a:cubicBezTo>
                  <a:cubicBezTo>
                    <a:pt x="393" y="4262"/>
                    <a:pt x="400" y="4330"/>
                    <a:pt x="445" y="4344"/>
                  </a:cubicBezTo>
                  <a:cubicBezTo>
                    <a:pt x="505" y="4359"/>
                    <a:pt x="430" y="4448"/>
                    <a:pt x="408" y="4381"/>
                  </a:cubicBezTo>
                  <a:cubicBezTo>
                    <a:pt x="378" y="4330"/>
                    <a:pt x="341" y="4315"/>
                    <a:pt x="282" y="4322"/>
                  </a:cubicBezTo>
                  <a:cubicBezTo>
                    <a:pt x="282" y="4337"/>
                    <a:pt x="267" y="4344"/>
                    <a:pt x="252" y="4344"/>
                  </a:cubicBezTo>
                  <a:cubicBezTo>
                    <a:pt x="252" y="4277"/>
                    <a:pt x="193" y="4307"/>
                    <a:pt x="178" y="4262"/>
                  </a:cubicBezTo>
                  <a:cubicBezTo>
                    <a:pt x="163" y="4211"/>
                    <a:pt x="126" y="4181"/>
                    <a:pt x="74" y="4181"/>
                  </a:cubicBezTo>
                  <a:cubicBezTo>
                    <a:pt x="66" y="4188"/>
                    <a:pt x="66" y="4196"/>
                    <a:pt x="66" y="4211"/>
                  </a:cubicBezTo>
                  <a:cubicBezTo>
                    <a:pt x="89" y="4211"/>
                    <a:pt x="111" y="4233"/>
                    <a:pt x="133" y="4233"/>
                  </a:cubicBezTo>
                  <a:cubicBezTo>
                    <a:pt x="133" y="4255"/>
                    <a:pt x="111" y="4285"/>
                    <a:pt x="133" y="4300"/>
                  </a:cubicBezTo>
                  <a:cubicBezTo>
                    <a:pt x="141" y="4307"/>
                    <a:pt x="155" y="4307"/>
                    <a:pt x="170" y="4322"/>
                  </a:cubicBezTo>
                  <a:cubicBezTo>
                    <a:pt x="200" y="4352"/>
                    <a:pt x="200" y="4404"/>
                    <a:pt x="148" y="4404"/>
                  </a:cubicBezTo>
                  <a:cubicBezTo>
                    <a:pt x="141" y="4426"/>
                    <a:pt x="126" y="4456"/>
                    <a:pt x="133" y="4478"/>
                  </a:cubicBezTo>
                  <a:cubicBezTo>
                    <a:pt x="163" y="4485"/>
                    <a:pt x="200" y="4493"/>
                    <a:pt x="230" y="4485"/>
                  </a:cubicBezTo>
                  <a:cubicBezTo>
                    <a:pt x="252" y="4485"/>
                    <a:pt x="237" y="4396"/>
                    <a:pt x="237" y="4381"/>
                  </a:cubicBezTo>
                  <a:cubicBezTo>
                    <a:pt x="274" y="4374"/>
                    <a:pt x="282" y="4404"/>
                    <a:pt x="304" y="4419"/>
                  </a:cubicBezTo>
                  <a:cubicBezTo>
                    <a:pt x="334" y="4441"/>
                    <a:pt x="400" y="4441"/>
                    <a:pt x="438" y="4441"/>
                  </a:cubicBezTo>
                  <a:cubicBezTo>
                    <a:pt x="438" y="4478"/>
                    <a:pt x="430" y="4522"/>
                    <a:pt x="475" y="4522"/>
                  </a:cubicBezTo>
                  <a:cubicBezTo>
                    <a:pt x="467" y="4530"/>
                    <a:pt x="475" y="4545"/>
                    <a:pt x="475" y="4545"/>
                  </a:cubicBezTo>
                  <a:cubicBezTo>
                    <a:pt x="490" y="4545"/>
                    <a:pt x="490" y="4522"/>
                    <a:pt x="490" y="4515"/>
                  </a:cubicBezTo>
                  <a:cubicBezTo>
                    <a:pt x="527" y="4515"/>
                    <a:pt x="571" y="4515"/>
                    <a:pt x="608" y="4515"/>
                  </a:cubicBezTo>
                  <a:cubicBezTo>
                    <a:pt x="608" y="4508"/>
                    <a:pt x="608" y="4508"/>
                    <a:pt x="608" y="4500"/>
                  </a:cubicBezTo>
                  <a:cubicBezTo>
                    <a:pt x="631" y="4500"/>
                    <a:pt x="660" y="4500"/>
                    <a:pt x="675" y="4485"/>
                  </a:cubicBezTo>
                  <a:cubicBezTo>
                    <a:pt x="690" y="4463"/>
                    <a:pt x="705" y="4448"/>
                    <a:pt x="727" y="4441"/>
                  </a:cubicBezTo>
                  <a:cubicBezTo>
                    <a:pt x="727" y="4426"/>
                    <a:pt x="735" y="4411"/>
                    <a:pt x="720" y="4396"/>
                  </a:cubicBezTo>
                  <a:cubicBezTo>
                    <a:pt x="742" y="4396"/>
                    <a:pt x="802" y="4389"/>
                    <a:pt x="802" y="4419"/>
                  </a:cubicBezTo>
                  <a:cubicBezTo>
                    <a:pt x="809" y="4419"/>
                    <a:pt x="816" y="4419"/>
                    <a:pt x="824" y="4419"/>
                  </a:cubicBezTo>
                  <a:cubicBezTo>
                    <a:pt x="824" y="4411"/>
                    <a:pt x="824" y="4396"/>
                    <a:pt x="824" y="4389"/>
                  </a:cubicBezTo>
                  <a:cubicBezTo>
                    <a:pt x="831" y="4389"/>
                    <a:pt x="846" y="4389"/>
                    <a:pt x="853" y="4389"/>
                  </a:cubicBezTo>
                  <a:cubicBezTo>
                    <a:pt x="853" y="4426"/>
                    <a:pt x="824" y="4441"/>
                    <a:pt x="831" y="4478"/>
                  </a:cubicBezTo>
                  <a:cubicBezTo>
                    <a:pt x="831" y="4478"/>
                    <a:pt x="846" y="4478"/>
                    <a:pt x="853" y="4478"/>
                  </a:cubicBezTo>
                  <a:cubicBezTo>
                    <a:pt x="846" y="4448"/>
                    <a:pt x="905" y="4448"/>
                    <a:pt x="928" y="4456"/>
                  </a:cubicBezTo>
                  <a:cubicBezTo>
                    <a:pt x="965" y="4470"/>
                    <a:pt x="943" y="4560"/>
                    <a:pt x="935" y="4589"/>
                  </a:cubicBezTo>
                  <a:cubicBezTo>
                    <a:pt x="913" y="4589"/>
                    <a:pt x="891" y="4589"/>
                    <a:pt x="913" y="4612"/>
                  </a:cubicBezTo>
                  <a:cubicBezTo>
                    <a:pt x="935" y="4619"/>
                    <a:pt x="943" y="4604"/>
                    <a:pt x="965" y="4612"/>
                  </a:cubicBezTo>
                  <a:cubicBezTo>
                    <a:pt x="972" y="4619"/>
                    <a:pt x="980" y="4619"/>
                    <a:pt x="987" y="4627"/>
                  </a:cubicBezTo>
                  <a:cubicBezTo>
                    <a:pt x="987" y="4649"/>
                    <a:pt x="980" y="4664"/>
                    <a:pt x="980" y="4693"/>
                  </a:cubicBezTo>
                  <a:cubicBezTo>
                    <a:pt x="987" y="4693"/>
                    <a:pt x="987" y="4693"/>
                    <a:pt x="995" y="4693"/>
                  </a:cubicBezTo>
                  <a:cubicBezTo>
                    <a:pt x="995" y="4656"/>
                    <a:pt x="1091" y="4656"/>
                    <a:pt x="1113" y="4671"/>
                  </a:cubicBezTo>
                  <a:cubicBezTo>
                    <a:pt x="1136" y="4686"/>
                    <a:pt x="1121" y="4738"/>
                    <a:pt x="1121" y="4760"/>
                  </a:cubicBezTo>
                  <a:cubicBezTo>
                    <a:pt x="1113" y="4782"/>
                    <a:pt x="1113" y="4805"/>
                    <a:pt x="1113" y="4827"/>
                  </a:cubicBezTo>
                  <a:cubicBezTo>
                    <a:pt x="1121" y="4842"/>
                    <a:pt x="1128" y="4857"/>
                    <a:pt x="1128" y="4872"/>
                  </a:cubicBezTo>
                  <a:cubicBezTo>
                    <a:pt x="1165" y="4872"/>
                    <a:pt x="1217" y="4857"/>
                    <a:pt x="1255" y="4879"/>
                  </a:cubicBezTo>
                  <a:cubicBezTo>
                    <a:pt x="1277" y="4894"/>
                    <a:pt x="1255" y="4983"/>
                    <a:pt x="1247" y="5005"/>
                  </a:cubicBezTo>
                  <a:cubicBezTo>
                    <a:pt x="1225" y="5005"/>
                    <a:pt x="1232" y="5042"/>
                    <a:pt x="1232" y="5057"/>
                  </a:cubicBezTo>
                  <a:cubicBezTo>
                    <a:pt x="1195" y="5057"/>
                    <a:pt x="1173" y="5057"/>
                    <a:pt x="1165" y="5094"/>
                  </a:cubicBezTo>
                  <a:cubicBezTo>
                    <a:pt x="1165" y="5117"/>
                    <a:pt x="1202" y="5206"/>
                    <a:pt x="1158" y="5206"/>
                  </a:cubicBezTo>
                  <a:cubicBezTo>
                    <a:pt x="1121" y="5206"/>
                    <a:pt x="1113" y="5132"/>
                    <a:pt x="1069" y="5132"/>
                  </a:cubicBezTo>
                  <a:cubicBezTo>
                    <a:pt x="1017" y="5139"/>
                    <a:pt x="1062" y="5183"/>
                    <a:pt x="1099" y="5183"/>
                  </a:cubicBezTo>
                  <a:cubicBezTo>
                    <a:pt x="1106" y="5213"/>
                    <a:pt x="1054" y="5213"/>
                    <a:pt x="1039" y="5221"/>
                  </a:cubicBezTo>
                  <a:cubicBezTo>
                    <a:pt x="1024" y="5228"/>
                    <a:pt x="1017" y="5265"/>
                    <a:pt x="1010" y="5295"/>
                  </a:cubicBezTo>
                  <a:cubicBezTo>
                    <a:pt x="1017" y="5302"/>
                    <a:pt x="1010" y="5324"/>
                    <a:pt x="1017" y="5332"/>
                  </a:cubicBezTo>
                  <a:cubicBezTo>
                    <a:pt x="1024" y="5354"/>
                    <a:pt x="1069" y="5377"/>
                    <a:pt x="1091" y="5384"/>
                  </a:cubicBezTo>
                  <a:cubicBezTo>
                    <a:pt x="1143" y="5414"/>
                    <a:pt x="1180" y="5362"/>
                    <a:pt x="1217" y="5332"/>
                  </a:cubicBezTo>
                  <a:cubicBezTo>
                    <a:pt x="1240" y="5310"/>
                    <a:pt x="1262" y="5235"/>
                    <a:pt x="1299" y="5243"/>
                  </a:cubicBezTo>
                  <a:cubicBezTo>
                    <a:pt x="1307" y="5213"/>
                    <a:pt x="1307" y="5176"/>
                    <a:pt x="1307" y="5146"/>
                  </a:cubicBezTo>
                  <a:cubicBezTo>
                    <a:pt x="1299" y="5146"/>
                    <a:pt x="1299" y="5146"/>
                    <a:pt x="1299" y="5146"/>
                  </a:cubicBezTo>
                  <a:cubicBezTo>
                    <a:pt x="1292" y="5132"/>
                    <a:pt x="1299" y="5109"/>
                    <a:pt x="1299" y="5094"/>
                  </a:cubicBezTo>
                  <a:cubicBezTo>
                    <a:pt x="1373" y="5064"/>
                    <a:pt x="1477" y="5042"/>
                    <a:pt x="1559" y="5057"/>
                  </a:cubicBezTo>
                  <a:cubicBezTo>
                    <a:pt x="1596" y="5072"/>
                    <a:pt x="1604" y="5117"/>
                    <a:pt x="1641" y="5124"/>
                  </a:cubicBezTo>
                  <a:cubicBezTo>
                    <a:pt x="1670" y="5124"/>
                    <a:pt x="1715" y="5124"/>
                    <a:pt x="1715" y="5087"/>
                  </a:cubicBezTo>
                  <a:cubicBezTo>
                    <a:pt x="1722" y="5087"/>
                    <a:pt x="1730" y="5079"/>
                    <a:pt x="1745" y="5087"/>
                  </a:cubicBezTo>
                  <a:cubicBezTo>
                    <a:pt x="1752" y="4990"/>
                    <a:pt x="1789" y="5102"/>
                    <a:pt x="1812" y="5057"/>
                  </a:cubicBezTo>
                  <a:cubicBezTo>
                    <a:pt x="1826" y="5020"/>
                    <a:pt x="1834" y="5013"/>
                    <a:pt x="1864" y="5005"/>
                  </a:cubicBezTo>
                  <a:cubicBezTo>
                    <a:pt x="1901" y="4990"/>
                    <a:pt x="1864" y="4946"/>
                    <a:pt x="1901" y="4924"/>
                  </a:cubicBezTo>
                  <a:cubicBezTo>
                    <a:pt x="1834" y="4901"/>
                    <a:pt x="1893" y="4886"/>
                    <a:pt x="1938" y="4886"/>
                  </a:cubicBezTo>
                  <a:cubicBezTo>
                    <a:pt x="1990" y="4894"/>
                    <a:pt x="1997" y="4909"/>
                    <a:pt x="1997" y="4961"/>
                  </a:cubicBezTo>
                  <a:cubicBezTo>
                    <a:pt x="2012" y="4961"/>
                    <a:pt x="2019" y="4953"/>
                    <a:pt x="2027" y="4953"/>
                  </a:cubicBezTo>
                  <a:cubicBezTo>
                    <a:pt x="2034" y="4879"/>
                    <a:pt x="2101" y="4946"/>
                    <a:pt x="2094" y="4990"/>
                  </a:cubicBezTo>
                  <a:cubicBezTo>
                    <a:pt x="2109" y="4998"/>
                    <a:pt x="2131" y="4990"/>
                    <a:pt x="2153" y="4990"/>
                  </a:cubicBezTo>
                  <a:cubicBezTo>
                    <a:pt x="2153" y="4916"/>
                    <a:pt x="2198" y="4938"/>
                    <a:pt x="2257" y="4931"/>
                  </a:cubicBezTo>
                  <a:cubicBezTo>
                    <a:pt x="2264" y="4909"/>
                    <a:pt x="2235" y="4901"/>
                    <a:pt x="2242" y="4879"/>
                  </a:cubicBezTo>
                  <a:cubicBezTo>
                    <a:pt x="2287" y="4857"/>
                    <a:pt x="2272" y="4790"/>
                    <a:pt x="2331" y="4797"/>
                  </a:cubicBezTo>
                  <a:cubicBezTo>
                    <a:pt x="2331" y="4775"/>
                    <a:pt x="2331" y="4753"/>
                    <a:pt x="2339" y="4730"/>
                  </a:cubicBezTo>
                  <a:cubicBezTo>
                    <a:pt x="2354" y="4723"/>
                    <a:pt x="2369" y="4730"/>
                    <a:pt x="2369" y="4738"/>
                  </a:cubicBezTo>
                  <a:cubicBezTo>
                    <a:pt x="2376" y="4738"/>
                    <a:pt x="2383" y="4738"/>
                    <a:pt x="2383" y="4745"/>
                  </a:cubicBezTo>
                  <a:cubicBezTo>
                    <a:pt x="2383" y="4753"/>
                    <a:pt x="2391" y="4767"/>
                    <a:pt x="2391" y="4775"/>
                  </a:cubicBezTo>
                  <a:cubicBezTo>
                    <a:pt x="2413" y="4782"/>
                    <a:pt x="2428" y="4767"/>
                    <a:pt x="2435" y="4745"/>
                  </a:cubicBezTo>
                  <a:cubicBezTo>
                    <a:pt x="2465" y="4753"/>
                    <a:pt x="2502" y="4767"/>
                    <a:pt x="2547" y="4782"/>
                  </a:cubicBezTo>
                  <a:cubicBezTo>
                    <a:pt x="2547" y="4775"/>
                    <a:pt x="2539" y="4767"/>
                    <a:pt x="2539" y="4760"/>
                  </a:cubicBezTo>
                  <a:cubicBezTo>
                    <a:pt x="2539" y="4738"/>
                    <a:pt x="2532" y="4730"/>
                    <a:pt x="2502" y="4730"/>
                  </a:cubicBezTo>
                  <a:cubicBezTo>
                    <a:pt x="2495" y="4701"/>
                    <a:pt x="2472" y="4686"/>
                    <a:pt x="2465" y="4664"/>
                  </a:cubicBezTo>
                  <a:cubicBezTo>
                    <a:pt x="2517" y="4664"/>
                    <a:pt x="2458" y="4582"/>
                    <a:pt x="2458" y="4574"/>
                  </a:cubicBezTo>
                  <a:cubicBezTo>
                    <a:pt x="2450" y="4537"/>
                    <a:pt x="2458" y="4493"/>
                    <a:pt x="2458" y="4456"/>
                  </a:cubicBezTo>
                  <a:cubicBezTo>
                    <a:pt x="2465" y="4456"/>
                    <a:pt x="2472" y="4456"/>
                    <a:pt x="2480" y="4456"/>
                  </a:cubicBezTo>
                  <a:cubicBezTo>
                    <a:pt x="2480" y="4522"/>
                    <a:pt x="2524" y="4574"/>
                    <a:pt x="2532" y="4634"/>
                  </a:cubicBezTo>
                  <a:cubicBezTo>
                    <a:pt x="2532" y="4656"/>
                    <a:pt x="2547" y="4664"/>
                    <a:pt x="2547" y="4686"/>
                  </a:cubicBezTo>
                  <a:cubicBezTo>
                    <a:pt x="2554" y="4693"/>
                    <a:pt x="2547" y="4716"/>
                    <a:pt x="2554" y="4723"/>
                  </a:cubicBezTo>
                  <a:cubicBezTo>
                    <a:pt x="2554" y="4738"/>
                    <a:pt x="2569" y="4760"/>
                    <a:pt x="2591" y="4753"/>
                  </a:cubicBezTo>
                  <a:cubicBezTo>
                    <a:pt x="2606" y="4738"/>
                    <a:pt x="2576" y="4723"/>
                    <a:pt x="2576" y="4723"/>
                  </a:cubicBezTo>
                  <a:cubicBezTo>
                    <a:pt x="2569" y="4693"/>
                    <a:pt x="2584" y="4664"/>
                    <a:pt x="2576" y="4634"/>
                  </a:cubicBezTo>
                  <a:cubicBezTo>
                    <a:pt x="2569" y="4589"/>
                    <a:pt x="2561" y="4537"/>
                    <a:pt x="2554" y="4485"/>
                  </a:cubicBezTo>
                  <a:cubicBezTo>
                    <a:pt x="2547" y="4448"/>
                    <a:pt x="2554" y="4411"/>
                    <a:pt x="2547" y="4374"/>
                  </a:cubicBezTo>
                  <a:cubicBezTo>
                    <a:pt x="2539" y="4337"/>
                    <a:pt x="2532" y="4300"/>
                    <a:pt x="2524" y="4262"/>
                  </a:cubicBezTo>
                  <a:cubicBezTo>
                    <a:pt x="2524" y="4225"/>
                    <a:pt x="2509" y="4196"/>
                    <a:pt x="2509" y="4166"/>
                  </a:cubicBezTo>
                  <a:cubicBezTo>
                    <a:pt x="2487" y="4159"/>
                    <a:pt x="2472" y="4166"/>
                    <a:pt x="2472" y="4181"/>
                  </a:cubicBezTo>
                  <a:cubicBezTo>
                    <a:pt x="2458" y="4144"/>
                    <a:pt x="2487" y="4151"/>
                    <a:pt x="2509" y="4151"/>
                  </a:cubicBezTo>
                  <a:cubicBezTo>
                    <a:pt x="2517" y="4122"/>
                    <a:pt x="2517" y="4122"/>
                    <a:pt x="2524" y="4099"/>
                  </a:cubicBezTo>
                  <a:cubicBezTo>
                    <a:pt x="2539" y="4084"/>
                    <a:pt x="2554" y="4077"/>
                    <a:pt x="2561" y="4055"/>
                  </a:cubicBezTo>
                  <a:cubicBezTo>
                    <a:pt x="2569" y="4017"/>
                    <a:pt x="2569" y="3973"/>
                    <a:pt x="2569" y="3936"/>
                  </a:cubicBezTo>
                  <a:cubicBezTo>
                    <a:pt x="2569" y="3921"/>
                    <a:pt x="2569" y="3899"/>
                    <a:pt x="2569" y="3884"/>
                  </a:cubicBezTo>
                  <a:cubicBezTo>
                    <a:pt x="2561" y="3839"/>
                    <a:pt x="2539" y="3795"/>
                    <a:pt x="2524" y="3758"/>
                  </a:cubicBezTo>
                  <a:cubicBezTo>
                    <a:pt x="2517" y="3706"/>
                    <a:pt x="2502" y="3646"/>
                    <a:pt x="2495" y="3594"/>
                  </a:cubicBezTo>
                  <a:cubicBezTo>
                    <a:pt x="2487" y="3542"/>
                    <a:pt x="2495" y="3483"/>
                    <a:pt x="2517" y="3438"/>
                  </a:cubicBezTo>
                  <a:cubicBezTo>
                    <a:pt x="2524" y="3423"/>
                    <a:pt x="2532" y="3409"/>
                    <a:pt x="2539" y="3394"/>
                  </a:cubicBezTo>
                  <a:cubicBezTo>
                    <a:pt x="2554" y="3342"/>
                    <a:pt x="2569" y="3260"/>
                    <a:pt x="2614" y="3223"/>
                  </a:cubicBezTo>
                  <a:cubicBezTo>
                    <a:pt x="2658" y="3193"/>
                    <a:pt x="2658" y="3141"/>
                    <a:pt x="2688" y="3097"/>
                  </a:cubicBezTo>
                  <a:cubicBezTo>
                    <a:pt x="2703" y="3074"/>
                    <a:pt x="2725" y="3037"/>
                    <a:pt x="2755" y="3030"/>
                  </a:cubicBezTo>
                  <a:cubicBezTo>
                    <a:pt x="2777" y="3023"/>
                    <a:pt x="2792" y="3030"/>
                    <a:pt x="2814" y="3030"/>
                  </a:cubicBezTo>
                  <a:cubicBezTo>
                    <a:pt x="2836" y="3023"/>
                    <a:pt x="2844" y="3008"/>
                    <a:pt x="2866" y="3000"/>
                  </a:cubicBezTo>
                  <a:cubicBezTo>
                    <a:pt x="2866" y="2993"/>
                    <a:pt x="2866" y="2993"/>
                    <a:pt x="2866" y="2985"/>
                  </a:cubicBezTo>
                  <a:cubicBezTo>
                    <a:pt x="2903" y="2963"/>
                    <a:pt x="2962" y="2970"/>
                    <a:pt x="3007" y="2970"/>
                  </a:cubicBezTo>
                  <a:cubicBezTo>
                    <a:pt x="3007" y="3000"/>
                    <a:pt x="3022" y="3023"/>
                    <a:pt x="3022" y="3045"/>
                  </a:cubicBezTo>
                  <a:cubicBezTo>
                    <a:pt x="3022" y="3067"/>
                    <a:pt x="3007" y="3112"/>
                    <a:pt x="3044" y="3104"/>
                  </a:cubicBezTo>
                  <a:cubicBezTo>
                    <a:pt x="3044" y="3082"/>
                    <a:pt x="3044" y="3060"/>
                    <a:pt x="3066" y="3052"/>
                  </a:cubicBezTo>
                  <a:cubicBezTo>
                    <a:pt x="3066" y="3074"/>
                    <a:pt x="3059" y="3089"/>
                    <a:pt x="3059" y="3104"/>
                  </a:cubicBezTo>
                  <a:cubicBezTo>
                    <a:pt x="3096" y="3112"/>
                    <a:pt x="3096" y="3045"/>
                    <a:pt x="3096" y="3023"/>
                  </a:cubicBezTo>
                  <a:cubicBezTo>
                    <a:pt x="3111" y="3037"/>
                    <a:pt x="3096" y="3074"/>
                    <a:pt x="3133" y="3067"/>
                  </a:cubicBezTo>
                  <a:cubicBezTo>
                    <a:pt x="3133" y="3074"/>
                    <a:pt x="3133" y="3082"/>
                    <a:pt x="3133" y="3082"/>
                  </a:cubicBezTo>
                  <a:cubicBezTo>
                    <a:pt x="3141" y="3082"/>
                    <a:pt x="3148" y="3082"/>
                    <a:pt x="3148" y="3082"/>
                  </a:cubicBezTo>
                  <a:cubicBezTo>
                    <a:pt x="3148" y="3074"/>
                    <a:pt x="3156" y="3060"/>
                    <a:pt x="3148" y="3052"/>
                  </a:cubicBezTo>
                  <a:cubicBezTo>
                    <a:pt x="3156" y="3067"/>
                    <a:pt x="3171" y="3067"/>
                    <a:pt x="3185" y="3067"/>
                  </a:cubicBezTo>
                  <a:cubicBezTo>
                    <a:pt x="3156" y="3060"/>
                    <a:pt x="3163" y="3015"/>
                    <a:pt x="3185" y="3000"/>
                  </a:cubicBezTo>
                  <a:cubicBezTo>
                    <a:pt x="3222" y="2963"/>
                    <a:pt x="3260" y="2956"/>
                    <a:pt x="3282" y="2911"/>
                  </a:cubicBezTo>
                  <a:cubicBezTo>
                    <a:pt x="3289" y="2889"/>
                    <a:pt x="3282" y="2866"/>
                    <a:pt x="3297" y="2852"/>
                  </a:cubicBezTo>
                  <a:cubicBezTo>
                    <a:pt x="3304" y="2837"/>
                    <a:pt x="3326" y="2822"/>
                    <a:pt x="3341" y="2807"/>
                  </a:cubicBezTo>
                  <a:cubicBezTo>
                    <a:pt x="3356" y="2785"/>
                    <a:pt x="3356" y="2785"/>
                    <a:pt x="3363" y="2755"/>
                  </a:cubicBezTo>
                  <a:cubicBezTo>
                    <a:pt x="3363" y="2703"/>
                    <a:pt x="3386" y="2696"/>
                    <a:pt x="3430" y="2688"/>
                  </a:cubicBezTo>
                  <a:cubicBezTo>
                    <a:pt x="3460" y="2688"/>
                    <a:pt x="3497" y="2681"/>
                    <a:pt x="3527" y="2673"/>
                  </a:cubicBezTo>
                  <a:cubicBezTo>
                    <a:pt x="3527" y="2644"/>
                    <a:pt x="3482" y="2644"/>
                    <a:pt x="3460" y="2644"/>
                  </a:cubicBezTo>
                  <a:cubicBezTo>
                    <a:pt x="3430" y="2658"/>
                    <a:pt x="3430" y="2673"/>
                    <a:pt x="3386" y="2673"/>
                  </a:cubicBezTo>
                  <a:cubicBezTo>
                    <a:pt x="3401" y="2636"/>
                    <a:pt x="3490" y="2644"/>
                    <a:pt x="3519" y="2644"/>
                  </a:cubicBezTo>
                  <a:cubicBezTo>
                    <a:pt x="3542" y="2644"/>
                    <a:pt x="3571" y="2644"/>
                    <a:pt x="3594" y="2651"/>
                  </a:cubicBezTo>
                  <a:cubicBezTo>
                    <a:pt x="3623" y="2658"/>
                    <a:pt x="3638" y="2681"/>
                    <a:pt x="3668" y="2688"/>
                  </a:cubicBezTo>
                  <a:cubicBezTo>
                    <a:pt x="3668" y="2688"/>
                    <a:pt x="3668" y="2696"/>
                    <a:pt x="3676" y="2703"/>
                  </a:cubicBezTo>
                  <a:cubicBezTo>
                    <a:pt x="3676" y="2681"/>
                    <a:pt x="3676" y="2666"/>
                    <a:pt x="3676" y="2644"/>
                  </a:cubicBezTo>
                  <a:cubicBezTo>
                    <a:pt x="3698" y="2651"/>
                    <a:pt x="3690" y="2688"/>
                    <a:pt x="3690" y="2703"/>
                  </a:cubicBezTo>
                  <a:cubicBezTo>
                    <a:pt x="3735" y="2718"/>
                    <a:pt x="3779" y="2696"/>
                    <a:pt x="3816" y="2681"/>
                  </a:cubicBezTo>
                  <a:cubicBezTo>
                    <a:pt x="3861" y="2658"/>
                    <a:pt x="3883" y="2636"/>
                    <a:pt x="3921" y="2614"/>
                  </a:cubicBezTo>
                  <a:cubicBezTo>
                    <a:pt x="3958" y="2599"/>
                    <a:pt x="4002" y="2592"/>
                    <a:pt x="4039" y="2569"/>
                  </a:cubicBezTo>
                  <a:cubicBezTo>
                    <a:pt x="4054" y="2562"/>
                    <a:pt x="4062" y="2555"/>
                    <a:pt x="4069" y="2540"/>
                  </a:cubicBezTo>
                  <a:cubicBezTo>
                    <a:pt x="4076" y="2518"/>
                    <a:pt x="4069" y="2495"/>
                    <a:pt x="4091" y="2480"/>
                  </a:cubicBezTo>
                  <a:cubicBezTo>
                    <a:pt x="4091" y="2495"/>
                    <a:pt x="4084" y="2518"/>
                    <a:pt x="4091" y="2532"/>
                  </a:cubicBezTo>
                  <a:cubicBezTo>
                    <a:pt x="4091" y="2532"/>
                    <a:pt x="4099" y="2532"/>
                    <a:pt x="4106" y="2532"/>
                  </a:cubicBezTo>
                  <a:cubicBezTo>
                    <a:pt x="4113" y="2532"/>
                    <a:pt x="4106" y="2451"/>
                    <a:pt x="4106" y="2443"/>
                  </a:cubicBezTo>
                  <a:cubicBezTo>
                    <a:pt x="4113" y="2421"/>
                    <a:pt x="4121" y="2384"/>
                    <a:pt x="4128" y="2361"/>
                  </a:cubicBezTo>
                  <a:cubicBezTo>
                    <a:pt x="4143" y="2339"/>
                    <a:pt x="4158" y="2324"/>
                    <a:pt x="4158" y="2295"/>
                  </a:cubicBezTo>
                  <a:cubicBezTo>
                    <a:pt x="4151" y="2272"/>
                    <a:pt x="4128" y="2243"/>
                    <a:pt x="4106" y="2243"/>
                  </a:cubicBezTo>
                  <a:cubicBezTo>
                    <a:pt x="4106" y="2250"/>
                    <a:pt x="4106" y="2258"/>
                    <a:pt x="4106" y="2265"/>
                  </a:cubicBezTo>
                  <a:cubicBezTo>
                    <a:pt x="4113" y="2272"/>
                    <a:pt x="4113" y="2272"/>
                    <a:pt x="4121" y="2272"/>
                  </a:cubicBezTo>
                  <a:cubicBezTo>
                    <a:pt x="4121" y="2302"/>
                    <a:pt x="4121" y="2339"/>
                    <a:pt x="4106" y="2369"/>
                  </a:cubicBezTo>
                  <a:cubicBezTo>
                    <a:pt x="4039" y="2384"/>
                    <a:pt x="4106" y="2206"/>
                    <a:pt x="4121" y="2191"/>
                  </a:cubicBezTo>
                  <a:cubicBezTo>
                    <a:pt x="4136" y="2161"/>
                    <a:pt x="4173" y="2154"/>
                    <a:pt x="4203" y="2139"/>
                  </a:cubicBezTo>
                  <a:cubicBezTo>
                    <a:pt x="4240" y="2116"/>
                    <a:pt x="4270" y="2087"/>
                    <a:pt x="4307" y="2064"/>
                  </a:cubicBezTo>
                  <a:cubicBezTo>
                    <a:pt x="4335" y="2042"/>
                    <a:pt x="4358" y="2035"/>
                    <a:pt x="4380" y="2005"/>
                  </a:cubicBezTo>
                  <a:cubicBezTo>
                    <a:pt x="4410" y="1961"/>
                    <a:pt x="4439" y="1953"/>
                    <a:pt x="4491" y="1931"/>
                  </a:cubicBezTo>
                  <a:cubicBezTo>
                    <a:pt x="4528" y="1909"/>
                    <a:pt x="4573" y="1886"/>
                    <a:pt x="4617" y="1879"/>
                  </a:cubicBezTo>
                  <a:cubicBezTo>
                    <a:pt x="4647" y="1871"/>
                    <a:pt x="4677" y="1864"/>
                    <a:pt x="4707" y="1849"/>
                  </a:cubicBezTo>
                  <a:cubicBezTo>
                    <a:pt x="4729" y="1834"/>
                    <a:pt x="4736" y="1812"/>
                    <a:pt x="4751" y="1797"/>
                  </a:cubicBezTo>
                  <a:cubicBezTo>
                    <a:pt x="4774" y="1775"/>
                    <a:pt x="4796" y="1775"/>
                    <a:pt x="4811" y="1753"/>
                  </a:cubicBezTo>
                  <a:cubicBezTo>
                    <a:pt x="4818" y="1738"/>
                    <a:pt x="4818" y="1708"/>
                    <a:pt x="4833" y="1686"/>
                  </a:cubicBezTo>
                  <a:cubicBezTo>
                    <a:pt x="4863" y="1649"/>
                    <a:pt x="4900" y="1611"/>
                    <a:pt x="4937" y="1582"/>
                  </a:cubicBezTo>
                  <a:cubicBezTo>
                    <a:pt x="4989" y="1530"/>
                    <a:pt x="5056" y="1508"/>
                    <a:pt x="5122" y="1463"/>
                  </a:cubicBezTo>
                  <a:cubicBezTo>
                    <a:pt x="5145" y="1448"/>
                    <a:pt x="5152" y="1433"/>
                    <a:pt x="5167" y="1426"/>
                  </a:cubicBezTo>
                  <a:cubicBezTo>
                    <a:pt x="5182" y="1411"/>
                    <a:pt x="5204" y="1411"/>
                    <a:pt x="5219" y="1404"/>
                  </a:cubicBezTo>
                  <a:cubicBezTo>
                    <a:pt x="5256" y="1381"/>
                    <a:pt x="5293" y="1374"/>
                    <a:pt x="5323" y="1351"/>
                  </a:cubicBezTo>
                  <a:cubicBezTo>
                    <a:pt x="5338" y="1337"/>
                    <a:pt x="5353" y="1300"/>
                    <a:pt x="5382" y="1292"/>
                  </a:cubicBezTo>
                  <a:cubicBezTo>
                    <a:pt x="5412" y="1285"/>
                    <a:pt x="5397" y="1233"/>
                    <a:pt x="5405" y="1211"/>
                  </a:cubicBezTo>
                  <a:cubicBezTo>
                    <a:pt x="5419" y="1196"/>
                    <a:pt x="5442" y="1188"/>
                    <a:pt x="5457" y="1181"/>
                  </a:cubicBezTo>
                  <a:cubicBezTo>
                    <a:pt x="5486" y="1166"/>
                    <a:pt x="5524" y="1121"/>
                    <a:pt x="5553" y="1121"/>
                  </a:cubicBezTo>
                  <a:cubicBezTo>
                    <a:pt x="5553" y="1106"/>
                    <a:pt x="5568" y="1099"/>
                    <a:pt x="5576" y="1092"/>
                  </a:cubicBezTo>
                  <a:cubicBezTo>
                    <a:pt x="5598" y="1069"/>
                    <a:pt x="5605" y="1040"/>
                    <a:pt x="5627" y="1010"/>
                  </a:cubicBezTo>
                  <a:cubicBezTo>
                    <a:pt x="5642" y="995"/>
                    <a:pt x="5665" y="988"/>
                    <a:pt x="5672" y="973"/>
                  </a:cubicBezTo>
                  <a:cubicBezTo>
                    <a:pt x="5679" y="958"/>
                    <a:pt x="5687" y="943"/>
                    <a:pt x="5694" y="928"/>
                  </a:cubicBezTo>
                  <a:cubicBezTo>
                    <a:pt x="5709" y="899"/>
                    <a:pt x="5739" y="876"/>
                    <a:pt x="5761" y="861"/>
                  </a:cubicBezTo>
                  <a:cubicBezTo>
                    <a:pt x="5784" y="839"/>
                    <a:pt x="5813" y="817"/>
                    <a:pt x="5828" y="795"/>
                  </a:cubicBezTo>
                  <a:cubicBezTo>
                    <a:pt x="5835" y="787"/>
                    <a:pt x="5843" y="772"/>
                    <a:pt x="5843" y="765"/>
                  </a:cubicBezTo>
                  <a:cubicBezTo>
                    <a:pt x="5813" y="750"/>
                    <a:pt x="5791" y="735"/>
                    <a:pt x="5791" y="713"/>
                  </a:cubicBezTo>
                </a:path>
              </a:pathLst>
            </a:custGeom>
            <a:solidFill>
              <a:srgbClr val="EFF1F8"/>
            </a:solidFill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7894F60B-D814-8B45-94CA-21DA3E31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4896" y="6154717"/>
              <a:ext cx="1140006" cy="1796508"/>
            </a:xfrm>
            <a:custGeom>
              <a:avLst/>
              <a:gdLst>
                <a:gd name="T0" fmla="*/ 2606 w 2637"/>
                <a:gd name="T1" fmla="*/ 595 h 4159"/>
                <a:gd name="T2" fmla="*/ 2636 w 2637"/>
                <a:gd name="T3" fmla="*/ 320 h 4159"/>
                <a:gd name="T4" fmla="*/ 2406 w 2637"/>
                <a:gd name="T5" fmla="*/ 297 h 4159"/>
                <a:gd name="T6" fmla="*/ 2087 w 2637"/>
                <a:gd name="T7" fmla="*/ 238 h 4159"/>
                <a:gd name="T8" fmla="*/ 1923 w 2637"/>
                <a:gd name="T9" fmla="*/ 75 h 4159"/>
                <a:gd name="T10" fmla="*/ 1760 w 2637"/>
                <a:gd name="T11" fmla="*/ 45 h 4159"/>
                <a:gd name="T12" fmla="*/ 1485 w 2637"/>
                <a:gd name="T13" fmla="*/ 82 h 4159"/>
                <a:gd name="T14" fmla="*/ 1381 w 2637"/>
                <a:gd name="T15" fmla="*/ 90 h 4159"/>
                <a:gd name="T16" fmla="*/ 1492 w 2637"/>
                <a:gd name="T17" fmla="*/ 275 h 4159"/>
                <a:gd name="T18" fmla="*/ 1477 w 2637"/>
                <a:gd name="T19" fmla="*/ 461 h 4159"/>
                <a:gd name="T20" fmla="*/ 1455 w 2637"/>
                <a:gd name="T21" fmla="*/ 750 h 4159"/>
                <a:gd name="T22" fmla="*/ 1270 w 2637"/>
                <a:gd name="T23" fmla="*/ 892 h 4159"/>
                <a:gd name="T24" fmla="*/ 1344 w 2637"/>
                <a:gd name="T25" fmla="*/ 1263 h 4159"/>
                <a:gd name="T26" fmla="*/ 1247 w 2637"/>
                <a:gd name="T27" fmla="*/ 1545 h 4159"/>
                <a:gd name="T28" fmla="*/ 1307 w 2637"/>
                <a:gd name="T29" fmla="*/ 1619 h 4159"/>
                <a:gd name="T30" fmla="*/ 1336 w 2637"/>
                <a:gd name="T31" fmla="*/ 1983 h 4159"/>
                <a:gd name="T32" fmla="*/ 1173 w 2637"/>
                <a:gd name="T33" fmla="*/ 2251 h 4159"/>
                <a:gd name="T34" fmla="*/ 1077 w 2637"/>
                <a:gd name="T35" fmla="*/ 2377 h 4159"/>
                <a:gd name="T36" fmla="*/ 958 w 2637"/>
                <a:gd name="T37" fmla="*/ 2429 h 4159"/>
                <a:gd name="T38" fmla="*/ 883 w 2637"/>
                <a:gd name="T39" fmla="*/ 2548 h 4159"/>
                <a:gd name="T40" fmla="*/ 512 w 2637"/>
                <a:gd name="T41" fmla="*/ 2659 h 4159"/>
                <a:gd name="T42" fmla="*/ 223 w 2637"/>
                <a:gd name="T43" fmla="*/ 2741 h 4159"/>
                <a:gd name="T44" fmla="*/ 22 w 2637"/>
                <a:gd name="T45" fmla="*/ 2919 h 4159"/>
                <a:gd name="T46" fmla="*/ 170 w 2637"/>
                <a:gd name="T47" fmla="*/ 3082 h 4159"/>
                <a:gd name="T48" fmla="*/ 378 w 2637"/>
                <a:gd name="T49" fmla="*/ 3164 h 4159"/>
                <a:gd name="T50" fmla="*/ 549 w 2637"/>
                <a:gd name="T51" fmla="*/ 3393 h 4159"/>
                <a:gd name="T52" fmla="*/ 623 w 2637"/>
                <a:gd name="T53" fmla="*/ 3557 h 4159"/>
                <a:gd name="T54" fmla="*/ 616 w 2637"/>
                <a:gd name="T55" fmla="*/ 3720 h 4159"/>
                <a:gd name="T56" fmla="*/ 869 w 2637"/>
                <a:gd name="T57" fmla="*/ 3957 h 4159"/>
                <a:gd name="T58" fmla="*/ 1166 w 2637"/>
                <a:gd name="T59" fmla="*/ 4158 h 4159"/>
                <a:gd name="T60" fmla="*/ 1374 w 2637"/>
                <a:gd name="T61" fmla="*/ 3980 h 4159"/>
                <a:gd name="T62" fmla="*/ 1507 w 2637"/>
                <a:gd name="T63" fmla="*/ 3854 h 4159"/>
                <a:gd name="T64" fmla="*/ 1611 w 2637"/>
                <a:gd name="T65" fmla="*/ 3712 h 4159"/>
                <a:gd name="T66" fmla="*/ 1633 w 2637"/>
                <a:gd name="T67" fmla="*/ 3891 h 4159"/>
                <a:gd name="T68" fmla="*/ 1737 w 2637"/>
                <a:gd name="T69" fmla="*/ 3883 h 4159"/>
                <a:gd name="T70" fmla="*/ 1864 w 2637"/>
                <a:gd name="T71" fmla="*/ 3794 h 4159"/>
                <a:gd name="T72" fmla="*/ 2072 w 2637"/>
                <a:gd name="T73" fmla="*/ 3616 h 4159"/>
                <a:gd name="T74" fmla="*/ 2138 w 2637"/>
                <a:gd name="T75" fmla="*/ 3482 h 4159"/>
                <a:gd name="T76" fmla="*/ 2094 w 2637"/>
                <a:gd name="T77" fmla="*/ 3142 h 4159"/>
                <a:gd name="T78" fmla="*/ 2124 w 2637"/>
                <a:gd name="T79" fmla="*/ 2911 h 4159"/>
                <a:gd name="T80" fmla="*/ 1945 w 2637"/>
                <a:gd name="T81" fmla="*/ 2748 h 4159"/>
                <a:gd name="T82" fmla="*/ 1856 w 2637"/>
                <a:gd name="T83" fmla="*/ 2622 h 4159"/>
                <a:gd name="T84" fmla="*/ 1886 w 2637"/>
                <a:gd name="T85" fmla="*/ 2429 h 4159"/>
                <a:gd name="T86" fmla="*/ 1804 w 2637"/>
                <a:gd name="T87" fmla="*/ 2102 h 4159"/>
                <a:gd name="T88" fmla="*/ 1515 w 2637"/>
                <a:gd name="T89" fmla="*/ 1954 h 4159"/>
                <a:gd name="T90" fmla="*/ 1477 w 2637"/>
                <a:gd name="T91" fmla="*/ 1790 h 4159"/>
                <a:gd name="T92" fmla="*/ 1619 w 2637"/>
                <a:gd name="T93" fmla="*/ 1694 h 4159"/>
                <a:gd name="T94" fmla="*/ 1737 w 2637"/>
                <a:gd name="T95" fmla="*/ 1590 h 4159"/>
                <a:gd name="T96" fmla="*/ 2034 w 2637"/>
                <a:gd name="T97" fmla="*/ 1456 h 4159"/>
                <a:gd name="T98" fmla="*/ 1945 w 2637"/>
                <a:gd name="T99" fmla="*/ 1270 h 4159"/>
                <a:gd name="T100" fmla="*/ 1693 w 2637"/>
                <a:gd name="T101" fmla="*/ 1166 h 4159"/>
                <a:gd name="T102" fmla="*/ 1552 w 2637"/>
                <a:gd name="T103" fmla="*/ 1040 h 4159"/>
                <a:gd name="T104" fmla="*/ 1529 w 2637"/>
                <a:gd name="T105" fmla="*/ 773 h 4159"/>
                <a:gd name="T106" fmla="*/ 1708 w 2637"/>
                <a:gd name="T107" fmla="*/ 572 h 4159"/>
                <a:gd name="T108" fmla="*/ 1641 w 2637"/>
                <a:gd name="T109" fmla="*/ 453 h 4159"/>
                <a:gd name="T110" fmla="*/ 1812 w 2637"/>
                <a:gd name="T111" fmla="*/ 557 h 4159"/>
                <a:gd name="T112" fmla="*/ 1834 w 2637"/>
                <a:gd name="T113" fmla="*/ 721 h 4159"/>
                <a:gd name="T114" fmla="*/ 1930 w 2637"/>
                <a:gd name="T115" fmla="*/ 676 h 4159"/>
                <a:gd name="T116" fmla="*/ 2027 w 2637"/>
                <a:gd name="T117" fmla="*/ 699 h 4159"/>
                <a:gd name="T118" fmla="*/ 2064 w 2637"/>
                <a:gd name="T119" fmla="*/ 550 h 4159"/>
                <a:gd name="T120" fmla="*/ 2190 w 2637"/>
                <a:gd name="T121" fmla="*/ 788 h 4159"/>
                <a:gd name="T122" fmla="*/ 2450 w 2637"/>
                <a:gd name="T123" fmla="*/ 788 h 4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7" h="4159">
                  <a:moveTo>
                    <a:pt x="2524" y="684"/>
                  </a:moveTo>
                  <a:lnTo>
                    <a:pt x="2524" y="684"/>
                  </a:lnTo>
                  <a:cubicBezTo>
                    <a:pt x="2539" y="669"/>
                    <a:pt x="2547" y="661"/>
                    <a:pt x="2562" y="647"/>
                  </a:cubicBezTo>
                  <a:cubicBezTo>
                    <a:pt x="2577" y="624"/>
                    <a:pt x="2591" y="617"/>
                    <a:pt x="2606" y="595"/>
                  </a:cubicBezTo>
                  <a:cubicBezTo>
                    <a:pt x="2621" y="580"/>
                    <a:pt x="2629" y="565"/>
                    <a:pt x="2636" y="550"/>
                  </a:cubicBezTo>
                  <a:cubicBezTo>
                    <a:pt x="2614" y="550"/>
                    <a:pt x="2599" y="535"/>
                    <a:pt x="2599" y="520"/>
                  </a:cubicBezTo>
                  <a:cubicBezTo>
                    <a:pt x="2584" y="483"/>
                    <a:pt x="2599" y="424"/>
                    <a:pt x="2614" y="394"/>
                  </a:cubicBezTo>
                  <a:cubicBezTo>
                    <a:pt x="2621" y="364"/>
                    <a:pt x="2636" y="350"/>
                    <a:pt x="2636" y="320"/>
                  </a:cubicBezTo>
                  <a:cubicBezTo>
                    <a:pt x="2621" y="320"/>
                    <a:pt x="2614" y="327"/>
                    <a:pt x="2599" y="327"/>
                  </a:cubicBezTo>
                  <a:cubicBezTo>
                    <a:pt x="2562" y="335"/>
                    <a:pt x="2524" y="327"/>
                    <a:pt x="2480" y="327"/>
                  </a:cubicBezTo>
                  <a:cubicBezTo>
                    <a:pt x="2443" y="327"/>
                    <a:pt x="2413" y="335"/>
                    <a:pt x="2384" y="350"/>
                  </a:cubicBezTo>
                  <a:cubicBezTo>
                    <a:pt x="2376" y="327"/>
                    <a:pt x="2398" y="312"/>
                    <a:pt x="2406" y="297"/>
                  </a:cubicBezTo>
                  <a:cubicBezTo>
                    <a:pt x="2391" y="290"/>
                    <a:pt x="2361" y="290"/>
                    <a:pt x="2339" y="283"/>
                  </a:cubicBezTo>
                  <a:cubicBezTo>
                    <a:pt x="2324" y="275"/>
                    <a:pt x="2309" y="245"/>
                    <a:pt x="2287" y="238"/>
                  </a:cubicBezTo>
                  <a:cubicBezTo>
                    <a:pt x="2227" y="216"/>
                    <a:pt x="2205" y="275"/>
                    <a:pt x="2153" y="268"/>
                  </a:cubicBezTo>
                  <a:cubicBezTo>
                    <a:pt x="2124" y="268"/>
                    <a:pt x="2101" y="268"/>
                    <a:pt x="2087" y="238"/>
                  </a:cubicBezTo>
                  <a:cubicBezTo>
                    <a:pt x="2072" y="208"/>
                    <a:pt x="2087" y="201"/>
                    <a:pt x="2042" y="194"/>
                  </a:cubicBezTo>
                  <a:cubicBezTo>
                    <a:pt x="2012" y="194"/>
                    <a:pt x="2005" y="201"/>
                    <a:pt x="1982" y="179"/>
                  </a:cubicBezTo>
                  <a:cubicBezTo>
                    <a:pt x="1968" y="164"/>
                    <a:pt x="1953" y="149"/>
                    <a:pt x="1945" y="134"/>
                  </a:cubicBezTo>
                  <a:cubicBezTo>
                    <a:pt x="1930" y="119"/>
                    <a:pt x="1938" y="97"/>
                    <a:pt x="1923" y="75"/>
                  </a:cubicBezTo>
                  <a:cubicBezTo>
                    <a:pt x="1901" y="52"/>
                    <a:pt x="1901" y="52"/>
                    <a:pt x="1901" y="45"/>
                  </a:cubicBezTo>
                  <a:cubicBezTo>
                    <a:pt x="1871" y="45"/>
                    <a:pt x="1856" y="38"/>
                    <a:pt x="1849" y="38"/>
                  </a:cubicBezTo>
                  <a:cubicBezTo>
                    <a:pt x="1834" y="45"/>
                    <a:pt x="1827" y="52"/>
                    <a:pt x="1819" y="67"/>
                  </a:cubicBezTo>
                  <a:cubicBezTo>
                    <a:pt x="1797" y="15"/>
                    <a:pt x="1797" y="60"/>
                    <a:pt x="1760" y="45"/>
                  </a:cubicBezTo>
                  <a:cubicBezTo>
                    <a:pt x="1730" y="38"/>
                    <a:pt x="1715" y="0"/>
                    <a:pt x="1678" y="23"/>
                  </a:cubicBezTo>
                  <a:cubicBezTo>
                    <a:pt x="1678" y="38"/>
                    <a:pt x="1678" y="52"/>
                    <a:pt x="1678" y="67"/>
                  </a:cubicBezTo>
                  <a:cubicBezTo>
                    <a:pt x="1633" y="90"/>
                    <a:pt x="1611" y="127"/>
                    <a:pt x="1552" y="97"/>
                  </a:cubicBezTo>
                  <a:cubicBezTo>
                    <a:pt x="1529" y="82"/>
                    <a:pt x="1522" y="82"/>
                    <a:pt x="1485" y="82"/>
                  </a:cubicBezTo>
                  <a:cubicBezTo>
                    <a:pt x="1470" y="82"/>
                    <a:pt x="1425" y="82"/>
                    <a:pt x="1411" y="75"/>
                  </a:cubicBezTo>
                  <a:cubicBezTo>
                    <a:pt x="1411" y="75"/>
                    <a:pt x="1381" y="52"/>
                    <a:pt x="1388" y="60"/>
                  </a:cubicBezTo>
                  <a:cubicBezTo>
                    <a:pt x="1381" y="45"/>
                    <a:pt x="1374" y="38"/>
                    <a:pt x="1374" y="38"/>
                  </a:cubicBezTo>
                  <a:cubicBezTo>
                    <a:pt x="1374" y="60"/>
                    <a:pt x="1374" y="82"/>
                    <a:pt x="1381" y="90"/>
                  </a:cubicBezTo>
                  <a:cubicBezTo>
                    <a:pt x="1396" y="105"/>
                    <a:pt x="1418" y="82"/>
                    <a:pt x="1433" y="105"/>
                  </a:cubicBezTo>
                  <a:cubicBezTo>
                    <a:pt x="1448" y="119"/>
                    <a:pt x="1425" y="149"/>
                    <a:pt x="1455" y="142"/>
                  </a:cubicBezTo>
                  <a:cubicBezTo>
                    <a:pt x="1455" y="164"/>
                    <a:pt x="1455" y="194"/>
                    <a:pt x="1455" y="216"/>
                  </a:cubicBezTo>
                  <a:cubicBezTo>
                    <a:pt x="1463" y="245"/>
                    <a:pt x="1477" y="253"/>
                    <a:pt x="1492" y="275"/>
                  </a:cubicBezTo>
                  <a:cubicBezTo>
                    <a:pt x="1500" y="290"/>
                    <a:pt x="1529" y="335"/>
                    <a:pt x="1522" y="350"/>
                  </a:cubicBezTo>
                  <a:cubicBezTo>
                    <a:pt x="1522" y="357"/>
                    <a:pt x="1492" y="372"/>
                    <a:pt x="1485" y="379"/>
                  </a:cubicBezTo>
                  <a:cubicBezTo>
                    <a:pt x="1477" y="394"/>
                    <a:pt x="1477" y="416"/>
                    <a:pt x="1477" y="431"/>
                  </a:cubicBezTo>
                  <a:cubicBezTo>
                    <a:pt x="1477" y="446"/>
                    <a:pt x="1477" y="453"/>
                    <a:pt x="1477" y="461"/>
                  </a:cubicBezTo>
                  <a:lnTo>
                    <a:pt x="1477" y="461"/>
                  </a:lnTo>
                  <a:cubicBezTo>
                    <a:pt x="1515" y="476"/>
                    <a:pt x="1500" y="520"/>
                    <a:pt x="1500" y="550"/>
                  </a:cubicBezTo>
                  <a:cubicBezTo>
                    <a:pt x="1492" y="609"/>
                    <a:pt x="1552" y="669"/>
                    <a:pt x="1507" y="721"/>
                  </a:cubicBezTo>
                  <a:cubicBezTo>
                    <a:pt x="1492" y="736"/>
                    <a:pt x="1470" y="743"/>
                    <a:pt x="1455" y="750"/>
                  </a:cubicBezTo>
                  <a:cubicBezTo>
                    <a:pt x="1425" y="765"/>
                    <a:pt x="1425" y="788"/>
                    <a:pt x="1411" y="810"/>
                  </a:cubicBezTo>
                  <a:cubicBezTo>
                    <a:pt x="1403" y="825"/>
                    <a:pt x="1366" y="825"/>
                    <a:pt x="1359" y="840"/>
                  </a:cubicBezTo>
                  <a:cubicBezTo>
                    <a:pt x="1344" y="854"/>
                    <a:pt x="1336" y="877"/>
                    <a:pt x="1336" y="899"/>
                  </a:cubicBezTo>
                  <a:cubicBezTo>
                    <a:pt x="1314" y="899"/>
                    <a:pt x="1292" y="899"/>
                    <a:pt x="1270" y="892"/>
                  </a:cubicBezTo>
                  <a:cubicBezTo>
                    <a:pt x="1270" y="936"/>
                    <a:pt x="1225" y="988"/>
                    <a:pt x="1240" y="1033"/>
                  </a:cubicBezTo>
                  <a:cubicBezTo>
                    <a:pt x="1255" y="1062"/>
                    <a:pt x="1299" y="1062"/>
                    <a:pt x="1307" y="1099"/>
                  </a:cubicBezTo>
                  <a:cubicBezTo>
                    <a:pt x="1411" y="1107"/>
                    <a:pt x="1411" y="1211"/>
                    <a:pt x="1418" y="1293"/>
                  </a:cubicBezTo>
                  <a:cubicBezTo>
                    <a:pt x="1388" y="1300"/>
                    <a:pt x="1374" y="1263"/>
                    <a:pt x="1344" y="1263"/>
                  </a:cubicBezTo>
                  <a:cubicBezTo>
                    <a:pt x="1307" y="1270"/>
                    <a:pt x="1299" y="1307"/>
                    <a:pt x="1299" y="1337"/>
                  </a:cubicBezTo>
                  <a:cubicBezTo>
                    <a:pt x="1277" y="1337"/>
                    <a:pt x="1255" y="1337"/>
                    <a:pt x="1232" y="1337"/>
                  </a:cubicBezTo>
                  <a:cubicBezTo>
                    <a:pt x="1225" y="1367"/>
                    <a:pt x="1277" y="1471"/>
                    <a:pt x="1307" y="1486"/>
                  </a:cubicBezTo>
                  <a:cubicBezTo>
                    <a:pt x="1292" y="1508"/>
                    <a:pt x="1255" y="1523"/>
                    <a:pt x="1247" y="1545"/>
                  </a:cubicBezTo>
                  <a:cubicBezTo>
                    <a:pt x="1292" y="1560"/>
                    <a:pt x="1329" y="1567"/>
                    <a:pt x="1344" y="1575"/>
                  </a:cubicBezTo>
                  <a:cubicBezTo>
                    <a:pt x="1329" y="1567"/>
                    <a:pt x="1292" y="1560"/>
                    <a:pt x="1247" y="1545"/>
                  </a:cubicBezTo>
                  <a:cubicBezTo>
                    <a:pt x="1247" y="1552"/>
                    <a:pt x="1247" y="1552"/>
                    <a:pt x="1247" y="1552"/>
                  </a:cubicBezTo>
                  <a:cubicBezTo>
                    <a:pt x="1247" y="1575"/>
                    <a:pt x="1292" y="1604"/>
                    <a:pt x="1307" y="1619"/>
                  </a:cubicBezTo>
                  <a:cubicBezTo>
                    <a:pt x="1344" y="1679"/>
                    <a:pt x="1322" y="1753"/>
                    <a:pt x="1314" y="1812"/>
                  </a:cubicBezTo>
                  <a:cubicBezTo>
                    <a:pt x="1307" y="1820"/>
                    <a:pt x="1299" y="1827"/>
                    <a:pt x="1292" y="1827"/>
                  </a:cubicBezTo>
                  <a:cubicBezTo>
                    <a:pt x="1277" y="1864"/>
                    <a:pt x="1322" y="1864"/>
                    <a:pt x="1336" y="1887"/>
                  </a:cubicBezTo>
                  <a:cubicBezTo>
                    <a:pt x="1351" y="1916"/>
                    <a:pt x="1336" y="1954"/>
                    <a:pt x="1336" y="1983"/>
                  </a:cubicBezTo>
                  <a:cubicBezTo>
                    <a:pt x="1314" y="1983"/>
                    <a:pt x="1284" y="1976"/>
                    <a:pt x="1262" y="1983"/>
                  </a:cubicBezTo>
                  <a:cubicBezTo>
                    <a:pt x="1277" y="2005"/>
                    <a:pt x="1217" y="2043"/>
                    <a:pt x="1284" y="2057"/>
                  </a:cubicBezTo>
                  <a:cubicBezTo>
                    <a:pt x="1284" y="2117"/>
                    <a:pt x="1270" y="2139"/>
                    <a:pt x="1232" y="2184"/>
                  </a:cubicBezTo>
                  <a:cubicBezTo>
                    <a:pt x="1225" y="2206"/>
                    <a:pt x="1173" y="2228"/>
                    <a:pt x="1173" y="2251"/>
                  </a:cubicBezTo>
                  <a:cubicBezTo>
                    <a:pt x="1195" y="2251"/>
                    <a:pt x="1203" y="2265"/>
                    <a:pt x="1210" y="2280"/>
                  </a:cubicBezTo>
                  <a:cubicBezTo>
                    <a:pt x="1180" y="2280"/>
                    <a:pt x="1136" y="2280"/>
                    <a:pt x="1143" y="2317"/>
                  </a:cubicBezTo>
                  <a:cubicBezTo>
                    <a:pt x="1084" y="2280"/>
                    <a:pt x="1091" y="2340"/>
                    <a:pt x="1084" y="2377"/>
                  </a:cubicBezTo>
                  <a:cubicBezTo>
                    <a:pt x="1084" y="2377"/>
                    <a:pt x="1084" y="2377"/>
                    <a:pt x="1077" y="2377"/>
                  </a:cubicBezTo>
                  <a:cubicBezTo>
                    <a:pt x="1077" y="2392"/>
                    <a:pt x="1077" y="2406"/>
                    <a:pt x="1077" y="2421"/>
                  </a:cubicBezTo>
                  <a:cubicBezTo>
                    <a:pt x="1032" y="2421"/>
                    <a:pt x="1039" y="2392"/>
                    <a:pt x="1010" y="2377"/>
                  </a:cubicBezTo>
                  <a:cubicBezTo>
                    <a:pt x="995" y="2369"/>
                    <a:pt x="958" y="2362"/>
                    <a:pt x="935" y="2369"/>
                  </a:cubicBezTo>
                  <a:cubicBezTo>
                    <a:pt x="913" y="2369"/>
                    <a:pt x="958" y="2414"/>
                    <a:pt x="958" y="2429"/>
                  </a:cubicBezTo>
                  <a:cubicBezTo>
                    <a:pt x="958" y="2451"/>
                    <a:pt x="950" y="2451"/>
                    <a:pt x="943" y="2466"/>
                  </a:cubicBezTo>
                  <a:cubicBezTo>
                    <a:pt x="943" y="2481"/>
                    <a:pt x="935" y="2496"/>
                    <a:pt x="935" y="2510"/>
                  </a:cubicBezTo>
                  <a:cubicBezTo>
                    <a:pt x="913" y="2510"/>
                    <a:pt x="891" y="2496"/>
                    <a:pt x="861" y="2496"/>
                  </a:cubicBezTo>
                  <a:cubicBezTo>
                    <a:pt x="883" y="2503"/>
                    <a:pt x="883" y="2525"/>
                    <a:pt x="883" y="2548"/>
                  </a:cubicBezTo>
                  <a:cubicBezTo>
                    <a:pt x="824" y="2548"/>
                    <a:pt x="780" y="2510"/>
                    <a:pt x="727" y="2503"/>
                  </a:cubicBezTo>
                  <a:cubicBezTo>
                    <a:pt x="698" y="2503"/>
                    <a:pt x="705" y="2540"/>
                    <a:pt x="705" y="2562"/>
                  </a:cubicBezTo>
                  <a:cubicBezTo>
                    <a:pt x="638" y="2503"/>
                    <a:pt x="661" y="2629"/>
                    <a:pt x="616" y="2637"/>
                  </a:cubicBezTo>
                  <a:cubicBezTo>
                    <a:pt x="579" y="2644"/>
                    <a:pt x="542" y="2644"/>
                    <a:pt x="512" y="2659"/>
                  </a:cubicBezTo>
                  <a:cubicBezTo>
                    <a:pt x="475" y="2674"/>
                    <a:pt x="445" y="2703"/>
                    <a:pt x="408" y="2726"/>
                  </a:cubicBezTo>
                  <a:cubicBezTo>
                    <a:pt x="378" y="2748"/>
                    <a:pt x="364" y="2756"/>
                    <a:pt x="356" y="2793"/>
                  </a:cubicBezTo>
                  <a:cubicBezTo>
                    <a:pt x="349" y="2822"/>
                    <a:pt x="334" y="2822"/>
                    <a:pt x="312" y="2822"/>
                  </a:cubicBezTo>
                  <a:cubicBezTo>
                    <a:pt x="245" y="2822"/>
                    <a:pt x="223" y="2800"/>
                    <a:pt x="223" y="2741"/>
                  </a:cubicBezTo>
                  <a:cubicBezTo>
                    <a:pt x="193" y="2733"/>
                    <a:pt x="163" y="2733"/>
                    <a:pt x="133" y="2741"/>
                  </a:cubicBezTo>
                  <a:cubicBezTo>
                    <a:pt x="126" y="2763"/>
                    <a:pt x="148" y="2778"/>
                    <a:pt x="141" y="2800"/>
                  </a:cubicBezTo>
                  <a:cubicBezTo>
                    <a:pt x="104" y="2800"/>
                    <a:pt x="67" y="2800"/>
                    <a:pt x="29" y="2800"/>
                  </a:cubicBezTo>
                  <a:cubicBezTo>
                    <a:pt x="59" y="2822"/>
                    <a:pt x="67" y="2919"/>
                    <a:pt x="22" y="2919"/>
                  </a:cubicBezTo>
                  <a:cubicBezTo>
                    <a:pt x="7" y="2934"/>
                    <a:pt x="0" y="2978"/>
                    <a:pt x="0" y="3001"/>
                  </a:cubicBezTo>
                  <a:cubicBezTo>
                    <a:pt x="15" y="3001"/>
                    <a:pt x="52" y="2993"/>
                    <a:pt x="52" y="3015"/>
                  </a:cubicBezTo>
                  <a:cubicBezTo>
                    <a:pt x="52" y="3030"/>
                    <a:pt x="59" y="3038"/>
                    <a:pt x="81" y="3038"/>
                  </a:cubicBezTo>
                  <a:cubicBezTo>
                    <a:pt x="126" y="3038"/>
                    <a:pt x="156" y="3038"/>
                    <a:pt x="170" y="3082"/>
                  </a:cubicBezTo>
                  <a:cubicBezTo>
                    <a:pt x="215" y="3075"/>
                    <a:pt x="230" y="3097"/>
                    <a:pt x="245" y="3127"/>
                  </a:cubicBezTo>
                  <a:cubicBezTo>
                    <a:pt x="275" y="3171"/>
                    <a:pt x="312" y="3149"/>
                    <a:pt x="356" y="3149"/>
                  </a:cubicBezTo>
                  <a:cubicBezTo>
                    <a:pt x="349" y="3164"/>
                    <a:pt x="356" y="3179"/>
                    <a:pt x="371" y="3171"/>
                  </a:cubicBezTo>
                  <a:cubicBezTo>
                    <a:pt x="378" y="3171"/>
                    <a:pt x="378" y="3164"/>
                    <a:pt x="378" y="3164"/>
                  </a:cubicBezTo>
                  <a:cubicBezTo>
                    <a:pt x="401" y="3164"/>
                    <a:pt x="490" y="3156"/>
                    <a:pt x="482" y="3193"/>
                  </a:cubicBezTo>
                  <a:cubicBezTo>
                    <a:pt x="438" y="3208"/>
                    <a:pt x="393" y="3253"/>
                    <a:pt x="430" y="3304"/>
                  </a:cubicBezTo>
                  <a:cubicBezTo>
                    <a:pt x="438" y="3319"/>
                    <a:pt x="460" y="3341"/>
                    <a:pt x="475" y="3349"/>
                  </a:cubicBezTo>
                  <a:cubicBezTo>
                    <a:pt x="490" y="3371"/>
                    <a:pt x="520" y="3386"/>
                    <a:pt x="549" y="3393"/>
                  </a:cubicBezTo>
                  <a:cubicBezTo>
                    <a:pt x="549" y="3408"/>
                    <a:pt x="549" y="3423"/>
                    <a:pt x="542" y="3438"/>
                  </a:cubicBezTo>
                  <a:cubicBezTo>
                    <a:pt x="564" y="3438"/>
                    <a:pt x="579" y="3430"/>
                    <a:pt x="594" y="3438"/>
                  </a:cubicBezTo>
                  <a:cubicBezTo>
                    <a:pt x="586" y="3467"/>
                    <a:pt x="638" y="3482"/>
                    <a:pt x="653" y="3505"/>
                  </a:cubicBezTo>
                  <a:cubicBezTo>
                    <a:pt x="668" y="3542"/>
                    <a:pt x="638" y="3534"/>
                    <a:pt x="623" y="3557"/>
                  </a:cubicBezTo>
                  <a:cubicBezTo>
                    <a:pt x="653" y="3579"/>
                    <a:pt x="683" y="3579"/>
                    <a:pt x="683" y="3616"/>
                  </a:cubicBezTo>
                  <a:cubicBezTo>
                    <a:pt x="690" y="3660"/>
                    <a:pt x="698" y="3638"/>
                    <a:pt x="727" y="3668"/>
                  </a:cubicBezTo>
                  <a:cubicBezTo>
                    <a:pt x="698" y="3675"/>
                    <a:pt x="683" y="3705"/>
                    <a:pt x="646" y="3712"/>
                  </a:cubicBezTo>
                  <a:cubicBezTo>
                    <a:pt x="631" y="3712"/>
                    <a:pt x="623" y="3720"/>
                    <a:pt x="616" y="3720"/>
                  </a:cubicBezTo>
                  <a:cubicBezTo>
                    <a:pt x="623" y="3727"/>
                    <a:pt x="631" y="3727"/>
                    <a:pt x="638" y="3727"/>
                  </a:cubicBezTo>
                  <a:cubicBezTo>
                    <a:pt x="661" y="3817"/>
                    <a:pt x="735" y="3772"/>
                    <a:pt x="787" y="3817"/>
                  </a:cubicBezTo>
                  <a:cubicBezTo>
                    <a:pt x="824" y="3861"/>
                    <a:pt x="780" y="3906"/>
                    <a:pt x="809" y="3950"/>
                  </a:cubicBezTo>
                  <a:cubicBezTo>
                    <a:pt x="817" y="3972"/>
                    <a:pt x="861" y="4002"/>
                    <a:pt x="869" y="3957"/>
                  </a:cubicBezTo>
                  <a:cubicBezTo>
                    <a:pt x="906" y="3943"/>
                    <a:pt x="906" y="3950"/>
                    <a:pt x="928" y="3906"/>
                  </a:cubicBezTo>
                  <a:cubicBezTo>
                    <a:pt x="972" y="3898"/>
                    <a:pt x="972" y="3950"/>
                    <a:pt x="980" y="3980"/>
                  </a:cubicBezTo>
                  <a:cubicBezTo>
                    <a:pt x="995" y="4032"/>
                    <a:pt x="1047" y="4024"/>
                    <a:pt x="1084" y="4054"/>
                  </a:cubicBezTo>
                  <a:cubicBezTo>
                    <a:pt x="1128" y="4091"/>
                    <a:pt x="1166" y="4091"/>
                    <a:pt x="1166" y="4158"/>
                  </a:cubicBezTo>
                  <a:cubicBezTo>
                    <a:pt x="1173" y="4151"/>
                    <a:pt x="1173" y="4143"/>
                    <a:pt x="1180" y="4136"/>
                  </a:cubicBezTo>
                  <a:cubicBezTo>
                    <a:pt x="1210" y="4121"/>
                    <a:pt x="1232" y="4091"/>
                    <a:pt x="1270" y="4084"/>
                  </a:cubicBezTo>
                  <a:cubicBezTo>
                    <a:pt x="1314" y="4069"/>
                    <a:pt x="1351" y="4076"/>
                    <a:pt x="1366" y="4024"/>
                  </a:cubicBezTo>
                  <a:cubicBezTo>
                    <a:pt x="1374" y="4009"/>
                    <a:pt x="1359" y="4002"/>
                    <a:pt x="1374" y="3980"/>
                  </a:cubicBezTo>
                  <a:cubicBezTo>
                    <a:pt x="1388" y="3965"/>
                    <a:pt x="1411" y="3965"/>
                    <a:pt x="1425" y="3943"/>
                  </a:cubicBezTo>
                  <a:cubicBezTo>
                    <a:pt x="1433" y="3935"/>
                    <a:pt x="1440" y="3913"/>
                    <a:pt x="1448" y="3906"/>
                  </a:cubicBezTo>
                  <a:cubicBezTo>
                    <a:pt x="1455" y="3898"/>
                    <a:pt x="1470" y="3891"/>
                    <a:pt x="1477" y="3883"/>
                  </a:cubicBezTo>
                  <a:cubicBezTo>
                    <a:pt x="1485" y="3876"/>
                    <a:pt x="1492" y="3861"/>
                    <a:pt x="1507" y="3854"/>
                  </a:cubicBezTo>
                  <a:cubicBezTo>
                    <a:pt x="1529" y="3839"/>
                    <a:pt x="1529" y="3854"/>
                    <a:pt x="1544" y="3831"/>
                  </a:cubicBezTo>
                  <a:cubicBezTo>
                    <a:pt x="1559" y="3809"/>
                    <a:pt x="1544" y="3809"/>
                    <a:pt x="1567" y="3802"/>
                  </a:cubicBezTo>
                  <a:cubicBezTo>
                    <a:pt x="1582" y="3794"/>
                    <a:pt x="1596" y="3794"/>
                    <a:pt x="1611" y="3787"/>
                  </a:cubicBezTo>
                  <a:cubicBezTo>
                    <a:pt x="1611" y="3764"/>
                    <a:pt x="1619" y="3735"/>
                    <a:pt x="1611" y="3712"/>
                  </a:cubicBezTo>
                  <a:cubicBezTo>
                    <a:pt x="1604" y="3683"/>
                    <a:pt x="1582" y="3675"/>
                    <a:pt x="1574" y="3653"/>
                  </a:cubicBezTo>
                  <a:cubicBezTo>
                    <a:pt x="1648" y="3638"/>
                    <a:pt x="1648" y="3720"/>
                    <a:pt x="1641" y="3764"/>
                  </a:cubicBezTo>
                  <a:cubicBezTo>
                    <a:pt x="1633" y="3794"/>
                    <a:pt x="1619" y="3802"/>
                    <a:pt x="1611" y="3824"/>
                  </a:cubicBezTo>
                  <a:cubicBezTo>
                    <a:pt x="1604" y="3854"/>
                    <a:pt x="1619" y="3868"/>
                    <a:pt x="1633" y="3891"/>
                  </a:cubicBezTo>
                  <a:cubicBezTo>
                    <a:pt x="1641" y="3906"/>
                    <a:pt x="1648" y="3906"/>
                    <a:pt x="1648" y="3928"/>
                  </a:cubicBezTo>
                  <a:cubicBezTo>
                    <a:pt x="1648" y="3935"/>
                    <a:pt x="1641" y="3957"/>
                    <a:pt x="1648" y="3965"/>
                  </a:cubicBezTo>
                  <a:cubicBezTo>
                    <a:pt x="1671" y="3980"/>
                    <a:pt x="1693" y="3950"/>
                    <a:pt x="1700" y="3935"/>
                  </a:cubicBezTo>
                  <a:cubicBezTo>
                    <a:pt x="1715" y="3913"/>
                    <a:pt x="1715" y="3898"/>
                    <a:pt x="1737" y="3883"/>
                  </a:cubicBezTo>
                  <a:cubicBezTo>
                    <a:pt x="1774" y="3876"/>
                    <a:pt x="1789" y="3891"/>
                    <a:pt x="1782" y="3920"/>
                  </a:cubicBezTo>
                  <a:cubicBezTo>
                    <a:pt x="1797" y="3928"/>
                    <a:pt x="1812" y="3928"/>
                    <a:pt x="1819" y="3920"/>
                  </a:cubicBezTo>
                  <a:cubicBezTo>
                    <a:pt x="1827" y="3868"/>
                    <a:pt x="1819" y="3876"/>
                    <a:pt x="1871" y="3868"/>
                  </a:cubicBezTo>
                  <a:cubicBezTo>
                    <a:pt x="1871" y="3854"/>
                    <a:pt x="1864" y="3817"/>
                    <a:pt x="1864" y="3794"/>
                  </a:cubicBezTo>
                  <a:cubicBezTo>
                    <a:pt x="1871" y="3772"/>
                    <a:pt x="1886" y="3764"/>
                    <a:pt x="1886" y="3735"/>
                  </a:cubicBezTo>
                  <a:cubicBezTo>
                    <a:pt x="1923" y="3727"/>
                    <a:pt x="1990" y="3742"/>
                    <a:pt x="1990" y="3697"/>
                  </a:cubicBezTo>
                  <a:cubicBezTo>
                    <a:pt x="2019" y="3683"/>
                    <a:pt x="2034" y="3675"/>
                    <a:pt x="2049" y="3638"/>
                  </a:cubicBezTo>
                  <a:cubicBezTo>
                    <a:pt x="2057" y="3623"/>
                    <a:pt x="2049" y="3623"/>
                    <a:pt x="2072" y="3616"/>
                  </a:cubicBezTo>
                  <a:cubicBezTo>
                    <a:pt x="2079" y="3608"/>
                    <a:pt x="2109" y="3616"/>
                    <a:pt x="2116" y="3616"/>
                  </a:cubicBezTo>
                  <a:cubicBezTo>
                    <a:pt x="2138" y="3623"/>
                    <a:pt x="2168" y="3660"/>
                    <a:pt x="2183" y="3675"/>
                  </a:cubicBezTo>
                  <a:cubicBezTo>
                    <a:pt x="2183" y="3623"/>
                    <a:pt x="2183" y="3623"/>
                    <a:pt x="2183" y="3623"/>
                  </a:cubicBezTo>
                  <a:cubicBezTo>
                    <a:pt x="2153" y="3571"/>
                    <a:pt x="2138" y="3542"/>
                    <a:pt x="2138" y="3482"/>
                  </a:cubicBezTo>
                  <a:cubicBezTo>
                    <a:pt x="2138" y="3423"/>
                    <a:pt x="2124" y="3393"/>
                    <a:pt x="2101" y="3341"/>
                  </a:cubicBezTo>
                  <a:cubicBezTo>
                    <a:pt x="2094" y="3312"/>
                    <a:pt x="2094" y="3290"/>
                    <a:pt x="2094" y="3268"/>
                  </a:cubicBezTo>
                  <a:cubicBezTo>
                    <a:pt x="2087" y="3246"/>
                    <a:pt x="2064" y="3216"/>
                    <a:pt x="2094" y="3208"/>
                  </a:cubicBezTo>
                  <a:cubicBezTo>
                    <a:pt x="2094" y="3186"/>
                    <a:pt x="2101" y="3164"/>
                    <a:pt x="2094" y="3142"/>
                  </a:cubicBezTo>
                  <a:cubicBezTo>
                    <a:pt x="2087" y="3119"/>
                    <a:pt x="2072" y="3119"/>
                    <a:pt x="2064" y="3112"/>
                  </a:cubicBezTo>
                  <a:cubicBezTo>
                    <a:pt x="2057" y="3097"/>
                    <a:pt x="2049" y="3082"/>
                    <a:pt x="2034" y="3082"/>
                  </a:cubicBezTo>
                  <a:cubicBezTo>
                    <a:pt x="2049" y="3045"/>
                    <a:pt x="2034" y="2971"/>
                    <a:pt x="2079" y="2948"/>
                  </a:cubicBezTo>
                  <a:cubicBezTo>
                    <a:pt x="2079" y="2926"/>
                    <a:pt x="2094" y="2904"/>
                    <a:pt x="2124" y="2911"/>
                  </a:cubicBezTo>
                  <a:cubicBezTo>
                    <a:pt x="2109" y="2904"/>
                    <a:pt x="2042" y="2882"/>
                    <a:pt x="2027" y="2882"/>
                  </a:cubicBezTo>
                  <a:cubicBezTo>
                    <a:pt x="1982" y="2882"/>
                    <a:pt x="1953" y="2948"/>
                    <a:pt x="1930" y="2897"/>
                  </a:cubicBezTo>
                  <a:cubicBezTo>
                    <a:pt x="1916" y="2867"/>
                    <a:pt x="1938" y="2815"/>
                    <a:pt x="1945" y="2785"/>
                  </a:cubicBezTo>
                  <a:cubicBezTo>
                    <a:pt x="1945" y="2770"/>
                    <a:pt x="1945" y="2763"/>
                    <a:pt x="1945" y="2748"/>
                  </a:cubicBezTo>
                  <a:cubicBezTo>
                    <a:pt x="1953" y="2741"/>
                    <a:pt x="1968" y="2741"/>
                    <a:pt x="1968" y="2726"/>
                  </a:cubicBezTo>
                  <a:cubicBezTo>
                    <a:pt x="1975" y="2689"/>
                    <a:pt x="1945" y="2696"/>
                    <a:pt x="1923" y="2681"/>
                  </a:cubicBezTo>
                  <a:cubicBezTo>
                    <a:pt x="1901" y="2674"/>
                    <a:pt x="1886" y="2659"/>
                    <a:pt x="1864" y="2644"/>
                  </a:cubicBezTo>
                  <a:cubicBezTo>
                    <a:pt x="1864" y="2637"/>
                    <a:pt x="1864" y="2629"/>
                    <a:pt x="1856" y="2622"/>
                  </a:cubicBezTo>
                  <a:cubicBezTo>
                    <a:pt x="1849" y="2614"/>
                    <a:pt x="1827" y="2622"/>
                    <a:pt x="1812" y="2622"/>
                  </a:cubicBezTo>
                  <a:cubicBezTo>
                    <a:pt x="1812" y="2577"/>
                    <a:pt x="1804" y="2533"/>
                    <a:pt x="1812" y="2488"/>
                  </a:cubicBezTo>
                  <a:cubicBezTo>
                    <a:pt x="1812" y="2473"/>
                    <a:pt x="1819" y="2436"/>
                    <a:pt x="1827" y="2429"/>
                  </a:cubicBezTo>
                  <a:cubicBezTo>
                    <a:pt x="1841" y="2421"/>
                    <a:pt x="1864" y="2436"/>
                    <a:pt x="1886" y="2429"/>
                  </a:cubicBezTo>
                  <a:cubicBezTo>
                    <a:pt x="1901" y="2414"/>
                    <a:pt x="1893" y="2406"/>
                    <a:pt x="1901" y="2384"/>
                  </a:cubicBezTo>
                  <a:cubicBezTo>
                    <a:pt x="1916" y="2347"/>
                    <a:pt x="1938" y="2325"/>
                    <a:pt x="1945" y="2280"/>
                  </a:cubicBezTo>
                  <a:cubicBezTo>
                    <a:pt x="1953" y="2236"/>
                    <a:pt x="1930" y="2139"/>
                    <a:pt x="1886" y="2117"/>
                  </a:cubicBezTo>
                  <a:cubicBezTo>
                    <a:pt x="1864" y="2102"/>
                    <a:pt x="1834" y="2109"/>
                    <a:pt x="1804" y="2102"/>
                  </a:cubicBezTo>
                  <a:cubicBezTo>
                    <a:pt x="1774" y="2102"/>
                    <a:pt x="1760" y="2087"/>
                    <a:pt x="1737" y="2080"/>
                  </a:cubicBezTo>
                  <a:cubicBezTo>
                    <a:pt x="1708" y="2065"/>
                    <a:pt x="1678" y="2065"/>
                    <a:pt x="1648" y="2065"/>
                  </a:cubicBezTo>
                  <a:cubicBezTo>
                    <a:pt x="1648" y="2035"/>
                    <a:pt x="1619" y="2020"/>
                    <a:pt x="1596" y="2013"/>
                  </a:cubicBezTo>
                  <a:cubicBezTo>
                    <a:pt x="1582" y="1991"/>
                    <a:pt x="1529" y="1983"/>
                    <a:pt x="1515" y="1954"/>
                  </a:cubicBezTo>
                  <a:cubicBezTo>
                    <a:pt x="1507" y="1939"/>
                    <a:pt x="1507" y="1924"/>
                    <a:pt x="1500" y="1909"/>
                  </a:cubicBezTo>
                  <a:cubicBezTo>
                    <a:pt x="1485" y="1894"/>
                    <a:pt x="1455" y="1879"/>
                    <a:pt x="1448" y="1864"/>
                  </a:cubicBezTo>
                  <a:cubicBezTo>
                    <a:pt x="1440" y="1835"/>
                    <a:pt x="1463" y="1842"/>
                    <a:pt x="1470" y="1820"/>
                  </a:cubicBezTo>
                  <a:cubicBezTo>
                    <a:pt x="1477" y="1812"/>
                    <a:pt x="1470" y="1805"/>
                    <a:pt x="1477" y="1790"/>
                  </a:cubicBezTo>
                  <a:cubicBezTo>
                    <a:pt x="1485" y="1783"/>
                    <a:pt x="1492" y="1775"/>
                    <a:pt x="1500" y="1768"/>
                  </a:cubicBezTo>
                  <a:cubicBezTo>
                    <a:pt x="1522" y="1731"/>
                    <a:pt x="1515" y="1694"/>
                    <a:pt x="1515" y="1649"/>
                  </a:cubicBezTo>
                  <a:cubicBezTo>
                    <a:pt x="1537" y="1649"/>
                    <a:pt x="1596" y="1642"/>
                    <a:pt x="1604" y="1656"/>
                  </a:cubicBezTo>
                  <a:cubicBezTo>
                    <a:pt x="1619" y="1664"/>
                    <a:pt x="1604" y="1686"/>
                    <a:pt x="1619" y="1694"/>
                  </a:cubicBezTo>
                  <a:cubicBezTo>
                    <a:pt x="1626" y="1701"/>
                    <a:pt x="1648" y="1701"/>
                    <a:pt x="1656" y="1701"/>
                  </a:cubicBezTo>
                  <a:cubicBezTo>
                    <a:pt x="1641" y="1686"/>
                    <a:pt x="1626" y="1679"/>
                    <a:pt x="1633" y="1649"/>
                  </a:cubicBezTo>
                  <a:cubicBezTo>
                    <a:pt x="1656" y="1649"/>
                    <a:pt x="1671" y="1649"/>
                    <a:pt x="1693" y="1649"/>
                  </a:cubicBezTo>
                  <a:cubicBezTo>
                    <a:pt x="1693" y="1604"/>
                    <a:pt x="1685" y="1590"/>
                    <a:pt x="1737" y="1590"/>
                  </a:cubicBezTo>
                  <a:cubicBezTo>
                    <a:pt x="1745" y="1545"/>
                    <a:pt x="1722" y="1523"/>
                    <a:pt x="1730" y="1478"/>
                  </a:cubicBezTo>
                  <a:cubicBezTo>
                    <a:pt x="1752" y="1463"/>
                    <a:pt x="1804" y="1471"/>
                    <a:pt x="1827" y="1463"/>
                  </a:cubicBezTo>
                  <a:cubicBezTo>
                    <a:pt x="1871" y="1456"/>
                    <a:pt x="1908" y="1471"/>
                    <a:pt x="1945" y="1471"/>
                  </a:cubicBezTo>
                  <a:cubicBezTo>
                    <a:pt x="1953" y="1426"/>
                    <a:pt x="2012" y="1471"/>
                    <a:pt x="2034" y="1456"/>
                  </a:cubicBezTo>
                  <a:cubicBezTo>
                    <a:pt x="2049" y="1449"/>
                    <a:pt x="2072" y="1352"/>
                    <a:pt x="2072" y="1330"/>
                  </a:cubicBezTo>
                  <a:cubicBezTo>
                    <a:pt x="2034" y="1322"/>
                    <a:pt x="2049" y="1359"/>
                    <a:pt x="2027" y="1367"/>
                  </a:cubicBezTo>
                  <a:cubicBezTo>
                    <a:pt x="2012" y="1374"/>
                    <a:pt x="1982" y="1344"/>
                    <a:pt x="1968" y="1330"/>
                  </a:cubicBezTo>
                  <a:cubicBezTo>
                    <a:pt x="1960" y="1315"/>
                    <a:pt x="1953" y="1293"/>
                    <a:pt x="1945" y="1270"/>
                  </a:cubicBezTo>
                  <a:cubicBezTo>
                    <a:pt x="1938" y="1255"/>
                    <a:pt x="1923" y="1233"/>
                    <a:pt x="1923" y="1218"/>
                  </a:cubicBezTo>
                  <a:cubicBezTo>
                    <a:pt x="1901" y="1233"/>
                    <a:pt x="1893" y="1248"/>
                    <a:pt x="1864" y="1255"/>
                  </a:cubicBezTo>
                  <a:cubicBezTo>
                    <a:pt x="1827" y="1270"/>
                    <a:pt x="1819" y="1263"/>
                    <a:pt x="1789" y="1248"/>
                  </a:cubicBezTo>
                  <a:cubicBezTo>
                    <a:pt x="1760" y="1233"/>
                    <a:pt x="1708" y="1211"/>
                    <a:pt x="1693" y="1166"/>
                  </a:cubicBezTo>
                  <a:cubicBezTo>
                    <a:pt x="1693" y="1159"/>
                    <a:pt x="1700" y="1144"/>
                    <a:pt x="1693" y="1137"/>
                  </a:cubicBezTo>
                  <a:cubicBezTo>
                    <a:pt x="1693" y="1122"/>
                    <a:pt x="1671" y="1107"/>
                    <a:pt x="1663" y="1099"/>
                  </a:cubicBezTo>
                  <a:cubicBezTo>
                    <a:pt x="1648" y="1085"/>
                    <a:pt x="1633" y="1070"/>
                    <a:pt x="1611" y="1062"/>
                  </a:cubicBezTo>
                  <a:cubicBezTo>
                    <a:pt x="1589" y="1055"/>
                    <a:pt x="1574" y="1047"/>
                    <a:pt x="1552" y="1040"/>
                  </a:cubicBezTo>
                  <a:cubicBezTo>
                    <a:pt x="1529" y="1033"/>
                    <a:pt x="1507" y="1040"/>
                    <a:pt x="1485" y="1040"/>
                  </a:cubicBezTo>
                  <a:cubicBezTo>
                    <a:pt x="1485" y="988"/>
                    <a:pt x="1470" y="892"/>
                    <a:pt x="1529" y="877"/>
                  </a:cubicBezTo>
                  <a:cubicBezTo>
                    <a:pt x="1529" y="854"/>
                    <a:pt x="1515" y="847"/>
                    <a:pt x="1507" y="825"/>
                  </a:cubicBezTo>
                  <a:cubicBezTo>
                    <a:pt x="1507" y="802"/>
                    <a:pt x="1515" y="788"/>
                    <a:pt x="1529" y="773"/>
                  </a:cubicBezTo>
                  <a:cubicBezTo>
                    <a:pt x="1559" y="743"/>
                    <a:pt x="1589" y="743"/>
                    <a:pt x="1619" y="721"/>
                  </a:cubicBezTo>
                  <a:cubicBezTo>
                    <a:pt x="1648" y="706"/>
                    <a:pt x="1633" y="676"/>
                    <a:pt x="1656" y="647"/>
                  </a:cubicBezTo>
                  <a:cubicBezTo>
                    <a:pt x="1678" y="632"/>
                    <a:pt x="1693" y="624"/>
                    <a:pt x="1722" y="624"/>
                  </a:cubicBezTo>
                  <a:cubicBezTo>
                    <a:pt x="1722" y="609"/>
                    <a:pt x="1715" y="587"/>
                    <a:pt x="1708" y="572"/>
                  </a:cubicBezTo>
                  <a:cubicBezTo>
                    <a:pt x="1663" y="565"/>
                    <a:pt x="1656" y="565"/>
                    <a:pt x="1641" y="528"/>
                  </a:cubicBezTo>
                  <a:cubicBezTo>
                    <a:pt x="1626" y="505"/>
                    <a:pt x="1619" y="498"/>
                    <a:pt x="1626" y="468"/>
                  </a:cubicBezTo>
                  <a:cubicBezTo>
                    <a:pt x="1626" y="453"/>
                    <a:pt x="1641" y="446"/>
                    <a:pt x="1641" y="424"/>
                  </a:cubicBezTo>
                  <a:cubicBezTo>
                    <a:pt x="1641" y="431"/>
                    <a:pt x="1641" y="446"/>
                    <a:pt x="1641" y="453"/>
                  </a:cubicBezTo>
                  <a:cubicBezTo>
                    <a:pt x="1656" y="453"/>
                    <a:pt x="1663" y="461"/>
                    <a:pt x="1671" y="461"/>
                  </a:cubicBezTo>
                  <a:cubicBezTo>
                    <a:pt x="1671" y="491"/>
                    <a:pt x="1722" y="520"/>
                    <a:pt x="1745" y="520"/>
                  </a:cubicBezTo>
                  <a:cubicBezTo>
                    <a:pt x="1745" y="528"/>
                    <a:pt x="1745" y="542"/>
                    <a:pt x="1745" y="550"/>
                  </a:cubicBezTo>
                  <a:cubicBezTo>
                    <a:pt x="1767" y="557"/>
                    <a:pt x="1789" y="550"/>
                    <a:pt x="1812" y="557"/>
                  </a:cubicBezTo>
                  <a:cubicBezTo>
                    <a:pt x="1804" y="565"/>
                    <a:pt x="1797" y="580"/>
                    <a:pt x="1797" y="587"/>
                  </a:cubicBezTo>
                  <a:cubicBezTo>
                    <a:pt x="1819" y="595"/>
                    <a:pt x="1841" y="595"/>
                    <a:pt x="1864" y="595"/>
                  </a:cubicBezTo>
                  <a:cubicBezTo>
                    <a:pt x="1864" y="617"/>
                    <a:pt x="1871" y="647"/>
                    <a:pt x="1864" y="661"/>
                  </a:cubicBezTo>
                  <a:cubicBezTo>
                    <a:pt x="1856" y="684"/>
                    <a:pt x="1834" y="699"/>
                    <a:pt x="1834" y="721"/>
                  </a:cubicBezTo>
                  <a:cubicBezTo>
                    <a:pt x="1856" y="728"/>
                    <a:pt x="1871" y="721"/>
                    <a:pt x="1886" y="721"/>
                  </a:cubicBezTo>
                  <a:cubicBezTo>
                    <a:pt x="1886" y="743"/>
                    <a:pt x="1886" y="780"/>
                    <a:pt x="1893" y="795"/>
                  </a:cubicBezTo>
                  <a:cubicBezTo>
                    <a:pt x="1893" y="780"/>
                    <a:pt x="1901" y="758"/>
                    <a:pt x="1901" y="743"/>
                  </a:cubicBezTo>
                  <a:cubicBezTo>
                    <a:pt x="1923" y="728"/>
                    <a:pt x="1893" y="669"/>
                    <a:pt x="1930" y="676"/>
                  </a:cubicBezTo>
                  <a:cubicBezTo>
                    <a:pt x="1938" y="684"/>
                    <a:pt x="1938" y="706"/>
                    <a:pt x="1945" y="713"/>
                  </a:cubicBezTo>
                  <a:cubicBezTo>
                    <a:pt x="1953" y="706"/>
                    <a:pt x="1945" y="684"/>
                    <a:pt x="1953" y="676"/>
                  </a:cubicBezTo>
                  <a:cubicBezTo>
                    <a:pt x="1975" y="654"/>
                    <a:pt x="1975" y="669"/>
                    <a:pt x="1990" y="676"/>
                  </a:cubicBezTo>
                  <a:cubicBezTo>
                    <a:pt x="2005" y="684"/>
                    <a:pt x="2005" y="691"/>
                    <a:pt x="2027" y="699"/>
                  </a:cubicBezTo>
                  <a:cubicBezTo>
                    <a:pt x="2042" y="699"/>
                    <a:pt x="2057" y="699"/>
                    <a:pt x="2072" y="699"/>
                  </a:cubicBezTo>
                  <a:cubicBezTo>
                    <a:pt x="2057" y="676"/>
                    <a:pt x="2042" y="654"/>
                    <a:pt x="2027" y="632"/>
                  </a:cubicBezTo>
                  <a:cubicBezTo>
                    <a:pt x="2012" y="609"/>
                    <a:pt x="1982" y="595"/>
                    <a:pt x="1990" y="557"/>
                  </a:cubicBezTo>
                  <a:cubicBezTo>
                    <a:pt x="2012" y="550"/>
                    <a:pt x="2042" y="550"/>
                    <a:pt x="2064" y="550"/>
                  </a:cubicBezTo>
                  <a:cubicBezTo>
                    <a:pt x="2064" y="595"/>
                    <a:pt x="2101" y="580"/>
                    <a:pt x="2116" y="602"/>
                  </a:cubicBezTo>
                  <a:cubicBezTo>
                    <a:pt x="2124" y="617"/>
                    <a:pt x="2124" y="654"/>
                    <a:pt x="2124" y="669"/>
                  </a:cubicBezTo>
                  <a:cubicBezTo>
                    <a:pt x="2131" y="699"/>
                    <a:pt x="2131" y="706"/>
                    <a:pt x="2138" y="728"/>
                  </a:cubicBezTo>
                  <a:cubicBezTo>
                    <a:pt x="2153" y="758"/>
                    <a:pt x="2161" y="773"/>
                    <a:pt x="2190" y="788"/>
                  </a:cubicBezTo>
                  <a:cubicBezTo>
                    <a:pt x="2227" y="810"/>
                    <a:pt x="2272" y="847"/>
                    <a:pt x="2317" y="854"/>
                  </a:cubicBezTo>
                  <a:cubicBezTo>
                    <a:pt x="2339" y="854"/>
                    <a:pt x="2406" y="869"/>
                    <a:pt x="2421" y="854"/>
                  </a:cubicBezTo>
                  <a:cubicBezTo>
                    <a:pt x="2421" y="847"/>
                    <a:pt x="2428" y="825"/>
                    <a:pt x="2428" y="817"/>
                  </a:cubicBezTo>
                  <a:cubicBezTo>
                    <a:pt x="2435" y="810"/>
                    <a:pt x="2450" y="795"/>
                    <a:pt x="2450" y="788"/>
                  </a:cubicBezTo>
                  <a:cubicBezTo>
                    <a:pt x="2450" y="780"/>
                    <a:pt x="2450" y="765"/>
                    <a:pt x="2450" y="758"/>
                  </a:cubicBezTo>
                  <a:cubicBezTo>
                    <a:pt x="2458" y="743"/>
                    <a:pt x="2465" y="743"/>
                    <a:pt x="2480" y="736"/>
                  </a:cubicBezTo>
                  <a:cubicBezTo>
                    <a:pt x="2487" y="713"/>
                    <a:pt x="2502" y="699"/>
                    <a:pt x="2524" y="68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50F34FAE-1C02-954C-8B2D-CAC6D41F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2056" y="5849899"/>
              <a:ext cx="261172" cy="360064"/>
            </a:xfrm>
            <a:custGeom>
              <a:avLst/>
              <a:gdLst>
                <a:gd name="T0" fmla="*/ 52 w 602"/>
                <a:gd name="T1" fmla="*/ 780 h 833"/>
                <a:gd name="T2" fmla="*/ 52 w 602"/>
                <a:gd name="T3" fmla="*/ 780 h 833"/>
                <a:gd name="T4" fmla="*/ 126 w 602"/>
                <a:gd name="T5" fmla="*/ 787 h 833"/>
                <a:gd name="T6" fmla="*/ 193 w 602"/>
                <a:gd name="T7" fmla="*/ 802 h 833"/>
                <a:gd name="T8" fmla="*/ 319 w 602"/>
                <a:gd name="T9" fmla="*/ 772 h 833"/>
                <a:gd name="T10" fmla="*/ 319 w 602"/>
                <a:gd name="T11" fmla="*/ 728 h 833"/>
                <a:gd name="T12" fmla="*/ 401 w 602"/>
                <a:gd name="T13" fmla="*/ 750 h 833"/>
                <a:gd name="T14" fmla="*/ 460 w 602"/>
                <a:gd name="T15" fmla="*/ 772 h 833"/>
                <a:gd name="T16" fmla="*/ 490 w 602"/>
                <a:gd name="T17" fmla="*/ 743 h 833"/>
                <a:gd name="T18" fmla="*/ 542 w 602"/>
                <a:gd name="T19" fmla="*/ 750 h 833"/>
                <a:gd name="T20" fmla="*/ 542 w 602"/>
                <a:gd name="T21" fmla="*/ 720 h 833"/>
                <a:gd name="T22" fmla="*/ 579 w 602"/>
                <a:gd name="T23" fmla="*/ 653 h 833"/>
                <a:gd name="T24" fmla="*/ 601 w 602"/>
                <a:gd name="T25" fmla="*/ 594 h 833"/>
                <a:gd name="T26" fmla="*/ 564 w 602"/>
                <a:gd name="T27" fmla="*/ 550 h 833"/>
                <a:gd name="T28" fmla="*/ 527 w 602"/>
                <a:gd name="T29" fmla="*/ 438 h 833"/>
                <a:gd name="T30" fmla="*/ 520 w 602"/>
                <a:gd name="T31" fmla="*/ 438 h 833"/>
                <a:gd name="T32" fmla="*/ 512 w 602"/>
                <a:gd name="T33" fmla="*/ 416 h 833"/>
                <a:gd name="T34" fmla="*/ 534 w 602"/>
                <a:gd name="T35" fmla="*/ 416 h 833"/>
                <a:gd name="T36" fmla="*/ 564 w 602"/>
                <a:gd name="T37" fmla="*/ 349 h 833"/>
                <a:gd name="T38" fmla="*/ 586 w 602"/>
                <a:gd name="T39" fmla="*/ 275 h 833"/>
                <a:gd name="T40" fmla="*/ 579 w 602"/>
                <a:gd name="T41" fmla="*/ 230 h 833"/>
                <a:gd name="T42" fmla="*/ 594 w 602"/>
                <a:gd name="T43" fmla="*/ 171 h 833"/>
                <a:gd name="T44" fmla="*/ 564 w 602"/>
                <a:gd name="T45" fmla="*/ 119 h 833"/>
                <a:gd name="T46" fmla="*/ 534 w 602"/>
                <a:gd name="T47" fmla="*/ 45 h 833"/>
                <a:gd name="T48" fmla="*/ 490 w 602"/>
                <a:gd name="T49" fmla="*/ 37 h 833"/>
                <a:gd name="T50" fmla="*/ 453 w 602"/>
                <a:gd name="T51" fmla="*/ 37 h 833"/>
                <a:gd name="T52" fmla="*/ 438 w 602"/>
                <a:gd name="T53" fmla="*/ 8 h 833"/>
                <a:gd name="T54" fmla="*/ 401 w 602"/>
                <a:gd name="T55" fmla="*/ 0 h 833"/>
                <a:gd name="T56" fmla="*/ 401 w 602"/>
                <a:gd name="T57" fmla="*/ 30 h 833"/>
                <a:gd name="T58" fmla="*/ 371 w 602"/>
                <a:gd name="T59" fmla="*/ 30 h 833"/>
                <a:gd name="T60" fmla="*/ 371 w 602"/>
                <a:gd name="T61" fmla="*/ 67 h 833"/>
                <a:gd name="T62" fmla="*/ 326 w 602"/>
                <a:gd name="T63" fmla="*/ 45 h 833"/>
                <a:gd name="T64" fmla="*/ 304 w 602"/>
                <a:gd name="T65" fmla="*/ 82 h 833"/>
                <a:gd name="T66" fmla="*/ 289 w 602"/>
                <a:gd name="T67" fmla="*/ 111 h 833"/>
                <a:gd name="T68" fmla="*/ 267 w 602"/>
                <a:gd name="T69" fmla="*/ 82 h 833"/>
                <a:gd name="T70" fmla="*/ 208 w 602"/>
                <a:gd name="T71" fmla="*/ 119 h 833"/>
                <a:gd name="T72" fmla="*/ 148 w 602"/>
                <a:gd name="T73" fmla="*/ 126 h 833"/>
                <a:gd name="T74" fmla="*/ 96 w 602"/>
                <a:gd name="T75" fmla="*/ 126 h 833"/>
                <a:gd name="T76" fmla="*/ 133 w 602"/>
                <a:gd name="T77" fmla="*/ 193 h 833"/>
                <a:gd name="T78" fmla="*/ 118 w 602"/>
                <a:gd name="T79" fmla="*/ 275 h 833"/>
                <a:gd name="T80" fmla="*/ 96 w 602"/>
                <a:gd name="T81" fmla="*/ 312 h 833"/>
                <a:gd name="T82" fmla="*/ 81 w 602"/>
                <a:gd name="T83" fmla="*/ 342 h 833"/>
                <a:gd name="T84" fmla="*/ 66 w 602"/>
                <a:gd name="T85" fmla="*/ 379 h 833"/>
                <a:gd name="T86" fmla="*/ 22 w 602"/>
                <a:gd name="T87" fmla="*/ 438 h 833"/>
                <a:gd name="T88" fmla="*/ 37 w 602"/>
                <a:gd name="T89" fmla="*/ 520 h 833"/>
                <a:gd name="T90" fmla="*/ 22 w 602"/>
                <a:gd name="T91" fmla="*/ 572 h 833"/>
                <a:gd name="T92" fmla="*/ 0 w 602"/>
                <a:gd name="T93" fmla="*/ 661 h 833"/>
                <a:gd name="T94" fmla="*/ 15 w 602"/>
                <a:gd name="T95" fmla="*/ 668 h 833"/>
                <a:gd name="T96" fmla="*/ 15 w 602"/>
                <a:gd name="T97" fmla="*/ 743 h 833"/>
                <a:gd name="T98" fmla="*/ 29 w 602"/>
                <a:gd name="T99" fmla="*/ 765 h 833"/>
                <a:gd name="T100" fmla="*/ 52 w 602"/>
                <a:gd name="T101" fmla="*/ 78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833">
                  <a:moveTo>
                    <a:pt x="52" y="780"/>
                  </a:moveTo>
                  <a:lnTo>
                    <a:pt x="52" y="780"/>
                  </a:lnTo>
                  <a:cubicBezTo>
                    <a:pt x="66" y="787"/>
                    <a:pt x="111" y="787"/>
                    <a:pt x="126" y="787"/>
                  </a:cubicBezTo>
                  <a:cubicBezTo>
                    <a:pt x="163" y="787"/>
                    <a:pt x="170" y="787"/>
                    <a:pt x="193" y="802"/>
                  </a:cubicBezTo>
                  <a:cubicBezTo>
                    <a:pt x="252" y="832"/>
                    <a:pt x="274" y="795"/>
                    <a:pt x="319" y="772"/>
                  </a:cubicBezTo>
                  <a:cubicBezTo>
                    <a:pt x="319" y="757"/>
                    <a:pt x="319" y="743"/>
                    <a:pt x="319" y="728"/>
                  </a:cubicBezTo>
                  <a:cubicBezTo>
                    <a:pt x="356" y="705"/>
                    <a:pt x="371" y="743"/>
                    <a:pt x="401" y="750"/>
                  </a:cubicBezTo>
                  <a:cubicBezTo>
                    <a:pt x="438" y="765"/>
                    <a:pt x="438" y="720"/>
                    <a:pt x="460" y="772"/>
                  </a:cubicBezTo>
                  <a:cubicBezTo>
                    <a:pt x="468" y="757"/>
                    <a:pt x="475" y="750"/>
                    <a:pt x="490" y="743"/>
                  </a:cubicBezTo>
                  <a:cubicBezTo>
                    <a:pt x="497" y="743"/>
                    <a:pt x="512" y="750"/>
                    <a:pt x="542" y="750"/>
                  </a:cubicBezTo>
                  <a:cubicBezTo>
                    <a:pt x="542" y="743"/>
                    <a:pt x="542" y="735"/>
                    <a:pt x="542" y="720"/>
                  </a:cubicBezTo>
                  <a:cubicBezTo>
                    <a:pt x="549" y="691"/>
                    <a:pt x="534" y="653"/>
                    <a:pt x="579" y="653"/>
                  </a:cubicBezTo>
                  <a:cubicBezTo>
                    <a:pt x="586" y="631"/>
                    <a:pt x="601" y="609"/>
                    <a:pt x="601" y="594"/>
                  </a:cubicBezTo>
                  <a:cubicBezTo>
                    <a:pt x="594" y="564"/>
                    <a:pt x="579" y="564"/>
                    <a:pt x="564" y="550"/>
                  </a:cubicBezTo>
                  <a:cubicBezTo>
                    <a:pt x="534" y="527"/>
                    <a:pt x="527" y="475"/>
                    <a:pt x="527" y="438"/>
                  </a:cubicBezTo>
                  <a:cubicBezTo>
                    <a:pt x="520" y="438"/>
                    <a:pt x="520" y="438"/>
                    <a:pt x="520" y="438"/>
                  </a:cubicBezTo>
                  <a:cubicBezTo>
                    <a:pt x="520" y="431"/>
                    <a:pt x="512" y="423"/>
                    <a:pt x="512" y="416"/>
                  </a:cubicBezTo>
                  <a:cubicBezTo>
                    <a:pt x="520" y="416"/>
                    <a:pt x="527" y="416"/>
                    <a:pt x="534" y="416"/>
                  </a:cubicBezTo>
                  <a:cubicBezTo>
                    <a:pt x="534" y="386"/>
                    <a:pt x="557" y="364"/>
                    <a:pt x="564" y="349"/>
                  </a:cubicBezTo>
                  <a:cubicBezTo>
                    <a:pt x="579" y="327"/>
                    <a:pt x="586" y="297"/>
                    <a:pt x="586" y="275"/>
                  </a:cubicBezTo>
                  <a:cubicBezTo>
                    <a:pt x="549" y="275"/>
                    <a:pt x="571" y="238"/>
                    <a:pt x="579" y="230"/>
                  </a:cubicBezTo>
                  <a:cubicBezTo>
                    <a:pt x="594" y="208"/>
                    <a:pt x="594" y="193"/>
                    <a:pt x="594" y="171"/>
                  </a:cubicBezTo>
                  <a:cubicBezTo>
                    <a:pt x="542" y="171"/>
                    <a:pt x="564" y="148"/>
                    <a:pt x="564" y="119"/>
                  </a:cubicBezTo>
                  <a:cubicBezTo>
                    <a:pt x="564" y="89"/>
                    <a:pt x="557" y="59"/>
                    <a:pt x="534" y="45"/>
                  </a:cubicBezTo>
                  <a:cubicBezTo>
                    <a:pt x="520" y="45"/>
                    <a:pt x="497" y="37"/>
                    <a:pt x="490" y="37"/>
                  </a:cubicBezTo>
                  <a:cubicBezTo>
                    <a:pt x="475" y="30"/>
                    <a:pt x="468" y="45"/>
                    <a:pt x="453" y="37"/>
                  </a:cubicBezTo>
                  <a:cubicBezTo>
                    <a:pt x="430" y="30"/>
                    <a:pt x="453" y="22"/>
                    <a:pt x="438" y="8"/>
                  </a:cubicBezTo>
                  <a:cubicBezTo>
                    <a:pt x="430" y="0"/>
                    <a:pt x="408" y="0"/>
                    <a:pt x="401" y="0"/>
                  </a:cubicBezTo>
                  <a:cubicBezTo>
                    <a:pt x="401" y="8"/>
                    <a:pt x="401" y="22"/>
                    <a:pt x="401" y="30"/>
                  </a:cubicBezTo>
                  <a:cubicBezTo>
                    <a:pt x="393" y="30"/>
                    <a:pt x="378" y="30"/>
                    <a:pt x="371" y="30"/>
                  </a:cubicBezTo>
                  <a:cubicBezTo>
                    <a:pt x="371" y="45"/>
                    <a:pt x="371" y="59"/>
                    <a:pt x="371" y="67"/>
                  </a:cubicBezTo>
                  <a:cubicBezTo>
                    <a:pt x="349" y="74"/>
                    <a:pt x="341" y="52"/>
                    <a:pt x="326" y="45"/>
                  </a:cubicBezTo>
                  <a:cubicBezTo>
                    <a:pt x="319" y="59"/>
                    <a:pt x="312" y="74"/>
                    <a:pt x="304" y="82"/>
                  </a:cubicBezTo>
                  <a:cubicBezTo>
                    <a:pt x="297" y="89"/>
                    <a:pt x="289" y="111"/>
                    <a:pt x="289" y="111"/>
                  </a:cubicBezTo>
                  <a:cubicBezTo>
                    <a:pt x="267" y="126"/>
                    <a:pt x="282" y="89"/>
                    <a:pt x="267" y="82"/>
                  </a:cubicBezTo>
                  <a:cubicBezTo>
                    <a:pt x="215" y="74"/>
                    <a:pt x="245" y="111"/>
                    <a:pt x="208" y="119"/>
                  </a:cubicBezTo>
                  <a:cubicBezTo>
                    <a:pt x="193" y="126"/>
                    <a:pt x="141" y="97"/>
                    <a:pt x="148" y="126"/>
                  </a:cubicBezTo>
                  <a:cubicBezTo>
                    <a:pt x="133" y="126"/>
                    <a:pt x="111" y="126"/>
                    <a:pt x="96" y="126"/>
                  </a:cubicBezTo>
                  <a:cubicBezTo>
                    <a:pt x="96" y="156"/>
                    <a:pt x="126" y="171"/>
                    <a:pt x="133" y="193"/>
                  </a:cubicBezTo>
                  <a:cubicBezTo>
                    <a:pt x="133" y="208"/>
                    <a:pt x="126" y="253"/>
                    <a:pt x="118" y="275"/>
                  </a:cubicBezTo>
                  <a:cubicBezTo>
                    <a:pt x="111" y="282"/>
                    <a:pt x="104" y="297"/>
                    <a:pt x="96" y="312"/>
                  </a:cubicBezTo>
                  <a:cubicBezTo>
                    <a:pt x="89" y="327"/>
                    <a:pt x="89" y="327"/>
                    <a:pt x="81" y="342"/>
                  </a:cubicBezTo>
                  <a:cubicBezTo>
                    <a:pt x="74" y="356"/>
                    <a:pt x="74" y="364"/>
                    <a:pt x="66" y="379"/>
                  </a:cubicBezTo>
                  <a:cubicBezTo>
                    <a:pt x="59" y="408"/>
                    <a:pt x="22" y="408"/>
                    <a:pt x="22" y="438"/>
                  </a:cubicBezTo>
                  <a:cubicBezTo>
                    <a:pt x="22" y="468"/>
                    <a:pt x="37" y="490"/>
                    <a:pt x="37" y="520"/>
                  </a:cubicBezTo>
                  <a:cubicBezTo>
                    <a:pt x="29" y="535"/>
                    <a:pt x="15" y="550"/>
                    <a:pt x="22" y="572"/>
                  </a:cubicBezTo>
                  <a:cubicBezTo>
                    <a:pt x="29" y="616"/>
                    <a:pt x="44" y="639"/>
                    <a:pt x="0" y="661"/>
                  </a:cubicBezTo>
                  <a:lnTo>
                    <a:pt x="15" y="668"/>
                  </a:lnTo>
                  <a:cubicBezTo>
                    <a:pt x="22" y="683"/>
                    <a:pt x="15" y="713"/>
                    <a:pt x="15" y="743"/>
                  </a:cubicBezTo>
                  <a:cubicBezTo>
                    <a:pt x="15" y="743"/>
                    <a:pt x="22" y="750"/>
                    <a:pt x="29" y="765"/>
                  </a:cubicBezTo>
                  <a:cubicBezTo>
                    <a:pt x="22" y="757"/>
                    <a:pt x="52" y="780"/>
                    <a:pt x="52" y="78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BF8BF6B9-C95C-3841-BA43-4678B807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2010" y="8867575"/>
              <a:ext cx="26689" cy="32388"/>
            </a:xfrm>
            <a:custGeom>
              <a:avLst/>
              <a:gdLst>
                <a:gd name="T0" fmla="*/ 52 w 60"/>
                <a:gd name="T1" fmla="*/ 0 h 75"/>
                <a:gd name="T2" fmla="*/ 52 w 60"/>
                <a:gd name="T3" fmla="*/ 0 h 75"/>
                <a:gd name="T4" fmla="*/ 59 w 60"/>
                <a:gd name="T5" fmla="*/ 44 h 75"/>
                <a:gd name="T6" fmla="*/ 59 w 60"/>
                <a:gd name="T7" fmla="*/ 0 h 75"/>
                <a:gd name="T8" fmla="*/ 52 w 6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5">
                  <a:moveTo>
                    <a:pt x="52" y="0"/>
                  </a:moveTo>
                  <a:lnTo>
                    <a:pt x="52" y="0"/>
                  </a:lnTo>
                  <a:cubicBezTo>
                    <a:pt x="44" y="15"/>
                    <a:pt x="0" y="74"/>
                    <a:pt x="59" y="44"/>
                  </a:cubicBezTo>
                  <a:cubicBezTo>
                    <a:pt x="52" y="37"/>
                    <a:pt x="59" y="15"/>
                    <a:pt x="59" y="0"/>
                  </a:cubicBezTo>
                  <a:lnTo>
                    <a:pt x="52" y="0"/>
                  </a:ln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175C0097-B9A9-6248-879E-3529184D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929" y="10488814"/>
              <a:ext cx="1345894" cy="1745070"/>
            </a:xfrm>
            <a:custGeom>
              <a:avLst/>
              <a:gdLst>
                <a:gd name="T0" fmla="*/ 2874 w 3112"/>
                <a:gd name="T1" fmla="*/ 15 h 4041"/>
                <a:gd name="T2" fmla="*/ 2762 w 3112"/>
                <a:gd name="T3" fmla="*/ 208 h 4041"/>
                <a:gd name="T4" fmla="*/ 2502 w 3112"/>
                <a:gd name="T5" fmla="*/ 238 h 4041"/>
                <a:gd name="T6" fmla="*/ 2317 w 3112"/>
                <a:gd name="T7" fmla="*/ 334 h 4041"/>
                <a:gd name="T8" fmla="*/ 2064 w 3112"/>
                <a:gd name="T9" fmla="*/ 334 h 4041"/>
                <a:gd name="T10" fmla="*/ 1804 w 3112"/>
                <a:gd name="T11" fmla="*/ 520 h 4041"/>
                <a:gd name="T12" fmla="*/ 1515 w 3112"/>
                <a:gd name="T13" fmla="*/ 572 h 4041"/>
                <a:gd name="T14" fmla="*/ 1448 w 3112"/>
                <a:gd name="T15" fmla="*/ 549 h 4041"/>
                <a:gd name="T16" fmla="*/ 1173 w 3112"/>
                <a:gd name="T17" fmla="*/ 601 h 4041"/>
                <a:gd name="T18" fmla="*/ 1032 w 3112"/>
                <a:gd name="T19" fmla="*/ 869 h 4041"/>
                <a:gd name="T20" fmla="*/ 1106 w 3112"/>
                <a:gd name="T21" fmla="*/ 1114 h 4041"/>
                <a:gd name="T22" fmla="*/ 794 w 3112"/>
                <a:gd name="T23" fmla="*/ 1277 h 4041"/>
                <a:gd name="T24" fmla="*/ 557 w 3112"/>
                <a:gd name="T25" fmla="*/ 1255 h 4041"/>
                <a:gd name="T26" fmla="*/ 245 w 3112"/>
                <a:gd name="T27" fmla="*/ 1403 h 4041"/>
                <a:gd name="T28" fmla="*/ 155 w 3112"/>
                <a:gd name="T29" fmla="*/ 1337 h 4041"/>
                <a:gd name="T30" fmla="*/ 0 w 3112"/>
                <a:gd name="T31" fmla="*/ 1500 h 4041"/>
                <a:gd name="T32" fmla="*/ 222 w 3112"/>
                <a:gd name="T33" fmla="*/ 1604 h 4041"/>
                <a:gd name="T34" fmla="*/ 349 w 3112"/>
                <a:gd name="T35" fmla="*/ 1842 h 4041"/>
                <a:gd name="T36" fmla="*/ 445 w 3112"/>
                <a:gd name="T37" fmla="*/ 2116 h 4041"/>
                <a:gd name="T38" fmla="*/ 497 w 3112"/>
                <a:gd name="T39" fmla="*/ 2473 h 4041"/>
                <a:gd name="T40" fmla="*/ 675 w 3112"/>
                <a:gd name="T41" fmla="*/ 2540 h 4041"/>
                <a:gd name="T42" fmla="*/ 690 w 3112"/>
                <a:gd name="T43" fmla="*/ 2792 h 4041"/>
                <a:gd name="T44" fmla="*/ 779 w 3112"/>
                <a:gd name="T45" fmla="*/ 3030 h 4041"/>
                <a:gd name="T46" fmla="*/ 675 w 3112"/>
                <a:gd name="T47" fmla="*/ 3446 h 4041"/>
                <a:gd name="T48" fmla="*/ 653 w 3112"/>
                <a:gd name="T49" fmla="*/ 3683 h 4041"/>
                <a:gd name="T50" fmla="*/ 594 w 3112"/>
                <a:gd name="T51" fmla="*/ 3876 h 4041"/>
                <a:gd name="T52" fmla="*/ 690 w 3112"/>
                <a:gd name="T53" fmla="*/ 3980 h 4041"/>
                <a:gd name="T54" fmla="*/ 928 w 3112"/>
                <a:gd name="T55" fmla="*/ 4017 h 4041"/>
                <a:gd name="T56" fmla="*/ 1069 w 3112"/>
                <a:gd name="T57" fmla="*/ 3965 h 4041"/>
                <a:gd name="T58" fmla="*/ 1202 w 3112"/>
                <a:gd name="T59" fmla="*/ 3876 h 4041"/>
                <a:gd name="T60" fmla="*/ 1344 w 3112"/>
                <a:gd name="T61" fmla="*/ 3728 h 4041"/>
                <a:gd name="T62" fmla="*/ 1277 w 3112"/>
                <a:gd name="T63" fmla="*/ 3654 h 4041"/>
                <a:gd name="T64" fmla="*/ 1403 w 3112"/>
                <a:gd name="T65" fmla="*/ 3438 h 4041"/>
                <a:gd name="T66" fmla="*/ 1529 w 3112"/>
                <a:gd name="T67" fmla="*/ 3327 h 4041"/>
                <a:gd name="T68" fmla="*/ 1812 w 3112"/>
                <a:gd name="T69" fmla="*/ 3230 h 4041"/>
                <a:gd name="T70" fmla="*/ 1915 w 3112"/>
                <a:gd name="T71" fmla="*/ 3186 h 4041"/>
                <a:gd name="T72" fmla="*/ 2116 w 3112"/>
                <a:gd name="T73" fmla="*/ 3156 h 4041"/>
                <a:gd name="T74" fmla="*/ 2019 w 3112"/>
                <a:gd name="T75" fmla="*/ 2896 h 4041"/>
                <a:gd name="T76" fmla="*/ 2235 w 3112"/>
                <a:gd name="T77" fmla="*/ 2621 h 4041"/>
                <a:gd name="T78" fmla="*/ 2272 w 3112"/>
                <a:gd name="T79" fmla="*/ 2458 h 4041"/>
                <a:gd name="T80" fmla="*/ 2435 w 3112"/>
                <a:gd name="T81" fmla="*/ 2406 h 4041"/>
                <a:gd name="T82" fmla="*/ 2599 w 3112"/>
                <a:gd name="T83" fmla="*/ 2376 h 4041"/>
                <a:gd name="T84" fmla="*/ 2666 w 3112"/>
                <a:gd name="T85" fmla="*/ 2428 h 4041"/>
                <a:gd name="T86" fmla="*/ 2703 w 3112"/>
                <a:gd name="T87" fmla="*/ 1960 h 4041"/>
                <a:gd name="T88" fmla="*/ 2688 w 3112"/>
                <a:gd name="T89" fmla="*/ 1559 h 4041"/>
                <a:gd name="T90" fmla="*/ 2658 w 3112"/>
                <a:gd name="T91" fmla="*/ 1359 h 4041"/>
                <a:gd name="T92" fmla="*/ 2606 w 3112"/>
                <a:gd name="T93" fmla="*/ 1329 h 4041"/>
                <a:gd name="T94" fmla="*/ 2532 w 3112"/>
                <a:gd name="T95" fmla="*/ 1248 h 4041"/>
                <a:gd name="T96" fmla="*/ 2569 w 3112"/>
                <a:gd name="T97" fmla="*/ 1158 h 4041"/>
                <a:gd name="T98" fmla="*/ 2628 w 3112"/>
                <a:gd name="T99" fmla="*/ 1203 h 4041"/>
                <a:gd name="T100" fmla="*/ 2725 w 3112"/>
                <a:gd name="T101" fmla="*/ 1158 h 4041"/>
                <a:gd name="T102" fmla="*/ 2740 w 3112"/>
                <a:gd name="T103" fmla="*/ 1025 h 4041"/>
                <a:gd name="T104" fmla="*/ 2784 w 3112"/>
                <a:gd name="T105" fmla="*/ 1010 h 4041"/>
                <a:gd name="T106" fmla="*/ 2903 w 3112"/>
                <a:gd name="T107" fmla="*/ 861 h 4041"/>
                <a:gd name="T108" fmla="*/ 2881 w 3112"/>
                <a:gd name="T109" fmla="*/ 750 h 4041"/>
                <a:gd name="T110" fmla="*/ 3044 w 3112"/>
                <a:gd name="T111" fmla="*/ 542 h 4041"/>
                <a:gd name="T112" fmla="*/ 3052 w 3112"/>
                <a:gd name="T113" fmla="*/ 59 h 4041"/>
                <a:gd name="T114" fmla="*/ 2606 w 3112"/>
                <a:gd name="T115" fmla="*/ 1931 h 4041"/>
                <a:gd name="T116" fmla="*/ 2651 w 3112"/>
                <a:gd name="T117" fmla="*/ 2050 h 4041"/>
                <a:gd name="T118" fmla="*/ 2569 w 3112"/>
                <a:gd name="T119" fmla="*/ 1968 h 4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12" h="4041">
                  <a:moveTo>
                    <a:pt x="2896" y="52"/>
                  </a:moveTo>
                  <a:lnTo>
                    <a:pt x="2896" y="52"/>
                  </a:lnTo>
                  <a:cubicBezTo>
                    <a:pt x="2896" y="44"/>
                    <a:pt x="2888" y="30"/>
                    <a:pt x="2888" y="22"/>
                  </a:cubicBezTo>
                  <a:cubicBezTo>
                    <a:pt x="2888" y="15"/>
                    <a:pt x="2881" y="15"/>
                    <a:pt x="2874" y="15"/>
                  </a:cubicBezTo>
                  <a:cubicBezTo>
                    <a:pt x="2874" y="7"/>
                    <a:pt x="2859" y="0"/>
                    <a:pt x="2844" y="7"/>
                  </a:cubicBezTo>
                  <a:cubicBezTo>
                    <a:pt x="2836" y="30"/>
                    <a:pt x="2836" y="52"/>
                    <a:pt x="2836" y="74"/>
                  </a:cubicBezTo>
                  <a:cubicBezTo>
                    <a:pt x="2777" y="67"/>
                    <a:pt x="2792" y="134"/>
                    <a:pt x="2747" y="156"/>
                  </a:cubicBezTo>
                  <a:cubicBezTo>
                    <a:pt x="2740" y="178"/>
                    <a:pt x="2769" y="186"/>
                    <a:pt x="2762" y="208"/>
                  </a:cubicBezTo>
                  <a:cubicBezTo>
                    <a:pt x="2703" y="215"/>
                    <a:pt x="2658" y="193"/>
                    <a:pt x="2658" y="267"/>
                  </a:cubicBezTo>
                  <a:cubicBezTo>
                    <a:pt x="2636" y="267"/>
                    <a:pt x="2614" y="275"/>
                    <a:pt x="2599" y="267"/>
                  </a:cubicBezTo>
                  <a:cubicBezTo>
                    <a:pt x="2606" y="223"/>
                    <a:pt x="2539" y="156"/>
                    <a:pt x="2532" y="230"/>
                  </a:cubicBezTo>
                  <a:cubicBezTo>
                    <a:pt x="2524" y="230"/>
                    <a:pt x="2517" y="238"/>
                    <a:pt x="2502" y="238"/>
                  </a:cubicBezTo>
                  <a:cubicBezTo>
                    <a:pt x="2502" y="186"/>
                    <a:pt x="2495" y="171"/>
                    <a:pt x="2443" y="163"/>
                  </a:cubicBezTo>
                  <a:cubicBezTo>
                    <a:pt x="2398" y="163"/>
                    <a:pt x="2339" y="178"/>
                    <a:pt x="2406" y="201"/>
                  </a:cubicBezTo>
                  <a:cubicBezTo>
                    <a:pt x="2369" y="223"/>
                    <a:pt x="2406" y="267"/>
                    <a:pt x="2369" y="282"/>
                  </a:cubicBezTo>
                  <a:cubicBezTo>
                    <a:pt x="2339" y="290"/>
                    <a:pt x="2331" y="297"/>
                    <a:pt x="2317" y="334"/>
                  </a:cubicBezTo>
                  <a:cubicBezTo>
                    <a:pt x="2294" y="379"/>
                    <a:pt x="2257" y="267"/>
                    <a:pt x="2250" y="364"/>
                  </a:cubicBezTo>
                  <a:cubicBezTo>
                    <a:pt x="2235" y="356"/>
                    <a:pt x="2227" y="364"/>
                    <a:pt x="2220" y="364"/>
                  </a:cubicBezTo>
                  <a:cubicBezTo>
                    <a:pt x="2220" y="401"/>
                    <a:pt x="2175" y="401"/>
                    <a:pt x="2146" y="401"/>
                  </a:cubicBezTo>
                  <a:cubicBezTo>
                    <a:pt x="2109" y="394"/>
                    <a:pt x="2101" y="349"/>
                    <a:pt x="2064" y="334"/>
                  </a:cubicBezTo>
                  <a:cubicBezTo>
                    <a:pt x="1982" y="319"/>
                    <a:pt x="1878" y="341"/>
                    <a:pt x="1804" y="371"/>
                  </a:cubicBezTo>
                  <a:cubicBezTo>
                    <a:pt x="1804" y="386"/>
                    <a:pt x="1797" y="409"/>
                    <a:pt x="1804" y="423"/>
                  </a:cubicBezTo>
                  <a:cubicBezTo>
                    <a:pt x="1804" y="423"/>
                    <a:pt x="1804" y="423"/>
                    <a:pt x="1812" y="423"/>
                  </a:cubicBezTo>
                  <a:cubicBezTo>
                    <a:pt x="1812" y="453"/>
                    <a:pt x="1812" y="490"/>
                    <a:pt x="1804" y="520"/>
                  </a:cubicBezTo>
                  <a:cubicBezTo>
                    <a:pt x="1767" y="512"/>
                    <a:pt x="1745" y="587"/>
                    <a:pt x="1722" y="609"/>
                  </a:cubicBezTo>
                  <a:cubicBezTo>
                    <a:pt x="1685" y="639"/>
                    <a:pt x="1648" y="691"/>
                    <a:pt x="1596" y="661"/>
                  </a:cubicBezTo>
                  <a:cubicBezTo>
                    <a:pt x="1574" y="654"/>
                    <a:pt x="1529" y="631"/>
                    <a:pt x="1522" y="609"/>
                  </a:cubicBezTo>
                  <a:cubicBezTo>
                    <a:pt x="1515" y="601"/>
                    <a:pt x="1522" y="579"/>
                    <a:pt x="1515" y="572"/>
                  </a:cubicBezTo>
                  <a:cubicBezTo>
                    <a:pt x="1507" y="601"/>
                    <a:pt x="1500" y="631"/>
                    <a:pt x="1500" y="639"/>
                  </a:cubicBezTo>
                  <a:cubicBezTo>
                    <a:pt x="1500" y="631"/>
                    <a:pt x="1507" y="601"/>
                    <a:pt x="1515" y="572"/>
                  </a:cubicBezTo>
                  <a:cubicBezTo>
                    <a:pt x="1507" y="572"/>
                    <a:pt x="1507" y="564"/>
                    <a:pt x="1507" y="564"/>
                  </a:cubicBezTo>
                  <a:cubicBezTo>
                    <a:pt x="1485" y="557"/>
                    <a:pt x="1462" y="557"/>
                    <a:pt x="1448" y="549"/>
                  </a:cubicBezTo>
                  <a:cubicBezTo>
                    <a:pt x="1425" y="535"/>
                    <a:pt x="1418" y="512"/>
                    <a:pt x="1396" y="498"/>
                  </a:cubicBezTo>
                  <a:cubicBezTo>
                    <a:pt x="1351" y="483"/>
                    <a:pt x="1351" y="572"/>
                    <a:pt x="1307" y="512"/>
                  </a:cubicBezTo>
                  <a:cubicBezTo>
                    <a:pt x="1292" y="490"/>
                    <a:pt x="1202" y="468"/>
                    <a:pt x="1195" y="498"/>
                  </a:cubicBezTo>
                  <a:cubicBezTo>
                    <a:pt x="1188" y="535"/>
                    <a:pt x="1188" y="572"/>
                    <a:pt x="1173" y="601"/>
                  </a:cubicBezTo>
                  <a:cubicBezTo>
                    <a:pt x="1151" y="646"/>
                    <a:pt x="1069" y="631"/>
                    <a:pt x="1032" y="631"/>
                  </a:cubicBezTo>
                  <a:cubicBezTo>
                    <a:pt x="1032" y="668"/>
                    <a:pt x="1039" y="720"/>
                    <a:pt x="1024" y="750"/>
                  </a:cubicBezTo>
                  <a:cubicBezTo>
                    <a:pt x="1032" y="750"/>
                    <a:pt x="1039" y="757"/>
                    <a:pt x="1047" y="750"/>
                  </a:cubicBezTo>
                  <a:cubicBezTo>
                    <a:pt x="1047" y="795"/>
                    <a:pt x="1054" y="839"/>
                    <a:pt x="1032" y="869"/>
                  </a:cubicBezTo>
                  <a:cubicBezTo>
                    <a:pt x="1010" y="891"/>
                    <a:pt x="957" y="921"/>
                    <a:pt x="935" y="943"/>
                  </a:cubicBezTo>
                  <a:cubicBezTo>
                    <a:pt x="972" y="988"/>
                    <a:pt x="1113" y="943"/>
                    <a:pt x="1136" y="1003"/>
                  </a:cubicBezTo>
                  <a:cubicBezTo>
                    <a:pt x="1143" y="1032"/>
                    <a:pt x="1136" y="1062"/>
                    <a:pt x="1128" y="1091"/>
                  </a:cubicBezTo>
                  <a:cubicBezTo>
                    <a:pt x="1128" y="1106"/>
                    <a:pt x="1113" y="1106"/>
                    <a:pt x="1106" y="1114"/>
                  </a:cubicBezTo>
                  <a:cubicBezTo>
                    <a:pt x="1084" y="1129"/>
                    <a:pt x="1084" y="1151"/>
                    <a:pt x="1084" y="1173"/>
                  </a:cubicBezTo>
                  <a:cubicBezTo>
                    <a:pt x="1039" y="1173"/>
                    <a:pt x="980" y="1158"/>
                    <a:pt x="943" y="1196"/>
                  </a:cubicBezTo>
                  <a:cubicBezTo>
                    <a:pt x="913" y="1225"/>
                    <a:pt x="913" y="1270"/>
                    <a:pt x="905" y="1307"/>
                  </a:cubicBezTo>
                  <a:cubicBezTo>
                    <a:pt x="876" y="1307"/>
                    <a:pt x="824" y="1277"/>
                    <a:pt x="794" y="1277"/>
                  </a:cubicBezTo>
                  <a:cubicBezTo>
                    <a:pt x="750" y="1262"/>
                    <a:pt x="712" y="1255"/>
                    <a:pt x="668" y="1270"/>
                  </a:cubicBezTo>
                  <a:cubicBezTo>
                    <a:pt x="668" y="1277"/>
                    <a:pt x="668" y="1292"/>
                    <a:pt x="660" y="1300"/>
                  </a:cubicBezTo>
                  <a:cubicBezTo>
                    <a:pt x="638" y="1307"/>
                    <a:pt x="631" y="1277"/>
                    <a:pt x="623" y="1262"/>
                  </a:cubicBezTo>
                  <a:cubicBezTo>
                    <a:pt x="601" y="1248"/>
                    <a:pt x="579" y="1255"/>
                    <a:pt x="557" y="1255"/>
                  </a:cubicBezTo>
                  <a:cubicBezTo>
                    <a:pt x="512" y="1262"/>
                    <a:pt x="475" y="1292"/>
                    <a:pt x="467" y="1337"/>
                  </a:cubicBezTo>
                  <a:cubicBezTo>
                    <a:pt x="453" y="1389"/>
                    <a:pt x="453" y="1403"/>
                    <a:pt x="386" y="1396"/>
                  </a:cubicBezTo>
                  <a:cubicBezTo>
                    <a:pt x="363" y="1389"/>
                    <a:pt x="334" y="1389"/>
                    <a:pt x="304" y="1389"/>
                  </a:cubicBezTo>
                  <a:cubicBezTo>
                    <a:pt x="289" y="1396"/>
                    <a:pt x="267" y="1411"/>
                    <a:pt x="245" y="1403"/>
                  </a:cubicBezTo>
                  <a:cubicBezTo>
                    <a:pt x="252" y="1403"/>
                    <a:pt x="245" y="1344"/>
                    <a:pt x="237" y="1337"/>
                  </a:cubicBezTo>
                  <a:cubicBezTo>
                    <a:pt x="215" y="1322"/>
                    <a:pt x="178" y="1329"/>
                    <a:pt x="155" y="1337"/>
                  </a:cubicBezTo>
                  <a:cubicBezTo>
                    <a:pt x="155" y="1366"/>
                    <a:pt x="163" y="1411"/>
                    <a:pt x="163" y="1411"/>
                  </a:cubicBezTo>
                  <a:cubicBezTo>
                    <a:pt x="163" y="1411"/>
                    <a:pt x="155" y="1366"/>
                    <a:pt x="155" y="1337"/>
                  </a:cubicBezTo>
                  <a:cubicBezTo>
                    <a:pt x="155" y="1337"/>
                    <a:pt x="155" y="1337"/>
                    <a:pt x="148" y="1337"/>
                  </a:cubicBezTo>
                  <a:cubicBezTo>
                    <a:pt x="148" y="1389"/>
                    <a:pt x="89" y="1359"/>
                    <a:pt x="89" y="1411"/>
                  </a:cubicBezTo>
                  <a:cubicBezTo>
                    <a:pt x="52" y="1418"/>
                    <a:pt x="37" y="1389"/>
                    <a:pt x="7" y="1381"/>
                  </a:cubicBezTo>
                  <a:cubicBezTo>
                    <a:pt x="0" y="1418"/>
                    <a:pt x="0" y="1463"/>
                    <a:pt x="0" y="1500"/>
                  </a:cubicBezTo>
                  <a:cubicBezTo>
                    <a:pt x="29" y="1500"/>
                    <a:pt x="52" y="1493"/>
                    <a:pt x="74" y="1515"/>
                  </a:cubicBezTo>
                  <a:cubicBezTo>
                    <a:pt x="96" y="1530"/>
                    <a:pt x="118" y="1522"/>
                    <a:pt x="133" y="1537"/>
                  </a:cubicBezTo>
                  <a:cubicBezTo>
                    <a:pt x="155" y="1545"/>
                    <a:pt x="155" y="1567"/>
                    <a:pt x="178" y="1574"/>
                  </a:cubicBezTo>
                  <a:cubicBezTo>
                    <a:pt x="193" y="1582"/>
                    <a:pt x="222" y="1582"/>
                    <a:pt x="222" y="1604"/>
                  </a:cubicBezTo>
                  <a:cubicBezTo>
                    <a:pt x="200" y="1611"/>
                    <a:pt x="148" y="1686"/>
                    <a:pt x="148" y="1708"/>
                  </a:cubicBezTo>
                  <a:cubicBezTo>
                    <a:pt x="141" y="1708"/>
                    <a:pt x="141" y="1708"/>
                    <a:pt x="133" y="1708"/>
                  </a:cubicBezTo>
                  <a:cubicBezTo>
                    <a:pt x="193" y="1708"/>
                    <a:pt x="267" y="1686"/>
                    <a:pt x="319" y="1715"/>
                  </a:cubicBezTo>
                  <a:cubicBezTo>
                    <a:pt x="363" y="1738"/>
                    <a:pt x="349" y="1797"/>
                    <a:pt x="349" y="1842"/>
                  </a:cubicBezTo>
                  <a:cubicBezTo>
                    <a:pt x="334" y="1842"/>
                    <a:pt x="326" y="1842"/>
                    <a:pt x="311" y="1842"/>
                  </a:cubicBezTo>
                  <a:cubicBezTo>
                    <a:pt x="297" y="1864"/>
                    <a:pt x="311" y="1901"/>
                    <a:pt x="304" y="1923"/>
                  </a:cubicBezTo>
                  <a:cubicBezTo>
                    <a:pt x="326" y="1923"/>
                    <a:pt x="415" y="1968"/>
                    <a:pt x="430" y="1990"/>
                  </a:cubicBezTo>
                  <a:cubicBezTo>
                    <a:pt x="460" y="2027"/>
                    <a:pt x="453" y="2079"/>
                    <a:pt x="445" y="2116"/>
                  </a:cubicBezTo>
                  <a:cubicBezTo>
                    <a:pt x="415" y="2139"/>
                    <a:pt x="423" y="2191"/>
                    <a:pt x="415" y="2228"/>
                  </a:cubicBezTo>
                  <a:cubicBezTo>
                    <a:pt x="408" y="2265"/>
                    <a:pt x="400" y="2302"/>
                    <a:pt x="408" y="2339"/>
                  </a:cubicBezTo>
                  <a:cubicBezTo>
                    <a:pt x="415" y="2369"/>
                    <a:pt x="415" y="2406"/>
                    <a:pt x="438" y="2421"/>
                  </a:cubicBezTo>
                  <a:cubicBezTo>
                    <a:pt x="460" y="2436"/>
                    <a:pt x="497" y="2436"/>
                    <a:pt x="497" y="2473"/>
                  </a:cubicBezTo>
                  <a:cubicBezTo>
                    <a:pt x="505" y="2473"/>
                    <a:pt x="512" y="2473"/>
                    <a:pt x="519" y="2465"/>
                  </a:cubicBezTo>
                  <a:cubicBezTo>
                    <a:pt x="519" y="2413"/>
                    <a:pt x="571" y="2428"/>
                    <a:pt x="594" y="2391"/>
                  </a:cubicBezTo>
                  <a:cubicBezTo>
                    <a:pt x="616" y="2369"/>
                    <a:pt x="668" y="2361"/>
                    <a:pt x="698" y="2376"/>
                  </a:cubicBezTo>
                  <a:cubicBezTo>
                    <a:pt x="735" y="2399"/>
                    <a:pt x="742" y="2547"/>
                    <a:pt x="675" y="2540"/>
                  </a:cubicBezTo>
                  <a:cubicBezTo>
                    <a:pt x="675" y="2562"/>
                    <a:pt x="690" y="2569"/>
                    <a:pt x="683" y="2592"/>
                  </a:cubicBezTo>
                  <a:cubicBezTo>
                    <a:pt x="794" y="2607"/>
                    <a:pt x="668" y="2696"/>
                    <a:pt x="683" y="2748"/>
                  </a:cubicBezTo>
                  <a:cubicBezTo>
                    <a:pt x="683" y="2748"/>
                    <a:pt x="683" y="2748"/>
                    <a:pt x="690" y="2748"/>
                  </a:cubicBezTo>
                  <a:cubicBezTo>
                    <a:pt x="690" y="2762"/>
                    <a:pt x="690" y="2777"/>
                    <a:pt x="690" y="2792"/>
                  </a:cubicBezTo>
                  <a:cubicBezTo>
                    <a:pt x="638" y="2807"/>
                    <a:pt x="675" y="2918"/>
                    <a:pt x="631" y="2918"/>
                  </a:cubicBezTo>
                  <a:cubicBezTo>
                    <a:pt x="668" y="2926"/>
                    <a:pt x="683" y="2970"/>
                    <a:pt x="720" y="2963"/>
                  </a:cubicBezTo>
                  <a:cubicBezTo>
                    <a:pt x="735" y="2948"/>
                    <a:pt x="742" y="2926"/>
                    <a:pt x="772" y="2933"/>
                  </a:cubicBezTo>
                  <a:cubicBezTo>
                    <a:pt x="765" y="2978"/>
                    <a:pt x="824" y="3000"/>
                    <a:pt x="779" y="3030"/>
                  </a:cubicBezTo>
                  <a:cubicBezTo>
                    <a:pt x="757" y="3045"/>
                    <a:pt x="742" y="3119"/>
                    <a:pt x="742" y="3149"/>
                  </a:cubicBezTo>
                  <a:cubicBezTo>
                    <a:pt x="683" y="3134"/>
                    <a:pt x="690" y="3267"/>
                    <a:pt x="668" y="3305"/>
                  </a:cubicBezTo>
                  <a:cubicBezTo>
                    <a:pt x="653" y="3334"/>
                    <a:pt x="608" y="3334"/>
                    <a:pt x="616" y="3364"/>
                  </a:cubicBezTo>
                  <a:cubicBezTo>
                    <a:pt x="623" y="3394"/>
                    <a:pt x="653" y="3446"/>
                    <a:pt x="675" y="3446"/>
                  </a:cubicBezTo>
                  <a:cubicBezTo>
                    <a:pt x="683" y="3475"/>
                    <a:pt x="683" y="3505"/>
                    <a:pt x="675" y="3527"/>
                  </a:cubicBezTo>
                  <a:cubicBezTo>
                    <a:pt x="646" y="3527"/>
                    <a:pt x="616" y="3564"/>
                    <a:pt x="616" y="3587"/>
                  </a:cubicBezTo>
                  <a:cubicBezTo>
                    <a:pt x="608" y="3624"/>
                    <a:pt x="646" y="3646"/>
                    <a:pt x="646" y="3683"/>
                  </a:cubicBezTo>
                  <a:cubicBezTo>
                    <a:pt x="653" y="3683"/>
                    <a:pt x="653" y="3683"/>
                    <a:pt x="653" y="3683"/>
                  </a:cubicBezTo>
                  <a:cubicBezTo>
                    <a:pt x="668" y="3728"/>
                    <a:pt x="683" y="3787"/>
                    <a:pt x="616" y="3757"/>
                  </a:cubicBezTo>
                  <a:cubicBezTo>
                    <a:pt x="616" y="3772"/>
                    <a:pt x="616" y="3787"/>
                    <a:pt x="616" y="3802"/>
                  </a:cubicBezTo>
                  <a:cubicBezTo>
                    <a:pt x="608" y="3802"/>
                    <a:pt x="608" y="3809"/>
                    <a:pt x="601" y="3802"/>
                  </a:cubicBezTo>
                  <a:cubicBezTo>
                    <a:pt x="601" y="3832"/>
                    <a:pt x="601" y="3854"/>
                    <a:pt x="594" y="3876"/>
                  </a:cubicBezTo>
                  <a:cubicBezTo>
                    <a:pt x="594" y="3884"/>
                    <a:pt x="586" y="3884"/>
                    <a:pt x="579" y="3884"/>
                  </a:cubicBezTo>
                  <a:cubicBezTo>
                    <a:pt x="579" y="3884"/>
                    <a:pt x="571" y="3891"/>
                    <a:pt x="564" y="3891"/>
                  </a:cubicBezTo>
                  <a:cubicBezTo>
                    <a:pt x="571" y="3906"/>
                    <a:pt x="579" y="3921"/>
                    <a:pt x="594" y="3936"/>
                  </a:cubicBezTo>
                  <a:cubicBezTo>
                    <a:pt x="616" y="3951"/>
                    <a:pt x="660" y="3965"/>
                    <a:pt x="690" y="3980"/>
                  </a:cubicBezTo>
                  <a:cubicBezTo>
                    <a:pt x="735" y="3995"/>
                    <a:pt x="779" y="4017"/>
                    <a:pt x="824" y="4032"/>
                  </a:cubicBezTo>
                  <a:cubicBezTo>
                    <a:pt x="846" y="4032"/>
                    <a:pt x="868" y="4032"/>
                    <a:pt x="891" y="4032"/>
                  </a:cubicBezTo>
                  <a:cubicBezTo>
                    <a:pt x="898" y="4032"/>
                    <a:pt x="905" y="4040"/>
                    <a:pt x="913" y="4032"/>
                  </a:cubicBezTo>
                  <a:cubicBezTo>
                    <a:pt x="913" y="4032"/>
                    <a:pt x="920" y="4017"/>
                    <a:pt x="928" y="4017"/>
                  </a:cubicBezTo>
                  <a:lnTo>
                    <a:pt x="928" y="4017"/>
                  </a:lnTo>
                  <a:cubicBezTo>
                    <a:pt x="935" y="4010"/>
                    <a:pt x="935" y="3988"/>
                    <a:pt x="957" y="3980"/>
                  </a:cubicBezTo>
                  <a:cubicBezTo>
                    <a:pt x="965" y="3973"/>
                    <a:pt x="987" y="3980"/>
                    <a:pt x="1002" y="3980"/>
                  </a:cubicBezTo>
                  <a:cubicBezTo>
                    <a:pt x="1024" y="3980"/>
                    <a:pt x="1047" y="3973"/>
                    <a:pt x="1069" y="3965"/>
                  </a:cubicBezTo>
                  <a:cubicBezTo>
                    <a:pt x="1076" y="3958"/>
                    <a:pt x="1091" y="3951"/>
                    <a:pt x="1099" y="3943"/>
                  </a:cubicBezTo>
                  <a:cubicBezTo>
                    <a:pt x="1106" y="3921"/>
                    <a:pt x="1113" y="3906"/>
                    <a:pt x="1128" y="3891"/>
                  </a:cubicBezTo>
                  <a:cubicBezTo>
                    <a:pt x="1143" y="3884"/>
                    <a:pt x="1165" y="3884"/>
                    <a:pt x="1173" y="3876"/>
                  </a:cubicBezTo>
                  <a:cubicBezTo>
                    <a:pt x="1180" y="3876"/>
                    <a:pt x="1195" y="3876"/>
                    <a:pt x="1202" y="3876"/>
                  </a:cubicBezTo>
                  <a:cubicBezTo>
                    <a:pt x="1210" y="3876"/>
                    <a:pt x="1217" y="3862"/>
                    <a:pt x="1232" y="3862"/>
                  </a:cubicBezTo>
                  <a:cubicBezTo>
                    <a:pt x="1255" y="3847"/>
                    <a:pt x="1270" y="3847"/>
                    <a:pt x="1292" y="3824"/>
                  </a:cubicBezTo>
                  <a:cubicBezTo>
                    <a:pt x="1307" y="3809"/>
                    <a:pt x="1321" y="3787"/>
                    <a:pt x="1329" y="3765"/>
                  </a:cubicBezTo>
                  <a:cubicBezTo>
                    <a:pt x="1336" y="3750"/>
                    <a:pt x="1336" y="3735"/>
                    <a:pt x="1344" y="3728"/>
                  </a:cubicBezTo>
                  <a:cubicBezTo>
                    <a:pt x="1358" y="3713"/>
                    <a:pt x="1358" y="3713"/>
                    <a:pt x="1366" y="3698"/>
                  </a:cubicBezTo>
                  <a:cubicBezTo>
                    <a:pt x="1366" y="3691"/>
                    <a:pt x="1366" y="3661"/>
                    <a:pt x="1366" y="3654"/>
                  </a:cubicBezTo>
                  <a:cubicBezTo>
                    <a:pt x="1358" y="3646"/>
                    <a:pt x="1329" y="3646"/>
                    <a:pt x="1329" y="3654"/>
                  </a:cubicBezTo>
                  <a:cubicBezTo>
                    <a:pt x="1314" y="3654"/>
                    <a:pt x="1292" y="3654"/>
                    <a:pt x="1277" y="3654"/>
                  </a:cubicBezTo>
                  <a:cubicBezTo>
                    <a:pt x="1284" y="3624"/>
                    <a:pt x="1344" y="3639"/>
                    <a:pt x="1358" y="3639"/>
                  </a:cubicBezTo>
                  <a:cubicBezTo>
                    <a:pt x="1366" y="3617"/>
                    <a:pt x="1366" y="3602"/>
                    <a:pt x="1381" y="3587"/>
                  </a:cubicBezTo>
                  <a:cubicBezTo>
                    <a:pt x="1388" y="3579"/>
                    <a:pt x="1403" y="3564"/>
                    <a:pt x="1403" y="3550"/>
                  </a:cubicBezTo>
                  <a:cubicBezTo>
                    <a:pt x="1410" y="3512"/>
                    <a:pt x="1403" y="3475"/>
                    <a:pt x="1403" y="3438"/>
                  </a:cubicBezTo>
                  <a:cubicBezTo>
                    <a:pt x="1410" y="3423"/>
                    <a:pt x="1410" y="3386"/>
                    <a:pt x="1425" y="3371"/>
                  </a:cubicBezTo>
                  <a:cubicBezTo>
                    <a:pt x="1433" y="3364"/>
                    <a:pt x="1440" y="3371"/>
                    <a:pt x="1448" y="3364"/>
                  </a:cubicBezTo>
                  <a:cubicBezTo>
                    <a:pt x="1462" y="3364"/>
                    <a:pt x="1462" y="3357"/>
                    <a:pt x="1477" y="3349"/>
                  </a:cubicBezTo>
                  <a:cubicBezTo>
                    <a:pt x="1492" y="3334"/>
                    <a:pt x="1515" y="3342"/>
                    <a:pt x="1529" y="3327"/>
                  </a:cubicBezTo>
                  <a:cubicBezTo>
                    <a:pt x="1544" y="3312"/>
                    <a:pt x="1552" y="3290"/>
                    <a:pt x="1567" y="3282"/>
                  </a:cubicBezTo>
                  <a:cubicBezTo>
                    <a:pt x="1581" y="3267"/>
                    <a:pt x="1611" y="3267"/>
                    <a:pt x="1633" y="3267"/>
                  </a:cubicBezTo>
                  <a:cubicBezTo>
                    <a:pt x="1678" y="3260"/>
                    <a:pt x="1730" y="3252"/>
                    <a:pt x="1774" y="3238"/>
                  </a:cubicBezTo>
                  <a:cubicBezTo>
                    <a:pt x="1789" y="3230"/>
                    <a:pt x="1797" y="3230"/>
                    <a:pt x="1812" y="3230"/>
                  </a:cubicBezTo>
                  <a:cubicBezTo>
                    <a:pt x="1812" y="3230"/>
                    <a:pt x="1819" y="3223"/>
                    <a:pt x="1819" y="3215"/>
                  </a:cubicBezTo>
                  <a:cubicBezTo>
                    <a:pt x="1826" y="3208"/>
                    <a:pt x="1849" y="3208"/>
                    <a:pt x="1864" y="3208"/>
                  </a:cubicBezTo>
                  <a:cubicBezTo>
                    <a:pt x="1871" y="3193"/>
                    <a:pt x="1871" y="3193"/>
                    <a:pt x="1886" y="3186"/>
                  </a:cubicBezTo>
                  <a:cubicBezTo>
                    <a:pt x="1893" y="3186"/>
                    <a:pt x="1908" y="3186"/>
                    <a:pt x="1915" y="3186"/>
                  </a:cubicBezTo>
                  <a:cubicBezTo>
                    <a:pt x="1953" y="3171"/>
                    <a:pt x="1990" y="3163"/>
                    <a:pt x="2034" y="3171"/>
                  </a:cubicBezTo>
                  <a:cubicBezTo>
                    <a:pt x="2057" y="3171"/>
                    <a:pt x="2079" y="3178"/>
                    <a:pt x="2109" y="3178"/>
                  </a:cubicBezTo>
                  <a:cubicBezTo>
                    <a:pt x="2123" y="3178"/>
                    <a:pt x="2131" y="3171"/>
                    <a:pt x="2146" y="3163"/>
                  </a:cubicBezTo>
                  <a:cubicBezTo>
                    <a:pt x="2138" y="3163"/>
                    <a:pt x="2123" y="3156"/>
                    <a:pt x="2116" y="3156"/>
                  </a:cubicBezTo>
                  <a:cubicBezTo>
                    <a:pt x="2116" y="3149"/>
                    <a:pt x="2109" y="3141"/>
                    <a:pt x="2101" y="3134"/>
                  </a:cubicBezTo>
                  <a:cubicBezTo>
                    <a:pt x="2094" y="3134"/>
                    <a:pt x="2086" y="3134"/>
                    <a:pt x="2079" y="3126"/>
                  </a:cubicBezTo>
                  <a:cubicBezTo>
                    <a:pt x="2057" y="3112"/>
                    <a:pt x="2042" y="3104"/>
                    <a:pt x="2019" y="3097"/>
                  </a:cubicBezTo>
                  <a:cubicBezTo>
                    <a:pt x="1945" y="3060"/>
                    <a:pt x="1990" y="2948"/>
                    <a:pt x="2019" y="2896"/>
                  </a:cubicBezTo>
                  <a:cubicBezTo>
                    <a:pt x="2034" y="2859"/>
                    <a:pt x="2072" y="2844"/>
                    <a:pt x="2086" y="2815"/>
                  </a:cubicBezTo>
                  <a:cubicBezTo>
                    <a:pt x="2094" y="2785"/>
                    <a:pt x="2109" y="2762"/>
                    <a:pt x="2138" y="2748"/>
                  </a:cubicBezTo>
                  <a:cubicBezTo>
                    <a:pt x="2138" y="2703"/>
                    <a:pt x="2183" y="2681"/>
                    <a:pt x="2212" y="2651"/>
                  </a:cubicBezTo>
                  <a:cubicBezTo>
                    <a:pt x="2220" y="2636"/>
                    <a:pt x="2227" y="2629"/>
                    <a:pt x="2235" y="2621"/>
                  </a:cubicBezTo>
                  <a:cubicBezTo>
                    <a:pt x="2242" y="2614"/>
                    <a:pt x="2250" y="2614"/>
                    <a:pt x="2257" y="2607"/>
                  </a:cubicBezTo>
                  <a:cubicBezTo>
                    <a:pt x="2287" y="2584"/>
                    <a:pt x="2257" y="2584"/>
                    <a:pt x="2242" y="2577"/>
                  </a:cubicBezTo>
                  <a:cubicBezTo>
                    <a:pt x="2242" y="2562"/>
                    <a:pt x="2242" y="2488"/>
                    <a:pt x="2264" y="2495"/>
                  </a:cubicBezTo>
                  <a:cubicBezTo>
                    <a:pt x="2264" y="2480"/>
                    <a:pt x="2264" y="2465"/>
                    <a:pt x="2272" y="2458"/>
                  </a:cubicBezTo>
                  <a:cubicBezTo>
                    <a:pt x="2279" y="2443"/>
                    <a:pt x="2309" y="2413"/>
                    <a:pt x="2324" y="2406"/>
                  </a:cubicBezTo>
                  <a:cubicBezTo>
                    <a:pt x="2339" y="2399"/>
                    <a:pt x="2361" y="2399"/>
                    <a:pt x="2376" y="2399"/>
                  </a:cubicBezTo>
                  <a:cubicBezTo>
                    <a:pt x="2391" y="2399"/>
                    <a:pt x="2406" y="2399"/>
                    <a:pt x="2413" y="2399"/>
                  </a:cubicBezTo>
                  <a:cubicBezTo>
                    <a:pt x="2420" y="2406"/>
                    <a:pt x="2428" y="2406"/>
                    <a:pt x="2435" y="2406"/>
                  </a:cubicBezTo>
                  <a:cubicBezTo>
                    <a:pt x="2458" y="2399"/>
                    <a:pt x="2472" y="2421"/>
                    <a:pt x="2495" y="2413"/>
                  </a:cubicBezTo>
                  <a:cubicBezTo>
                    <a:pt x="2487" y="2399"/>
                    <a:pt x="2487" y="2384"/>
                    <a:pt x="2480" y="2376"/>
                  </a:cubicBezTo>
                  <a:cubicBezTo>
                    <a:pt x="2487" y="2369"/>
                    <a:pt x="2495" y="2369"/>
                    <a:pt x="2509" y="2369"/>
                  </a:cubicBezTo>
                  <a:cubicBezTo>
                    <a:pt x="2539" y="2369"/>
                    <a:pt x="2569" y="2376"/>
                    <a:pt x="2599" y="2376"/>
                  </a:cubicBezTo>
                  <a:cubicBezTo>
                    <a:pt x="2606" y="2376"/>
                    <a:pt x="2621" y="2376"/>
                    <a:pt x="2628" y="2376"/>
                  </a:cubicBezTo>
                  <a:cubicBezTo>
                    <a:pt x="2636" y="2384"/>
                    <a:pt x="2643" y="2391"/>
                    <a:pt x="2658" y="2391"/>
                  </a:cubicBezTo>
                  <a:cubicBezTo>
                    <a:pt x="2666" y="2391"/>
                    <a:pt x="2680" y="2384"/>
                    <a:pt x="2688" y="2391"/>
                  </a:cubicBezTo>
                  <a:cubicBezTo>
                    <a:pt x="2703" y="2399"/>
                    <a:pt x="2673" y="2421"/>
                    <a:pt x="2666" y="2428"/>
                  </a:cubicBezTo>
                  <a:cubicBezTo>
                    <a:pt x="2673" y="2428"/>
                    <a:pt x="2680" y="2428"/>
                    <a:pt x="2688" y="2428"/>
                  </a:cubicBezTo>
                  <a:cubicBezTo>
                    <a:pt x="2717" y="2361"/>
                    <a:pt x="2717" y="2361"/>
                    <a:pt x="2717" y="2361"/>
                  </a:cubicBezTo>
                  <a:cubicBezTo>
                    <a:pt x="2717" y="2317"/>
                    <a:pt x="2717" y="2272"/>
                    <a:pt x="2717" y="2228"/>
                  </a:cubicBezTo>
                  <a:cubicBezTo>
                    <a:pt x="2710" y="2139"/>
                    <a:pt x="2703" y="2050"/>
                    <a:pt x="2703" y="1960"/>
                  </a:cubicBezTo>
                  <a:cubicBezTo>
                    <a:pt x="2703" y="1886"/>
                    <a:pt x="2703" y="1812"/>
                    <a:pt x="2703" y="1730"/>
                  </a:cubicBezTo>
                  <a:cubicBezTo>
                    <a:pt x="2703" y="1693"/>
                    <a:pt x="2703" y="1648"/>
                    <a:pt x="2695" y="1611"/>
                  </a:cubicBezTo>
                  <a:cubicBezTo>
                    <a:pt x="2695" y="1604"/>
                    <a:pt x="2688" y="1604"/>
                    <a:pt x="2688" y="1597"/>
                  </a:cubicBezTo>
                  <a:cubicBezTo>
                    <a:pt x="2688" y="1582"/>
                    <a:pt x="2688" y="1567"/>
                    <a:pt x="2688" y="1559"/>
                  </a:cubicBezTo>
                  <a:cubicBezTo>
                    <a:pt x="2688" y="1545"/>
                    <a:pt x="2680" y="1545"/>
                    <a:pt x="2673" y="1537"/>
                  </a:cubicBezTo>
                  <a:cubicBezTo>
                    <a:pt x="2651" y="1500"/>
                    <a:pt x="2666" y="1426"/>
                    <a:pt x="2673" y="1389"/>
                  </a:cubicBezTo>
                  <a:cubicBezTo>
                    <a:pt x="2680" y="1381"/>
                    <a:pt x="2680" y="1366"/>
                    <a:pt x="2680" y="1359"/>
                  </a:cubicBezTo>
                  <a:cubicBezTo>
                    <a:pt x="2673" y="1359"/>
                    <a:pt x="2666" y="1351"/>
                    <a:pt x="2658" y="1359"/>
                  </a:cubicBezTo>
                  <a:cubicBezTo>
                    <a:pt x="2651" y="1359"/>
                    <a:pt x="2643" y="1359"/>
                    <a:pt x="2643" y="1359"/>
                  </a:cubicBezTo>
                  <a:cubicBezTo>
                    <a:pt x="2636" y="1359"/>
                    <a:pt x="2628" y="1359"/>
                    <a:pt x="2628" y="1359"/>
                  </a:cubicBezTo>
                  <a:lnTo>
                    <a:pt x="2621" y="1344"/>
                  </a:lnTo>
                  <a:cubicBezTo>
                    <a:pt x="2621" y="1337"/>
                    <a:pt x="2614" y="1329"/>
                    <a:pt x="2606" y="1329"/>
                  </a:cubicBezTo>
                  <a:cubicBezTo>
                    <a:pt x="2606" y="1344"/>
                    <a:pt x="2576" y="1344"/>
                    <a:pt x="2576" y="1329"/>
                  </a:cubicBezTo>
                  <a:cubicBezTo>
                    <a:pt x="2562" y="1329"/>
                    <a:pt x="2554" y="1322"/>
                    <a:pt x="2539" y="1314"/>
                  </a:cubicBezTo>
                  <a:cubicBezTo>
                    <a:pt x="2562" y="1285"/>
                    <a:pt x="2502" y="1262"/>
                    <a:pt x="2480" y="1262"/>
                  </a:cubicBezTo>
                  <a:cubicBezTo>
                    <a:pt x="2487" y="1240"/>
                    <a:pt x="2532" y="1248"/>
                    <a:pt x="2532" y="1248"/>
                  </a:cubicBezTo>
                  <a:cubicBezTo>
                    <a:pt x="2539" y="1225"/>
                    <a:pt x="2524" y="1211"/>
                    <a:pt x="2547" y="1203"/>
                  </a:cubicBezTo>
                  <a:cubicBezTo>
                    <a:pt x="2547" y="1196"/>
                    <a:pt x="2547" y="1196"/>
                    <a:pt x="2547" y="1188"/>
                  </a:cubicBezTo>
                  <a:cubicBezTo>
                    <a:pt x="2524" y="1188"/>
                    <a:pt x="2517" y="1173"/>
                    <a:pt x="2524" y="1158"/>
                  </a:cubicBezTo>
                  <a:cubicBezTo>
                    <a:pt x="2539" y="1158"/>
                    <a:pt x="2562" y="1144"/>
                    <a:pt x="2569" y="1158"/>
                  </a:cubicBezTo>
                  <a:cubicBezTo>
                    <a:pt x="2576" y="1166"/>
                    <a:pt x="2569" y="1196"/>
                    <a:pt x="2591" y="1181"/>
                  </a:cubicBezTo>
                  <a:cubicBezTo>
                    <a:pt x="2606" y="1173"/>
                    <a:pt x="2599" y="1144"/>
                    <a:pt x="2614" y="1151"/>
                  </a:cubicBezTo>
                  <a:cubicBezTo>
                    <a:pt x="2636" y="1158"/>
                    <a:pt x="2628" y="1181"/>
                    <a:pt x="2614" y="1188"/>
                  </a:cubicBezTo>
                  <a:cubicBezTo>
                    <a:pt x="2614" y="1188"/>
                    <a:pt x="2621" y="1203"/>
                    <a:pt x="2628" y="1203"/>
                  </a:cubicBezTo>
                  <a:cubicBezTo>
                    <a:pt x="2621" y="1203"/>
                    <a:pt x="2614" y="1211"/>
                    <a:pt x="2614" y="1218"/>
                  </a:cubicBezTo>
                  <a:cubicBezTo>
                    <a:pt x="2621" y="1225"/>
                    <a:pt x="2636" y="1218"/>
                    <a:pt x="2643" y="1218"/>
                  </a:cubicBezTo>
                  <a:cubicBezTo>
                    <a:pt x="2658" y="1211"/>
                    <a:pt x="2680" y="1203"/>
                    <a:pt x="2703" y="1211"/>
                  </a:cubicBezTo>
                  <a:cubicBezTo>
                    <a:pt x="2710" y="1196"/>
                    <a:pt x="2717" y="1173"/>
                    <a:pt x="2725" y="1158"/>
                  </a:cubicBezTo>
                  <a:cubicBezTo>
                    <a:pt x="2732" y="1144"/>
                    <a:pt x="2732" y="1121"/>
                    <a:pt x="2732" y="1106"/>
                  </a:cubicBezTo>
                  <a:cubicBezTo>
                    <a:pt x="2740" y="1099"/>
                    <a:pt x="2747" y="1077"/>
                    <a:pt x="2740" y="1069"/>
                  </a:cubicBezTo>
                  <a:cubicBezTo>
                    <a:pt x="2740" y="1054"/>
                    <a:pt x="2703" y="1077"/>
                    <a:pt x="2703" y="1054"/>
                  </a:cubicBezTo>
                  <a:cubicBezTo>
                    <a:pt x="2703" y="1040"/>
                    <a:pt x="2725" y="1025"/>
                    <a:pt x="2740" y="1025"/>
                  </a:cubicBezTo>
                  <a:cubicBezTo>
                    <a:pt x="2747" y="1032"/>
                    <a:pt x="2762" y="1054"/>
                    <a:pt x="2755" y="1054"/>
                  </a:cubicBezTo>
                  <a:cubicBezTo>
                    <a:pt x="2769" y="1054"/>
                    <a:pt x="2769" y="1047"/>
                    <a:pt x="2777" y="1040"/>
                  </a:cubicBezTo>
                  <a:cubicBezTo>
                    <a:pt x="2777" y="1032"/>
                    <a:pt x="2777" y="1032"/>
                    <a:pt x="2777" y="1025"/>
                  </a:cubicBezTo>
                  <a:cubicBezTo>
                    <a:pt x="2777" y="1017"/>
                    <a:pt x="2784" y="1017"/>
                    <a:pt x="2784" y="1010"/>
                  </a:cubicBezTo>
                  <a:cubicBezTo>
                    <a:pt x="2784" y="995"/>
                    <a:pt x="2784" y="988"/>
                    <a:pt x="2792" y="980"/>
                  </a:cubicBezTo>
                  <a:cubicBezTo>
                    <a:pt x="2799" y="973"/>
                    <a:pt x="2807" y="965"/>
                    <a:pt x="2814" y="958"/>
                  </a:cubicBezTo>
                  <a:cubicBezTo>
                    <a:pt x="2836" y="936"/>
                    <a:pt x="2866" y="921"/>
                    <a:pt x="2888" y="899"/>
                  </a:cubicBezTo>
                  <a:cubicBezTo>
                    <a:pt x="2903" y="884"/>
                    <a:pt x="2903" y="876"/>
                    <a:pt x="2903" y="861"/>
                  </a:cubicBezTo>
                  <a:cubicBezTo>
                    <a:pt x="2911" y="846"/>
                    <a:pt x="2925" y="839"/>
                    <a:pt x="2933" y="832"/>
                  </a:cubicBezTo>
                  <a:cubicBezTo>
                    <a:pt x="2940" y="817"/>
                    <a:pt x="2940" y="802"/>
                    <a:pt x="2940" y="787"/>
                  </a:cubicBezTo>
                  <a:cubicBezTo>
                    <a:pt x="2933" y="772"/>
                    <a:pt x="2925" y="772"/>
                    <a:pt x="2911" y="765"/>
                  </a:cubicBezTo>
                  <a:cubicBezTo>
                    <a:pt x="2903" y="765"/>
                    <a:pt x="2896" y="750"/>
                    <a:pt x="2881" y="750"/>
                  </a:cubicBezTo>
                  <a:cubicBezTo>
                    <a:pt x="2896" y="750"/>
                    <a:pt x="2903" y="750"/>
                    <a:pt x="2911" y="750"/>
                  </a:cubicBezTo>
                  <a:cubicBezTo>
                    <a:pt x="2918" y="757"/>
                    <a:pt x="2925" y="765"/>
                    <a:pt x="2933" y="765"/>
                  </a:cubicBezTo>
                  <a:cubicBezTo>
                    <a:pt x="2970" y="772"/>
                    <a:pt x="3007" y="661"/>
                    <a:pt x="3014" y="631"/>
                  </a:cubicBezTo>
                  <a:cubicBezTo>
                    <a:pt x="3029" y="594"/>
                    <a:pt x="3044" y="579"/>
                    <a:pt x="3044" y="542"/>
                  </a:cubicBezTo>
                  <a:cubicBezTo>
                    <a:pt x="3052" y="512"/>
                    <a:pt x="3044" y="483"/>
                    <a:pt x="3052" y="453"/>
                  </a:cubicBezTo>
                  <a:cubicBezTo>
                    <a:pt x="3052" y="386"/>
                    <a:pt x="3104" y="349"/>
                    <a:pt x="3104" y="290"/>
                  </a:cubicBezTo>
                  <a:cubicBezTo>
                    <a:pt x="3111" y="238"/>
                    <a:pt x="3111" y="186"/>
                    <a:pt x="3096" y="134"/>
                  </a:cubicBezTo>
                  <a:cubicBezTo>
                    <a:pt x="3089" y="104"/>
                    <a:pt x="3066" y="82"/>
                    <a:pt x="3052" y="59"/>
                  </a:cubicBezTo>
                  <a:cubicBezTo>
                    <a:pt x="3007" y="44"/>
                    <a:pt x="2970" y="30"/>
                    <a:pt x="2940" y="22"/>
                  </a:cubicBezTo>
                  <a:cubicBezTo>
                    <a:pt x="2933" y="44"/>
                    <a:pt x="2918" y="59"/>
                    <a:pt x="2896" y="52"/>
                  </a:cubicBezTo>
                  <a:close/>
                  <a:moveTo>
                    <a:pt x="2606" y="1931"/>
                  </a:moveTo>
                  <a:lnTo>
                    <a:pt x="2606" y="1931"/>
                  </a:lnTo>
                  <a:cubicBezTo>
                    <a:pt x="2628" y="1923"/>
                    <a:pt x="2651" y="1923"/>
                    <a:pt x="2666" y="1931"/>
                  </a:cubicBezTo>
                  <a:cubicBezTo>
                    <a:pt x="2673" y="1938"/>
                    <a:pt x="2680" y="1953"/>
                    <a:pt x="2688" y="1968"/>
                  </a:cubicBezTo>
                  <a:cubicBezTo>
                    <a:pt x="2695" y="1990"/>
                    <a:pt x="2695" y="2027"/>
                    <a:pt x="2688" y="2057"/>
                  </a:cubicBezTo>
                  <a:cubicBezTo>
                    <a:pt x="2666" y="2072"/>
                    <a:pt x="2673" y="2064"/>
                    <a:pt x="2651" y="2050"/>
                  </a:cubicBezTo>
                  <a:cubicBezTo>
                    <a:pt x="2643" y="2042"/>
                    <a:pt x="2636" y="2042"/>
                    <a:pt x="2628" y="2035"/>
                  </a:cubicBezTo>
                  <a:cubicBezTo>
                    <a:pt x="2621" y="2027"/>
                    <a:pt x="2628" y="2020"/>
                    <a:pt x="2614" y="2020"/>
                  </a:cubicBezTo>
                  <a:lnTo>
                    <a:pt x="2614" y="2020"/>
                  </a:lnTo>
                  <a:cubicBezTo>
                    <a:pt x="2591" y="2013"/>
                    <a:pt x="2569" y="1983"/>
                    <a:pt x="2569" y="1968"/>
                  </a:cubicBezTo>
                  <a:cubicBezTo>
                    <a:pt x="2599" y="1968"/>
                    <a:pt x="2584" y="1938"/>
                    <a:pt x="2606" y="193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6918F617-16D0-F444-965D-CE27F26C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786" y="6792925"/>
              <a:ext cx="1336363" cy="1040184"/>
            </a:xfrm>
            <a:custGeom>
              <a:avLst/>
              <a:gdLst>
                <a:gd name="T0" fmla="*/ 2777 w 3090"/>
                <a:gd name="T1" fmla="*/ 52 h 2406"/>
                <a:gd name="T2" fmla="*/ 2577 w 3090"/>
                <a:gd name="T3" fmla="*/ 216 h 2406"/>
                <a:gd name="T4" fmla="*/ 2465 w 3090"/>
                <a:gd name="T5" fmla="*/ 535 h 2406"/>
                <a:gd name="T6" fmla="*/ 2302 w 3090"/>
                <a:gd name="T7" fmla="*/ 557 h 2406"/>
                <a:gd name="T8" fmla="*/ 2161 w 3090"/>
                <a:gd name="T9" fmla="*/ 609 h 2406"/>
                <a:gd name="T10" fmla="*/ 1998 w 3090"/>
                <a:gd name="T11" fmla="*/ 713 h 2406"/>
                <a:gd name="T12" fmla="*/ 1879 w 3090"/>
                <a:gd name="T13" fmla="*/ 498 h 2406"/>
                <a:gd name="T14" fmla="*/ 1693 w 3090"/>
                <a:gd name="T15" fmla="*/ 431 h 2406"/>
                <a:gd name="T16" fmla="*/ 1574 w 3090"/>
                <a:gd name="T17" fmla="*/ 527 h 2406"/>
                <a:gd name="T18" fmla="*/ 1500 w 3090"/>
                <a:gd name="T19" fmla="*/ 602 h 2406"/>
                <a:gd name="T20" fmla="*/ 1218 w 3090"/>
                <a:gd name="T21" fmla="*/ 713 h 2406"/>
                <a:gd name="T22" fmla="*/ 1025 w 3090"/>
                <a:gd name="T23" fmla="*/ 646 h 2406"/>
                <a:gd name="T24" fmla="*/ 884 w 3090"/>
                <a:gd name="T25" fmla="*/ 795 h 2406"/>
                <a:gd name="T26" fmla="*/ 564 w 3090"/>
                <a:gd name="T27" fmla="*/ 646 h 2406"/>
                <a:gd name="T28" fmla="*/ 126 w 3090"/>
                <a:gd name="T29" fmla="*/ 587 h 2406"/>
                <a:gd name="T30" fmla="*/ 74 w 3090"/>
                <a:gd name="T31" fmla="*/ 661 h 2406"/>
                <a:gd name="T32" fmla="*/ 30 w 3090"/>
                <a:gd name="T33" fmla="*/ 854 h 2406"/>
                <a:gd name="T34" fmla="*/ 267 w 3090"/>
                <a:gd name="T35" fmla="*/ 1099 h 2406"/>
                <a:gd name="T36" fmla="*/ 431 w 3090"/>
                <a:gd name="T37" fmla="*/ 1233 h 2406"/>
                <a:gd name="T38" fmla="*/ 549 w 3090"/>
                <a:gd name="T39" fmla="*/ 1656 h 2406"/>
                <a:gd name="T40" fmla="*/ 572 w 3090"/>
                <a:gd name="T41" fmla="*/ 1885 h 2406"/>
                <a:gd name="T42" fmla="*/ 579 w 3090"/>
                <a:gd name="T43" fmla="*/ 2086 h 2406"/>
                <a:gd name="T44" fmla="*/ 1017 w 3090"/>
                <a:gd name="T45" fmla="*/ 2086 h 2406"/>
                <a:gd name="T46" fmla="*/ 1225 w 3090"/>
                <a:gd name="T47" fmla="*/ 2249 h 2406"/>
                <a:gd name="T48" fmla="*/ 1329 w 3090"/>
                <a:gd name="T49" fmla="*/ 2353 h 2406"/>
                <a:gd name="T50" fmla="*/ 1716 w 3090"/>
                <a:gd name="T51" fmla="*/ 2316 h 2406"/>
                <a:gd name="T52" fmla="*/ 1871 w 3090"/>
                <a:gd name="T53" fmla="*/ 2309 h 2406"/>
                <a:gd name="T54" fmla="*/ 1931 w 3090"/>
                <a:gd name="T55" fmla="*/ 2041 h 2406"/>
                <a:gd name="T56" fmla="*/ 2183 w 3090"/>
                <a:gd name="T57" fmla="*/ 2175 h 2406"/>
                <a:gd name="T58" fmla="*/ 2384 w 3090"/>
                <a:gd name="T59" fmla="*/ 2234 h 2406"/>
                <a:gd name="T60" fmla="*/ 2361 w 3090"/>
                <a:gd name="T61" fmla="*/ 2079 h 2406"/>
                <a:gd name="T62" fmla="*/ 2280 w 3090"/>
                <a:gd name="T63" fmla="*/ 1960 h 2406"/>
                <a:gd name="T64" fmla="*/ 2168 w 3090"/>
                <a:gd name="T65" fmla="*/ 1826 h 2406"/>
                <a:gd name="T66" fmla="*/ 2109 w 3090"/>
                <a:gd name="T67" fmla="*/ 1693 h 2406"/>
                <a:gd name="T68" fmla="*/ 1908 w 3090"/>
                <a:gd name="T69" fmla="*/ 1604 h 2406"/>
                <a:gd name="T70" fmla="*/ 1738 w 3090"/>
                <a:gd name="T71" fmla="*/ 1523 h 2406"/>
                <a:gd name="T72" fmla="*/ 1879 w 3090"/>
                <a:gd name="T73" fmla="*/ 1322 h 2406"/>
                <a:gd name="T74" fmla="*/ 2050 w 3090"/>
                <a:gd name="T75" fmla="*/ 1344 h 2406"/>
                <a:gd name="T76" fmla="*/ 2250 w 3090"/>
                <a:gd name="T77" fmla="*/ 1181 h 2406"/>
                <a:gd name="T78" fmla="*/ 2465 w 3090"/>
                <a:gd name="T79" fmla="*/ 1025 h 2406"/>
                <a:gd name="T80" fmla="*/ 2673 w 3090"/>
                <a:gd name="T81" fmla="*/ 1032 h 2406"/>
                <a:gd name="T82" fmla="*/ 2673 w 3090"/>
                <a:gd name="T83" fmla="*/ 891 h 2406"/>
                <a:gd name="T84" fmla="*/ 2815 w 3090"/>
                <a:gd name="T85" fmla="*/ 899 h 2406"/>
                <a:gd name="T86" fmla="*/ 2948 w 3090"/>
                <a:gd name="T87" fmla="*/ 802 h 2406"/>
                <a:gd name="T88" fmla="*/ 3022 w 3090"/>
                <a:gd name="T89" fmla="*/ 579 h 2406"/>
                <a:gd name="T90" fmla="*/ 3074 w 3090"/>
                <a:gd name="T91" fmla="*/ 409 h 2406"/>
                <a:gd name="T92" fmla="*/ 3045 w 3090"/>
                <a:gd name="T93" fmla="*/ 141 h 2406"/>
                <a:gd name="T94" fmla="*/ 2911 w 3090"/>
                <a:gd name="T95" fmla="*/ 45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0" h="2406">
                  <a:moveTo>
                    <a:pt x="2785" y="8"/>
                  </a:moveTo>
                  <a:lnTo>
                    <a:pt x="2785" y="8"/>
                  </a:lnTo>
                  <a:cubicBezTo>
                    <a:pt x="2777" y="8"/>
                    <a:pt x="2777" y="52"/>
                    <a:pt x="2777" y="52"/>
                  </a:cubicBezTo>
                  <a:cubicBezTo>
                    <a:pt x="2748" y="52"/>
                    <a:pt x="2763" y="82"/>
                    <a:pt x="2755" y="97"/>
                  </a:cubicBezTo>
                  <a:cubicBezTo>
                    <a:pt x="2718" y="97"/>
                    <a:pt x="2681" y="97"/>
                    <a:pt x="2644" y="97"/>
                  </a:cubicBezTo>
                  <a:cubicBezTo>
                    <a:pt x="2629" y="134"/>
                    <a:pt x="2621" y="208"/>
                    <a:pt x="2577" y="216"/>
                  </a:cubicBezTo>
                  <a:cubicBezTo>
                    <a:pt x="2488" y="223"/>
                    <a:pt x="2547" y="312"/>
                    <a:pt x="2525" y="364"/>
                  </a:cubicBezTo>
                  <a:cubicBezTo>
                    <a:pt x="2518" y="394"/>
                    <a:pt x="2480" y="386"/>
                    <a:pt x="2480" y="423"/>
                  </a:cubicBezTo>
                  <a:cubicBezTo>
                    <a:pt x="2480" y="453"/>
                    <a:pt x="2480" y="505"/>
                    <a:pt x="2465" y="535"/>
                  </a:cubicBezTo>
                  <a:cubicBezTo>
                    <a:pt x="2458" y="550"/>
                    <a:pt x="2428" y="535"/>
                    <a:pt x="2413" y="542"/>
                  </a:cubicBezTo>
                  <a:cubicBezTo>
                    <a:pt x="2384" y="557"/>
                    <a:pt x="2406" y="579"/>
                    <a:pt x="2399" y="602"/>
                  </a:cubicBezTo>
                  <a:cubicBezTo>
                    <a:pt x="2354" y="624"/>
                    <a:pt x="2339" y="557"/>
                    <a:pt x="2302" y="557"/>
                  </a:cubicBezTo>
                  <a:cubicBezTo>
                    <a:pt x="2302" y="594"/>
                    <a:pt x="2250" y="624"/>
                    <a:pt x="2220" y="617"/>
                  </a:cubicBezTo>
                  <a:cubicBezTo>
                    <a:pt x="2220" y="594"/>
                    <a:pt x="2206" y="550"/>
                    <a:pt x="2176" y="572"/>
                  </a:cubicBezTo>
                  <a:cubicBezTo>
                    <a:pt x="2161" y="579"/>
                    <a:pt x="2168" y="594"/>
                    <a:pt x="2161" y="609"/>
                  </a:cubicBezTo>
                  <a:cubicBezTo>
                    <a:pt x="2146" y="617"/>
                    <a:pt x="2131" y="617"/>
                    <a:pt x="2124" y="631"/>
                  </a:cubicBezTo>
                  <a:cubicBezTo>
                    <a:pt x="2109" y="668"/>
                    <a:pt x="2124" y="750"/>
                    <a:pt x="2057" y="736"/>
                  </a:cubicBezTo>
                  <a:cubicBezTo>
                    <a:pt x="2057" y="698"/>
                    <a:pt x="2013" y="728"/>
                    <a:pt x="1998" y="713"/>
                  </a:cubicBezTo>
                  <a:cubicBezTo>
                    <a:pt x="1983" y="691"/>
                    <a:pt x="1998" y="654"/>
                    <a:pt x="1990" y="631"/>
                  </a:cubicBezTo>
                  <a:cubicBezTo>
                    <a:pt x="1990" y="550"/>
                    <a:pt x="1938" y="617"/>
                    <a:pt x="1886" y="602"/>
                  </a:cubicBezTo>
                  <a:cubicBezTo>
                    <a:pt x="1886" y="572"/>
                    <a:pt x="1908" y="527"/>
                    <a:pt x="1879" y="498"/>
                  </a:cubicBezTo>
                  <a:cubicBezTo>
                    <a:pt x="1864" y="483"/>
                    <a:pt x="1842" y="476"/>
                    <a:pt x="1834" y="453"/>
                  </a:cubicBezTo>
                  <a:cubicBezTo>
                    <a:pt x="1834" y="446"/>
                    <a:pt x="1834" y="446"/>
                    <a:pt x="1827" y="438"/>
                  </a:cubicBezTo>
                  <a:cubicBezTo>
                    <a:pt x="1797" y="446"/>
                    <a:pt x="1693" y="490"/>
                    <a:pt x="1693" y="431"/>
                  </a:cubicBezTo>
                  <a:cubicBezTo>
                    <a:pt x="1671" y="423"/>
                    <a:pt x="1634" y="416"/>
                    <a:pt x="1619" y="423"/>
                  </a:cubicBezTo>
                  <a:cubicBezTo>
                    <a:pt x="1589" y="438"/>
                    <a:pt x="1611" y="468"/>
                    <a:pt x="1604" y="490"/>
                  </a:cubicBezTo>
                  <a:cubicBezTo>
                    <a:pt x="1597" y="505"/>
                    <a:pt x="1574" y="505"/>
                    <a:pt x="1574" y="527"/>
                  </a:cubicBezTo>
                  <a:cubicBezTo>
                    <a:pt x="1574" y="542"/>
                    <a:pt x="1574" y="550"/>
                    <a:pt x="1567" y="557"/>
                  </a:cubicBezTo>
                  <a:cubicBezTo>
                    <a:pt x="1567" y="579"/>
                    <a:pt x="1552" y="579"/>
                    <a:pt x="1537" y="587"/>
                  </a:cubicBezTo>
                  <a:cubicBezTo>
                    <a:pt x="1515" y="587"/>
                    <a:pt x="1508" y="587"/>
                    <a:pt x="1500" y="602"/>
                  </a:cubicBezTo>
                  <a:cubicBezTo>
                    <a:pt x="1500" y="617"/>
                    <a:pt x="1493" y="639"/>
                    <a:pt x="1478" y="646"/>
                  </a:cubicBezTo>
                  <a:cubicBezTo>
                    <a:pt x="1418" y="654"/>
                    <a:pt x="1366" y="639"/>
                    <a:pt x="1314" y="668"/>
                  </a:cubicBezTo>
                  <a:cubicBezTo>
                    <a:pt x="1314" y="721"/>
                    <a:pt x="1248" y="706"/>
                    <a:pt x="1218" y="713"/>
                  </a:cubicBezTo>
                  <a:cubicBezTo>
                    <a:pt x="1196" y="721"/>
                    <a:pt x="1196" y="750"/>
                    <a:pt x="1173" y="758"/>
                  </a:cubicBezTo>
                  <a:cubicBezTo>
                    <a:pt x="1159" y="758"/>
                    <a:pt x="1136" y="750"/>
                    <a:pt x="1121" y="743"/>
                  </a:cubicBezTo>
                  <a:cubicBezTo>
                    <a:pt x="1077" y="721"/>
                    <a:pt x="1077" y="639"/>
                    <a:pt x="1025" y="646"/>
                  </a:cubicBezTo>
                  <a:cubicBezTo>
                    <a:pt x="980" y="654"/>
                    <a:pt x="988" y="683"/>
                    <a:pt x="973" y="706"/>
                  </a:cubicBezTo>
                  <a:cubicBezTo>
                    <a:pt x="958" y="736"/>
                    <a:pt x="921" y="728"/>
                    <a:pt x="891" y="728"/>
                  </a:cubicBezTo>
                  <a:cubicBezTo>
                    <a:pt x="891" y="750"/>
                    <a:pt x="891" y="773"/>
                    <a:pt x="884" y="795"/>
                  </a:cubicBezTo>
                  <a:cubicBezTo>
                    <a:pt x="832" y="795"/>
                    <a:pt x="735" y="787"/>
                    <a:pt x="728" y="721"/>
                  </a:cubicBezTo>
                  <a:cubicBezTo>
                    <a:pt x="728" y="683"/>
                    <a:pt x="735" y="609"/>
                    <a:pt x="676" y="624"/>
                  </a:cubicBezTo>
                  <a:cubicBezTo>
                    <a:pt x="646" y="631"/>
                    <a:pt x="587" y="691"/>
                    <a:pt x="564" y="646"/>
                  </a:cubicBezTo>
                  <a:cubicBezTo>
                    <a:pt x="542" y="602"/>
                    <a:pt x="527" y="557"/>
                    <a:pt x="475" y="565"/>
                  </a:cubicBezTo>
                  <a:cubicBezTo>
                    <a:pt x="468" y="639"/>
                    <a:pt x="423" y="624"/>
                    <a:pt x="356" y="624"/>
                  </a:cubicBezTo>
                  <a:cubicBezTo>
                    <a:pt x="290" y="617"/>
                    <a:pt x="186" y="631"/>
                    <a:pt x="126" y="587"/>
                  </a:cubicBezTo>
                  <a:cubicBezTo>
                    <a:pt x="111" y="587"/>
                    <a:pt x="89" y="579"/>
                    <a:pt x="59" y="572"/>
                  </a:cubicBezTo>
                  <a:cubicBezTo>
                    <a:pt x="59" y="587"/>
                    <a:pt x="59" y="602"/>
                    <a:pt x="59" y="617"/>
                  </a:cubicBezTo>
                  <a:cubicBezTo>
                    <a:pt x="67" y="631"/>
                    <a:pt x="89" y="639"/>
                    <a:pt x="74" y="661"/>
                  </a:cubicBezTo>
                  <a:cubicBezTo>
                    <a:pt x="52" y="691"/>
                    <a:pt x="37" y="713"/>
                    <a:pt x="59" y="743"/>
                  </a:cubicBezTo>
                  <a:cubicBezTo>
                    <a:pt x="82" y="780"/>
                    <a:pt x="44" y="780"/>
                    <a:pt x="22" y="802"/>
                  </a:cubicBezTo>
                  <a:cubicBezTo>
                    <a:pt x="0" y="825"/>
                    <a:pt x="15" y="839"/>
                    <a:pt x="30" y="854"/>
                  </a:cubicBezTo>
                  <a:cubicBezTo>
                    <a:pt x="82" y="854"/>
                    <a:pt x="134" y="869"/>
                    <a:pt x="134" y="914"/>
                  </a:cubicBezTo>
                  <a:cubicBezTo>
                    <a:pt x="141" y="988"/>
                    <a:pt x="163" y="1003"/>
                    <a:pt x="215" y="1040"/>
                  </a:cubicBezTo>
                  <a:cubicBezTo>
                    <a:pt x="245" y="1055"/>
                    <a:pt x="260" y="1070"/>
                    <a:pt x="267" y="1099"/>
                  </a:cubicBezTo>
                  <a:cubicBezTo>
                    <a:pt x="275" y="1129"/>
                    <a:pt x="282" y="1166"/>
                    <a:pt x="319" y="1159"/>
                  </a:cubicBezTo>
                  <a:cubicBezTo>
                    <a:pt x="319" y="1181"/>
                    <a:pt x="319" y="1218"/>
                    <a:pt x="342" y="1225"/>
                  </a:cubicBezTo>
                  <a:cubicBezTo>
                    <a:pt x="371" y="1240"/>
                    <a:pt x="416" y="1218"/>
                    <a:pt x="431" y="1233"/>
                  </a:cubicBezTo>
                  <a:cubicBezTo>
                    <a:pt x="498" y="1285"/>
                    <a:pt x="431" y="1389"/>
                    <a:pt x="446" y="1463"/>
                  </a:cubicBezTo>
                  <a:cubicBezTo>
                    <a:pt x="498" y="1448"/>
                    <a:pt x="483" y="1560"/>
                    <a:pt x="490" y="1597"/>
                  </a:cubicBezTo>
                  <a:cubicBezTo>
                    <a:pt x="520" y="1597"/>
                    <a:pt x="535" y="1634"/>
                    <a:pt x="549" y="1656"/>
                  </a:cubicBezTo>
                  <a:cubicBezTo>
                    <a:pt x="579" y="1708"/>
                    <a:pt x="631" y="1693"/>
                    <a:pt x="676" y="1693"/>
                  </a:cubicBezTo>
                  <a:cubicBezTo>
                    <a:pt x="668" y="1738"/>
                    <a:pt x="654" y="1775"/>
                    <a:pt x="654" y="1812"/>
                  </a:cubicBezTo>
                  <a:cubicBezTo>
                    <a:pt x="654" y="1863"/>
                    <a:pt x="594" y="1856"/>
                    <a:pt x="572" y="1885"/>
                  </a:cubicBezTo>
                  <a:cubicBezTo>
                    <a:pt x="535" y="1915"/>
                    <a:pt x="512" y="1952"/>
                    <a:pt x="498" y="1997"/>
                  </a:cubicBezTo>
                  <a:cubicBezTo>
                    <a:pt x="512" y="1997"/>
                    <a:pt x="527" y="1997"/>
                    <a:pt x="535" y="2012"/>
                  </a:cubicBezTo>
                  <a:cubicBezTo>
                    <a:pt x="557" y="2027"/>
                    <a:pt x="557" y="2064"/>
                    <a:pt x="579" y="2086"/>
                  </a:cubicBezTo>
                  <a:cubicBezTo>
                    <a:pt x="616" y="2130"/>
                    <a:pt x="735" y="2145"/>
                    <a:pt x="795" y="2116"/>
                  </a:cubicBezTo>
                  <a:cubicBezTo>
                    <a:pt x="817" y="2101"/>
                    <a:pt x="839" y="2086"/>
                    <a:pt x="869" y="2079"/>
                  </a:cubicBezTo>
                  <a:cubicBezTo>
                    <a:pt x="921" y="2071"/>
                    <a:pt x="965" y="2093"/>
                    <a:pt x="1017" y="2086"/>
                  </a:cubicBezTo>
                  <a:cubicBezTo>
                    <a:pt x="1054" y="2079"/>
                    <a:pt x="1092" y="2071"/>
                    <a:pt x="1129" y="2056"/>
                  </a:cubicBezTo>
                  <a:cubicBezTo>
                    <a:pt x="1159" y="2041"/>
                    <a:pt x="1188" y="2012"/>
                    <a:pt x="1225" y="2019"/>
                  </a:cubicBezTo>
                  <a:cubicBezTo>
                    <a:pt x="1233" y="2093"/>
                    <a:pt x="1233" y="2175"/>
                    <a:pt x="1225" y="2249"/>
                  </a:cubicBezTo>
                  <a:cubicBezTo>
                    <a:pt x="1218" y="2249"/>
                    <a:pt x="1218" y="2249"/>
                    <a:pt x="1211" y="2257"/>
                  </a:cubicBezTo>
                  <a:cubicBezTo>
                    <a:pt x="1211" y="2286"/>
                    <a:pt x="1173" y="2286"/>
                    <a:pt x="1166" y="2309"/>
                  </a:cubicBezTo>
                  <a:cubicBezTo>
                    <a:pt x="1218" y="2316"/>
                    <a:pt x="1270" y="2361"/>
                    <a:pt x="1329" y="2353"/>
                  </a:cubicBezTo>
                  <a:cubicBezTo>
                    <a:pt x="1374" y="2346"/>
                    <a:pt x="1389" y="2294"/>
                    <a:pt x="1426" y="2279"/>
                  </a:cubicBezTo>
                  <a:cubicBezTo>
                    <a:pt x="1470" y="2257"/>
                    <a:pt x="1530" y="2279"/>
                    <a:pt x="1574" y="2294"/>
                  </a:cubicBezTo>
                  <a:cubicBezTo>
                    <a:pt x="1619" y="2316"/>
                    <a:pt x="1671" y="2361"/>
                    <a:pt x="1716" y="2316"/>
                  </a:cubicBezTo>
                  <a:cubicBezTo>
                    <a:pt x="1760" y="2331"/>
                    <a:pt x="1738" y="2361"/>
                    <a:pt x="1716" y="2383"/>
                  </a:cubicBezTo>
                  <a:cubicBezTo>
                    <a:pt x="1745" y="2390"/>
                    <a:pt x="1767" y="2405"/>
                    <a:pt x="1805" y="2398"/>
                  </a:cubicBezTo>
                  <a:cubicBezTo>
                    <a:pt x="1827" y="2368"/>
                    <a:pt x="1805" y="2301"/>
                    <a:pt x="1871" y="2309"/>
                  </a:cubicBezTo>
                  <a:cubicBezTo>
                    <a:pt x="1879" y="2264"/>
                    <a:pt x="1842" y="2234"/>
                    <a:pt x="1849" y="2197"/>
                  </a:cubicBezTo>
                  <a:cubicBezTo>
                    <a:pt x="1916" y="2175"/>
                    <a:pt x="1834" y="2049"/>
                    <a:pt x="1819" y="2019"/>
                  </a:cubicBezTo>
                  <a:cubicBezTo>
                    <a:pt x="1856" y="2012"/>
                    <a:pt x="1938" y="1982"/>
                    <a:pt x="1931" y="2041"/>
                  </a:cubicBezTo>
                  <a:cubicBezTo>
                    <a:pt x="1983" y="2049"/>
                    <a:pt x="2050" y="2027"/>
                    <a:pt x="2087" y="2071"/>
                  </a:cubicBezTo>
                  <a:cubicBezTo>
                    <a:pt x="2109" y="2093"/>
                    <a:pt x="2161" y="2153"/>
                    <a:pt x="2153" y="2182"/>
                  </a:cubicBezTo>
                  <a:cubicBezTo>
                    <a:pt x="2161" y="2182"/>
                    <a:pt x="2176" y="2182"/>
                    <a:pt x="2183" y="2175"/>
                  </a:cubicBezTo>
                  <a:cubicBezTo>
                    <a:pt x="2206" y="2086"/>
                    <a:pt x="2339" y="2168"/>
                    <a:pt x="2324" y="2242"/>
                  </a:cubicBezTo>
                  <a:cubicBezTo>
                    <a:pt x="2339" y="2242"/>
                    <a:pt x="2347" y="2242"/>
                    <a:pt x="2354" y="2242"/>
                  </a:cubicBezTo>
                  <a:cubicBezTo>
                    <a:pt x="2361" y="2242"/>
                    <a:pt x="2369" y="2234"/>
                    <a:pt x="2384" y="2234"/>
                  </a:cubicBezTo>
                  <a:cubicBezTo>
                    <a:pt x="2421" y="2227"/>
                    <a:pt x="2436" y="2197"/>
                    <a:pt x="2465" y="2190"/>
                  </a:cubicBezTo>
                  <a:cubicBezTo>
                    <a:pt x="2436" y="2160"/>
                    <a:pt x="2428" y="2182"/>
                    <a:pt x="2421" y="2138"/>
                  </a:cubicBezTo>
                  <a:cubicBezTo>
                    <a:pt x="2421" y="2101"/>
                    <a:pt x="2391" y="2101"/>
                    <a:pt x="2361" y="2079"/>
                  </a:cubicBezTo>
                  <a:cubicBezTo>
                    <a:pt x="2376" y="2056"/>
                    <a:pt x="2406" y="2064"/>
                    <a:pt x="2391" y="2027"/>
                  </a:cubicBezTo>
                  <a:cubicBezTo>
                    <a:pt x="2376" y="2004"/>
                    <a:pt x="2324" y="1989"/>
                    <a:pt x="2332" y="1960"/>
                  </a:cubicBezTo>
                  <a:cubicBezTo>
                    <a:pt x="2317" y="1952"/>
                    <a:pt x="2302" y="1960"/>
                    <a:pt x="2280" y="1960"/>
                  </a:cubicBezTo>
                  <a:cubicBezTo>
                    <a:pt x="2287" y="1945"/>
                    <a:pt x="2287" y="1930"/>
                    <a:pt x="2287" y="1915"/>
                  </a:cubicBezTo>
                  <a:cubicBezTo>
                    <a:pt x="2258" y="1908"/>
                    <a:pt x="2228" y="1893"/>
                    <a:pt x="2213" y="1871"/>
                  </a:cubicBezTo>
                  <a:cubicBezTo>
                    <a:pt x="2198" y="1863"/>
                    <a:pt x="2176" y="1841"/>
                    <a:pt x="2168" y="1826"/>
                  </a:cubicBezTo>
                  <a:cubicBezTo>
                    <a:pt x="2131" y="1775"/>
                    <a:pt x="2176" y="1730"/>
                    <a:pt x="2220" y="1715"/>
                  </a:cubicBezTo>
                  <a:cubicBezTo>
                    <a:pt x="2228" y="1678"/>
                    <a:pt x="2139" y="1686"/>
                    <a:pt x="2116" y="1686"/>
                  </a:cubicBezTo>
                  <a:cubicBezTo>
                    <a:pt x="2116" y="1686"/>
                    <a:pt x="2116" y="1693"/>
                    <a:pt x="2109" y="1693"/>
                  </a:cubicBezTo>
                  <a:cubicBezTo>
                    <a:pt x="2094" y="1701"/>
                    <a:pt x="2087" y="1686"/>
                    <a:pt x="2094" y="1671"/>
                  </a:cubicBezTo>
                  <a:cubicBezTo>
                    <a:pt x="2050" y="1671"/>
                    <a:pt x="2013" y="1693"/>
                    <a:pt x="1983" y="1649"/>
                  </a:cubicBezTo>
                  <a:cubicBezTo>
                    <a:pt x="1968" y="1619"/>
                    <a:pt x="1953" y="1597"/>
                    <a:pt x="1908" y="1604"/>
                  </a:cubicBezTo>
                  <a:cubicBezTo>
                    <a:pt x="1894" y="1560"/>
                    <a:pt x="1864" y="1560"/>
                    <a:pt x="1819" y="1560"/>
                  </a:cubicBezTo>
                  <a:cubicBezTo>
                    <a:pt x="1797" y="1560"/>
                    <a:pt x="1790" y="1552"/>
                    <a:pt x="1790" y="1537"/>
                  </a:cubicBezTo>
                  <a:cubicBezTo>
                    <a:pt x="1790" y="1515"/>
                    <a:pt x="1753" y="1523"/>
                    <a:pt x="1738" y="1523"/>
                  </a:cubicBezTo>
                  <a:cubicBezTo>
                    <a:pt x="1738" y="1500"/>
                    <a:pt x="1745" y="1456"/>
                    <a:pt x="1760" y="1441"/>
                  </a:cubicBezTo>
                  <a:cubicBezTo>
                    <a:pt x="1805" y="1441"/>
                    <a:pt x="1797" y="1344"/>
                    <a:pt x="1767" y="1322"/>
                  </a:cubicBezTo>
                  <a:cubicBezTo>
                    <a:pt x="1805" y="1322"/>
                    <a:pt x="1842" y="1322"/>
                    <a:pt x="1879" y="1322"/>
                  </a:cubicBezTo>
                  <a:cubicBezTo>
                    <a:pt x="1886" y="1300"/>
                    <a:pt x="1864" y="1285"/>
                    <a:pt x="1871" y="1263"/>
                  </a:cubicBezTo>
                  <a:cubicBezTo>
                    <a:pt x="1901" y="1255"/>
                    <a:pt x="1931" y="1255"/>
                    <a:pt x="1961" y="1263"/>
                  </a:cubicBezTo>
                  <a:cubicBezTo>
                    <a:pt x="1961" y="1322"/>
                    <a:pt x="1983" y="1344"/>
                    <a:pt x="2050" y="1344"/>
                  </a:cubicBezTo>
                  <a:cubicBezTo>
                    <a:pt x="2072" y="1344"/>
                    <a:pt x="2087" y="1344"/>
                    <a:pt x="2094" y="1315"/>
                  </a:cubicBezTo>
                  <a:cubicBezTo>
                    <a:pt x="2102" y="1278"/>
                    <a:pt x="2116" y="1270"/>
                    <a:pt x="2146" y="1248"/>
                  </a:cubicBezTo>
                  <a:cubicBezTo>
                    <a:pt x="2183" y="1225"/>
                    <a:pt x="2213" y="1196"/>
                    <a:pt x="2250" y="1181"/>
                  </a:cubicBezTo>
                  <a:cubicBezTo>
                    <a:pt x="2280" y="1166"/>
                    <a:pt x="2317" y="1166"/>
                    <a:pt x="2354" y="1159"/>
                  </a:cubicBezTo>
                  <a:cubicBezTo>
                    <a:pt x="2399" y="1151"/>
                    <a:pt x="2376" y="1025"/>
                    <a:pt x="2443" y="1084"/>
                  </a:cubicBezTo>
                  <a:cubicBezTo>
                    <a:pt x="2443" y="1062"/>
                    <a:pt x="2436" y="1025"/>
                    <a:pt x="2465" y="1025"/>
                  </a:cubicBezTo>
                  <a:cubicBezTo>
                    <a:pt x="2518" y="1032"/>
                    <a:pt x="2562" y="1070"/>
                    <a:pt x="2621" y="1070"/>
                  </a:cubicBezTo>
                  <a:cubicBezTo>
                    <a:pt x="2621" y="1047"/>
                    <a:pt x="2621" y="1025"/>
                    <a:pt x="2599" y="1018"/>
                  </a:cubicBezTo>
                  <a:cubicBezTo>
                    <a:pt x="2629" y="1018"/>
                    <a:pt x="2651" y="1032"/>
                    <a:pt x="2673" y="1032"/>
                  </a:cubicBezTo>
                  <a:cubicBezTo>
                    <a:pt x="2673" y="1018"/>
                    <a:pt x="2681" y="1003"/>
                    <a:pt x="2681" y="988"/>
                  </a:cubicBezTo>
                  <a:cubicBezTo>
                    <a:pt x="2688" y="973"/>
                    <a:pt x="2696" y="973"/>
                    <a:pt x="2696" y="951"/>
                  </a:cubicBezTo>
                  <a:cubicBezTo>
                    <a:pt x="2696" y="936"/>
                    <a:pt x="2651" y="891"/>
                    <a:pt x="2673" y="891"/>
                  </a:cubicBezTo>
                  <a:cubicBezTo>
                    <a:pt x="2696" y="884"/>
                    <a:pt x="2733" y="891"/>
                    <a:pt x="2748" y="899"/>
                  </a:cubicBezTo>
                  <a:cubicBezTo>
                    <a:pt x="2777" y="914"/>
                    <a:pt x="2770" y="943"/>
                    <a:pt x="2815" y="943"/>
                  </a:cubicBezTo>
                  <a:cubicBezTo>
                    <a:pt x="2815" y="928"/>
                    <a:pt x="2815" y="914"/>
                    <a:pt x="2815" y="899"/>
                  </a:cubicBezTo>
                  <a:cubicBezTo>
                    <a:pt x="2822" y="899"/>
                    <a:pt x="2822" y="899"/>
                    <a:pt x="2822" y="899"/>
                  </a:cubicBezTo>
                  <a:cubicBezTo>
                    <a:pt x="2829" y="862"/>
                    <a:pt x="2822" y="802"/>
                    <a:pt x="2881" y="839"/>
                  </a:cubicBezTo>
                  <a:cubicBezTo>
                    <a:pt x="2874" y="802"/>
                    <a:pt x="2918" y="802"/>
                    <a:pt x="2948" y="802"/>
                  </a:cubicBezTo>
                  <a:cubicBezTo>
                    <a:pt x="2941" y="787"/>
                    <a:pt x="2933" y="773"/>
                    <a:pt x="2911" y="773"/>
                  </a:cubicBezTo>
                  <a:cubicBezTo>
                    <a:pt x="2911" y="750"/>
                    <a:pt x="2963" y="728"/>
                    <a:pt x="2970" y="706"/>
                  </a:cubicBezTo>
                  <a:cubicBezTo>
                    <a:pt x="3008" y="661"/>
                    <a:pt x="3022" y="639"/>
                    <a:pt x="3022" y="579"/>
                  </a:cubicBezTo>
                  <a:cubicBezTo>
                    <a:pt x="2955" y="565"/>
                    <a:pt x="3015" y="527"/>
                    <a:pt x="3000" y="505"/>
                  </a:cubicBezTo>
                  <a:cubicBezTo>
                    <a:pt x="3022" y="498"/>
                    <a:pt x="3052" y="505"/>
                    <a:pt x="3074" y="505"/>
                  </a:cubicBezTo>
                  <a:cubicBezTo>
                    <a:pt x="3074" y="476"/>
                    <a:pt x="3089" y="438"/>
                    <a:pt x="3074" y="409"/>
                  </a:cubicBezTo>
                  <a:cubicBezTo>
                    <a:pt x="3060" y="386"/>
                    <a:pt x="3015" y="386"/>
                    <a:pt x="3030" y="349"/>
                  </a:cubicBezTo>
                  <a:cubicBezTo>
                    <a:pt x="3037" y="349"/>
                    <a:pt x="3045" y="342"/>
                    <a:pt x="3052" y="334"/>
                  </a:cubicBezTo>
                  <a:cubicBezTo>
                    <a:pt x="3060" y="275"/>
                    <a:pt x="3082" y="201"/>
                    <a:pt x="3045" y="141"/>
                  </a:cubicBezTo>
                  <a:cubicBezTo>
                    <a:pt x="3030" y="126"/>
                    <a:pt x="2985" y="97"/>
                    <a:pt x="2985" y="74"/>
                  </a:cubicBezTo>
                  <a:cubicBezTo>
                    <a:pt x="2985" y="74"/>
                    <a:pt x="2985" y="74"/>
                    <a:pt x="2985" y="67"/>
                  </a:cubicBezTo>
                  <a:cubicBezTo>
                    <a:pt x="2955" y="60"/>
                    <a:pt x="2918" y="52"/>
                    <a:pt x="2911" y="45"/>
                  </a:cubicBezTo>
                  <a:cubicBezTo>
                    <a:pt x="2874" y="15"/>
                    <a:pt x="2829" y="0"/>
                    <a:pt x="2785" y="8"/>
                  </a:cubicBezTo>
                </a:path>
              </a:pathLst>
            </a:custGeom>
            <a:solidFill>
              <a:srgbClr val="EFF1F8"/>
            </a:solidFill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E7D1DEA5-D433-844A-9EF8-963BBA6D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4226" y="8608482"/>
              <a:ext cx="9531" cy="7621"/>
            </a:xfrm>
            <a:custGeom>
              <a:avLst/>
              <a:gdLst>
                <a:gd name="T0" fmla="*/ 22 w 23"/>
                <a:gd name="T1" fmla="*/ 0 h 16"/>
                <a:gd name="T2" fmla="*/ 22 w 23"/>
                <a:gd name="T3" fmla="*/ 0 h 16"/>
                <a:gd name="T4" fmla="*/ 0 w 23"/>
                <a:gd name="T5" fmla="*/ 15 h 16"/>
                <a:gd name="T6" fmla="*/ 22 w 2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6">
                  <a:moveTo>
                    <a:pt x="22" y="0"/>
                  </a:moveTo>
                  <a:lnTo>
                    <a:pt x="22" y="0"/>
                  </a:lnTo>
                  <a:cubicBezTo>
                    <a:pt x="15" y="8"/>
                    <a:pt x="8" y="8"/>
                    <a:pt x="0" y="15"/>
                  </a:cubicBezTo>
                  <a:cubicBezTo>
                    <a:pt x="8" y="15"/>
                    <a:pt x="22" y="8"/>
                    <a:pt x="22" y="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F02DF4EE-B7EC-DE48-B7DB-304C8CDA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835" y="5602238"/>
              <a:ext cx="116287" cy="129546"/>
            </a:xfrm>
            <a:custGeom>
              <a:avLst/>
              <a:gdLst>
                <a:gd name="T0" fmla="*/ 149 w 269"/>
                <a:gd name="T1" fmla="*/ 8 h 298"/>
                <a:gd name="T2" fmla="*/ 149 w 269"/>
                <a:gd name="T3" fmla="*/ 8 h 298"/>
                <a:gd name="T4" fmla="*/ 112 w 269"/>
                <a:gd name="T5" fmla="*/ 8 h 298"/>
                <a:gd name="T6" fmla="*/ 97 w 269"/>
                <a:gd name="T7" fmla="*/ 30 h 298"/>
                <a:gd name="T8" fmla="*/ 75 w 269"/>
                <a:gd name="T9" fmla="*/ 23 h 298"/>
                <a:gd name="T10" fmla="*/ 52 w 269"/>
                <a:gd name="T11" fmla="*/ 45 h 298"/>
                <a:gd name="T12" fmla="*/ 60 w 269"/>
                <a:gd name="T13" fmla="*/ 82 h 298"/>
                <a:gd name="T14" fmla="*/ 60 w 269"/>
                <a:gd name="T15" fmla="*/ 104 h 298"/>
                <a:gd name="T16" fmla="*/ 60 w 269"/>
                <a:gd name="T17" fmla="*/ 112 h 298"/>
                <a:gd name="T18" fmla="*/ 60 w 269"/>
                <a:gd name="T19" fmla="*/ 126 h 298"/>
                <a:gd name="T20" fmla="*/ 45 w 269"/>
                <a:gd name="T21" fmla="*/ 134 h 298"/>
                <a:gd name="T22" fmla="*/ 37 w 269"/>
                <a:gd name="T23" fmla="*/ 149 h 298"/>
                <a:gd name="T24" fmla="*/ 22 w 269"/>
                <a:gd name="T25" fmla="*/ 149 h 298"/>
                <a:gd name="T26" fmla="*/ 15 w 269"/>
                <a:gd name="T27" fmla="*/ 171 h 298"/>
                <a:gd name="T28" fmla="*/ 0 w 269"/>
                <a:gd name="T29" fmla="*/ 186 h 298"/>
                <a:gd name="T30" fmla="*/ 8 w 269"/>
                <a:gd name="T31" fmla="*/ 201 h 298"/>
                <a:gd name="T32" fmla="*/ 22 w 269"/>
                <a:gd name="T33" fmla="*/ 215 h 298"/>
                <a:gd name="T34" fmla="*/ 22 w 269"/>
                <a:gd name="T35" fmla="*/ 223 h 298"/>
                <a:gd name="T36" fmla="*/ 45 w 269"/>
                <a:gd name="T37" fmla="*/ 223 h 298"/>
                <a:gd name="T38" fmla="*/ 67 w 269"/>
                <a:gd name="T39" fmla="*/ 215 h 298"/>
                <a:gd name="T40" fmla="*/ 82 w 269"/>
                <a:gd name="T41" fmla="*/ 215 h 298"/>
                <a:gd name="T42" fmla="*/ 90 w 269"/>
                <a:gd name="T43" fmla="*/ 215 h 298"/>
                <a:gd name="T44" fmla="*/ 97 w 269"/>
                <a:gd name="T45" fmla="*/ 208 h 298"/>
                <a:gd name="T46" fmla="*/ 112 w 269"/>
                <a:gd name="T47" fmla="*/ 223 h 298"/>
                <a:gd name="T48" fmla="*/ 127 w 269"/>
                <a:gd name="T49" fmla="*/ 223 h 298"/>
                <a:gd name="T50" fmla="*/ 127 w 269"/>
                <a:gd name="T51" fmla="*/ 230 h 298"/>
                <a:gd name="T52" fmla="*/ 141 w 269"/>
                <a:gd name="T53" fmla="*/ 230 h 298"/>
                <a:gd name="T54" fmla="*/ 141 w 269"/>
                <a:gd name="T55" fmla="*/ 245 h 298"/>
                <a:gd name="T56" fmla="*/ 141 w 269"/>
                <a:gd name="T57" fmla="*/ 260 h 298"/>
                <a:gd name="T58" fmla="*/ 156 w 269"/>
                <a:gd name="T59" fmla="*/ 275 h 298"/>
                <a:gd name="T60" fmla="*/ 164 w 269"/>
                <a:gd name="T61" fmla="*/ 282 h 298"/>
                <a:gd name="T62" fmla="*/ 164 w 269"/>
                <a:gd name="T63" fmla="*/ 290 h 298"/>
                <a:gd name="T64" fmla="*/ 208 w 269"/>
                <a:gd name="T65" fmla="*/ 275 h 298"/>
                <a:gd name="T66" fmla="*/ 208 w 269"/>
                <a:gd name="T67" fmla="*/ 245 h 298"/>
                <a:gd name="T68" fmla="*/ 230 w 269"/>
                <a:gd name="T69" fmla="*/ 238 h 298"/>
                <a:gd name="T70" fmla="*/ 245 w 269"/>
                <a:gd name="T71" fmla="*/ 245 h 298"/>
                <a:gd name="T72" fmla="*/ 245 w 269"/>
                <a:gd name="T73" fmla="*/ 245 h 298"/>
                <a:gd name="T74" fmla="*/ 208 w 269"/>
                <a:gd name="T75" fmla="*/ 208 h 298"/>
                <a:gd name="T76" fmla="*/ 245 w 269"/>
                <a:gd name="T77" fmla="*/ 245 h 298"/>
                <a:gd name="T78" fmla="*/ 245 w 269"/>
                <a:gd name="T79" fmla="*/ 208 h 298"/>
                <a:gd name="T80" fmla="*/ 245 w 269"/>
                <a:gd name="T81" fmla="*/ 178 h 298"/>
                <a:gd name="T82" fmla="*/ 245 w 269"/>
                <a:gd name="T83" fmla="*/ 149 h 298"/>
                <a:gd name="T84" fmla="*/ 245 w 269"/>
                <a:gd name="T85" fmla="*/ 126 h 298"/>
                <a:gd name="T86" fmla="*/ 245 w 269"/>
                <a:gd name="T87" fmla="*/ 104 h 298"/>
                <a:gd name="T88" fmla="*/ 230 w 269"/>
                <a:gd name="T89" fmla="*/ 104 h 298"/>
                <a:gd name="T90" fmla="*/ 216 w 269"/>
                <a:gd name="T91" fmla="*/ 89 h 298"/>
                <a:gd name="T92" fmla="*/ 216 w 269"/>
                <a:gd name="T93" fmla="*/ 82 h 298"/>
                <a:gd name="T94" fmla="*/ 208 w 269"/>
                <a:gd name="T95" fmla="*/ 82 h 298"/>
                <a:gd name="T96" fmla="*/ 201 w 269"/>
                <a:gd name="T97" fmla="*/ 67 h 298"/>
                <a:gd name="T98" fmla="*/ 201 w 269"/>
                <a:gd name="T99" fmla="*/ 60 h 298"/>
                <a:gd name="T100" fmla="*/ 193 w 269"/>
                <a:gd name="T101" fmla="*/ 60 h 298"/>
                <a:gd name="T102" fmla="*/ 186 w 269"/>
                <a:gd name="T103" fmla="*/ 45 h 298"/>
                <a:gd name="T104" fmla="*/ 193 w 269"/>
                <a:gd name="T105" fmla="*/ 37 h 298"/>
                <a:gd name="T106" fmla="*/ 178 w 269"/>
                <a:gd name="T107" fmla="*/ 15 h 298"/>
                <a:gd name="T108" fmla="*/ 164 w 269"/>
                <a:gd name="T109" fmla="*/ 23 h 298"/>
                <a:gd name="T110" fmla="*/ 156 w 269"/>
                <a:gd name="T111" fmla="*/ 15 h 298"/>
                <a:gd name="T112" fmla="*/ 156 w 269"/>
                <a:gd name="T113" fmla="*/ 60 h 298"/>
                <a:gd name="T114" fmla="*/ 156 w 269"/>
                <a:gd name="T115" fmla="*/ 15 h 298"/>
                <a:gd name="T116" fmla="*/ 149 w 269"/>
                <a:gd name="T117" fmla="*/ 15 h 298"/>
                <a:gd name="T118" fmla="*/ 149 w 269"/>
                <a:gd name="T119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298">
                  <a:moveTo>
                    <a:pt x="149" y="8"/>
                  </a:moveTo>
                  <a:lnTo>
                    <a:pt x="149" y="8"/>
                  </a:lnTo>
                  <a:cubicBezTo>
                    <a:pt x="134" y="8"/>
                    <a:pt x="119" y="0"/>
                    <a:pt x="112" y="8"/>
                  </a:cubicBezTo>
                  <a:cubicBezTo>
                    <a:pt x="104" y="15"/>
                    <a:pt x="104" y="23"/>
                    <a:pt x="97" y="30"/>
                  </a:cubicBezTo>
                  <a:cubicBezTo>
                    <a:pt x="90" y="30"/>
                    <a:pt x="82" y="23"/>
                    <a:pt x="75" y="23"/>
                  </a:cubicBezTo>
                  <a:cubicBezTo>
                    <a:pt x="67" y="30"/>
                    <a:pt x="60" y="37"/>
                    <a:pt x="52" y="45"/>
                  </a:cubicBezTo>
                  <a:cubicBezTo>
                    <a:pt x="52" y="52"/>
                    <a:pt x="52" y="75"/>
                    <a:pt x="60" y="82"/>
                  </a:cubicBezTo>
                  <a:cubicBezTo>
                    <a:pt x="67" y="89"/>
                    <a:pt x="52" y="97"/>
                    <a:pt x="60" y="104"/>
                  </a:cubicBezTo>
                  <a:cubicBezTo>
                    <a:pt x="60" y="104"/>
                    <a:pt x="67" y="104"/>
                    <a:pt x="60" y="112"/>
                  </a:cubicBezTo>
                  <a:lnTo>
                    <a:pt x="60" y="126"/>
                  </a:lnTo>
                  <a:cubicBezTo>
                    <a:pt x="52" y="126"/>
                    <a:pt x="45" y="126"/>
                    <a:pt x="45" y="134"/>
                  </a:cubicBezTo>
                  <a:cubicBezTo>
                    <a:pt x="37" y="141"/>
                    <a:pt x="45" y="141"/>
                    <a:pt x="37" y="149"/>
                  </a:cubicBezTo>
                  <a:cubicBezTo>
                    <a:pt x="30" y="149"/>
                    <a:pt x="22" y="149"/>
                    <a:pt x="22" y="149"/>
                  </a:cubicBezTo>
                  <a:cubicBezTo>
                    <a:pt x="15" y="156"/>
                    <a:pt x="15" y="164"/>
                    <a:pt x="15" y="171"/>
                  </a:cubicBezTo>
                  <a:cubicBezTo>
                    <a:pt x="8" y="178"/>
                    <a:pt x="0" y="171"/>
                    <a:pt x="0" y="186"/>
                  </a:cubicBezTo>
                  <a:cubicBezTo>
                    <a:pt x="0" y="193"/>
                    <a:pt x="0" y="201"/>
                    <a:pt x="8" y="201"/>
                  </a:cubicBezTo>
                  <a:cubicBezTo>
                    <a:pt x="15" y="201"/>
                    <a:pt x="22" y="215"/>
                    <a:pt x="22" y="215"/>
                  </a:cubicBezTo>
                  <a:cubicBezTo>
                    <a:pt x="15" y="223"/>
                    <a:pt x="15" y="230"/>
                    <a:pt x="22" y="223"/>
                  </a:cubicBezTo>
                  <a:cubicBezTo>
                    <a:pt x="30" y="223"/>
                    <a:pt x="37" y="223"/>
                    <a:pt x="45" y="223"/>
                  </a:cubicBezTo>
                  <a:cubicBezTo>
                    <a:pt x="60" y="223"/>
                    <a:pt x="60" y="223"/>
                    <a:pt x="67" y="215"/>
                  </a:cubicBezTo>
                  <a:cubicBezTo>
                    <a:pt x="75" y="215"/>
                    <a:pt x="75" y="223"/>
                    <a:pt x="82" y="215"/>
                  </a:cubicBezTo>
                  <a:cubicBezTo>
                    <a:pt x="90" y="215"/>
                    <a:pt x="90" y="215"/>
                    <a:pt x="90" y="215"/>
                  </a:cubicBezTo>
                  <a:cubicBezTo>
                    <a:pt x="75" y="208"/>
                    <a:pt x="90" y="201"/>
                    <a:pt x="97" y="208"/>
                  </a:cubicBezTo>
                  <a:cubicBezTo>
                    <a:pt x="97" y="215"/>
                    <a:pt x="104" y="223"/>
                    <a:pt x="112" y="223"/>
                  </a:cubicBezTo>
                  <a:cubicBezTo>
                    <a:pt x="119" y="223"/>
                    <a:pt x="119" y="223"/>
                    <a:pt x="127" y="223"/>
                  </a:cubicBezTo>
                  <a:lnTo>
                    <a:pt x="127" y="230"/>
                  </a:lnTo>
                  <a:cubicBezTo>
                    <a:pt x="134" y="230"/>
                    <a:pt x="141" y="230"/>
                    <a:pt x="141" y="230"/>
                  </a:cubicBezTo>
                  <a:cubicBezTo>
                    <a:pt x="141" y="238"/>
                    <a:pt x="141" y="238"/>
                    <a:pt x="141" y="245"/>
                  </a:cubicBezTo>
                  <a:cubicBezTo>
                    <a:pt x="134" y="253"/>
                    <a:pt x="134" y="260"/>
                    <a:pt x="141" y="260"/>
                  </a:cubicBezTo>
                  <a:cubicBezTo>
                    <a:pt x="141" y="267"/>
                    <a:pt x="156" y="267"/>
                    <a:pt x="156" y="275"/>
                  </a:cubicBezTo>
                  <a:cubicBezTo>
                    <a:pt x="156" y="282"/>
                    <a:pt x="156" y="282"/>
                    <a:pt x="164" y="282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78" y="297"/>
                    <a:pt x="201" y="282"/>
                    <a:pt x="208" y="275"/>
                  </a:cubicBezTo>
                  <a:cubicBezTo>
                    <a:pt x="208" y="260"/>
                    <a:pt x="193" y="260"/>
                    <a:pt x="208" y="245"/>
                  </a:cubicBezTo>
                  <a:cubicBezTo>
                    <a:pt x="216" y="245"/>
                    <a:pt x="223" y="238"/>
                    <a:pt x="230" y="238"/>
                  </a:cubicBezTo>
                  <a:cubicBezTo>
                    <a:pt x="238" y="245"/>
                    <a:pt x="238" y="253"/>
                    <a:pt x="245" y="245"/>
                  </a:cubicBezTo>
                  <a:lnTo>
                    <a:pt x="245" y="245"/>
                  </a:lnTo>
                  <a:cubicBezTo>
                    <a:pt x="230" y="230"/>
                    <a:pt x="216" y="208"/>
                    <a:pt x="208" y="208"/>
                  </a:cubicBezTo>
                  <a:cubicBezTo>
                    <a:pt x="216" y="208"/>
                    <a:pt x="230" y="230"/>
                    <a:pt x="245" y="245"/>
                  </a:cubicBezTo>
                  <a:cubicBezTo>
                    <a:pt x="260" y="230"/>
                    <a:pt x="253" y="215"/>
                    <a:pt x="245" y="208"/>
                  </a:cubicBezTo>
                  <a:cubicBezTo>
                    <a:pt x="230" y="201"/>
                    <a:pt x="230" y="186"/>
                    <a:pt x="245" y="178"/>
                  </a:cubicBezTo>
                  <a:cubicBezTo>
                    <a:pt x="268" y="171"/>
                    <a:pt x="253" y="164"/>
                    <a:pt x="245" y="149"/>
                  </a:cubicBezTo>
                  <a:cubicBezTo>
                    <a:pt x="245" y="141"/>
                    <a:pt x="245" y="134"/>
                    <a:pt x="245" y="126"/>
                  </a:cubicBezTo>
                  <a:cubicBezTo>
                    <a:pt x="253" y="126"/>
                    <a:pt x="253" y="112"/>
                    <a:pt x="245" y="104"/>
                  </a:cubicBezTo>
                  <a:cubicBezTo>
                    <a:pt x="238" y="104"/>
                    <a:pt x="230" y="119"/>
                    <a:pt x="230" y="104"/>
                  </a:cubicBezTo>
                  <a:cubicBezTo>
                    <a:pt x="223" y="97"/>
                    <a:pt x="223" y="97"/>
                    <a:pt x="216" y="89"/>
                  </a:cubicBezTo>
                  <a:cubicBezTo>
                    <a:pt x="216" y="89"/>
                    <a:pt x="216" y="89"/>
                    <a:pt x="216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1" y="75"/>
                    <a:pt x="201" y="67"/>
                    <a:pt x="201" y="67"/>
                  </a:cubicBezTo>
                  <a:cubicBezTo>
                    <a:pt x="201" y="67"/>
                    <a:pt x="201" y="67"/>
                    <a:pt x="201" y="60"/>
                  </a:cubicBezTo>
                  <a:lnTo>
                    <a:pt x="193" y="60"/>
                  </a:lnTo>
                  <a:cubicBezTo>
                    <a:pt x="193" y="60"/>
                    <a:pt x="178" y="52"/>
                    <a:pt x="186" y="45"/>
                  </a:cubicBezTo>
                  <a:cubicBezTo>
                    <a:pt x="186" y="37"/>
                    <a:pt x="201" y="52"/>
                    <a:pt x="193" y="37"/>
                  </a:cubicBezTo>
                  <a:cubicBezTo>
                    <a:pt x="193" y="37"/>
                    <a:pt x="186" y="15"/>
                    <a:pt x="178" y="15"/>
                  </a:cubicBezTo>
                  <a:cubicBezTo>
                    <a:pt x="171" y="15"/>
                    <a:pt x="171" y="23"/>
                    <a:pt x="164" y="23"/>
                  </a:cubicBezTo>
                  <a:cubicBezTo>
                    <a:pt x="164" y="23"/>
                    <a:pt x="156" y="23"/>
                    <a:pt x="156" y="15"/>
                  </a:cubicBezTo>
                  <a:cubicBezTo>
                    <a:pt x="156" y="30"/>
                    <a:pt x="156" y="45"/>
                    <a:pt x="156" y="60"/>
                  </a:cubicBezTo>
                  <a:cubicBezTo>
                    <a:pt x="156" y="45"/>
                    <a:pt x="156" y="30"/>
                    <a:pt x="156" y="15"/>
                  </a:cubicBezTo>
                  <a:lnTo>
                    <a:pt x="149" y="15"/>
                  </a:lnTo>
                  <a:cubicBezTo>
                    <a:pt x="149" y="15"/>
                    <a:pt x="149" y="15"/>
                    <a:pt x="149" y="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5" name="Freeform 33">
              <a:extLst>
                <a:ext uri="{FF2B5EF4-FFF2-40B4-BE49-F238E27FC236}">
                  <a16:creationId xmlns:a16="http://schemas.microsoft.com/office/drawing/2014/main" id="{8B9B5A80-9519-7B44-9A98-CCD47AC5B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366" y="2927480"/>
              <a:ext cx="2077938" cy="1560276"/>
            </a:xfrm>
            <a:custGeom>
              <a:avLst/>
              <a:gdLst>
                <a:gd name="T0" fmla="*/ 1760 w 4806"/>
                <a:gd name="T1" fmla="*/ 3431 h 3610"/>
                <a:gd name="T2" fmla="*/ 1812 w 4806"/>
                <a:gd name="T3" fmla="*/ 3394 h 3610"/>
                <a:gd name="T4" fmla="*/ 1842 w 4806"/>
                <a:gd name="T5" fmla="*/ 3149 h 3610"/>
                <a:gd name="T6" fmla="*/ 1983 w 4806"/>
                <a:gd name="T7" fmla="*/ 3089 h 3610"/>
                <a:gd name="T8" fmla="*/ 2303 w 4806"/>
                <a:gd name="T9" fmla="*/ 2918 h 3610"/>
                <a:gd name="T10" fmla="*/ 2644 w 4806"/>
                <a:gd name="T11" fmla="*/ 3104 h 3610"/>
                <a:gd name="T12" fmla="*/ 3105 w 4806"/>
                <a:gd name="T13" fmla="*/ 3111 h 3610"/>
                <a:gd name="T14" fmla="*/ 3275 w 4806"/>
                <a:gd name="T15" fmla="*/ 3371 h 3610"/>
                <a:gd name="T16" fmla="*/ 3454 w 4806"/>
                <a:gd name="T17" fmla="*/ 3490 h 3610"/>
                <a:gd name="T18" fmla="*/ 3595 w 4806"/>
                <a:gd name="T19" fmla="*/ 3564 h 3610"/>
                <a:gd name="T20" fmla="*/ 3706 w 4806"/>
                <a:gd name="T21" fmla="*/ 3357 h 3610"/>
                <a:gd name="T22" fmla="*/ 3773 w 4806"/>
                <a:gd name="T23" fmla="*/ 3512 h 3610"/>
                <a:gd name="T24" fmla="*/ 3951 w 4806"/>
                <a:gd name="T25" fmla="*/ 3520 h 3610"/>
                <a:gd name="T26" fmla="*/ 4159 w 4806"/>
                <a:gd name="T27" fmla="*/ 3394 h 3610"/>
                <a:gd name="T28" fmla="*/ 4181 w 4806"/>
                <a:gd name="T29" fmla="*/ 3163 h 3610"/>
                <a:gd name="T30" fmla="*/ 3884 w 4806"/>
                <a:gd name="T31" fmla="*/ 2629 h 3610"/>
                <a:gd name="T32" fmla="*/ 3959 w 4806"/>
                <a:gd name="T33" fmla="*/ 2309 h 3610"/>
                <a:gd name="T34" fmla="*/ 4204 w 4806"/>
                <a:gd name="T35" fmla="*/ 2302 h 3610"/>
                <a:gd name="T36" fmla="*/ 4263 w 4806"/>
                <a:gd name="T37" fmla="*/ 2035 h 3610"/>
                <a:gd name="T38" fmla="*/ 4619 w 4806"/>
                <a:gd name="T39" fmla="*/ 1879 h 3610"/>
                <a:gd name="T40" fmla="*/ 4761 w 4806"/>
                <a:gd name="T41" fmla="*/ 1359 h 3610"/>
                <a:gd name="T42" fmla="*/ 4642 w 4806"/>
                <a:gd name="T43" fmla="*/ 1151 h 3610"/>
                <a:gd name="T44" fmla="*/ 4115 w 4806"/>
                <a:gd name="T45" fmla="*/ 973 h 3610"/>
                <a:gd name="T46" fmla="*/ 3632 w 4806"/>
                <a:gd name="T47" fmla="*/ 1091 h 3610"/>
                <a:gd name="T48" fmla="*/ 3461 w 4806"/>
                <a:gd name="T49" fmla="*/ 1181 h 3610"/>
                <a:gd name="T50" fmla="*/ 3090 w 4806"/>
                <a:gd name="T51" fmla="*/ 1240 h 3610"/>
                <a:gd name="T52" fmla="*/ 3001 w 4806"/>
                <a:gd name="T53" fmla="*/ 1114 h 3610"/>
                <a:gd name="T54" fmla="*/ 2726 w 4806"/>
                <a:gd name="T55" fmla="*/ 995 h 3610"/>
                <a:gd name="T56" fmla="*/ 2384 w 4806"/>
                <a:gd name="T57" fmla="*/ 616 h 3610"/>
                <a:gd name="T58" fmla="*/ 2072 w 4806"/>
                <a:gd name="T59" fmla="*/ 319 h 3610"/>
                <a:gd name="T60" fmla="*/ 1760 w 4806"/>
                <a:gd name="T61" fmla="*/ 82 h 3610"/>
                <a:gd name="T62" fmla="*/ 1456 w 4806"/>
                <a:gd name="T63" fmla="*/ 37 h 3610"/>
                <a:gd name="T64" fmla="*/ 1166 w 4806"/>
                <a:gd name="T65" fmla="*/ 67 h 3610"/>
                <a:gd name="T66" fmla="*/ 847 w 4806"/>
                <a:gd name="T67" fmla="*/ 141 h 3610"/>
                <a:gd name="T68" fmla="*/ 632 w 4806"/>
                <a:gd name="T69" fmla="*/ 186 h 3610"/>
                <a:gd name="T70" fmla="*/ 320 w 4806"/>
                <a:gd name="T71" fmla="*/ 349 h 3610"/>
                <a:gd name="T72" fmla="*/ 38 w 4806"/>
                <a:gd name="T73" fmla="*/ 549 h 3610"/>
                <a:gd name="T74" fmla="*/ 60 w 4806"/>
                <a:gd name="T75" fmla="*/ 728 h 3610"/>
                <a:gd name="T76" fmla="*/ 275 w 4806"/>
                <a:gd name="T77" fmla="*/ 780 h 3610"/>
                <a:gd name="T78" fmla="*/ 424 w 4806"/>
                <a:gd name="T79" fmla="*/ 928 h 3610"/>
                <a:gd name="T80" fmla="*/ 750 w 4806"/>
                <a:gd name="T81" fmla="*/ 1062 h 3610"/>
                <a:gd name="T82" fmla="*/ 780 w 4806"/>
                <a:gd name="T83" fmla="*/ 1292 h 3610"/>
                <a:gd name="T84" fmla="*/ 877 w 4806"/>
                <a:gd name="T85" fmla="*/ 1522 h 3610"/>
                <a:gd name="T86" fmla="*/ 713 w 4806"/>
                <a:gd name="T87" fmla="*/ 1589 h 3610"/>
                <a:gd name="T88" fmla="*/ 476 w 4806"/>
                <a:gd name="T89" fmla="*/ 1753 h 3610"/>
                <a:gd name="T90" fmla="*/ 498 w 4806"/>
                <a:gd name="T91" fmla="*/ 2205 h 3610"/>
                <a:gd name="T92" fmla="*/ 498 w 4806"/>
                <a:gd name="T93" fmla="*/ 2473 h 3610"/>
                <a:gd name="T94" fmla="*/ 505 w 4806"/>
                <a:gd name="T95" fmla="*/ 2703 h 3610"/>
                <a:gd name="T96" fmla="*/ 780 w 4806"/>
                <a:gd name="T97" fmla="*/ 2963 h 3610"/>
                <a:gd name="T98" fmla="*/ 1100 w 4806"/>
                <a:gd name="T99" fmla="*/ 3119 h 3610"/>
                <a:gd name="T100" fmla="*/ 1129 w 4806"/>
                <a:gd name="T101" fmla="*/ 3230 h 3610"/>
                <a:gd name="T102" fmla="*/ 1293 w 4806"/>
                <a:gd name="T103" fmla="*/ 3349 h 3610"/>
                <a:gd name="T104" fmla="*/ 1389 w 4806"/>
                <a:gd name="T105" fmla="*/ 3327 h 3610"/>
                <a:gd name="T106" fmla="*/ 1545 w 4806"/>
                <a:gd name="T107" fmla="*/ 3497 h 3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06" h="3610">
                  <a:moveTo>
                    <a:pt x="1619" y="3520"/>
                  </a:moveTo>
                  <a:lnTo>
                    <a:pt x="1619" y="3520"/>
                  </a:lnTo>
                  <a:cubicBezTo>
                    <a:pt x="1619" y="3483"/>
                    <a:pt x="1657" y="3490"/>
                    <a:pt x="1657" y="3468"/>
                  </a:cubicBezTo>
                  <a:cubicBezTo>
                    <a:pt x="1679" y="3460"/>
                    <a:pt x="1701" y="3468"/>
                    <a:pt x="1723" y="3468"/>
                  </a:cubicBezTo>
                  <a:cubicBezTo>
                    <a:pt x="1753" y="3460"/>
                    <a:pt x="1753" y="3453"/>
                    <a:pt x="1760" y="3431"/>
                  </a:cubicBezTo>
                  <a:cubicBezTo>
                    <a:pt x="1768" y="3401"/>
                    <a:pt x="1775" y="3408"/>
                    <a:pt x="1783" y="3408"/>
                  </a:cubicBezTo>
                  <a:cubicBezTo>
                    <a:pt x="1775" y="3394"/>
                    <a:pt x="1768" y="3371"/>
                    <a:pt x="1768" y="3364"/>
                  </a:cubicBezTo>
                  <a:cubicBezTo>
                    <a:pt x="1768" y="3371"/>
                    <a:pt x="1775" y="3394"/>
                    <a:pt x="1783" y="3408"/>
                  </a:cubicBezTo>
                  <a:cubicBezTo>
                    <a:pt x="1790" y="3408"/>
                    <a:pt x="1798" y="3408"/>
                    <a:pt x="1805" y="3408"/>
                  </a:cubicBezTo>
                  <a:cubicBezTo>
                    <a:pt x="1812" y="3401"/>
                    <a:pt x="1805" y="3394"/>
                    <a:pt x="1812" y="3394"/>
                  </a:cubicBezTo>
                  <a:cubicBezTo>
                    <a:pt x="1812" y="3394"/>
                    <a:pt x="1820" y="3394"/>
                    <a:pt x="1820" y="3386"/>
                  </a:cubicBezTo>
                  <a:cubicBezTo>
                    <a:pt x="1835" y="3379"/>
                    <a:pt x="1842" y="3379"/>
                    <a:pt x="1850" y="3371"/>
                  </a:cubicBezTo>
                  <a:cubicBezTo>
                    <a:pt x="1879" y="3342"/>
                    <a:pt x="1879" y="3297"/>
                    <a:pt x="1887" y="3252"/>
                  </a:cubicBezTo>
                  <a:cubicBezTo>
                    <a:pt x="1887" y="3230"/>
                    <a:pt x="1894" y="3208"/>
                    <a:pt x="1894" y="3178"/>
                  </a:cubicBezTo>
                  <a:cubicBezTo>
                    <a:pt x="1887" y="3149"/>
                    <a:pt x="1872" y="3149"/>
                    <a:pt x="1842" y="3149"/>
                  </a:cubicBezTo>
                  <a:cubicBezTo>
                    <a:pt x="1842" y="3126"/>
                    <a:pt x="1850" y="3111"/>
                    <a:pt x="1857" y="3089"/>
                  </a:cubicBezTo>
                  <a:cubicBezTo>
                    <a:pt x="1872" y="3089"/>
                    <a:pt x="1879" y="3082"/>
                    <a:pt x="1894" y="3082"/>
                  </a:cubicBezTo>
                  <a:cubicBezTo>
                    <a:pt x="1902" y="3104"/>
                    <a:pt x="1902" y="3111"/>
                    <a:pt x="1924" y="3119"/>
                  </a:cubicBezTo>
                  <a:cubicBezTo>
                    <a:pt x="1946" y="3126"/>
                    <a:pt x="1946" y="3126"/>
                    <a:pt x="1961" y="3111"/>
                  </a:cubicBezTo>
                  <a:cubicBezTo>
                    <a:pt x="1968" y="3104"/>
                    <a:pt x="1976" y="3097"/>
                    <a:pt x="1983" y="3089"/>
                  </a:cubicBezTo>
                  <a:cubicBezTo>
                    <a:pt x="1983" y="3089"/>
                    <a:pt x="1991" y="3089"/>
                    <a:pt x="1998" y="3082"/>
                  </a:cubicBezTo>
                  <a:cubicBezTo>
                    <a:pt x="2006" y="3074"/>
                    <a:pt x="2013" y="3060"/>
                    <a:pt x="2013" y="3045"/>
                  </a:cubicBezTo>
                  <a:cubicBezTo>
                    <a:pt x="2043" y="3037"/>
                    <a:pt x="2087" y="3052"/>
                    <a:pt x="2117" y="3037"/>
                  </a:cubicBezTo>
                  <a:cubicBezTo>
                    <a:pt x="2147" y="3022"/>
                    <a:pt x="2139" y="2978"/>
                    <a:pt x="2162" y="2955"/>
                  </a:cubicBezTo>
                  <a:cubicBezTo>
                    <a:pt x="2184" y="2896"/>
                    <a:pt x="2243" y="2911"/>
                    <a:pt x="2303" y="2918"/>
                  </a:cubicBezTo>
                  <a:cubicBezTo>
                    <a:pt x="2354" y="2918"/>
                    <a:pt x="2414" y="2918"/>
                    <a:pt x="2466" y="2926"/>
                  </a:cubicBezTo>
                  <a:cubicBezTo>
                    <a:pt x="2481" y="2948"/>
                    <a:pt x="2466" y="2970"/>
                    <a:pt x="2488" y="2992"/>
                  </a:cubicBezTo>
                  <a:cubicBezTo>
                    <a:pt x="2503" y="3007"/>
                    <a:pt x="2533" y="3007"/>
                    <a:pt x="2555" y="3007"/>
                  </a:cubicBezTo>
                  <a:cubicBezTo>
                    <a:pt x="2592" y="3015"/>
                    <a:pt x="2585" y="3015"/>
                    <a:pt x="2600" y="3045"/>
                  </a:cubicBezTo>
                  <a:cubicBezTo>
                    <a:pt x="2607" y="3067"/>
                    <a:pt x="2637" y="3082"/>
                    <a:pt x="2644" y="3104"/>
                  </a:cubicBezTo>
                  <a:cubicBezTo>
                    <a:pt x="2667" y="3111"/>
                    <a:pt x="2696" y="3104"/>
                    <a:pt x="2719" y="3104"/>
                  </a:cubicBezTo>
                  <a:cubicBezTo>
                    <a:pt x="2741" y="3111"/>
                    <a:pt x="2741" y="3119"/>
                    <a:pt x="2756" y="3141"/>
                  </a:cubicBezTo>
                  <a:cubicBezTo>
                    <a:pt x="2785" y="3178"/>
                    <a:pt x="2830" y="3186"/>
                    <a:pt x="2874" y="3178"/>
                  </a:cubicBezTo>
                  <a:cubicBezTo>
                    <a:pt x="2919" y="3178"/>
                    <a:pt x="2964" y="3163"/>
                    <a:pt x="3001" y="3149"/>
                  </a:cubicBezTo>
                  <a:cubicBezTo>
                    <a:pt x="3030" y="3141"/>
                    <a:pt x="3067" y="3104"/>
                    <a:pt x="3105" y="3111"/>
                  </a:cubicBezTo>
                  <a:cubicBezTo>
                    <a:pt x="3105" y="3134"/>
                    <a:pt x="3097" y="3163"/>
                    <a:pt x="3105" y="3186"/>
                  </a:cubicBezTo>
                  <a:cubicBezTo>
                    <a:pt x="3119" y="3200"/>
                    <a:pt x="3157" y="3208"/>
                    <a:pt x="3171" y="3230"/>
                  </a:cubicBezTo>
                  <a:cubicBezTo>
                    <a:pt x="3186" y="3245"/>
                    <a:pt x="3209" y="3275"/>
                    <a:pt x="3216" y="3297"/>
                  </a:cubicBezTo>
                  <a:cubicBezTo>
                    <a:pt x="3216" y="3319"/>
                    <a:pt x="3216" y="3342"/>
                    <a:pt x="3216" y="3364"/>
                  </a:cubicBezTo>
                  <a:cubicBezTo>
                    <a:pt x="3231" y="3371"/>
                    <a:pt x="3253" y="3364"/>
                    <a:pt x="3275" y="3371"/>
                  </a:cubicBezTo>
                  <a:cubicBezTo>
                    <a:pt x="3290" y="3371"/>
                    <a:pt x="3313" y="3386"/>
                    <a:pt x="3327" y="3379"/>
                  </a:cubicBezTo>
                  <a:cubicBezTo>
                    <a:pt x="3350" y="3379"/>
                    <a:pt x="3350" y="3357"/>
                    <a:pt x="3364" y="3349"/>
                  </a:cubicBezTo>
                  <a:cubicBezTo>
                    <a:pt x="3372" y="3342"/>
                    <a:pt x="3387" y="3349"/>
                    <a:pt x="3394" y="3349"/>
                  </a:cubicBezTo>
                  <a:cubicBezTo>
                    <a:pt x="3402" y="3342"/>
                    <a:pt x="3409" y="3334"/>
                    <a:pt x="3416" y="3327"/>
                  </a:cubicBezTo>
                  <a:cubicBezTo>
                    <a:pt x="3521" y="3275"/>
                    <a:pt x="3469" y="3446"/>
                    <a:pt x="3454" y="3490"/>
                  </a:cubicBezTo>
                  <a:cubicBezTo>
                    <a:pt x="3431" y="3483"/>
                    <a:pt x="3424" y="3512"/>
                    <a:pt x="3424" y="3527"/>
                  </a:cubicBezTo>
                  <a:cubicBezTo>
                    <a:pt x="3431" y="3520"/>
                    <a:pt x="3461" y="3512"/>
                    <a:pt x="3476" y="3512"/>
                  </a:cubicBezTo>
                  <a:cubicBezTo>
                    <a:pt x="3498" y="3520"/>
                    <a:pt x="3498" y="3527"/>
                    <a:pt x="3513" y="3542"/>
                  </a:cubicBezTo>
                  <a:cubicBezTo>
                    <a:pt x="3528" y="3564"/>
                    <a:pt x="3528" y="3564"/>
                    <a:pt x="3550" y="3564"/>
                  </a:cubicBezTo>
                  <a:cubicBezTo>
                    <a:pt x="3565" y="3564"/>
                    <a:pt x="3580" y="3564"/>
                    <a:pt x="3595" y="3564"/>
                  </a:cubicBezTo>
                  <a:cubicBezTo>
                    <a:pt x="3595" y="3557"/>
                    <a:pt x="3595" y="3550"/>
                    <a:pt x="3595" y="3542"/>
                  </a:cubicBezTo>
                  <a:cubicBezTo>
                    <a:pt x="3595" y="3512"/>
                    <a:pt x="3587" y="3490"/>
                    <a:pt x="3565" y="3468"/>
                  </a:cubicBezTo>
                  <a:cubicBezTo>
                    <a:pt x="3558" y="3460"/>
                    <a:pt x="3528" y="3460"/>
                    <a:pt x="3528" y="3446"/>
                  </a:cubicBezTo>
                  <a:cubicBezTo>
                    <a:pt x="3521" y="3431"/>
                    <a:pt x="3550" y="3423"/>
                    <a:pt x="3565" y="3423"/>
                  </a:cubicBezTo>
                  <a:cubicBezTo>
                    <a:pt x="3580" y="3364"/>
                    <a:pt x="3661" y="3371"/>
                    <a:pt x="3706" y="3357"/>
                  </a:cubicBezTo>
                  <a:cubicBezTo>
                    <a:pt x="3706" y="3342"/>
                    <a:pt x="3721" y="3334"/>
                    <a:pt x="3736" y="3312"/>
                  </a:cubicBezTo>
                  <a:cubicBezTo>
                    <a:pt x="3736" y="3312"/>
                    <a:pt x="3743" y="3312"/>
                    <a:pt x="3751" y="3312"/>
                  </a:cubicBezTo>
                  <a:cubicBezTo>
                    <a:pt x="3751" y="3364"/>
                    <a:pt x="3728" y="3408"/>
                    <a:pt x="3736" y="3453"/>
                  </a:cubicBezTo>
                  <a:cubicBezTo>
                    <a:pt x="3751" y="3460"/>
                    <a:pt x="3758" y="3460"/>
                    <a:pt x="3773" y="3468"/>
                  </a:cubicBezTo>
                  <a:cubicBezTo>
                    <a:pt x="3773" y="3483"/>
                    <a:pt x="3773" y="3497"/>
                    <a:pt x="3773" y="3512"/>
                  </a:cubicBezTo>
                  <a:cubicBezTo>
                    <a:pt x="3803" y="3512"/>
                    <a:pt x="3818" y="3535"/>
                    <a:pt x="3840" y="3557"/>
                  </a:cubicBezTo>
                  <a:cubicBezTo>
                    <a:pt x="3840" y="3557"/>
                    <a:pt x="3892" y="3609"/>
                    <a:pt x="3892" y="3594"/>
                  </a:cubicBezTo>
                  <a:cubicBezTo>
                    <a:pt x="3884" y="3557"/>
                    <a:pt x="3907" y="3557"/>
                    <a:pt x="3929" y="3542"/>
                  </a:cubicBezTo>
                  <a:cubicBezTo>
                    <a:pt x="3936" y="3535"/>
                    <a:pt x="3944" y="3542"/>
                    <a:pt x="3944" y="3542"/>
                  </a:cubicBezTo>
                  <a:cubicBezTo>
                    <a:pt x="3951" y="3535"/>
                    <a:pt x="3944" y="3527"/>
                    <a:pt x="3951" y="3520"/>
                  </a:cubicBezTo>
                  <a:cubicBezTo>
                    <a:pt x="3959" y="3512"/>
                    <a:pt x="3959" y="3505"/>
                    <a:pt x="3973" y="3497"/>
                  </a:cubicBezTo>
                  <a:cubicBezTo>
                    <a:pt x="3973" y="3490"/>
                    <a:pt x="4026" y="3490"/>
                    <a:pt x="4026" y="3490"/>
                  </a:cubicBezTo>
                  <a:cubicBezTo>
                    <a:pt x="4026" y="3453"/>
                    <a:pt x="4055" y="3423"/>
                    <a:pt x="4085" y="3401"/>
                  </a:cubicBezTo>
                  <a:cubicBezTo>
                    <a:pt x="4085" y="3423"/>
                    <a:pt x="4107" y="3446"/>
                    <a:pt x="4129" y="3438"/>
                  </a:cubicBezTo>
                  <a:cubicBezTo>
                    <a:pt x="4152" y="3438"/>
                    <a:pt x="4152" y="3416"/>
                    <a:pt x="4159" y="3394"/>
                  </a:cubicBezTo>
                  <a:cubicBezTo>
                    <a:pt x="4174" y="3371"/>
                    <a:pt x="4174" y="3371"/>
                    <a:pt x="4204" y="3357"/>
                  </a:cubicBezTo>
                  <a:cubicBezTo>
                    <a:pt x="4226" y="3349"/>
                    <a:pt x="4241" y="3334"/>
                    <a:pt x="4263" y="3334"/>
                  </a:cubicBezTo>
                  <a:cubicBezTo>
                    <a:pt x="4241" y="3305"/>
                    <a:pt x="4256" y="3275"/>
                    <a:pt x="4233" y="3245"/>
                  </a:cubicBezTo>
                  <a:cubicBezTo>
                    <a:pt x="4226" y="3230"/>
                    <a:pt x="4211" y="3223"/>
                    <a:pt x="4204" y="3208"/>
                  </a:cubicBezTo>
                  <a:cubicBezTo>
                    <a:pt x="4189" y="3200"/>
                    <a:pt x="4189" y="3178"/>
                    <a:pt x="4181" y="3163"/>
                  </a:cubicBezTo>
                  <a:cubicBezTo>
                    <a:pt x="4159" y="3134"/>
                    <a:pt x="4129" y="3111"/>
                    <a:pt x="4122" y="3074"/>
                  </a:cubicBezTo>
                  <a:cubicBezTo>
                    <a:pt x="4115" y="3030"/>
                    <a:pt x="4137" y="3007"/>
                    <a:pt x="4152" y="2978"/>
                  </a:cubicBezTo>
                  <a:cubicBezTo>
                    <a:pt x="4218" y="2881"/>
                    <a:pt x="4077" y="2896"/>
                    <a:pt x="4026" y="2889"/>
                  </a:cubicBezTo>
                  <a:cubicBezTo>
                    <a:pt x="3966" y="2874"/>
                    <a:pt x="3899" y="2814"/>
                    <a:pt x="3892" y="2755"/>
                  </a:cubicBezTo>
                  <a:cubicBezTo>
                    <a:pt x="3884" y="2710"/>
                    <a:pt x="3899" y="2666"/>
                    <a:pt x="3884" y="2629"/>
                  </a:cubicBezTo>
                  <a:lnTo>
                    <a:pt x="3981" y="2621"/>
                  </a:lnTo>
                  <a:cubicBezTo>
                    <a:pt x="3996" y="2592"/>
                    <a:pt x="3981" y="2592"/>
                    <a:pt x="3973" y="2577"/>
                  </a:cubicBezTo>
                  <a:cubicBezTo>
                    <a:pt x="3944" y="2510"/>
                    <a:pt x="3936" y="2428"/>
                    <a:pt x="3907" y="2361"/>
                  </a:cubicBezTo>
                  <a:cubicBezTo>
                    <a:pt x="3899" y="2354"/>
                    <a:pt x="3899" y="2354"/>
                    <a:pt x="3899" y="2354"/>
                  </a:cubicBezTo>
                  <a:cubicBezTo>
                    <a:pt x="3914" y="2339"/>
                    <a:pt x="3944" y="2317"/>
                    <a:pt x="3959" y="2309"/>
                  </a:cubicBezTo>
                  <a:cubicBezTo>
                    <a:pt x="3981" y="2309"/>
                    <a:pt x="3988" y="2324"/>
                    <a:pt x="4003" y="2324"/>
                  </a:cubicBezTo>
                  <a:cubicBezTo>
                    <a:pt x="4018" y="2332"/>
                    <a:pt x="4033" y="2324"/>
                    <a:pt x="4048" y="2324"/>
                  </a:cubicBezTo>
                  <a:cubicBezTo>
                    <a:pt x="4077" y="2332"/>
                    <a:pt x="4092" y="2354"/>
                    <a:pt x="4129" y="2347"/>
                  </a:cubicBezTo>
                  <a:cubicBezTo>
                    <a:pt x="4159" y="2347"/>
                    <a:pt x="4181" y="2339"/>
                    <a:pt x="4218" y="2347"/>
                  </a:cubicBezTo>
                  <a:cubicBezTo>
                    <a:pt x="4211" y="2339"/>
                    <a:pt x="4204" y="2309"/>
                    <a:pt x="4204" y="2302"/>
                  </a:cubicBezTo>
                  <a:cubicBezTo>
                    <a:pt x="4211" y="2280"/>
                    <a:pt x="4226" y="2287"/>
                    <a:pt x="4241" y="2280"/>
                  </a:cubicBezTo>
                  <a:cubicBezTo>
                    <a:pt x="4271" y="2258"/>
                    <a:pt x="4293" y="2235"/>
                    <a:pt x="4293" y="2198"/>
                  </a:cubicBezTo>
                  <a:cubicBezTo>
                    <a:pt x="4293" y="2183"/>
                    <a:pt x="4278" y="2176"/>
                    <a:pt x="4285" y="2153"/>
                  </a:cubicBezTo>
                  <a:cubicBezTo>
                    <a:pt x="4285" y="2139"/>
                    <a:pt x="4300" y="2124"/>
                    <a:pt x="4300" y="2101"/>
                  </a:cubicBezTo>
                  <a:cubicBezTo>
                    <a:pt x="4293" y="2087"/>
                    <a:pt x="4278" y="2050"/>
                    <a:pt x="4263" y="2035"/>
                  </a:cubicBezTo>
                  <a:cubicBezTo>
                    <a:pt x="4300" y="2035"/>
                    <a:pt x="4322" y="2027"/>
                    <a:pt x="4360" y="2027"/>
                  </a:cubicBezTo>
                  <a:cubicBezTo>
                    <a:pt x="4374" y="2027"/>
                    <a:pt x="4412" y="2035"/>
                    <a:pt x="4426" y="2020"/>
                  </a:cubicBezTo>
                  <a:cubicBezTo>
                    <a:pt x="4434" y="2012"/>
                    <a:pt x="4426" y="1983"/>
                    <a:pt x="4434" y="1968"/>
                  </a:cubicBezTo>
                  <a:cubicBezTo>
                    <a:pt x="4441" y="1931"/>
                    <a:pt x="4478" y="1908"/>
                    <a:pt x="4508" y="1893"/>
                  </a:cubicBezTo>
                  <a:cubicBezTo>
                    <a:pt x="4545" y="1871"/>
                    <a:pt x="4582" y="1879"/>
                    <a:pt x="4619" y="1879"/>
                  </a:cubicBezTo>
                  <a:cubicBezTo>
                    <a:pt x="4619" y="1834"/>
                    <a:pt x="4619" y="1804"/>
                    <a:pt x="4642" y="1767"/>
                  </a:cubicBezTo>
                  <a:cubicBezTo>
                    <a:pt x="4657" y="1753"/>
                    <a:pt x="4664" y="1738"/>
                    <a:pt x="4671" y="1723"/>
                  </a:cubicBezTo>
                  <a:cubicBezTo>
                    <a:pt x="4679" y="1700"/>
                    <a:pt x="4679" y="1678"/>
                    <a:pt x="4701" y="1671"/>
                  </a:cubicBezTo>
                  <a:cubicBezTo>
                    <a:pt x="4701" y="1619"/>
                    <a:pt x="4686" y="1530"/>
                    <a:pt x="4746" y="1522"/>
                  </a:cubicBezTo>
                  <a:cubicBezTo>
                    <a:pt x="4775" y="1470"/>
                    <a:pt x="4738" y="1411"/>
                    <a:pt x="4761" y="1359"/>
                  </a:cubicBezTo>
                  <a:cubicBezTo>
                    <a:pt x="4775" y="1329"/>
                    <a:pt x="4805" y="1337"/>
                    <a:pt x="4790" y="1292"/>
                  </a:cubicBezTo>
                  <a:cubicBezTo>
                    <a:pt x="4775" y="1270"/>
                    <a:pt x="4761" y="1262"/>
                    <a:pt x="4753" y="1240"/>
                  </a:cubicBezTo>
                  <a:cubicBezTo>
                    <a:pt x="4746" y="1233"/>
                    <a:pt x="4738" y="1225"/>
                    <a:pt x="4731" y="1225"/>
                  </a:cubicBezTo>
                  <a:cubicBezTo>
                    <a:pt x="4716" y="1218"/>
                    <a:pt x="4701" y="1225"/>
                    <a:pt x="4694" y="1218"/>
                  </a:cubicBezTo>
                  <a:cubicBezTo>
                    <a:pt x="4664" y="1203"/>
                    <a:pt x="4657" y="1166"/>
                    <a:pt x="4642" y="1151"/>
                  </a:cubicBezTo>
                  <a:cubicBezTo>
                    <a:pt x="4605" y="1099"/>
                    <a:pt x="4582" y="1084"/>
                    <a:pt x="4523" y="1099"/>
                  </a:cubicBezTo>
                  <a:cubicBezTo>
                    <a:pt x="4463" y="1106"/>
                    <a:pt x="4426" y="1084"/>
                    <a:pt x="4374" y="1069"/>
                  </a:cubicBezTo>
                  <a:cubicBezTo>
                    <a:pt x="4330" y="1054"/>
                    <a:pt x="4263" y="1010"/>
                    <a:pt x="4226" y="1010"/>
                  </a:cubicBezTo>
                  <a:cubicBezTo>
                    <a:pt x="4226" y="988"/>
                    <a:pt x="4218" y="965"/>
                    <a:pt x="4189" y="958"/>
                  </a:cubicBezTo>
                  <a:cubicBezTo>
                    <a:pt x="4159" y="951"/>
                    <a:pt x="4144" y="980"/>
                    <a:pt x="4115" y="973"/>
                  </a:cubicBezTo>
                  <a:cubicBezTo>
                    <a:pt x="4100" y="995"/>
                    <a:pt x="4107" y="1032"/>
                    <a:pt x="4077" y="1040"/>
                  </a:cubicBezTo>
                  <a:cubicBezTo>
                    <a:pt x="4055" y="1047"/>
                    <a:pt x="4011" y="1040"/>
                    <a:pt x="3988" y="1032"/>
                  </a:cubicBezTo>
                  <a:cubicBezTo>
                    <a:pt x="3936" y="1025"/>
                    <a:pt x="3862" y="1010"/>
                    <a:pt x="3810" y="1017"/>
                  </a:cubicBezTo>
                  <a:cubicBezTo>
                    <a:pt x="3780" y="1025"/>
                    <a:pt x="3758" y="1054"/>
                    <a:pt x="3721" y="1062"/>
                  </a:cubicBezTo>
                  <a:cubicBezTo>
                    <a:pt x="3691" y="1069"/>
                    <a:pt x="3661" y="1077"/>
                    <a:pt x="3632" y="1091"/>
                  </a:cubicBezTo>
                  <a:cubicBezTo>
                    <a:pt x="3617" y="1106"/>
                    <a:pt x="3610" y="1114"/>
                    <a:pt x="3587" y="1114"/>
                  </a:cubicBezTo>
                  <a:cubicBezTo>
                    <a:pt x="3572" y="1121"/>
                    <a:pt x="3558" y="1114"/>
                    <a:pt x="3543" y="1114"/>
                  </a:cubicBezTo>
                  <a:cubicBezTo>
                    <a:pt x="3528" y="1121"/>
                    <a:pt x="3521" y="1136"/>
                    <a:pt x="3513" y="1143"/>
                  </a:cubicBezTo>
                  <a:cubicBezTo>
                    <a:pt x="3498" y="1151"/>
                    <a:pt x="3483" y="1151"/>
                    <a:pt x="3469" y="1151"/>
                  </a:cubicBezTo>
                  <a:cubicBezTo>
                    <a:pt x="3469" y="1166"/>
                    <a:pt x="3461" y="1173"/>
                    <a:pt x="3461" y="1181"/>
                  </a:cubicBezTo>
                  <a:cubicBezTo>
                    <a:pt x="3424" y="1188"/>
                    <a:pt x="3379" y="1173"/>
                    <a:pt x="3342" y="1181"/>
                  </a:cubicBezTo>
                  <a:cubicBezTo>
                    <a:pt x="3298" y="1188"/>
                    <a:pt x="3313" y="1203"/>
                    <a:pt x="3290" y="1233"/>
                  </a:cubicBezTo>
                  <a:cubicBezTo>
                    <a:pt x="3268" y="1255"/>
                    <a:pt x="3253" y="1240"/>
                    <a:pt x="3231" y="1233"/>
                  </a:cubicBezTo>
                  <a:cubicBezTo>
                    <a:pt x="3201" y="1218"/>
                    <a:pt x="3201" y="1225"/>
                    <a:pt x="3164" y="1233"/>
                  </a:cubicBezTo>
                  <a:cubicBezTo>
                    <a:pt x="3142" y="1240"/>
                    <a:pt x="3112" y="1240"/>
                    <a:pt x="3090" y="1240"/>
                  </a:cubicBezTo>
                  <a:cubicBezTo>
                    <a:pt x="3067" y="1240"/>
                    <a:pt x="3045" y="1233"/>
                    <a:pt x="3023" y="1233"/>
                  </a:cubicBezTo>
                  <a:cubicBezTo>
                    <a:pt x="3001" y="1233"/>
                    <a:pt x="2956" y="1255"/>
                    <a:pt x="2941" y="1248"/>
                  </a:cubicBezTo>
                  <a:cubicBezTo>
                    <a:pt x="2882" y="1225"/>
                    <a:pt x="3008" y="1166"/>
                    <a:pt x="3038" y="1166"/>
                  </a:cubicBezTo>
                  <a:cubicBezTo>
                    <a:pt x="3038" y="1143"/>
                    <a:pt x="3038" y="1136"/>
                    <a:pt x="3023" y="1121"/>
                  </a:cubicBezTo>
                  <a:cubicBezTo>
                    <a:pt x="3016" y="1114"/>
                    <a:pt x="3008" y="1114"/>
                    <a:pt x="3001" y="1114"/>
                  </a:cubicBezTo>
                  <a:cubicBezTo>
                    <a:pt x="2993" y="1106"/>
                    <a:pt x="2993" y="1091"/>
                    <a:pt x="2986" y="1084"/>
                  </a:cubicBezTo>
                  <a:cubicBezTo>
                    <a:pt x="2956" y="1054"/>
                    <a:pt x="2934" y="1069"/>
                    <a:pt x="2897" y="1062"/>
                  </a:cubicBezTo>
                  <a:cubicBezTo>
                    <a:pt x="2882" y="1054"/>
                    <a:pt x="2859" y="1054"/>
                    <a:pt x="2852" y="1047"/>
                  </a:cubicBezTo>
                  <a:cubicBezTo>
                    <a:pt x="2837" y="1032"/>
                    <a:pt x="2837" y="1010"/>
                    <a:pt x="2830" y="1002"/>
                  </a:cubicBezTo>
                  <a:cubicBezTo>
                    <a:pt x="2808" y="988"/>
                    <a:pt x="2756" y="995"/>
                    <a:pt x="2726" y="995"/>
                  </a:cubicBezTo>
                  <a:cubicBezTo>
                    <a:pt x="2674" y="988"/>
                    <a:pt x="2659" y="995"/>
                    <a:pt x="2622" y="951"/>
                  </a:cubicBezTo>
                  <a:cubicBezTo>
                    <a:pt x="2577" y="913"/>
                    <a:pt x="2600" y="869"/>
                    <a:pt x="2585" y="817"/>
                  </a:cubicBezTo>
                  <a:cubicBezTo>
                    <a:pt x="2585" y="794"/>
                    <a:pt x="2570" y="765"/>
                    <a:pt x="2548" y="743"/>
                  </a:cubicBezTo>
                  <a:cubicBezTo>
                    <a:pt x="2525" y="713"/>
                    <a:pt x="2503" y="720"/>
                    <a:pt x="2466" y="713"/>
                  </a:cubicBezTo>
                  <a:cubicBezTo>
                    <a:pt x="2407" y="705"/>
                    <a:pt x="2407" y="661"/>
                    <a:pt x="2384" y="616"/>
                  </a:cubicBezTo>
                  <a:cubicBezTo>
                    <a:pt x="2354" y="572"/>
                    <a:pt x="2295" y="609"/>
                    <a:pt x="2251" y="586"/>
                  </a:cubicBezTo>
                  <a:cubicBezTo>
                    <a:pt x="2228" y="572"/>
                    <a:pt x="2221" y="549"/>
                    <a:pt x="2206" y="535"/>
                  </a:cubicBezTo>
                  <a:cubicBezTo>
                    <a:pt x="2191" y="512"/>
                    <a:pt x="2169" y="512"/>
                    <a:pt x="2154" y="497"/>
                  </a:cubicBezTo>
                  <a:cubicBezTo>
                    <a:pt x="2139" y="475"/>
                    <a:pt x="2117" y="438"/>
                    <a:pt x="2109" y="416"/>
                  </a:cubicBezTo>
                  <a:cubicBezTo>
                    <a:pt x="2095" y="379"/>
                    <a:pt x="2095" y="349"/>
                    <a:pt x="2072" y="319"/>
                  </a:cubicBezTo>
                  <a:cubicBezTo>
                    <a:pt x="2035" y="267"/>
                    <a:pt x="1976" y="208"/>
                    <a:pt x="1902" y="238"/>
                  </a:cubicBezTo>
                  <a:cubicBezTo>
                    <a:pt x="1887" y="245"/>
                    <a:pt x="1894" y="260"/>
                    <a:pt x="1872" y="267"/>
                  </a:cubicBezTo>
                  <a:cubicBezTo>
                    <a:pt x="1850" y="275"/>
                    <a:pt x="1835" y="260"/>
                    <a:pt x="1827" y="245"/>
                  </a:cubicBezTo>
                  <a:cubicBezTo>
                    <a:pt x="1820" y="215"/>
                    <a:pt x="1835" y="163"/>
                    <a:pt x="1835" y="134"/>
                  </a:cubicBezTo>
                  <a:cubicBezTo>
                    <a:pt x="1835" y="82"/>
                    <a:pt x="1812" y="89"/>
                    <a:pt x="1760" y="82"/>
                  </a:cubicBezTo>
                  <a:cubicBezTo>
                    <a:pt x="1723" y="82"/>
                    <a:pt x="1686" y="82"/>
                    <a:pt x="1657" y="67"/>
                  </a:cubicBezTo>
                  <a:cubicBezTo>
                    <a:pt x="1649" y="67"/>
                    <a:pt x="1649" y="59"/>
                    <a:pt x="1642" y="52"/>
                  </a:cubicBezTo>
                  <a:cubicBezTo>
                    <a:pt x="1634" y="52"/>
                    <a:pt x="1619" y="52"/>
                    <a:pt x="1612" y="52"/>
                  </a:cubicBezTo>
                  <a:cubicBezTo>
                    <a:pt x="1590" y="52"/>
                    <a:pt x="1575" y="52"/>
                    <a:pt x="1552" y="59"/>
                  </a:cubicBezTo>
                  <a:cubicBezTo>
                    <a:pt x="1508" y="67"/>
                    <a:pt x="1478" y="96"/>
                    <a:pt x="1456" y="37"/>
                  </a:cubicBezTo>
                  <a:cubicBezTo>
                    <a:pt x="1441" y="37"/>
                    <a:pt x="1441" y="15"/>
                    <a:pt x="1426" y="7"/>
                  </a:cubicBezTo>
                  <a:cubicBezTo>
                    <a:pt x="1412" y="0"/>
                    <a:pt x="1374" y="7"/>
                    <a:pt x="1360" y="15"/>
                  </a:cubicBezTo>
                  <a:cubicBezTo>
                    <a:pt x="1337" y="22"/>
                    <a:pt x="1345" y="44"/>
                    <a:pt x="1322" y="52"/>
                  </a:cubicBezTo>
                  <a:cubicBezTo>
                    <a:pt x="1300" y="67"/>
                    <a:pt x="1293" y="44"/>
                    <a:pt x="1270" y="37"/>
                  </a:cubicBezTo>
                  <a:cubicBezTo>
                    <a:pt x="1226" y="30"/>
                    <a:pt x="1204" y="52"/>
                    <a:pt x="1166" y="67"/>
                  </a:cubicBezTo>
                  <a:cubicBezTo>
                    <a:pt x="1122" y="74"/>
                    <a:pt x="1100" y="89"/>
                    <a:pt x="1055" y="89"/>
                  </a:cubicBezTo>
                  <a:cubicBezTo>
                    <a:pt x="1048" y="104"/>
                    <a:pt x="1048" y="111"/>
                    <a:pt x="1048" y="126"/>
                  </a:cubicBezTo>
                  <a:cubicBezTo>
                    <a:pt x="988" y="126"/>
                    <a:pt x="958" y="111"/>
                    <a:pt x="907" y="96"/>
                  </a:cubicBezTo>
                  <a:cubicBezTo>
                    <a:pt x="869" y="89"/>
                    <a:pt x="780" y="59"/>
                    <a:pt x="743" y="82"/>
                  </a:cubicBezTo>
                  <a:cubicBezTo>
                    <a:pt x="788" y="104"/>
                    <a:pt x="832" y="74"/>
                    <a:pt x="847" y="141"/>
                  </a:cubicBezTo>
                  <a:cubicBezTo>
                    <a:pt x="855" y="141"/>
                    <a:pt x="862" y="149"/>
                    <a:pt x="877" y="156"/>
                  </a:cubicBezTo>
                  <a:cubicBezTo>
                    <a:pt x="877" y="171"/>
                    <a:pt x="877" y="178"/>
                    <a:pt x="877" y="193"/>
                  </a:cubicBezTo>
                  <a:cubicBezTo>
                    <a:pt x="855" y="200"/>
                    <a:pt x="840" y="200"/>
                    <a:pt x="817" y="200"/>
                  </a:cubicBezTo>
                  <a:cubicBezTo>
                    <a:pt x="795" y="200"/>
                    <a:pt x="773" y="208"/>
                    <a:pt x="750" y="215"/>
                  </a:cubicBezTo>
                  <a:cubicBezTo>
                    <a:pt x="698" y="223"/>
                    <a:pt x="676" y="193"/>
                    <a:pt x="632" y="186"/>
                  </a:cubicBezTo>
                  <a:cubicBezTo>
                    <a:pt x="587" y="171"/>
                    <a:pt x="543" y="186"/>
                    <a:pt x="498" y="186"/>
                  </a:cubicBezTo>
                  <a:cubicBezTo>
                    <a:pt x="483" y="186"/>
                    <a:pt x="446" y="178"/>
                    <a:pt x="431" y="186"/>
                  </a:cubicBezTo>
                  <a:cubicBezTo>
                    <a:pt x="416" y="193"/>
                    <a:pt x="402" y="215"/>
                    <a:pt x="387" y="230"/>
                  </a:cubicBezTo>
                  <a:cubicBezTo>
                    <a:pt x="387" y="260"/>
                    <a:pt x="372" y="275"/>
                    <a:pt x="342" y="275"/>
                  </a:cubicBezTo>
                  <a:cubicBezTo>
                    <a:pt x="335" y="297"/>
                    <a:pt x="327" y="327"/>
                    <a:pt x="320" y="349"/>
                  </a:cubicBezTo>
                  <a:cubicBezTo>
                    <a:pt x="298" y="356"/>
                    <a:pt x="275" y="349"/>
                    <a:pt x="253" y="349"/>
                  </a:cubicBezTo>
                  <a:cubicBezTo>
                    <a:pt x="253" y="431"/>
                    <a:pt x="142" y="416"/>
                    <a:pt x="134" y="490"/>
                  </a:cubicBezTo>
                  <a:cubicBezTo>
                    <a:pt x="127" y="490"/>
                    <a:pt x="127" y="490"/>
                    <a:pt x="127" y="497"/>
                  </a:cubicBezTo>
                  <a:cubicBezTo>
                    <a:pt x="90" y="505"/>
                    <a:pt x="75" y="460"/>
                    <a:pt x="45" y="505"/>
                  </a:cubicBezTo>
                  <a:cubicBezTo>
                    <a:pt x="38" y="520"/>
                    <a:pt x="45" y="535"/>
                    <a:pt x="38" y="549"/>
                  </a:cubicBezTo>
                  <a:cubicBezTo>
                    <a:pt x="38" y="564"/>
                    <a:pt x="8" y="586"/>
                    <a:pt x="8" y="594"/>
                  </a:cubicBezTo>
                  <a:cubicBezTo>
                    <a:pt x="8" y="609"/>
                    <a:pt x="15" y="609"/>
                    <a:pt x="23" y="624"/>
                  </a:cubicBezTo>
                  <a:cubicBezTo>
                    <a:pt x="30" y="646"/>
                    <a:pt x="30" y="668"/>
                    <a:pt x="23" y="698"/>
                  </a:cubicBezTo>
                  <a:cubicBezTo>
                    <a:pt x="15" y="705"/>
                    <a:pt x="0" y="713"/>
                    <a:pt x="15" y="728"/>
                  </a:cubicBezTo>
                  <a:cubicBezTo>
                    <a:pt x="15" y="728"/>
                    <a:pt x="53" y="728"/>
                    <a:pt x="60" y="728"/>
                  </a:cubicBezTo>
                  <a:cubicBezTo>
                    <a:pt x="45" y="765"/>
                    <a:pt x="112" y="750"/>
                    <a:pt x="105" y="794"/>
                  </a:cubicBezTo>
                  <a:cubicBezTo>
                    <a:pt x="134" y="794"/>
                    <a:pt x="142" y="757"/>
                    <a:pt x="179" y="765"/>
                  </a:cubicBezTo>
                  <a:cubicBezTo>
                    <a:pt x="179" y="772"/>
                    <a:pt x="179" y="772"/>
                    <a:pt x="179" y="772"/>
                  </a:cubicBezTo>
                  <a:cubicBezTo>
                    <a:pt x="208" y="780"/>
                    <a:pt x="231" y="750"/>
                    <a:pt x="260" y="765"/>
                  </a:cubicBezTo>
                  <a:cubicBezTo>
                    <a:pt x="268" y="765"/>
                    <a:pt x="268" y="780"/>
                    <a:pt x="275" y="780"/>
                  </a:cubicBezTo>
                  <a:cubicBezTo>
                    <a:pt x="283" y="787"/>
                    <a:pt x="290" y="780"/>
                    <a:pt x="298" y="780"/>
                  </a:cubicBezTo>
                  <a:cubicBezTo>
                    <a:pt x="313" y="787"/>
                    <a:pt x="327" y="787"/>
                    <a:pt x="342" y="787"/>
                  </a:cubicBezTo>
                  <a:cubicBezTo>
                    <a:pt x="342" y="809"/>
                    <a:pt x="364" y="824"/>
                    <a:pt x="372" y="839"/>
                  </a:cubicBezTo>
                  <a:cubicBezTo>
                    <a:pt x="379" y="861"/>
                    <a:pt x="372" y="884"/>
                    <a:pt x="379" y="898"/>
                  </a:cubicBezTo>
                  <a:cubicBezTo>
                    <a:pt x="387" y="936"/>
                    <a:pt x="402" y="913"/>
                    <a:pt x="424" y="928"/>
                  </a:cubicBezTo>
                  <a:cubicBezTo>
                    <a:pt x="446" y="943"/>
                    <a:pt x="431" y="973"/>
                    <a:pt x="461" y="965"/>
                  </a:cubicBezTo>
                  <a:cubicBezTo>
                    <a:pt x="476" y="988"/>
                    <a:pt x="505" y="973"/>
                    <a:pt x="528" y="988"/>
                  </a:cubicBezTo>
                  <a:cubicBezTo>
                    <a:pt x="543" y="995"/>
                    <a:pt x="550" y="1017"/>
                    <a:pt x="558" y="1025"/>
                  </a:cubicBezTo>
                  <a:cubicBezTo>
                    <a:pt x="572" y="1032"/>
                    <a:pt x="587" y="1040"/>
                    <a:pt x="602" y="1040"/>
                  </a:cubicBezTo>
                  <a:cubicBezTo>
                    <a:pt x="654" y="1054"/>
                    <a:pt x="706" y="1032"/>
                    <a:pt x="750" y="1062"/>
                  </a:cubicBezTo>
                  <a:cubicBezTo>
                    <a:pt x="750" y="1069"/>
                    <a:pt x="750" y="1084"/>
                    <a:pt x="750" y="1099"/>
                  </a:cubicBezTo>
                  <a:cubicBezTo>
                    <a:pt x="736" y="1099"/>
                    <a:pt x="736" y="1106"/>
                    <a:pt x="736" y="1121"/>
                  </a:cubicBezTo>
                  <a:cubicBezTo>
                    <a:pt x="684" y="1121"/>
                    <a:pt x="669" y="1233"/>
                    <a:pt x="713" y="1255"/>
                  </a:cubicBezTo>
                  <a:cubicBezTo>
                    <a:pt x="721" y="1262"/>
                    <a:pt x="743" y="1255"/>
                    <a:pt x="750" y="1255"/>
                  </a:cubicBezTo>
                  <a:cubicBezTo>
                    <a:pt x="773" y="1262"/>
                    <a:pt x="765" y="1285"/>
                    <a:pt x="780" y="1292"/>
                  </a:cubicBezTo>
                  <a:cubicBezTo>
                    <a:pt x="803" y="1307"/>
                    <a:pt x="840" y="1314"/>
                    <a:pt x="847" y="1344"/>
                  </a:cubicBezTo>
                  <a:cubicBezTo>
                    <a:pt x="877" y="1344"/>
                    <a:pt x="914" y="1337"/>
                    <a:pt x="921" y="1366"/>
                  </a:cubicBezTo>
                  <a:cubicBezTo>
                    <a:pt x="936" y="1388"/>
                    <a:pt x="914" y="1418"/>
                    <a:pt x="899" y="1441"/>
                  </a:cubicBezTo>
                  <a:cubicBezTo>
                    <a:pt x="892" y="1455"/>
                    <a:pt x="884" y="1463"/>
                    <a:pt x="884" y="1478"/>
                  </a:cubicBezTo>
                  <a:cubicBezTo>
                    <a:pt x="884" y="1493"/>
                    <a:pt x="892" y="1507"/>
                    <a:pt x="877" y="1522"/>
                  </a:cubicBezTo>
                  <a:cubicBezTo>
                    <a:pt x="877" y="1530"/>
                    <a:pt x="855" y="1530"/>
                    <a:pt x="840" y="1537"/>
                  </a:cubicBezTo>
                  <a:cubicBezTo>
                    <a:pt x="832" y="1545"/>
                    <a:pt x="825" y="1567"/>
                    <a:pt x="825" y="1574"/>
                  </a:cubicBezTo>
                  <a:cubicBezTo>
                    <a:pt x="803" y="1574"/>
                    <a:pt x="788" y="1574"/>
                    <a:pt x="765" y="1574"/>
                  </a:cubicBezTo>
                  <a:cubicBezTo>
                    <a:pt x="758" y="1574"/>
                    <a:pt x="743" y="1574"/>
                    <a:pt x="736" y="1574"/>
                  </a:cubicBezTo>
                  <a:cubicBezTo>
                    <a:pt x="721" y="1582"/>
                    <a:pt x="713" y="1589"/>
                    <a:pt x="713" y="1589"/>
                  </a:cubicBezTo>
                  <a:cubicBezTo>
                    <a:pt x="698" y="1596"/>
                    <a:pt x="661" y="1596"/>
                    <a:pt x="654" y="1604"/>
                  </a:cubicBezTo>
                  <a:cubicBezTo>
                    <a:pt x="639" y="1619"/>
                    <a:pt x="647" y="1648"/>
                    <a:pt x="647" y="1663"/>
                  </a:cubicBezTo>
                  <a:cubicBezTo>
                    <a:pt x="647" y="1693"/>
                    <a:pt x="639" y="1700"/>
                    <a:pt x="632" y="1723"/>
                  </a:cubicBezTo>
                  <a:cubicBezTo>
                    <a:pt x="610" y="1760"/>
                    <a:pt x="617" y="1753"/>
                    <a:pt x="595" y="1753"/>
                  </a:cubicBezTo>
                  <a:cubicBezTo>
                    <a:pt x="565" y="1745"/>
                    <a:pt x="498" y="1730"/>
                    <a:pt x="476" y="1753"/>
                  </a:cubicBezTo>
                  <a:cubicBezTo>
                    <a:pt x="468" y="1760"/>
                    <a:pt x="468" y="1790"/>
                    <a:pt x="468" y="1804"/>
                  </a:cubicBezTo>
                  <a:cubicBezTo>
                    <a:pt x="461" y="1827"/>
                    <a:pt x="439" y="1886"/>
                    <a:pt x="461" y="1893"/>
                  </a:cubicBezTo>
                  <a:cubicBezTo>
                    <a:pt x="461" y="1931"/>
                    <a:pt x="461" y="1968"/>
                    <a:pt x="468" y="2005"/>
                  </a:cubicBezTo>
                  <a:cubicBezTo>
                    <a:pt x="476" y="2005"/>
                    <a:pt x="476" y="2012"/>
                    <a:pt x="483" y="2012"/>
                  </a:cubicBezTo>
                  <a:cubicBezTo>
                    <a:pt x="483" y="2079"/>
                    <a:pt x="483" y="2139"/>
                    <a:pt x="498" y="2205"/>
                  </a:cubicBezTo>
                  <a:cubicBezTo>
                    <a:pt x="513" y="2235"/>
                    <a:pt x="520" y="2265"/>
                    <a:pt x="520" y="2295"/>
                  </a:cubicBezTo>
                  <a:cubicBezTo>
                    <a:pt x="513" y="2309"/>
                    <a:pt x="505" y="2317"/>
                    <a:pt x="505" y="2332"/>
                  </a:cubicBezTo>
                  <a:cubicBezTo>
                    <a:pt x="505" y="2339"/>
                    <a:pt x="520" y="2339"/>
                    <a:pt x="520" y="2354"/>
                  </a:cubicBezTo>
                  <a:cubicBezTo>
                    <a:pt x="520" y="2361"/>
                    <a:pt x="520" y="2369"/>
                    <a:pt x="520" y="2376"/>
                  </a:cubicBezTo>
                  <a:cubicBezTo>
                    <a:pt x="520" y="2413"/>
                    <a:pt x="498" y="2443"/>
                    <a:pt x="498" y="2473"/>
                  </a:cubicBezTo>
                  <a:cubicBezTo>
                    <a:pt x="498" y="2480"/>
                    <a:pt x="505" y="2503"/>
                    <a:pt x="513" y="2510"/>
                  </a:cubicBezTo>
                  <a:cubicBezTo>
                    <a:pt x="513" y="2532"/>
                    <a:pt x="520" y="2555"/>
                    <a:pt x="520" y="2577"/>
                  </a:cubicBezTo>
                  <a:cubicBezTo>
                    <a:pt x="520" y="2592"/>
                    <a:pt x="520" y="2614"/>
                    <a:pt x="513" y="2629"/>
                  </a:cubicBezTo>
                  <a:cubicBezTo>
                    <a:pt x="513" y="2644"/>
                    <a:pt x="491" y="2658"/>
                    <a:pt x="491" y="2666"/>
                  </a:cubicBezTo>
                  <a:cubicBezTo>
                    <a:pt x="483" y="2688"/>
                    <a:pt x="498" y="2688"/>
                    <a:pt x="505" y="2703"/>
                  </a:cubicBezTo>
                  <a:cubicBezTo>
                    <a:pt x="505" y="2718"/>
                    <a:pt x="505" y="2740"/>
                    <a:pt x="505" y="2755"/>
                  </a:cubicBezTo>
                  <a:lnTo>
                    <a:pt x="513" y="2755"/>
                  </a:lnTo>
                  <a:cubicBezTo>
                    <a:pt x="513" y="2785"/>
                    <a:pt x="505" y="2807"/>
                    <a:pt x="505" y="2829"/>
                  </a:cubicBezTo>
                  <a:cubicBezTo>
                    <a:pt x="550" y="2829"/>
                    <a:pt x="595" y="2844"/>
                    <a:pt x="587" y="2896"/>
                  </a:cubicBezTo>
                  <a:cubicBezTo>
                    <a:pt x="632" y="2903"/>
                    <a:pt x="765" y="2903"/>
                    <a:pt x="780" y="2963"/>
                  </a:cubicBezTo>
                  <a:cubicBezTo>
                    <a:pt x="803" y="2970"/>
                    <a:pt x="803" y="3000"/>
                    <a:pt x="825" y="3007"/>
                  </a:cubicBezTo>
                  <a:cubicBezTo>
                    <a:pt x="840" y="3022"/>
                    <a:pt x="862" y="3007"/>
                    <a:pt x="877" y="3015"/>
                  </a:cubicBezTo>
                  <a:cubicBezTo>
                    <a:pt x="914" y="3037"/>
                    <a:pt x="884" y="3126"/>
                    <a:pt x="958" y="3111"/>
                  </a:cubicBezTo>
                  <a:cubicBezTo>
                    <a:pt x="958" y="3104"/>
                    <a:pt x="966" y="3097"/>
                    <a:pt x="966" y="3089"/>
                  </a:cubicBezTo>
                  <a:cubicBezTo>
                    <a:pt x="1018" y="3089"/>
                    <a:pt x="1048" y="3119"/>
                    <a:pt x="1100" y="3119"/>
                  </a:cubicBezTo>
                  <a:cubicBezTo>
                    <a:pt x="1100" y="3104"/>
                    <a:pt x="1100" y="3089"/>
                    <a:pt x="1100" y="3074"/>
                  </a:cubicBezTo>
                  <a:cubicBezTo>
                    <a:pt x="1115" y="3067"/>
                    <a:pt x="1129" y="3060"/>
                    <a:pt x="1152" y="3060"/>
                  </a:cubicBezTo>
                  <a:cubicBezTo>
                    <a:pt x="1152" y="3097"/>
                    <a:pt x="1122" y="3126"/>
                    <a:pt x="1129" y="3163"/>
                  </a:cubicBezTo>
                  <a:cubicBezTo>
                    <a:pt x="1137" y="3163"/>
                    <a:pt x="1137" y="3163"/>
                    <a:pt x="1137" y="3163"/>
                  </a:cubicBezTo>
                  <a:cubicBezTo>
                    <a:pt x="1137" y="3186"/>
                    <a:pt x="1144" y="3200"/>
                    <a:pt x="1129" y="3230"/>
                  </a:cubicBezTo>
                  <a:cubicBezTo>
                    <a:pt x="1129" y="3238"/>
                    <a:pt x="1085" y="3260"/>
                    <a:pt x="1122" y="3275"/>
                  </a:cubicBezTo>
                  <a:cubicBezTo>
                    <a:pt x="1122" y="3290"/>
                    <a:pt x="1122" y="3312"/>
                    <a:pt x="1129" y="3319"/>
                  </a:cubicBezTo>
                  <a:cubicBezTo>
                    <a:pt x="1152" y="3290"/>
                    <a:pt x="1226" y="3297"/>
                    <a:pt x="1263" y="3305"/>
                  </a:cubicBezTo>
                  <a:cubicBezTo>
                    <a:pt x="1263" y="3319"/>
                    <a:pt x="1270" y="3334"/>
                    <a:pt x="1278" y="3349"/>
                  </a:cubicBezTo>
                  <a:cubicBezTo>
                    <a:pt x="1285" y="3349"/>
                    <a:pt x="1293" y="3349"/>
                    <a:pt x="1293" y="3349"/>
                  </a:cubicBezTo>
                  <a:lnTo>
                    <a:pt x="1293" y="3357"/>
                  </a:lnTo>
                  <a:cubicBezTo>
                    <a:pt x="1307" y="3357"/>
                    <a:pt x="1322" y="3357"/>
                    <a:pt x="1330" y="3357"/>
                  </a:cubicBezTo>
                  <a:cubicBezTo>
                    <a:pt x="1330" y="3342"/>
                    <a:pt x="1337" y="3334"/>
                    <a:pt x="1352" y="3334"/>
                  </a:cubicBezTo>
                  <a:cubicBezTo>
                    <a:pt x="1352" y="3334"/>
                    <a:pt x="1352" y="3334"/>
                    <a:pt x="1352" y="3327"/>
                  </a:cubicBezTo>
                  <a:cubicBezTo>
                    <a:pt x="1367" y="3327"/>
                    <a:pt x="1382" y="3327"/>
                    <a:pt x="1389" y="3327"/>
                  </a:cubicBezTo>
                  <a:cubicBezTo>
                    <a:pt x="1397" y="3357"/>
                    <a:pt x="1419" y="3364"/>
                    <a:pt x="1412" y="3386"/>
                  </a:cubicBezTo>
                  <a:cubicBezTo>
                    <a:pt x="1434" y="3386"/>
                    <a:pt x="1456" y="3386"/>
                    <a:pt x="1471" y="3386"/>
                  </a:cubicBezTo>
                  <a:cubicBezTo>
                    <a:pt x="1493" y="3394"/>
                    <a:pt x="1538" y="3438"/>
                    <a:pt x="1545" y="3460"/>
                  </a:cubicBezTo>
                  <a:cubicBezTo>
                    <a:pt x="1545" y="3468"/>
                    <a:pt x="1545" y="3483"/>
                    <a:pt x="1538" y="3497"/>
                  </a:cubicBezTo>
                  <a:lnTo>
                    <a:pt x="1545" y="3497"/>
                  </a:lnTo>
                  <a:cubicBezTo>
                    <a:pt x="1575" y="3512"/>
                    <a:pt x="1590" y="3520"/>
                    <a:pt x="1619" y="352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E556EE7F-FAC0-5848-96FB-DD0F1B6F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663" y="6998675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7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" y="0"/>
                  </a:cubicBez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60F95984-B873-0F4D-BAEB-4BBCF1DA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6272" y="5804178"/>
              <a:ext cx="1791984" cy="1276416"/>
            </a:xfrm>
            <a:custGeom>
              <a:avLst/>
              <a:gdLst>
                <a:gd name="T0" fmla="*/ 1819 w 4145"/>
                <a:gd name="T1" fmla="*/ 2852 h 2956"/>
                <a:gd name="T2" fmla="*/ 1961 w 4145"/>
                <a:gd name="T3" fmla="*/ 2926 h 2956"/>
                <a:gd name="T4" fmla="*/ 2064 w 4145"/>
                <a:gd name="T5" fmla="*/ 2785 h 2956"/>
                <a:gd name="T6" fmla="*/ 2287 w 4145"/>
                <a:gd name="T7" fmla="*/ 2740 h 2956"/>
                <a:gd name="T8" fmla="*/ 2310 w 4145"/>
                <a:gd name="T9" fmla="*/ 2658 h 2956"/>
                <a:gd name="T10" fmla="*/ 2421 w 4145"/>
                <a:gd name="T11" fmla="*/ 2347 h 2956"/>
                <a:gd name="T12" fmla="*/ 2480 w 4145"/>
                <a:gd name="T13" fmla="*/ 2146 h 2956"/>
                <a:gd name="T14" fmla="*/ 2495 w 4145"/>
                <a:gd name="T15" fmla="*/ 2072 h 2956"/>
                <a:gd name="T16" fmla="*/ 2480 w 4145"/>
                <a:gd name="T17" fmla="*/ 1901 h 2956"/>
                <a:gd name="T18" fmla="*/ 2584 w 4145"/>
                <a:gd name="T19" fmla="*/ 1738 h 2956"/>
                <a:gd name="T20" fmla="*/ 2748 w 4145"/>
                <a:gd name="T21" fmla="*/ 1641 h 2956"/>
                <a:gd name="T22" fmla="*/ 2874 w 4145"/>
                <a:gd name="T23" fmla="*/ 1426 h 2956"/>
                <a:gd name="T24" fmla="*/ 3074 w 4145"/>
                <a:gd name="T25" fmla="*/ 1144 h 2956"/>
                <a:gd name="T26" fmla="*/ 3156 w 4145"/>
                <a:gd name="T27" fmla="*/ 1151 h 2956"/>
                <a:gd name="T28" fmla="*/ 3438 w 4145"/>
                <a:gd name="T29" fmla="*/ 884 h 2956"/>
                <a:gd name="T30" fmla="*/ 3572 w 4145"/>
                <a:gd name="T31" fmla="*/ 787 h 2956"/>
                <a:gd name="T32" fmla="*/ 3720 w 4145"/>
                <a:gd name="T33" fmla="*/ 706 h 2956"/>
                <a:gd name="T34" fmla="*/ 3802 w 4145"/>
                <a:gd name="T35" fmla="*/ 579 h 2956"/>
                <a:gd name="T36" fmla="*/ 4040 w 4145"/>
                <a:gd name="T37" fmla="*/ 527 h 2956"/>
                <a:gd name="T38" fmla="*/ 4055 w 4145"/>
                <a:gd name="T39" fmla="*/ 423 h 2956"/>
                <a:gd name="T40" fmla="*/ 3988 w 4145"/>
                <a:gd name="T41" fmla="*/ 119 h 2956"/>
                <a:gd name="T42" fmla="*/ 3965 w 4145"/>
                <a:gd name="T43" fmla="*/ 22 h 2956"/>
                <a:gd name="T44" fmla="*/ 3765 w 4145"/>
                <a:gd name="T45" fmla="*/ 97 h 2956"/>
                <a:gd name="T46" fmla="*/ 3617 w 4145"/>
                <a:gd name="T47" fmla="*/ 134 h 2956"/>
                <a:gd name="T48" fmla="*/ 3520 w 4145"/>
                <a:gd name="T49" fmla="*/ 193 h 2956"/>
                <a:gd name="T50" fmla="*/ 3394 w 4145"/>
                <a:gd name="T51" fmla="*/ 238 h 2956"/>
                <a:gd name="T52" fmla="*/ 3342 w 4145"/>
                <a:gd name="T53" fmla="*/ 267 h 2956"/>
                <a:gd name="T54" fmla="*/ 3149 w 4145"/>
                <a:gd name="T55" fmla="*/ 364 h 2956"/>
                <a:gd name="T56" fmla="*/ 2948 w 4145"/>
                <a:gd name="T57" fmla="*/ 357 h 2956"/>
                <a:gd name="T58" fmla="*/ 2963 w 4145"/>
                <a:gd name="T59" fmla="*/ 483 h 2956"/>
                <a:gd name="T60" fmla="*/ 2844 w 4145"/>
                <a:gd name="T61" fmla="*/ 602 h 2956"/>
                <a:gd name="T62" fmla="*/ 2748 w 4145"/>
                <a:gd name="T63" fmla="*/ 780 h 2956"/>
                <a:gd name="T64" fmla="*/ 2569 w 4145"/>
                <a:gd name="T65" fmla="*/ 869 h 2956"/>
                <a:gd name="T66" fmla="*/ 2354 w 4145"/>
                <a:gd name="T67" fmla="*/ 914 h 2956"/>
                <a:gd name="T68" fmla="*/ 2020 w 4145"/>
                <a:gd name="T69" fmla="*/ 869 h 2956"/>
                <a:gd name="T70" fmla="*/ 1842 w 4145"/>
                <a:gd name="T71" fmla="*/ 951 h 2956"/>
                <a:gd name="T72" fmla="*/ 1648 w 4145"/>
                <a:gd name="T73" fmla="*/ 995 h 2956"/>
                <a:gd name="T74" fmla="*/ 1515 w 4145"/>
                <a:gd name="T75" fmla="*/ 995 h 2956"/>
                <a:gd name="T76" fmla="*/ 1337 w 4145"/>
                <a:gd name="T77" fmla="*/ 1040 h 2956"/>
                <a:gd name="T78" fmla="*/ 1188 w 4145"/>
                <a:gd name="T79" fmla="*/ 1025 h 2956"/>
                <a:gd name="T80" fmla="*/ 906 w 4145"/>
                <a:gd name="T81" fmla="*/ 1084 h 2956"/>
                <a:gd name="T82" fmla="*/ 549 w 4145"/>
                <a:gd name="T83" fmla="*/ 980 h 2956"/>
                <a:gd name="T84" fmla="*/ 223 w 4145"/>
                <a:gd name="T85" fmla="*/ 1099 h 2956"/>
                <a:gd name="T86" fmla="*/ 156 w 4145"/>
                <a:gd name="T87" fmla="*/ 1359 h 2956"/>
                <a:gd name="T88" fmla="*/ 0 w 4145"/>
                <a:gd name="T89" fmla="*/ 1545 h 2956"/>
                <a:gd name="T90" fmla="*/ 126 w 4145"/>
                <a:gd name="T91" fmla="*/ 1775 h 2956"/>
                <a:gd name="T92" fmla="*/ 193 w 4145"/>
                <a:gd name="T93" fmla="*/ 1886 h 2956"/>
                <a:gd name="T94" fmla="*/ 267 w 4145"/>
                <a:gd name="T95" fmla="*/ 1760 h 2956"/>
                <a:gd name="T96" fmla="*/ 631 w 4145"/>
                <a:gd name="T97" fmla="*/ 1730 h 2956"/>
                <a:gd name="T98" fmla="*/ 951 w 4145"/>
                <a:gd name="T99" fmla="*/ 1767 h 2956"/>
                <a:gd name="T100" fmla="*/ 1069 w 4145"/>
                <a:gd name="T101" fmla="*/ 1856 h 2956"/>
                <a:gd name="T102" fmla="*/ 1262 w 4145"/>
                <a:gd name="T103" fmla="*/ 1782 h 2956"/>
                <a:gd name="T104" fmla="*/ 1418 w 4145"/>
                <a:gd name="T105" fmla="*/ 1745 h 2956"/>
                <a:gd name="T106" fmla="*/ 1686 w 4145"/>
                <a:gd name="T107" fmla="*/ 1619 h 2956"/>
                <a:gd name="T108" fmla="*/ 1730 w 4145"/>
                <a:gd name="T109" fmla="*/ 1767 h 2956"/>
                <a:gd name="T110" fmla="*/ 1968 w 4145"/>
                <a:gd name="T111" fmla="*/ 1886 h 2956"/>
                <a:gd name="T112" fmla="*/ 2131 w 4145"/>
                <a:gd name="T113" fmla="*/ 2168 h 2956"/>
                <a:gd name="T114" fmla="*/ 1931 w 4145"/>
                <a:gd name="T115" fmla="*/ 2369 h 2956"/>
                <a:gd name="T116" fmla="*/ 1856 w 4145"/>
                <a:gd name="T117" fmla="*/ 2495 h 2956"/>
                <a:gd name="T118" fmla="*/ 1753 w 4145"/>
                <a:gd name="T119" fmla="*/ 2725 h 2956"/>
                <a:gd name="T120" fmla="*/ 1753 w 4145"/>
                <a:gd name="T121" fmla="*/ 2881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2956">
                  <a:moveTo>
                    <a:pt x="1753" y="2881"/>
                  </a:moveTo>
                  <a:lnTo>
                    <a:pt x="1753" y="2881"/>
                  </a:lnTo>
                  <a:cubicBezTo>
                    <a:pt x="1753" y="2881"/>
                    <a:pt x="1782" y="2881"/>
                    <a:pt x="1812" y="2874"/>
                  </a:cubicBezTo>
                  <a:cubicBezTo>
                    <a:pt x="1812" y="2866"/>
                    <a:pt x="1812" y="2859"/>
                    <a:pt x="1819" y="2852"/>
                  </a:cubicBezTo>
                  <a:cubicBezTo>
                    <a:pt x="1812" y="2859"/>
                    <a:pt x="1812" y="2866"/>
                    <a:pt x="1812" y="2874"/>
                  </a:cubicBezTo>
                  <a:cubicBezTo>
                    <a:pt x="1849" y="2874"/>
                    <a:pt x="1886" y="2866"/>
                    <a:pt x="1894" y="2866"/>
                  </a:cubicBezTo>
                  <a:cubicBezTo>
                    <a:pt x="1894" y="2896"/>
                    <a:pt x="1894" y="2918"/>
                    <a:pt x="1894" y="2948"/>
                  </a:cubicBezTo>
                  <a:cubicBezTo>
                    <a:pt x="1916" y="2955"/>
                    <a:pt x="1946" y="2941"/>
                    <a:pt x="1961" y="2926"/>
                  </a:cubicBezTo>
                  <a:cubicBezTo>
                    <a:pt x="1983" y="2904"/>
                    <a:pt x="1983" y="2889"/>
                    <a:pt x="1983" y="2859"/>
                  </a:cubicBezTo>
                  <a:cubicBezTo>
                    <a:pt x="1998" y="2859"/>
                    <a:pt x="2013" y="2859"/>
                    <a:pt x="2020" y="2859"/>
                  </a:cubicBezTo>
                  <a:cubicBezTo>
                    <a:pt x="2020" y="2844"/>
                    <a:pt x="2020" y="2822"/>
                    <a:pt x="2027" y="2814"/>
                  </a:cubicBezTo>
                  <a:cubicBezTo>
                    <a:pt x="2035" y="2792"/>
                    <a:pt x="2050" y="2792"/>
                    <a:pt x="2064" y="2785"/>
                  </a:cubicBezTo>
                  <a:cubicBezTo>
                    <a:pt x="2087" y="2763"/>
                    <a:pt x="2087" y="2710"/>
                    <a:pt x="2087" y="2681"/>
                  </a:cubicBezTo>
                  <a:cubicBezTo>
                    <a:pt x="2102" y="2710"/>
                    <a:pt x="2146" y="2733"/>
                    <a:pt x="2153" y="2763"/>
                  </a:cubicBezTo>
                  <a:cubicBezTo>
                    <a:pt x="2183" y="2770"/>
                    <a:pt x="2198" y="2740"/>
                    <a:pt x="2220" y="2733"/>
                  </a:cubicBezTo>
                  <a:cubicBezTo>
                    <a:pt x="2243" y="2733"/>
                    <a:pt x="2265" y="2748"/>
                    <a:pt x="2287" y="2740"/>
                  </a:cubicBezTo>
                  <a:cubicBezTo>
                    <a:pt x="2272" y="2710"/>
                    <a:pt x="2258" y="2688"/>
                    <a:pt x="2250" y="2666"/>
                  </a:cubicBezTo>
                  <a:cubicBezTo>
                    <a:pt x="2258" y="2688"/>
                    <a:pt x="2272" y="2710"/>
                    <a:pt x="2287" y="2740"/>
                  </a:cubicBezTo>
                  <a:cubicBezTo>
                    <a:pt x="2287" y="2740"/>
                    <a:pt x="2287" y="2740"/>
                    <a:pt x="2295" y="2733"/>
                  </a:cubicBezTo>
                  <a:cubicBezTo>
                    <a:pt x="2295" y="2703"/>
                    <a:pt x="2295" y="2688"/>
                    <a:pt x="2310" y="2658"/>
                  </a:cubicBezTo>
                  <a:cubicBezTo>
                    <a:pt x="2324" y="2636"/>
                    <a:pt x="2324" y="2614"/>
                    <a:pt x="2324" y="2584"/>
                  </a:cubicBezTo>
                  <a:cubicBezTo>
                    <a:pt x="2332" y="2532"/>
                    <a:pt x="2332" y="2480"/>
                    <a:pt x="2339" y="2428"/>
                  </a:cubicBezTo>
                  <a:cubicBezTo>
                    <a:pt x="2361" y="2428"/>
                    <a:pt x="2384" y="2428"/>
                    <a:pt x="2406" y="2428"/>
                  </a:cubicBezTo>
                  <a:cubicBezTo>
                    <a:pt x="2421" y="2406"/>
                    <a:pt x="2413" y="2376"/>
                    <a:pt x="2421" y="2347"/>
                  </a:cubicBezTo>
                  <a:cubicBezTo>
                    <a:pt x="2428" y="2317"/>
                    <a:pt x="2443" y="2295"/>
                    <a:pt x="2421" y="2265"/>
                  </a:cubicBezTo>
                  <a:cubicBezTo>
                    <a:pt x="2436" y="2258"/>
                    <a:pt x="2443" y="2258"/>
                    <a:pt x="2458" y="2258"/>
                  </a:cubicBezTo>
                  <a:cubicBezTo>
                    <a:pt x="2465" y="2243"/>
                    <a:pt x="2473" y="2228"/>
                    <a:pt x="2473" y="2206"/>
                  </a:cubicBezTo>
                  <a:cubicBezTo>
                    <a:pt x="2480" y="2191"/>
                    <a:pt x="2473" y="2161"/>
                    <a:pt x="2480" y="2146"/>
                  </a:cubicBezTo>
                  <a:cubicBezTo>
                    <a:pt x="2488" y="2139"/>
                    <a:pt x="2510" y="2116"/>
                    <a:pt x="2518" y="2109"/>
                  </a:cubicBezTo>
                  <a:cubicBezTo>
                    <a:pt x="2532" y="2094"/>
                    <a:pt x="2540" y="2079"/>
                    <a:pt x="2569" y="2079"/>
                  </a:cubicBezTo>
                  <a:cubicBezTo>
                    <a:pt x="2562" y="2079"/>
                    <a:pt x="2562" y="2072"/>
                    <a:pt x="2562" y="2072"/>
                  </a:cubicBezTo>
                  <a:cubicBezTo>
                    <a:pt x="2532" y="2072"/>
                    <a:pt x="2503" y="2072"/>
                    <a:pt x="2495" y="2072"/>
                  </a:cubicBezTo>
                  <a:cubicBezTo>
                    <a:pt x="2503" y="2072"/>
                    <a:pt x="2532" y="2072"/>
                    <a:pt x="2562" y="2072"/>
                  </a:cubicBezTo>
                  <a:cubicBezTo>
                    <a:pt x="2555" y="2050"/>
                    <a:pt x="2555" y="2020"/>
                    <a:pt x="2555" y="1990"/>
                  </a:cubicBezTo>
                  <a:cubicBezTo>
                    <a:pt x="2562" y="1923"/>
                    <a:pt x="2540" y="1961"/>
                    <a:pt x="2503" y="1938"/>
                  </a:cubicBezTo>
                  <a:cubicBezTo>
                    <a:pt x="2495" y="1931"/>
                    <a:pt x="2480" y="1908"/>
                    <a:pt x="2480" y="1901"/>
                  </a:cubicBezTo>
                  <a:cubicBezTo>
                    <a:pt x="2473" y="1886"/>
                    <a:pt x="2458" y="1901"/>
                    <a:pt x="2473" y="1879"/>
                  </a:cubicBezTo>
                  <a:cubicBezTo>
                    <a:pt x="2480" y="1856"/>
                    <a:pt x="2525" y="1842"/>
                    <a:pt x="2547" y="1834"/>
                  </a:cubicBezTo>
                  <a:cubicBezTo>
                    <a:pt x="2547" y="1805"/>
                    <a:pt x="2569" y="1812"/>
                    <a:pt x="2577" y="1797"/>
                  </a:cubicBezTo>
                  <a:cubicBezTo>
                    <a:pt x="2584" y="1775"/>
                    <a:pt x="2569" y="1760"/>
                    <a:pt x="2584" y="1738"/>
                  </a:cubicBezTo>
                  <a:cubicBezTo>
                    <a:pt x="2614" y="1701"/>
                    <a:pt x="2673" y="1701"/>
                    <a:pt x="2688" y="1663"/>
                  </a:cubicBezTo>
                  <a:cubicBezTo>
                    <a:pt x="2666" y="1649"/>
                    <a:pt x="2666" y="1634"/>
                    <a:pt x="2666" y="1611"/>
                  </a:cubicBezTo>
                  <a:cubicBezTo>
                    <a:pt x="2696" y="1604"/>
                    <a:pt x="2718" y="1604"/>
                    <a:pt x="2748" y="1589"/>
                  </a:cubicBezTo>
                  <a:cubicBezTo>
                    <a:pt x="2725" y="1597"/>
                    <a:pt x="2740" y="1626"/>
                    <a:pt x="2748" y="1641"/>
                  </a:cubicBezTo>
                  <a:cubicBezTo>
                    <a:pt x="2763" y="1671"/>
                    <a:pt x="2777" y="1671"/>
                    <a:pt x="2800" y="1671"/>
                  </a:cubicBezTo>
                  <a:cubicBezTo>
                    <a:pt x="2859" y="1663"/>
                    <a:pt x="2881" y="1611"/>
                    <a:pt x="2866" y="1559"/>
                  </a:cubicBezTo>
                  <a:cubicBezTo>
                    <a:pt x="2852" y="1522"/>
                    <a:pt x="2859" y="1522"/>
                    <a:pt x="2881" y="1500"/>
                  </a:cubicBezTo>
                  <a:cubicBezTo>
                    <a:pt x="2918" y="1456"/>
                    <a:pt x="2889" y="1463"/>
                    <a:pt x="2874" y="1426"/>
                  </a:cubicBezTo>
                  <a:cubicBezTo>
                    <a:pt x="2874" y="1433"/>
                    <a:pt x="2941" y="1322"/>
                    <a:pt x="2941" y="1314"/>
                  </a:cubicBezTo>
                  <a:cubicBezTo>
                    <a:pt x="2955" y="1300"/>
                    <a:pt x="2978" y="1300"/>
                    <a:pt x="2993" y="1277"/>
                  </a:cubicBezTo>
                  <a:cubicBezTo>
                    <a:pt x="3015" y="1240"/>
                    <a:pt x="3000" y="1188"/>
                    <a:pt x="3030" y="1151"/>
                  </a:cubicBezTo>
                  <a:cubicBezTo>
                    <a:pt x="3037" y="1144"/>
                    <a:pt x="3060" y="1144"/>
                    <a:pt x="3074" y="1144"/>
                  </a:cubicBezTo>
                  <a:cubicBezTo>
                    <a:pt x="3074" y="1159"/>
                    <a:pt x="3067" y="1181"/>
                    <a:pt x="3074" y="1196"/>
                  </a:cubicBezTo>
                  <a:cubicBezTo>
                    <a:pt x="3074" y="1211"/>
                    <a:pt x="3082" y="1211"/>
                    <a:pt x="3097" y="1211"/>
                  </a:cubicBezTo>
                  <a:cubicBezTo>
                    <a:pt x="3104" y="1203"/>
                    <a:pt x="3104" y="1203"/>
                    <a:pt x="3112" y="1196"/>
                  </a:cubicBezTo>
                  <a:cubicBezTo>
                    <a:pt x="3126" y="1181"/>
                    <a:pt x="3149" y="1166"/>
                    <a:pt x="3156" y="1151"/>
                  </a:cubicBezTo>
                  <a:cubicBezTo>
                    <a:pt x="3156" y="1129"/>
                    <a:pt x="3156" y="1114"/>
                    <a:pt x="3163" y="1092"/>
                  </a:cubicBezTo>
                  <a:cubicBezTo>
                    <a:pt x="3193" y="1017"/>
                    <a:pt x="3282" y="1003"/>
                    <a:pt x="3349" y="965"/>
                  </a:cubicBezTo>
                  <a:cubicBezTo>
                    <a:pt x="3364" y="958"/>
                    <a:pt x="3386" y="943"/>
                    <a:pt x="3394" y="928"/>
                  </a:cubicBezTo>
                  <a:cubicBezTo>
                    <a:pt x="3401" y="914"/>
                    <a:pt x="3416" y="884"/>
                    <a:pt x="3438" y="884"/>
                  </a:cubicBezTo>
                  <a:cubicBezTo>
                    <a:pt x="3438" y="861"/>
                    <a:pt x="3438" y="847"/>
                    <a:pt x="3446" y="832"/>
                  </a:cubicBezTo>
                  <a:cubicBezTo>
                    <a:pt x="3460" y="824"/>
                    <a:pt x="3490" y="824"/>
                    <a:pt x="3505" y="817"/>
                  </a:cubicBezTo>
                  <a:cubicBezTo>
                    <a:pt x="3520" y="817"/>
                    <a:pt x="3535" y="817"/>
                    <a:pt x="3542" y="817"/>
                  </a:cubicBezTo>
                  <a:cubicBezTo>
                    <a:pt x="3557" y="809"/>
                    <a:pt x="3565" y="795"/>
                    <a:pt x="3572" y="787"/>
                  </a:cubicBezTo>
                  <a:cubicBezTo>
                    <a:pt x="3587" y="772"/>
                    <a:pt x="3602" y="765"/>
                    <a:pt x="3617" y="750"/>
                  </a:cubicBezTo>
                  <a:cubicBezTo>
                    <a:pt x="3624" y="743"/>
                    <a:pt x="3624" y="735"/>
                    <a:pt x="3639" y="728"/>
                  </a:cubicBezTo>
                  <a:cubicBezTo>
                    <a:pt x="3654" y="720"/>
                    <a:pt x="3676" y="728"/>
                    <a:pt x="3691" y="728"/>
                  </a:cubicBezTo>
                  <a:cubicBezTo>
                    <a:pt x="3691" y="720"/>
                    <a:pt x="3706" y="713"/>
                    <a:pt x="3720" y="706"/>
                  </a:cubicBezTo>
                  <a:cubicBezTo>
                    <a:pt x="3713" y="706"/>
                    <a:pt x="3706" y="706"/>
                    <a:pt x="3706" y="698"/>
                  </a:cubicBezTo>
                  <a:cubicBezTo>
                    <a:pt x="3720" y="698"/>
                    <a:pt x="3743" y="668"/>
                    <a:pt x="3750" y="661"/>
                  </a:cubicBezTo>
                  <a:cubicBezTo>
                    <a:pt x="3765" y="654"/>
                    <a:pt x="3795" y="646"/>
                    <a:pt x="3802" y="631"/>
                  </a:cubicBezTo>
                  <a:cubicBezTo>
                    <a:pt x="3802" y="624"/>
                    <a:pt x="3802" y="594"/>
                    <a:pt x="3802" y="579"/>
                  </a:cubicBezTo>
                  <a:cubicBezTo>
                    <a:pt x="3810" y="549"/>
                    <a:pt x="3824" y="549"/>
                    <a:pt x="3854" y="542"/>
                  </a:cubicBezTo>
                  <a:cubicBezTo>
                    <a:pt x="3862" y="564"/>
                    <a:pt x="3928" y="564"/>
                    <a:pt x="3951" y="557"/>
                  </a:cubicBezTo>
                  <a:cubicBezTo>
                    <a:pt x="3958" y="557"/>
                    <a:pt x="3973" y="549"/>
                    <a:pt x="3988" y="542"/>
                  </a:cubicBezTo>
                  <a:cubicBezTo>
                    <a:pt x="4003" y="535"/>
                    <a:pt x="4032" y="535"/>
                    <a:pt x="4040" y="527"/>
                  </a:cubicBezTo>
                  <a:cubicBezTo>
                    <a:pt x="4084" y="527"/>
                    <a:pt x="4129" y="498"/>
                    <a:pt x="4136" y="453"/>
                  </a:cubicBezTo>
                  <a:cubicBezTo>
                    <a:pt x="4136" y="438"/>
                    <a:pt x="4144" y="386"/>
                    <a:pt x="4122" y="394"/>
                  </a:cubicBezTo>
                  <a:cubicBezTo>
                    <a:pt x="4107" y="394"/>
                    <a:pt x="4107" y="409"/>
                    <a:pt x="4099" y="416"/>
                  </a:cubicBezTo>
                  <a:cubicBezTo>
                    <a:pt x="4084" y="423"/>
                    <a:pt x="4069" y="423"/>
                    <a:pt x="4055" y="423"/>
                  </a:cubicBezTo>
                  <a:cubicBezTo>
                    <a:pt x="4055" y="401"/>
                    <a:pt x="4047" y="386"/>
                    <a:pt x="4040" y="371"/>
                  </a:cubicBezTo>
                  <a:cubicBezTo>
                    <a:pt x="4032" y="349"/>
                    <a:pt x="4032" y="334"/>
                    <a:pt x="4032" y="312"/>
                  </a:cubicBezTo>
                  <a:cubicBezTo>
                    <a:pt x="3980" y="290"/>
                    <a:pt x="3980" y="245"/>
                    <a:pt x="3980" y="193"/>
                  </a:cubicBezTo>
                  <a:cubicBezTo>
                    <a:pt x="3980" y="171"/>
                    <a:pt x="3980" y="134"/>
                    <a:pt x="3988" y="119"/>
                  </a:cubicBezTo>
                  <a:cubicBezTo>
                    <a:pt x="3995" y="112"/>
                    <a:pt x="4010" y="112"/>
                    <a:pt x="4017" y="104"/>
                  </a:cubicBezTo>
                  <a:cubicBezTo>
                    <a:pt x="4032" y="97"/>
                    <a:pt x="4040" y="89"/>
                    <a:pt x="4047" y="74"/>
                  </a:cubicBezTo>
                  <a:cubicBezTo>
                    <a:pt x="4055" y="59"/>
                    <a:pt x="4077" y="44"/>
                    <a:pt x="4069" y="30"/>
                  </a:cubicBezTo>
                  <a:cubicBezTo>
                    <a:pt x="4055" y="0"/>
                    <a:pt x="3988" y="15"/>
                    <a:pt x="3965" y="22"/>
                  </a:cubicBezTo>
                  <a:cubicBezTo>
                    <a:pt x="3943" y="22"/>
                    <a:pt x="3928" y="30"/>
                    <a:pt x="3906" y="30"/>
                  </a:cubicBezTo>
                  <a:cubicBezTo>
                    <a:pt x="3884" y="30"/>
                    <a:pt x="3869" y="30"/>
                    <a:pt x="3854" y="44"/>
                  </a:cubicBezTo>
                  <a:cubicBezTo>
                    <a:pt x="3832" y="67"/>
                    <a:pt x="3832" y="67"/>
                    <a:pt x="3810" y="67"/>
                  </a:cubicBezTo>
                  <a:cubicBezTo>
                    <a:pt x="3787" y="74"/>
                    <a:pt x="3780" y="82"/>
                    <a:pt x="3765" y="97"/>
                  </a:cubicBezTo>
                  <a:cubicBezTo>
                    <a:pt x="3750" y="104"/>
                    <a:pt x="3720" y="104"/>
                    <a:pt x="3706" y="112"/>
                  </a:cubicBezTo>
                  <a:cubicBezTo>
                    <a:pt x="3691" y="112"/>
                    <a:pt x="3668" y="112"/>
                    <a:pt x="3654" y="119"/>
                  </a:cubicBezTo>
                  <a:cubicBezTo>
                    <a:pt x="3646" y="119"/>
                    <a:pt x="3646" y="134"/>
                    <a:pt x="3639" y="134"/>
                  </a:cubicBezTo>
                  <a:cubicBezTo>
                    <a:pt x="3631" y="141"/>
                    <a:pt x="3624" y="134"/>
                    <a:pt x="3617" y="134"/>
                  </a:cubicBezTo>
                  <a:cubicBezTo>
                    <a:pt x="3602" y="141"/>
                    <a:pt x="3602" y="149"/>
                    <a:pt x="3594" y="156"/>
                  </a:cubicBezTo>
                  <a:cubicBezTo>
                    <a:pt x="3587" y="163"/>
                    <a:pt x="3579" y="163"/>
                    <a:pt x="3572" y="171"/>
                  </a:cubicBezTo>
                  <a:cubicBezTo>
                    <a:pt x="3565" y="171"/>
                    <a:pt x="3550" y="171"/>
                    <a:pt x="3542" y="178"/>
                  </a:cubicBezTo>
                  <a:cubicBezTo>
                    <a:pt x="3535" y="178"/>
                    <a:pt x="3527" y="186"/>
                    <a:pt x="3520" y="193"/>
                  </a:cubicBezTo>
                  <a:cubicBezTo>
                    <a:pt x="3498" y="201"/>
                    <a:pt x="3483" y="193"/>
                    <a:pt x="3468" y="208"/>
                  </a:cubicBezTo>
                  <a:cubicBezTo>
                    <a:pt x="3453" y="215"/>
                    <a:pt x="3453" y="215"/>
                    <a:pt x="3446" y="215"/>
                  </a:cubicBezTo>
                  <a:cubicBezTo>
                    <a:pt x="3431" y="223"/>
                    <a:pt x="3431" y="230"/>
                    <a:pt x="3423" y="238"/>
                  </a:cubicBezTo>
                  <a:cubicBezTo>
                    <a:pt x="3416" y="238"/>
                    <a:pt x="3401" y="238"/>
                    <a:pt x="3394" y="238"/>
                  </a:cubicBezTo>
                  <a:cubicBezTo>
                    <a:pt x="3379" y="245"/>
                    <a:pt x="3386" y="245"/>
                    <a:pt x="3371" y="252"/>
                  </a:cubicBezTo>
                  <a:lnTo>
                    <a:pt x="3371" y="260"/>
                  </a:lnTo>
                  <a:cubicBezTo>
                    <a:pt x="3364" y="260"/>
                    <a:pt x="3364" y="260"/>
                    <a:pt x="3357" y="260"/>
                  </a:cubicBezTo>
                  <a:cubicBezTo>
                    <a:pt x="3357" y="267"/>
                    <a:pt x="3342" y="267"/>
                    <a:pt x="3342" y="267"/>
                  </a:cubicBezTo>
                  <a:cubicBezTo>
                    <a:pt x="3327" y="275"/>
                    <a:pt x="3320" y="282"/>
                    <a:pt x="3312" y="290"/>
                  </a:cubicBezTo>
                  <a:cubicBezTo>
                    <a:pt x="3297" y="304"/>
                    <a:pt x="3282" y="312"/>
                    <a:pt x="3267" y="319"/>
                  </a:cubicBezTo>
                  <a:cubicBezTo>
                    <a:pt x="3245" y="327"/>
                    <a:pt x="3223" y="342"/>
                    <a:pt x="3208" y="349"/>
                  </a:cubicBezTo>
                  <a:cubicBezTo>
                    <a:pt x="3186" y="371"/>
                    <a:pt x="3171" y="357"/>
                    <a:pt x="3149" y="364"/>
                  </a:cubicBezTo>
                  <a:cubicBezTo>
                    <a:pt x="3149" y="386"/>
                    <a:pt x="3119" y="371"/>
                    <a:pt x="3104" y="379"/>
                  </a:cubicBezTo>
                  <a:cubicBezTo>
                    <a:pt x="3089" y="386"/>
                    <a:pt x="3074" y="401"/>
                    <a:pt x="3052" y="401"/>
                  </a:cubicBezTo>
                  <a:cubicBezTo>
                    <a:pt x="3037" y="401"/>
                    <a:pt x="3015" y="379"/>
                    <a:pt x="3000" y="371"/>
                  </a:cubicBezTo>
                  <a:cubicBezTo>
                    <a:pt x="2993" y="371"/>
                    <a:pt x="2963" y="357"/>
                    <a:pt x="2948" y="357"/>
                  </a:cubicBezTo>
                  <a:cubicBezTo>
                    <a:pt x="2941" y="364"/>
                    <a:pt x="2941" y="371"/>
                    <a:pt x="2941" y="379"/>
                  </a:cubicBezTo>
                  <a:cubicBezTo>
                    <a:pt x="2941" y="394"/>
                    <a:pt x="2948" y="386"/>
                    <a:pt x="2955" y="394"/>
                  </a:cubicBezTo>
                  <a:cubicBezTo>
                    <a:pt x="2970" y="409"/>
                    <a:pt x="2970" y="460"/>
                    <a:pt x="2970" y="475"/>
                  </a:cubicBezTo>
                  <a:cubicBezTo>
                    <a:pt x="2963" y="483"/>
                    <a:pt x="2963" y="483"/>
                    <a:pt x="2963" y="483"/>
                  </a:cubicBezTo>
                  <a:cubicBezTo>
                    <a:pt x="2948" y="483"/>
                    <a:pt x="2941" y="505"/>
                    <a:pt x="2926" y="520"/>
                  </a:cubicBezTo>
                  <a:cubicBezTo>
                    <a:pt x="2918" y="527"/>
                    <a:pt x="2904" y="542"/>
                    <a:pt x="2896" y="549"/>
                  </a:cubicBezTo>
                  <a:cubicBezTo>
                    <a:pt x="2881" y="564"/>
                    <a:pt x="2866" y="572"/>
                    <a:pt x="2859" y="587"/>
                  </a:cubicBezTo>
                  <a:cubicBezTo>
                    <a:pt x="2852" y="587"/>
                    <a:pt x="2844" y="594"/>
                    <a:pt x="2844" y="602"/>
                  </a:cubicBezTo>
                  <a:cubicBezTo>
                    <a:pt x="2837" y="602"/>
                    <a:pt x="2829" y="609"/>
                    <a:pt x="2822" y="616"/>
                  </a:cubicBezTo>
                  <a:cubicBezTo>
                    <a:pt x="2800" y="639"/>
                    <a:pt x="2785" y="661"/>
                    <a:pt x="2763" y="691"/>
                  </a:cubicBezTo>
                  <a:cubicBezTo>
                    <a:pt x="2755" y="698"/>
                    <a:pt x="2748" y="713"/>
                    <a:pt x="2748" y="735"/>
                  </a:cubicBezTo>
                  <a:cubicBezTo>
                    <a:pt x="2740" y="750"/>
                    <a:pt x="2748" y="765"/>
                    <a:pt x="2748" y="780"/>
                  </a:cubicBezTo>
                  <a:cubicBezTo>
                    <a:pt x="2725" y="780"/>
                    <a:pt x="2718" y="780"/>
                    <a:pt x="2703" y="795"/>
                  </a:cubicBezTo>
                  <a:cubicBezTo>
                    <a:pt x="2696" y="809"/>
                    <a:pt x="2688" y="824"/>
                    <a:pt x="2681" y="839"/>
                  </a:cubicBezTo>
                  <a:cubicBezTo>
                    <a:pt x="2666" y="854"/>
                    <a:pt x="2651" y="861"/>
                    <a:pt x="2629" y="869"/>
                  </a:cubicBezTo>
                  <a:cubicBezTo>
                    <a:pt x="2614" y="869"/>
                    <a:pt x="2592" y="869"/>
                    <a:pt x="2569" y="869"/>
                  </a:cubicBezTo>
                  <a:cubicBezTo>
                    <a:pt x="2562" y="869"/>
                    <a:pt x="2555" y="869"/>
                    <a:pt x="2547" y="869"/>
                  </a:cubicBezTo>
                  <a:cubicBezTo>
                    <a:pt x="2532" y="869"/>
                    <a:pt x="2532" y="876"/>
                    <a:pt x="2518" y="884"/>
                  </a:cubicBezTo>
                  <a:cubicBezTo>
                    <a:pt x="2503" y="891"/>
                    <a:pt x="2480" y="891"/>
                    <a:pt x="2465" y="891"/>
                  </a:cubicBezTo>
                  <a:cubicBezTo>
                    <a:pt x="2421" y="884"/>
                    <a:pt x="2384" y="884"/>
                    <a:pt x="2354" y="914"/>
                  </a:cubicBezTo>
                  <a:cubicBezTo>
                    <a:pt x="2339" y="921"/>
                    <a:pt x="2310" y="921"/>
                    <a:pt x="2287" y="928"/>
                  </a:cubicBezTo>
                  <a:cubicBezTo>
                    <a:pt x="2258" y="928"/>
                    <a:pt x="2235" y="936"/>
                    <a:pt x="2206" y="921"/>
                  </a:cubicBezTo>
                  <a:cubicBezTo>
                    <a:pt x="2183" y="906"/>
                    <a:pt x="2161" y="899"/>
                    <a:pt x="2139" y="891"/>
                  </a:cubicBezTo>
                  <a:cubicBezTo>
                    <a:pt x="2102" y="884"/>
                    <a:pt x="2064" y="869"/>
                    <a:pt x="2020" y="869"/>
                  </a:cubicBezTo>
                  <a:cubicBezTo>
                    <a:pt x="1998" y="869"/>
                    <a:pt x="1998" y="891"/>
                    <a:pt x="1975" y="899"/>
                  </a:cubicBezTo>
                  <a:cubicBezTo>
                    <a:pt x="1968" y="899"/>
                    <a:pt x="1961" y="899"/>
                    <a:pt x="1946" y="899"/>
                  </a:cubicBezTo>
                  <a:cubicBezTo>
                    <a:pt x="1938" y="899"/>
                    <a:pt x="1931" y="914"/>
                    <a:pt x="1923" y="914"/>
                  </a:cubicBezTo>
                  <a:cubicBezTo>
                    <a:pt x="1894" y="928"/>
                    <a:pt x="1871" y="943"/>
                    <a:pt x="1842" y="951"/>
                  </a:cubicBezTo>
                  <a:cubicBezTo>
                    <a:pt x="1827" y="951"/>
                    <a:pt x="1805" y="951"/>
                    <a:pt x="1790" y="958"/>
                  </a:cubicBezTo>
                  <a:cubicBezTo>
                    <a:pt x="1775" y="958"/>
                    <a:pt x="1767" y="973"/>
                    <a:pt x="1753" y="973"/>
                  </a:cubicBezTo>
                  <a:cubicBezTo>
                    <a:pt x="1738" y="973"/>
                    <a:pt x="1723" y="980"/>
                    <a:pt x="1708" y="980"/>
                  </a:cubicBezTo>
                  <a:cubicBezTo>
                    <a:pt x="1686" y="988"/>
                    <a:pt x="1671" y="988"/>
                    <a:pt x="1648" y="995"/>
                  </a:cubicBezTo>
                  <a:cubicBezTo>
                    <a:pt x="1626" y="1003"/>
                    <a:pt x="1604" y="1003"/>
                    <a:pt x="1574" y="995"/>
                  </a:cubicBezTo>
                  <a:cubicBezTo>
                    <a:pt x="1559" y="995"/>
                    <a:pt x="1545" y="988"/>
                    <a:pt x="1530" y="973"/>
                  </a:cubicBezTo>
                  <a:cubicBezTo>
                    <a:pt x="1530" y="973"/>
                    <a:pt x="1530" y="973"/>
                    <a:pt x="1522" y="973"/>
                  </a:cubicBezTo>
                  <a:cubicBezTo>
                    <a:pt x="1508" y="980"/>
                    <a:pt x="1515" y="988"/>
                    <a:pt x="1515" y="995"/>
                  </a:cubicBezTo>
                  <a:cubicBezTo>
                    <a:pt x="1515" y="1025"/>
                    <a:pt x="1522" y="1040"/>
                    <a:pt x="1493" y="1054"/>
                  </a:cubicBezTo>
                  <a:cubicBezTo>
                    <a:pt x="1493" y="1032"/>
                    <a:pt x="1500" y="1010"/>
                    <a:pt x="1478" y="1003"/>
                  </a:cubicBezTo>
                  <a:cubicBezTo>
                    <a:pt x="1441" y="995"/>
                    <a:pt x="1441" y="1017"/>
                    <a:pt x="1426" y="1032"/>
                  </a:cubicBezTo>
                  <a:cubicBezTo>
                    <a:pt x="1403" y="1054"/>
                    <a:pt x="1366" y="1032"/>
                    <a:pt x="1337" y="1040"/>
                  </a:cubicBezTo>
                  <a:cubicBezTo>
                    <a:pt x="1307" y="1047"/>
                    <a:pt x="1285" y="1069"/>
                    <a:pt x="1255" y="1062"/>
                  </a:cubicBezTo>
                  <a:cubicBezTo>
                    <a:pt x="1255" y="1047"/>
                    <a:pt x="1255" y="1032"/>
                    <a:pt x="1255" y="1025"/>
                  </a:cubicBezTo>
                  <a:cubicBezTo>
                    <a:pt x="1240" y="1025"/>
                    <a:pt x="1233" y="1017"/>
                    <a:pt x="1218" y="1017"/>
                  </a:cubicBezTo>
                  <a:cubicBezTo>
                    <a:pt x="1210" y="1017"/>
                    <a:pt x="1196" y="1025"/>
                    <a:pt x="1188" y="1025"/>
                  </a:cubicBezTo>
                  <a:cubicBezTo>
                    <a:pt x="1166" y="1032"/>
                    <a:pt x="1158" y="1040"/>
                    <a:pt x="1158" y="1069"/>
                  </a:cubicBezTo>
                  <a:cubicBezTo>
                    <a:pt x="1121" y="1084"/>
                    <a:pt x="1077" y="1084"/>
                    <a:pt x="1040" y="1077"/>
                  </a:cubicBezTo>
                  <a:cubicBezTo>
                    <a:pt x="1017" y="1069"/>
                    <a:pt x="995" y="1062"/>
                    <a:pt x="973" y="1069"/>
                  </a:cubicBezTo>
                  <a:cubicBezTo>
                    <a:pt x="943" y="1077"/>
                    <a:pt x="936" y="1092"/>
                    <a:pt x="906" y="1084"/>
                  </a:cubicBezTo>
                  <a:cubicBezTo>
                    <a:pt x="869" y="1084"/>
                    <a:pt x="839" y="1077"/>
                    <a:pt x="809" y="1077"/>
                  </a:cubicBezTo>
                  <a:cubicBezTo>
                    <a:pt x="772" y="1069"/>
                    <a:pt x="728" y="1077"/>
                    <a:pt x="698" y="1062"/>
                  </a:cubicBezTo>
                  <a:cubicBezTo>
                    <a:pt x="676" y="1054"/>
                    <a:pt x="639" y="1032"/>
                    <a:pt x="616" y="1017"/>
                  </a:cubicBezTo>
                  <a:cubicBezTo>
                    <a:pt x="594" y="1003"/>
                    <a:pt x="572" y="988"/>
                    <a:pt x="549" y="980"/>
                  </a:cubicBezTo>
                  <a:cubicBezTo>
                    <a:pt x="520" y="980"/>
                    <a:pt x="475" y="980"/>
                    <a:pt x="438" y="988"/>
                  </a:cubicBezTo>
                  <a:cubicBezTo>
                    <a:pt x="438" y="1025"/>
                    <a:pt x="438" y="1047"/>
                    <a:pt x="394" y="1054"/>
                  </a:cubicBezTo>
                  <a:cubicBezTo>
                    <a:pt x="364" y="1069"/>
                    <a:pt x="334" y="1069"/>
                    <a:pt x="304" y="1084"/>
                  </a:cubicBezTo>
                  <a:cubicBezTo>
                    <a:pt x="275" y="1092"/>
                    <a:pt x="252" y="1092"/>
                    <a:pt x="223" y="1099"/>
                  </a:cubicBezTo>
                  <a:cubicBezTo>
                    <a:pt x="201" y="1106"/>
                    <a:pt x="178" y="1114"/>
                    <a:pt x="156" y="1129"/>
                  </a:cubicBezTo>
                  <a:cubicBezTo>
                    <a:pt x="156" y="1159"/>
                    <a:pt x="141" y="1173"/>
                    <a:pt x="134" y="1203"/>
                  </a:cubicBezTo>
                  <a:cubicBezTo>
                    <a:pt x="119" y="1233"/>
                    <a:pt x="104" y="1292"/>
                    <a:pt x="119" y="1329"/>
                  </a:cubicBezTo>
                  <a:cubicBezTo>
                    <a:pt x="119" y="1344"/>
                    <a:pt x="134" y="1359"/>
                    <a:pt x="156" y="1359"/>
                  </a:cubicBezTo>
                  <a:cubicBezTo>
                    <a:pt x="149" y="1374"/>
                    <a:pt x="141" y="1389"/>
                    <a:pt x="126" y="1404"/>
                  </a:cubicBezTo>
                  <a:cubicBezTo>
                    <a:pt x="111" y="1426"/>
                    <a:pt x="97" y="1433"/>
                    <a:pt x="82" y="1456"/>
                  </a:cubicBezTo>
                  <a:cubicBezTo>
                    <a:pt x="67" y="1470"/>
                    <a:pt x="59" y="1478"/>
                    <a:pt x="44" y="1493"/>
                  </a:cubicBezTo>
                  <a:cubicBezTo>
                    <a:pt x="22" y="1508"/>
                    <a:pt x="7" y="1522"/>
                    <a:pt x="0" y="1545"/>
                  </a:cubicBezTo>
                  <a:cubicBezTo>
                    <a:pt x="0" y="1545"/>
                    <a:pt x="7" y="1545"/>
                    <a:pt x="15" y="1537"/>
                  </a:cubicBezTo>
                  <a:cubicBezTo>
                    <a:pt x="22" y="1530"/>
                    <a:pt x="22" y="1522"/>
                    <a:pt x="44" y="1508"/>
                  </a:cubicBezTo>
                  <a:cubicBezTo>
                    <a:pt x="134" y="1456"/>
                    <a:pt x="89" y="1649"/>
                    <a:pt x="141" y="1671"/>
                  </a:cubicBezTo>
                  <a:cubicBezTo>
                    <a:pt x="149" y="1716"/>
                    <a:pt x="134" y="1738"/>
                    <a:pt x="126" y="1775"/>
                  </a:cubicBezTo>
                  <a:cubicBezTo>
                    <a:pt x="126" y="1805"/>
                    <a:pt x="141" y="1842"/>
                    <a:pt x="141" y="1879"/>
                  </a:cubicBezTo>
                  <a:cubicBezTo>
                    <a:pt x="141" y="1916"/>
                    <a:pt x="134" y="1961"/>
                    <a:pt x="134" y="2005"/>
                  </a:cubicBezTo>
                  <a:cubicBezTo>
                    <a:pt x="163" y="2005"/>
                    <a:pt x="193" y="2005"/>
                    <a:pt x="208" y="1998"/>
                  </a:cubicBezTo>
                  <a:cubicBezTo>
                    <a:pt x="230" y="1983"/>
                    <a:pt x="201" y="1908"/>
                    <a:pt x="193" y="1886"/>
                  </a:cubicBezTo>
                  <a:cubicBezTo>
                    <a:pt x="186" y="1886"/>
                    <a:pt x="178" y="1879"/>
                    <a:pt x="171" y="1886"/>
                  </a:cubicBezTo>
                  <a:cubicBezTo>
                    <a:pt x="171" y="1864"/>
                    <a:pt x="171" y="1849"/>
                    <a:pt x="171" y="1834"/>
                  </a:cubicBezTo>
                  <a:cubicBezTo>
                    <a:pt x="208" y="1827"/>
                    <a:pt x="208" y="1797"/>
                    <a:pt x="230" y="1782"/>
                  </a:cubicBezTo>
                  <a:cubicBezTo>
                    <a:pt x="245" y="1760"/>
                    <a:pt x="238" y="1760"/>
                    <a:pt x="267" y="1760"/>
                  </a:cubicBezTo>
                  <a:cubicBezTo>
                    <a:pt x="304" y="1760"/>
                    <a:pt x="431" y="1782"/>
                    <a:pt x="431" y="1716"/>
                  </a:cubicBezTo>
                  <a:cubicBezTo>
                    <a:pt x="460" y="1716"/>
                    <a:pt x="483" y="1723"/>
                    <a:pt x="512" y="1716"/>
                  </a:cubicBezTo>
                  <a:cubicBezTo>
                    <a:pt x="542" y="1708"/>
                    <a:pt x="557" y="1701"/>
                    <a:pt x="579" y="1708"/>
                  </a:cubicBezTo>
                  <a:cubicBezTo>
                    <a:pt x="601" y="1716"/>
                    <a:pt x="609" y="1730"/>
                    <a:pt x="631" y="1730"/>
                  </a:cubicBezTo>
                  <a:cubicBezTo>
                    <a:pt x="661" y="1738"/>
                    <a:pt x="698" y="1745"/>
                    <a:pt x="728" y="1738"/>
                  </a:cubicBezTo>
                  <a:cubicBezTo>
                    <a:pt x="757" y="1738"/>
                    <a:pt x="780" y="1723"/>
                    <a:pt x="809" y="1723"/>
                  </a:cubicBezTo>
                  <a:cubicBezTo>
                    <a:pt x="832" y="1723"/>
                    <a:pt x="854" y="1738"/>
                    <a:pt x="876" y="1745"/>
                  </a:cubicBezTo>
                  <a:cubicBezTo>
                    <a:pt x="906" y="1760"/>
                    <a:pt x="928" y="1738"/>
                    <a:pt x="951" y="1767"/>
                  </a:cubicBezTo>
                  <a:cubicBezTo>
                    <a:pt x="965" y="1782"/>
                    <a:pt x="958" y="1819"/>
                    <a:pt x="988" y="1819"/>
                  </a:cubicBezTo>
                  <a:cubicBezTo>
                    <a:pt x="1010" y="1827"/>
                    <a:pt x="1010" y="1790"/>
                    <a:pt x="1017" y="1790"/>
                  </a:cubicBezTo>
                  <a:cubicBezTo>
                    <a:pt x="1040" y="1775"/>
                    <a:pt x="1047" y="1775"/>
                    <a:pt x="1069" y="1782"/>
                  </a:cubicBezTo>
                  <a:cubicBezTo>
                    <a:pt x="1069" y="1797"/>
                    <a:pt x="1062" y="1834"/>
                    <a:pt x="1069" y="1856"/>
                  </a:cubicBezTo>
                  <a:cubicBezTo>
                    <a:pt x="1077" y="1879"/>
                    <a:pt x="1091" y="1879"/>
                    <a:pt x="1121" y="1879"/>
                  </a:cubicBezTo>
                  <a:cubicBezTo>
                    <a:pt x="1129" y="1856"/>
                    <a:pt x="1129" y="1842"/>
                    <a:pt x="1144" y="1834"/>
                  </a:cubicBezTo>
                  <a:cubicBezTo>
                    <a:pt x="1151" y="1827"/>
                    <a:pt x="1166" y="1834"/>
                    <a:pt x="1181" y="1819"/>
                  </a:cubicBezTo>
                  <a:cubicBezTo>
                    <a:pt x="1188" y="1767"/>
                    <a:pt x="1225" y="1782"/>
                    <a:pt x="1262" y="1782"/>
                  </a:cubicBezTo>
                  <a:cubicBezTo>
                    <a:pt x="1322" y="1767"/>
                    <a:pt x="1262" y="1753"/>
                    <a:pt x="1270" y="1723"/>
                  </a:cubicBezTo>
                  <a:cubicBezTo>
                    <a:pt x="1270" y="1686"/>
                    <a:pt x="1314" y="1693"/>
                    <a:pt x="1314" y="1663"/>
                  </a:cubicBezTo>
                  <a:cubicBezTo>
                    <a:pt x="1337" y="1663"/>
                    <a:pt x="1359" y="1663"/>
                    <a:pt x="1381" y="1678"/>
                  </a:cubicBezTo>
                  <a:cubicBezTo>
                    <a:pt x="1396" y="1693"/>
                    <a:pt x="1389" y="1730"/>
                    <a:pt x="1418" y="1745"/>
                  </a:cubicBezTo>
                  <a:cubicBezTo>
                    <a:pt x="1418" y="1708"/>
                    <a:pt x="1433" y="1708"/>
                    <a:pt x="1441" y="1678"/>
                  </a:cubicBezTo>
                  <a:cubicBezTo>
                    <a:pt x="1448" y="1656"/>
                    <a:pt x="1426" y="1634"/>
                    <a:pt x="1463" y="1611"/>
                  </a:cubicBezTo>
                  <a:cubicBezTo>
                    <a:pt x="1508" y="1589"/>
                    <a:pt x="1574" y="1671"/>
                    <a:pt x="1611" y="1619"/>
                  </a:cubicBezTo>
                  <a:cubicBezTo>
                    <a:pt x="1634" y="1619"/>
                    <a:pt x="1656" y="1619"/>
                    <a:pt x="1686" y="1619"/>
                  </a:cubicBezTo>
                  <a:cubicBezTo>
                    <a:pt x="1716" y="1619"/>
                    <a:pt x="1745" y="1611"/>
                    <a:pt x="1775" y="1611"/>
                  </a:cubicBezTo>
                  <a:cubicBezTo>
                    <a:pt x="1782" y="1634"/>
                    <a:pt x="1753" y="1634"/>
                    <a:pt x="1730" y="1641"/>
                  </a:cubicBezTo>
                  <a:cubicBezTo>
                    <a:pt x="1723" y="1649"/>
                    <a:pt x="1701" y="1678"/>
                    <a:pt x="1701" y="1693"/>
                  </a:cubicBezTo>
                  <a:cubicBezTo>
                    <a:pt x="1745" y="1701"/>
                    <a:pt x="1738" y="1730"/>
                    <a:pt x="1730" y="1767"/>
                  </a:cubicBezTo>
                  <a:cubicBezTo>
                    <a:pt x="1723" y="1797"/>
                    <a:pt x="1723" y="1827"/>
                    <a:pt x="1723" y="1864"/>
                  </a:cubicBezTo>
                  <a:cubicBezTo>
                    <a:pt x="1760" y="1871"/>
                    <a:pt x="1775" y="1842"/>
                    <a:pt x="1805" y="1834"/>
                  </a:cubicBezTo>
                  <a:cubicBezTo>
                    <a:pt x="1834" y="1827"/>
                    <a:pt x="1871" y="1812"/>
                    <a:pt x="1901" y="1819"/>
                  </a:cubicBezTo>
                  <a:cubicBezTo>
                    <a:pt x="1938" y="1834"/>
                    <a:pt x="1931" y="1871"/>
                    <a:pt x="1968" y="1886"/>
                  </a:cubicBezTo>
                  <a:cubicBezTo>
                    <a:pt x="1983" y="1894"/>
                    <a:pt x="2027" y="1901"/>
                    <a:pt x="2050" y="1901"/>
                  </a:cubicBezTo>
                  <a:cubicBezTo>
                    <a:pt x="2020" y="1908"/>
                    <a:pt x="2020" y="1990"/>
                    <a:pt x="2020" y="2005"/>
                  </a:cubicBezTo>
                  <a:cubicBezTo>
                    <a:pt x="2035" y="2057"/>
                    <a:pt x="2102" y="2057"/>
                    <a:pt x="2131" y="2094"/>
                  </a:cubicBezTo>
                  <a:cubicBezTo>
                    <a:pt x="2139" y="2116"/>
                    <a:pt x="2139" y="2146"/>
                    <a:pt x="2131" y="2168"/>
                  </a:cubicBezTo>
                  <a:cubicBezTo>
                    <a:pt x="2116" y="2176"/>
                    <a:pt x="2102" y="2183"/>
                    <a:pt x="2087" y="2191"/>
                  </a:cubicBezTo>
                  <a:cubicBezTo>
                    <a:pt x="2057" y="2206"/>
                    <a:pt x="2035" y="2250"/>
                    <a:pt x="1998" y="2265"/>
                  </a:cubicBezTo>
                  <a:cubicBezTo>
                    <a:pt x="1975" y="2280"/>
                    <a:pt x="1946" y="2280"/>
                    <a:pt x="1916" y="2295"/>
                  </a:cubicBezTo>
                  <a:cubicBezTo>
                    <a:pt x="1938" y="2317"/>
                    <a:pt x="1931" y="2354"/>
                    <a:pt x="1931" y="2369"/>
                  </a:cubicBezTo>
                  <a:cubicBezTo>
                    <a:pt x="1953" y="2376"/>
                    <a:pt x="1975" y="2376"/>
                    <a:pt x="1990" y="2391"/>
                  </a:cubicBezTo>
                  <a:cubicBezTo>
                    <a:pt x="1998" y="2399"/>
                    <a:pt x="2005" y="2436"/>
                    <a:pt x="1990" y="2451"/>
                  </a:cubicBezTo>
                  <a:cubicBezTo>
                    <a:pt x="1961" y="2495"/>
                    <a:pt x="1871" y="2413"/>
                    <a:pt x="1834" y="2413"/>
                  </a:cubicBezTo>
                  <a:cubicBezTo>
                    <a:pt x="1812" y="2458"/>
                    <a:pt x="1834" y="2458"/>
                    <a:pt x="1856" y="2495"/>
                  </a:cubicBezTo>
                  <a:cubicBezTo>
                    <a:pt x="1879" y="2540"/>
                    <a:pt x="1842" y="2555"/>
                    <a:pt x="1819" y="2577"/>
                  </a:cubicBezTo>
                  <a:cubicBezTo>
                    <a:pt x="1812" y="2592"/>
                    <a:pt x="1805" y="2614"/>
                    <a:pt x="1805" y="2636"/>
                  </a:cubicBezTo>
                  <a:cubicBezTo>
                    <a:pt x="1805" y="2673"/>
                    <a:pt x="1805" y="2673"/>
                    <a:pt x="1790" y="2696"/>
                  </a:cubicBezTo>
                  <a:cubicBezTo>
                    <a:pt x="1775" y="2703"/>
                    <a:pt x="1767" y="2718"/>
                    <a:pt x="1753" y="2725"/>
                  </a:cubicBezTo>
                  <a:cubicBezTo>
                    <a:pt x="1753" y="2740"/>
                    <a:pt x="1753" y="2748"/>
                    <a:pt x="1753" y="2755"/>
                  </a:cubicBezTo>
                  <a:cubicBezTo>
                    <a:pt x="1745" y="2763"/>
                    <a:pt x="1738" y="2755"/>
                    <a:pt x="1730" y="2763"/>
                  </a:cubicBezTo>
                  <a:lnTo>
                    <a:pt x="1730" y="2763"/>
                  </a:lnTo>
                  <a:cubicBezTo>
                    <a:pt x="1745" y="2792"/>
                    <a:pt x="1760" y="2837"/>
                    <a:pt x="1753" y="2881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B96CDCF1-D17C-824D-9C25-A67D4B27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81741"/>
              <a:ext cx="26689" cy="26671"/>
            </a:xfrm>
            <a:custGeom>
              <a:avLst/>
              <a:gdLst>
                <a:gd name="T0" fmla="*/ 15 w 61"/>
                <a:gd name="T1" fmla="*/ 59 h 60"/>
                <a:gd name="T2" fmla="*/ 15 w 61"/>
                <a:gd name="T3" fmla="*/ 59 h 60"/>
                <a:gd name="T4" fmla="*/ 37 w 61"/>
                <a:gd name="T5" fmla="*/ 22 h 60"/>
                <a:gd name="T6" fmla="*/ 60 w 61"/>
                <a:gd name="T7" fmla="*/ 22 h 60"/>
                <a:gd name="T8" fmla="*/ 60 w 61"/>
                <a:gd name="T9" fmla="*/ 15 h 60"/>
                <a:gd name="T10" fmla="*/ 45 w 61"/>
                <a:gd name="T11" fmla="*/ 0 h 60"/>
                <a:gd name="T12" fmla="*/ 37 w 61"/>
                <a:gd name="T13" fmla="*/ 7 h 60"/>
                <a:gd name="T14" fmla="*/ 7 w 61"/>
                <a:gd name="T15" fmla="*/ 29 h 60"/>
                <a:gd name="T16" fmla="*/ 0 w 61"/>
                <a:gd name="T17" fmla="*/ 59 h 60"/>
                <a:gd name="T18" fmla="*/ 15 w 61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0">
                  <a:moveTo>
                    <a:pt x="15" y="59"/>
                  </a:moveTo>
                  <a:lnTo>
                    <a:pt x="15" y="59"/>
                  </a:lnTo>
                  <a:cubicBezTo>
                    <a:pt x="22" y="44"/>
                    <a:pt x="30" y="29"/>
                    <a:pt x="37" y="22"/>
                  </a:cubicBezTo>
                  <a:cubicBezTo>
                    <a:pt x="37" y="22"/>
                    <a:pt x="45" y="22"/>
                    <a:pt x="60" y="22"/>
                  </a:cubicBezTo>
                  <a:lnTo>
                    <a:pt x="60" y="15"/>
                  </a:lnTo>
                  <a:cubicBezTo>
                    <a:pt x="60" y="7"/>
                    <a:pt x="52" y="7"/>
                    <a:pt x="45" y="0"/>
                  </a:cubicBezTo>
                  <a:cubicBezTo>
                    <a:pt x="37" y="0"/>
                    <a:pt x="37" y="7"/>
                    <a:pt x="37" y="7"/>
                  </a:cubicBezTo>
                  <a:cubicBezTo>
                    <a:pt x="30" y="15"/>
                    <a:pt x="15" y="15"/>
                    <a:pt x="7" y="29"/>
                  </a:cubicBezTo>
                  <a:cubicBezTo>
                    <a:pt x="0" y="37"/>
                    <a:pt x="0" y="44"/>
                    <a:pt x="0" y="59"/>
                  </a:cubicBezTo>
                  <a:cubicBezTo>
                    <a:pt x="7" y="59"/>
                    <a:pt x="15" y="59"/>
                    <a:pt x="15" y="59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4ADA97AA-7FBE-D14E-8D86-EC2B4DF2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771" y="4903067"/>
              <a:ext cx="55284" cy="83824"/>
            </a:xfrm>
            <a:custGeom>
              <a:avLst/>
              <a:gdLst>
                <a:gd name="T0" fmla="*/ 126 w 127"/>
                <a:gd name="T1" fmla="*/ 52 h 194"/>
                <a:gd name="T2" fmla="*/ 126 w 127"/>
                <a:gd name="T3" fmla="*/ 52 h 194"/>
                <a:gd name="T4" fmla="*/ 96 w 127"/>
                <a:gd name="T5" fmla="*/ 15 h 194"/>
                <a:gd name="T6" fmla="*/ 74 w 127"/>
                <a:gd name="T7" fmla="*/ 0 h 194"/>
                <a:gd name="T8" fmla="*/ 7 w 127"/>
                <a:gd name="T9" fmla="*/ 104 h 194"/>
                <a:gd name="T10" fmla="*/ 22 w 127"/>
                <a:gd name="T11" fmla="*/ 127 h 194"/>
                <a:gd name="T12" fmla="*/ 22 w 127"/>
                <a:gd name="T13" fmla="*/ 156 h 194"/>
                <a:gd name="T14" fmla="*/ 44 w 127"/>
                <a:gd name="T15" fmla="*/ 186 h 194"/>
                <a:gd name="T16" fmla="*/ 59 w 127"/>
                <a:gd name="T17" fmla="*/ 186 h 194"/>
                <a:gd name="T18" fmla="*/ 59 w 127"/>
                <a:gd name="T19" fmla="*/ 156 h 194"/>
                <a:gd name="T20" fmla="*/ 66 w 127"/>
                <a:gd name="T21" fmla="*/ 179 h 194"/>
                <a:gd name="T22" fmla="*/ 126 w 127"/>
                <a:gd name="T23" fmla="*/ 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94">
                  <a:moveTo>
                    <a:pt x="126" y="52"/>
                  </a:moveTo>
                  <a:lnTo>
                    <a:pt x="126" y="52"/>
                  </a:lnTo>
                  <a:cubicBezTo>
                    <a:pt x="119" y="45"/>
                    <a:pt x="111" y="30"/>
                    <a:pt x="96" y="15"/>
                  </a:cubicBezTo>
                  <a:cubicBezTo>
                    <a:pt x="89" y="8"/>
                    <a:pt x="74" y="0"/>
                    <a:pt x="74" y="0"/>
                  </a:cubicBezTo>
                  <a:cubicBezTo>
                    <a:pt x="52" y="0"/>
                    <a:pt x="15" y="90"/>
                    <a:pt x="7" y="104"/>
                  </a:cubicBezTo>
                  <a:cubicBezTo>
                    <a:pt x="0" y="119"/>
                    <a:pt x="15" y="119"/>
                    <a:pt x="22" y="127"/>
                  </a:cubicBezTo>
                  <a:cubicBezTo>
                    <a:pt x="22" y="141"/>
                    <a:pt x="15" y="149"/>
                    <a:pt x="22" y="156"/>
                  </a:cubicBezTo>
                  <a:lnTo>
                    <a:pt x="44" y="186"/>
                  </a:lnTo>
                  <a:cubicBezTo>
                    <a:pt x="44" y="193"/>
                    <a:pt x="52" y="193"/>
                    <a:pt x="59" y="186"/>
                  </a:cubicBezTo>
                  <a:cubicBezTo>
                    <a:pt x="59" y="179"/>
                    <a:pt x="59" y="156"/>
                    <a:pt x="59" y="156"/>
                  </a:cubicBezTo>
                  <a:cubicBezTo>
                    <a:pt x="66" y="164"/>
                    <a:pt x="66" y="171"/>
                    <a:pt x="66" y="179"/>
                  </a:cubicBezTo>
                  <a:cubicBezTo>
                    <a:pt x="96" y="156"/>
                    <a:pt x="119" y="90"/>
                    <a:pt x="126" y="5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1ACB9AD8-1878-BD49-9BAD-AACCA2D4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6553" y="4969745"/>
              <a:ext cx="3813" cy="13337"/>
            </a:xfrm>
            <a:custGeom>
              <a:avLst/>
              <a:gdLst>
                <a:gd name="T0" fmla="*/ 0 w 8"/>
                <a:gd name="T1" fmla="*/ 30 h 31"/>
                <a:gd name="T2" fmla="*/ 0 w 8"/>
                <a:gd name="T3" fmla="*/ 30 h 31"/>
                <a:gd name="T4" fmla="*/ 7 w 8"/>
                <a:gd name="T5" fmla="*/ 23 h 31"/>
                <a:gd name="T6" fmla="*/ 0 w 8"/>
                <a:gd name="T7" fmla="*/ 0 h 31"/>
                <a:gd name="T8" fmla="*/ 0 w 8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0" y="30"/>
                  </a:moveTo>
                  <a:lnTo>
                    <a:pt x="0" y="30"/>
                  </a:lnTo>
                  <a:cubicBezTo>
                    <a:pt x="7" y="30"/>
                    <a:pt x="7" y="30"/>
                    <a:pt x="7" y="23"/>
                  </a:cubicBezTo>
                  <a:cubicBezTo>
                    <a:pt x="7" y="15"/>
                    <a:pt x="7" y="8"/>
                    <a:pt x="0" y="0"/>
                  </a:cubicBezTo>
                  <a:cubicBezTo>
                    <a:pt x="0" y="0"/>
                    <a:pt x="0" y="23"/>
                    <a:pt x="0" y="3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21" name="Freeform 39">
              <a:extLst>
                <a:ext uri="{FF2B5EF4-FFF2-40B4-BE49-F238E27FC236}">
                  <a16:creationId xmlns:a16="http://schemas.microsoft.com/office/drawing/2014/main" id="{CAB786C4-74B9-654E-98C8-E6AC7956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1804" y="4908782"/>
              <a:ext cx="13345" cy="17146"/>
            </a:xfrm>
            <a:custGeom>
              <a:avLst/>
              <a:gdLst>
                <a:gd name="T0" fmla="*/ 30 w 31"/>
                <a:gd name="T1" fmla="*/ 22 h 38"/>
                <a:gd name="T2" fmla="*/ 30 w 31"/>
                <a:gd name="T3" fmla="*/ 22 h 38"/>
                <a:gd name="T4" fmla="*/ 0 w 31"/>
                <a:gd name="T5" fmla="*/ 0 h 38"/>
                <a:gd name="T6" fmla="*/ 30 w 31"/>
                <a:gd name="T7" fmla="*/ 37 h 38"/>
                <a:gd name="T8" fmla="*/ 30 w 31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0" y="22"/>
                  </a:moveTo>
                  <a:lnTo>
                    <a:pt x="30" y="22"/>
                  </a:lnTo>
                  <a:cubicBezTo>
                    <a:pt x="30" y="22"/>
                    <a:pt x="15" y="8"/>
                    <a:pt x="0" y="0"/>
                  </a:cubicBezTo>
                  <a:cubicBezTo>
                    <a:pt x="15" y="15"/>
                    <a:pt x="23" y="30"/>
                    <a:pt x="30" y="37"/>
                  </a:cubicBezTo>
                  <a:cubicBezTo>
                    <a:pt x="30" y="30"/>
                    <a:pt x="30" y="22"/>
                    <a:pt x="30" y="2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22" name="Freeform 40">
              <a:extLst>
                <a:ext uri="{FF2B5EF4-FFF2-40B4-BE49-F238E27FC236}">
                  <a16:creationId xmlns:a16="http://schemas.microsoft.com/office/drawing/2014/main" id="{50249162-C032-9E45-A07E-479C4C48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1306" y="10982234"/>
              <a:ext cx="97224" cy="93350"/>
            </a:xfrm>
            <a:custGeom>
              <a:avLst/>
              <a:gdLst>
                <a:gd name="T0" fmla="*/ 163 w 224"/>
                <a:gd name="T1" fmla="*/ 74 h 216"/>
                <a:gd name="T2" fmla="*/ 163 w 224"/>
                <a:gd name="T3" fmla="*/ 74 h 216"/>
                <a:gd name="T4" fmla="*/ 134 w 224"/>
                <a:gd name="T5" fmla="*/ 74 h 216"/>
                <a:gd name="T6" fmla="*/ 148 w 224"/>
                <a:gd name="T7" fmla="*/ 59 h 216"/>
                <a:gd name="T8" fmla="*/ 134 w 224"/>
                <a:gd name="T9" fmla="*/ 44 h 216"/>
                <a:gd name="T10" fmla="*/ 134 w 224"/>
                <a:gd name="T11" fmla="*/ 7 h 216"/>
                <a:gd name="T12" fmla="*/ 111 w 224"/>
                <a:gd name="T13" fmla="*/ 37 h 216"/>
                <a:gd name="T14" fmla="*/ 89 w 224"/>
                <a:gd name="T15" fmla="*/ 14 h 216"/>
                <a:gd name="T16" fmla="*/ 44 w 224"/>
                <a:gd name="T17" fmla="*/ 14 h 216"/>
                <a:gd name="T18" fmla="*/ 67 w 224"/>
                <a:gd name="T19" fmla="*/ 44 h 216"/>
                <a:gd name="T20" fmla="*/ 67 w 224"/>
                <a:gd name="T21" fmla="*/ 59 h 216"/>
                <a:gd name="T22" fmla="*/ 52 w 224"/>
                <a:gd name="T23" fmla="*/ 104 h 216"/>
                <a:gd name="T24" fmla="*/ 0 w 224"/>
                <a:gd name="T25" fmla="*/ 118 h 216"/>
                <a:gd name="T26" fmla="*/ 59 w 224"/>
                <a:gd name="T27" fmla="*/ 170 h 216"/>
                <a:gd name="T28" fmla="*/ 96 w 224"/>
                <a:gd name="T29" fmla="*/ 185 h 216"/>
                <a:gd name="T30" fmla="*/ 126 w 224"/>
                <a:gd name="T31" fmla="*/ 185 h 216"/>
                <a:gd name="T32" fmla="*/ 141 w 224"/>
                <a:gd name="T33" fmla="*/ 200 h 216"/>
                <a:gd name="T34" fmla="*/ 148 w 224"/>
                <a:gd name="T35" fmla="*/ 215 h 216"/>
                <a:gd name="T36" fmla="*/ 163 w 224"/>
                <a:gd name="T37" fmla="*/ 215 h 216"/>
                <a:gd name="T38" fmla="*/ 178 w 224"/>
                <a:gd name="T39" fmla="*/ 215 h 216"/>
                <a:gd name="T40" fmla="*/ 200 w 224"/>
                <a:gd name="T41" fmla="*/ 215 h 216"/>
                <a:gd name="T42" fmla="*/ 208 w 224"/>
                <a:gd name="T43" fmla="*/ 170 h 216"/>
                <a:gd name="T44" fmla="*/ 215 w 224"/>
                <a:gd name="T45" fmla="*/ 81 h 216"/>
                <a:gd name="T46" fmla="*/ 223 w 224"/>
                <a:gd name="T47" fmla="*/ 67 h 216"/>
                <a:gd name="T48" fmla="*/ 163 w 224"/>
                <a:gd name="T49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16">
                  <a:moveTo>
                    <a:pt x="163" y="74"/>
                  </a:moveTo>
                  <a:lnTo>
                    <a:pt x="163" y="74"/>
                  </a:lnTo>
                  <a:cubicBezTo>
                    <a:pt x="156" y="74"/>
                    <a:pt x="141" y="81"/>
                    <a:pt x="134" y="74"/>
                  </a:cubicBezTo>
                  <a:cubicBezTo>
                    <a:pt x="134" y="67"/>
                    <a:pt x="141" y="59"/>
                    <a:pt x="148" y="59"/>
                  </a:cubicBezTo>
                  <a:cubicBezTo>
                    <a:pt x="141" y="59"/>
                    <a:pt x="134" y="44"/>
                    <a:pt x="134" y="44"/>
                  </a:cubicBezTo>
                  <a:cubicBezTo>
                    <a:pt x="148" y="37"/>
                    <a:pt x="156" y="14"/>
                    <a:pt x="134" y="7"/>
                  </a:cubicBezTo>
                  <a:cubicBezTo>
                    <a:pt x="119" y="0"/>
                    <a:pt x="126" y="29"/>
                    <a:pt x="111" y="37"/>
                  </a:cubicBezTo>
                  <a:cubicBezTo>
                    <a:pt x="89" y="52"/>
                    <a:pt x="96" y="22"/>
                    <a:pt x="89" y="14"/>
                  </a:cubicBezTo>
                  <a:cubicBezTo>
                    <a:pt x="82" y="0"/>
                    <a:pt x="59" y="14"/>
                    <a:pt x="44" y="14"/>
                  </a:cubicBezTo>
                  <a:cubicBezTo>
                    <a:pt x="37" y="29"/>
                    <a:pt x="44" y="44"/>
                    <a:pt x="67" y="44"/>
                  </a:cubicBezTo>
                  <a:cubicBezTo>
                    <a:pt x="67" y="52"/>
                    <a:pt x="67" y="52"/>
                    <a:pt x="67" y="59"/>
                  </a:cubicBezTo>
                  <a:cubicBezTo>
                    <a:pt x="44" y="67"/>
                    <a:pt x="59" y="81"/>
                    <a:pt x="52" y="104"/>
                  </a:cubicBezTo>
                  <a:cubicBezTo>
                    <a:pt x="52" y="104"/>
                    <a:pt x="7" y="96"/>
                    <a:pt x="0" y="118"/>
                  </a:cubicBezTo>
                  <a:cubicBezTo>
                    <a:pt x="22" y="118"/>
                    <a:pt x="82" y="141"/>
                    <a:pt x="59" y="170"/>
                  </a:cubicBezTo>
                  <a:cubicBezTo>
                    <a:pt x="74" y="178"/>
                    <a:pt x="82" y="185"/>
                    <a:pt x="96" y="185"/>
                  </a:cubicBezTo>
                  <a:cubicBezTo>
                    <a:pt x="96" y="200"/>
                    <a:pt x="126" y="200"/>
                    <a:pt x="126" y="185"/>
                  </a:cubicBezTo>
                  <a:cubicBezTo>
                    <a:pt x="134" y="185"/>
                    <a:pt x="141" y="193"/>
                    <a:pt x="141" y="200"/>
                  </a:cubicBezTo>
                  <a:lnTo>
                    <a:pt x="148" y="215"/>
                  </a:lnTo>
                  <a:cubicBezTo>
                    <a:pt x="148" y="215"/>
                    <a:pt x="156" y="215"/>
                    <a:pt x="163" y="215"/>
                  </a:cubicBezTo>
                  <a:cubicBezTo>
                    <a:pt x="163" y="215"/>
                    <a:pt x="171" y="215"/>
                    <a:pt x="178" y="215"/>
                  </a:cubicBezTo>
                  <a:cubicBezTo>
                    <a:pt x="186" y="207"/>
                    <a:pt x="193" y="215"/>
                    <a:pt x="200" y="215"/>
                  </a:cubicBezTo>
                  <a:cubicBezTo>
                    <a:pt x="208" y="200"/>
                    <a:pt x="208" y="185"/>
                    <a:pt x="208" y="170"/>
                  </a:cubicBezTo>
                  <a:cubicBezTo>
                    <a:pt x="208" y="141"/>
                    <a:pt x="208" y="111"/>
                    <a:pt x="215" y="81"/>
                  </a:cubicBezTo>
                  <a:cubicBezTo>
                    <a:pt x="215" y="81"/>
                    <a:pt x="223" y="74"/>
                    <a:pt x="223" y="67"/>
                  </a:cubicBezTo>
                  <a:cubicBezTo>
                    <a:pt x="200" y="59"/>
                    <a:pt x="178" y="67"/>
                    <a:pt x="163" y="7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23" name="Freeform 41">
              <a:extLst>
                <a:ext uri="{FF2B5EF4-FFF2-40B4-BE49-F238E27FC236}">
                  <a16:creationId xmlns:a16="http://schemas.microsoft.com/office/drawing/2014/main" id="{2821709B-50AD-2541-B4A7-C6299D43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338" y="11319437"/>
              <a:ext cx="55285" cy="64773"/>
            </a:xfrm>
            <a:custGeom>
              <a:avLst/>
              <a:gdLst>
                <a:gd name="T0" fmla="*/ 45 w 127"/>
                <a:gd name="T1" fmla="*/ 97 h 150"/>
                <a:gd name="T2" fmla="*/ 45 w 127"/>
                <a:gd name="T3" fmla="*/ 97 h 150"/>
                <a:gd name="T4" fmla="*/ 45 w 127"/>
                <a:gd name="T5" fmla="*/ 97 h 150"/>
                <a:gd name="T6" fmla="*/ 59 w 127"/>
                <a:gd name="T7" fmla="*/ 112 h 150"/>
                <a:gd name="T8" fmla="*/ 82 w 127"/>
                <a:gd name="T9" fmla="*/ 127 h 150"/>
                <a:gd name="T10" fmla="*/ 119 w 127"/>
                <a:gd name="T11" fmla="*/ 134 h 150"/>
                <a:gd name="T12" fmla="*/ 119 w 127"/>
                <a:gd name="T13" fmla="*/ 45 h 150"/>
                <a:gd name="T14" fmla="*/ 97 w 127"/>
                <a:gd name="T15" fmla="*/ 8 h 150"/>
                <a:gd name="T16" fmla="*/ 37 w 127"/>
                <a:gd name="T17" fmla="*/ 8 h 150"/>
                <a:gd name="T18" fmla="*/ 0 w 127"/>
                <a:gd name="T19" fmla="*/ 45 h 150"/>
                <a:gd name="T20" fmla="*/ 45 w 127"/>
                <a:gd name="T21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50">
                  <a:moveTo>
                    <a:pt x="45" y="97"/>
                  </a:moveTo>
                  <a:lnTo>
                    <a:pt x="45" y="97"/>
                  </a:lnTo>
                  <a:lnTo>
                    <a:pt x="45" y="97"/>
                  </a:lnTo>
                  <a:cubicBezTo>
                    <a:pt x="59" y="97"/>
                    <a:pt x="52" y="104"/>
                    <a:pt x="59" y="112"/>
                  </a:cubicBezTo>
                  <a:cubicBezTo>
                    <a:pt x="67" y="119"/>
                    <a:pt x="74" y="119"/>
                    <a:pt x="82" y="127"/>
                  </a:cubicBezTo>
                  <a:cubicBezTo>
                    <a:pt x="104" y="141"/>
                    <a:pt x="97" y="149"/>
                    <a:pt x="119" y="134"/>
                  </a:cubicBezTo>
                  <a:cubicBezTo>
                    <a:pt x="126" y="104"/>
                    <a:pt x="126" y="67"/>
                    <a:pt x="119" y="45"/>
                  </a:cubicBezTo>
                  <a:cubicBezTo>
                    <a:pt x="111" y="30"/>
                    <a:pt x="104" y="15"/>
                    <a:pt x="97" y="8"/>
                  </a:cubicBezTo>
                  <a:cubicBezTo>
                    <a:pt x="82" y="0"/>
                    <a:pt x="59" y="0"/>
                    <a:pt x="37" y="8"/>
                  </a:cubicBezTo>
                  <a:cubicBezTo>
                    <a:pt x="15" y="15"/>
                    <a:pt x="30" y="45"/>
                    <a:pt x="0" y="45"/>
                  </a:cubicBezTo>
                  <a:cubicBezTo>
                    <a:pt x="0" y="60"/>
                    <a:pt x="22" y="90"/>
                    <a:pt x="45" y="97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C206F8F7-5676-234B-B29F-8D7112A6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91267"/>
              <a:ext cx="97226" cy="186699"/>
            </a:xfrm>
            <a:custGeom>
              <a:avLst/>
              <a:gdLst>
                <a:gd name="T0" fmla="*/ 215 w 224"/>
                <a:gd name="T1" fmla="*/ 193 h 432"/>
                <a:gd name="T2" fmla="*/ 215 w 224"/>
                <a:gd name="T3" fmla="*/ 193 h 432"/>
                <a:gd name="T4" fmla="*/ 193 w 224"/>
                <a:gd name="T5" fmla="*/ 193 h 432"/>
                <a:gd name="T6" fmla="*/ 186 w 224"/>
                <a:gd name="T7" fmla="*/ 215 h 432"/>
                <a:gd name="T8" fmla="*/ 119 w 224"/>
                <a:gd name="T9" fmla="*/ 186 h 432"/>
                <a:gd name="T10" fmla="*/ 156 w 224"/>
                <a:gd name="T11" fmla="*/ 156 h 432"/>
                <a:gd name="T12" fmla="*/ 215 w 224"/>
                <a:gd name="T13" fmla="*/ 134 h 432"/>
                <a:gd name="T14" fmla="*/ 60 w 224"/>
                <a:gd name="T15" fmla="*/ 0 h 432"/>
                <a:gd name="T16" fmla="*/ 22 w 224"/>
                <a:gd name="T17" fmla="*/ 37 h 432"/>
                <a:gd name="T18" fmla="*/ 15 w 224"/>
                <a:gd name="T19" fmla="*/ 37 h 432"/>
                <a:gd name="T20" fmla="*/ 7 w 224"/>
                <a:gd name="T21" fmla="*/ 215 h 432"/>
                <a:gd name="T22" fmla="*/ 223 w 224"/>
                <a:gd name="T23" fmla="*/ 290 h 432"/>
                <a:gd name="T24" fmla="*/ 223 w 224"/>
                <a:gd name="T25" fmla="*/ 230 h 432"/>
                <a:gd name="T26" fmla="*/ 223 w 224"/>
                <a:gd name="T27" fmla="*/ 230 h 432"/>
                <a:gd name="T28" fmla="*/ 223 w 224"/>
                <a:gd name="T29" fmla="*/ 230 h 432"/>
                <a:gd name="T30" fmla="*/ 223 w 224"/>
                <a:gd name="T31" fmla="*/ 193 h 432"/>
                <a:gd name="T32" fmla="*/ 215 w 224"/>
                <a:gd name="T33" fmla="*/ 19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432">
                  <a:moveTo>
                    <a:pt x="215" y="193"/>
                  </a:moveTo>
                  <a:lnTo>
                    <a:pt x="215" y="193"/>
                  </a:lnTo>
                  <a:cubicBezTo>
                    <a:pt x="208" y="193"/>
                    <a:pt x="201" y="193"/>
                    <a:pt x="193" y="193"/>
                  </a:cubicBezTo>
                  <a:cubicBezTo>
                    <a:pt x="193" y="201"/>
                    <a:pt x="186" y="208"/>
                    <a:pt x="186" y="215"/>
                  </a:cubicBezTo>
                  <a:cubicBezTo>
                    <a:pt x="171" y="215"/>
                    <a:pt x="119" y="223"/>
                    <a:pt x="119" y="186"/>
                  </a:cubicBezTo>
                  <a:cubicBezTo>
                    <a:pt x="126" y="171"/>
                    <a:pt x="149" y="178"/>
                    <a:pt x="156" y="156"/>
                  </a:cubicBezTo>
                  <a:cubicBezTo>
                    <a:pt x="178" y="156"/>
                    <a:pt x="223" y="171"/>
                    <a:pt x="215" y="134"/>
                  </a:cubicBezTo>
                  <a:cubicBezTo>
                    <a:pt x="208" y="96"/>
                    <a:pt x="112" y="15"/>
                    <a:pt x="60" y="0"/>
                  </a:cubicBezTo>
                  <a:cubicBezTo>
                    <a:pt x="60" y="15"/>
                    <a:pt x="37" y="22"/>
                    <a:pt x="22" y="37"/>
                  </a:cubicBezTo>
                  <a:cubicBezTo>
                    <a:pt x="22" y="37"/>
                    <a:pt x="22" y="37"/>
                    <a:pt x="15" y="37"/>
                  </a:cubicBezTo>
                  <a:cubicBezTo>
                    <a:pt x="0" y="89"/>
                    <a:pt x="0" y="186"/>
                    <a:pt x="7" y="215"/>
                  </a:cubicBezTo>
                  <a:cubicBezTo>
                    <a:pt x="52" y="431"/>
                    <a:pt x="67" y="297"/>
                    <a:pt x="223" y="290"/>
                  </a:cubicBezTo>
                  <a:cubicBezTo>
                    <a:pt x="223" y="275"/>
                    <a:pt x="223" y="252"/>
                    <a:pt x="223" y="230"/>
                  </a:cubicBezTo>
                  <a:lnTo>
                    <a:pt x="223" y="230"/>
                  </a:lnTo>
                  <a:lnTo>
                    <a:pt x="223" y="230"/>
                  </a:lnTo>
                  <a:cubicBezTo>
                    <a:pt x="223" y="215"/>
                    <a:pt x="223" y="208"/>
                    <a:pt x="223" y="193"/>
                  </a:cubicBezTo>
                  <a:cubicBezTo>
                    <a:pt x="223" y="193"/>
                    <a:pt x="223" y="193"/>
                    <a:pt x="215" y="193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900D8FB8-E0DD-8E41-A291-B6948B9B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221" y="8191267"/>
              <a:ext cx="19064" cy="17146"/>
            </a:xfrm>
            <a:custGeom>
              <a:avLst/>
              <a:gdLst>
                <a:gd name="T0" fmla="*/ 45 w 46"/>
                <a:gd name="T1" fmla="*/ 0 h 38"/>
                <a:gd name="T2" fmla="*/ 45 w 46"/>
                <a:gd name="T3" fmla="*/ 0 h 38"/>
                <a:gd name="T4" fmla="*/ 22 w 46"/>
                <a:gd name="T5" fmla="*/ 0 h 38"/>
                <a:gd name="T6" fmla="*/ 0 w 46"/>
                <a:gd name="T7" fmla="*/ 37 h 38"/>
                <a:gd name="T8" fmla="*/ 7 w 46"/>
                <a:gd name="T9" fmla="*/ 37 h 38"/>
                <a:gd name="T10" fmla="*/ 45 w 4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45" y="0"/>
                  </a:moveTo>
                  <a:lnTo>
                    <a:pt x="45" y="0"/>
                  </a:lnTo>
                  <a:cubicBezTo>
                    <a:pt x="30" y="0"/>
                    <a:pt x="22" y="0"/>
                    <a:pt x="22" y="0"/>
                  </a:cubicBezTo>
                  <a:cubicBezTo>
                    <a:pt x="15" y="7"/>
                    <a:pt x="7" y="22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2" y="22"/>
                    <a:pt x="45" y="15"/>
                    <a:pt x="45" y="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D0ABB23-6D54-144C-832B-434FD854D21C}"/>
              </a:ext>
            </a:extLst>
          </p:cNvPr>
          <p:cNvGrpSpPr/>
          <p:nvPr/>
        </p:nvGrpSpPr>
        <p:grpSpPr>
          <a:xfrm>
            <a:off x="18331448" y="5718497"/>
            <a:ext cx="3325262" cy="2041460"/>
            <a:chOff x="6719087" y="5314824"/>
            <a:chExt cx="3325262" cy="204146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8773EC6-65C0-9B41-BE06-E8B376837E97}"/>
                </a:ext>
              </a:extLst>
            </p:cNvPr>
            <p:cNvSpPr/>
            <p:nvPr/>
          </p:nvSpPr>
          <p:spPr>
            <a:xfrm>
              <a:off x="6719087" y="5314824"/>
              <a:ext cx="3325262" cy="2041460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9A74720-C44F-7247-BDE9-24ACC6AB7675}"/>
                </a:ext>
              </a:extLst>
            </p:cNvPr>
            <p:cNvGrpSpPr/>
            <p:nvPr/>
          </p:nvGrpSpPr>
          <p:grpSpPr>
            <a:xfrm>
              <a:off x="6891418" y="5658893"/>
              <a:ext cx="2874649" cy="1368016"/>
              <a:chOff x="20367925" y="7771565"/>
              <a:chExt cx="2874649" cy="1368016"/>
            </a:xfrm>
          </p:grpSpPr>
          <p:sp>
            <p:nvSpPr>
              <p:cNvPr id="260" name="Subtitle 2">
                <a:extLst>
                  <a:ext uri="{FF2B5EF4-FFF2-40B4-BE49-F238E27FC236}">
                    <a16:creationId xmlns:a16="http://schemas.microsoft.com/office/drawing/2014/main" id="{06256346-D24C-1F43-929F-849D69BD72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7925" y="8417896"/>
                <a:ext cx="2874649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9A4D20E-56C7-DA43-80A2-512D0D5BA80B}"/>
                  </a:ext>
                </a:extLst>
              </p:cNvPr>
              <p:cNvSpPr/>
              <p:nvPr/>
            </p:nvSpPr>
            <p:spPr>
              <a:xfrm>
                <a:off x="20479570" y="7771565"/>
                <a:ext cx="2651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+120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26A53B2-B68A-E749-9FF6-CD21F6A8416F}"/>
              </a:ext>
            </a:extLst>
          </p:cNvPr>
          <p:cNvGrpSpPr/>
          <p:nvPr/>
        </p:nvGrpSpPr>
        <p:grpSpPr>
          <a:xfrm>
            <a:off x="12376339" y="8180888"/>
            <a:ext cx="3325262" cy="2041460"/>
            <a:chOff x="6719087" y="5314824"/>
            <a:chExt cx="3325262" cy="204146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F2D1D16-70F5-4247-BEAB-57FBC5E15A22}"/>
                </a:ext>
              </a:extLst>
            </p:cNvPr>
            <p:cNvSpPr/>
            <p:nvPr/>
          </p:nvSpPr>
          <p:spPr>
            <a:xfrm>
              <a:off x="6719087" y="5314824"/>
              <a:ext cx="3325262" cy="2041460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977FC7D-9B62-6B4A-8C35-332A88B33401}"/>
                </a:ext>
              </a:extLst>
            </p:cNvPr>
            <p:cNvGrpSpPr/>
            <p:nvPr/>
          </p:nvGrpSpPr>
          <p:grpSpPr>
            <a:xfrm>
              <a:off x="6891418" y="5658893"/>
              <a:ext cx="2874649" cy="1368016"/>
              <a:chOff x="20367925" y="7771565"/>
              <a:chExt cx="2874649" cy="1368016"/>
            </a:xfrm>
          </p:grpSpPr>
          <p:sp>
            <p:nvSpPr>
              <p:cNvPr id="256" name="Subtitle 2">
                <a:extLst>
                  <a:ext uri="{FF2B5EF4-FFF2-40B4-BE49-F238E27FC236}">
                    <a16:creationId xmlns:a16="http://schemas.microsoft.com/office/drawing/2014/main" id="{4CA85EB1-878B-8249-8B3E-2FB7F1C2B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7925" y="8417896"/>
                <a:ext cx="2874649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20CABF58-D888-FF46-B756-F43F6DE3A7A4}"/>
                  </a:ext>
                </a:extLst>
              </p:cNvPr>
              <p:cNvSpPr/>
              <p:nvPr/>
            </p:nvSpPr>
            <p:spPr>
              <a:xfrm>
                <a:off x="20479570" y="7771565"/>
                <a:ext cx="2651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+2345</a:t>
                </a: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1C2AC25-56BC-0E41-AB1A-D3AF5953DBFE}"/>
              </a:ext>
            </a:extLst>
          </p:cNvPr>
          <p:cNvGrpSpPr/>
          <p:nvPr/>
        </p:nvGrpSpPr>
        <p:grpSpPr>
          <a:xfrm>
            <a:off x="1953567" y="5607545"/>
            <a:ext cx="8646425" cy="4843413"/>
            <a:chOff x="12386661" y="5886895"/>
            <a:chExt cx="8646425" cy="484341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C4572D6-26BE-034A-9E0F-38CEB2AA2194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151C5DB-B057-D345-B79A-8F7465939CAE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135" name="Subtitle 2">
                <a:extLst>
                  <a:ext uri="{FF2B5EF4-FFF2-40B4-BE49-F238E27FC236}">
                    <a16:creationId xmlns:a16="http://schemas.microsoft.com/office/drawing/2014/main" id="{2783B55D-8A2E-7546-A1F3-1B24CAD51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1E5D757-069F-C645-98AD-DD1860AC9A49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FCACBD3-F9BB-2543-B00C-395661087BB1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16E65E9-59EE-C74B-86CA-8D36C17BEE7F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133" name="Subtitle 2">
                <a:extLst>
                  <a:ext uri="{FF2B5EF4-FFF2-40B4-BE49-F238E27FC236}">
                    <a16:creationId xmlns:a16="http://schemas.microsoft.com/office/drawing/2014/main" id="{4516B5B0-31B1-2E4F-8F5C-B359B2C23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BAED630-C3F8-1649-9B14-A8CCDEA9DA8C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131" name="Shape 2808">
              <a:extLst>
                <a:ext uri="{FF2B5EF4-FFF2-40B4-BE49-F238E27FC236}">
                  <a16:creationId xmlns:a16="http://schemas.microsoft.com/office/drawing/2014/main" id="{A5B26DA2-63C2-EA4E-9999-41B59B9A4132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32" name="Shape 2944">
              <a:extLst>
                <a:ext uri="{FF2B5EF4-FFF2-40B4-BE49-F238E27FC236}">
                  <a16:creationId xmlns:a16="http://schemas.microsoft.com/office/drawing/2014/main" id="{8E460E07-A76D-334F-AF0B-51033080C4BB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621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9768" y="1173093"/>
            <a:ext cx="10278112" cy="1737224"/>
            <a:chOff x="7730078" y="1464039"/>
            <a:chExt cx="10278112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30078" y="1746162"/>
              <a:ext cx="10278112" cy="1455101"/>
              <a:chOff x="13575706" y="1343770"/>
              <a:chExt cx="10278112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75706" y="1343770"/>
                <a:ext cx="102781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GERMANY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F46A09-35A9-3042-961B-59DD978B7F79}"/>
              </a:ext>
            </a:extLst>
          </p:cNvPr>
          <p:cNvGrpSpPr/>
          <p:nvPr/>
        </p:nvGrpSpPr>
        <p:grpSpPr>
          <a:xfrm>
            <a:off x="13777660" y="3795691"/>
            <a:ext cx="6179514" cy="8273042"/>
            <a:chOff x="3366645" y="2581680"/>
            <a:chExt cx="7359460" cy="9852739"/>
          </a:xfrm>
          <a:solidFill>
            <a:srgbClr val="EFF1F8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4A1DD8B-A99C-8348-9266-5FDE619FC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4B45A0F-B880-4E4C-9026-9AE5B8E93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5016668-3915-FE47-9A38-D9B84822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F9FB8B-27CF-DC40-ACDC-DB2DD1CF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C2D5196-4278-D44D-B335-4D1BB7A4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3D4D33F-20CB-2F42-8409-9F64C8D0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F07555A-0B62-EF49-A118-B0AF84E1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5EA8942-162F-254F-A13D-CF7929450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77519FF-8A1E-F04E-9136-62C56D5F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CE59302-D335-F74A-B1EC-BA8AEE802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7B12572-D624-ED44-B69D-0CC210C92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5CBB7EF-CAC1-614C-A708-9039BED8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23170A8-2C9A-8642-A9D0-38949181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6B7999F-9318-804D-8BEF-8C94640CC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83C1844-4E31-3B41-9D43-9E9C8BDD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45C9A8A9-793A-F943-A9A2-85D6E66F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4CE487E-1C76-004D-85D0-9DCEA59F3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D762AD6-443F-9E46-A85D-DF597376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7CDED05-B2F3-9849-B3A9-9EBD2E45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28575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BED3D69-FFD8-D347-AD5A-3F6935659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A1A0CD5-55A0-FC4F-83FE-F175468F8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65D7189-B8D5-9F48-86E3-9AD5123B0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FCBBDD6-F75F-744B-ABD6-EAD89107E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3151E5F-2BA8-E143-8936-78776C28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3390586-92C2-0C4D-8302-C693996D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D8ECDA3-495F-1048-8B41-AEA1AE2F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F42A3C-2FCE-3649-B611-8FAB44D29E57}"/>
              </a:ext>
            </a:extLst>
          </p:cNvPr>
          <p:cNvGrpSpPr/>
          <p:nvPr/>
        </p:nvGrpSpPr>
        <p:grpSpPr>
          <a:xfrm>
            <a:off x="1953567" y="5607545"/>
            <a:ext cx="8646425" cy="4843413"/>
            <a:chOff x="12386661" y="5886895"/>
            <a:chExt cx="8646425" cy="4843413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CFD1D13-971F-6E4F-A4E7-5C1327C8604F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D511A30-0DCA-E346-A6D4-016058ED63C3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3BC607F7-E6BE-3641-B8FB-9311D37BB2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8F22E3D-DFE4-FE4D-A099-44B8E01E170B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B79EADB-F1C5-994B-855E-B7B9E49D158F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C66DF8E-1555-2941-BBB9-2FA0E92F3676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87" name="Subtitle 2">
                <a:extLst>
                  <a:ext uri="{FF2B5EF4-FFF2-40B4-BE49-F238E27FC236}">
                    <a16:creationId xmlns:a16="http://schemas.microsoft.com/office/drawing/2014/main" id="{BA6EC602-5BC4-4145-AF6F-A00EC122E8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FC47F26-A1E7-CB45-967A-292D3F729150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85" name="Shape 2808">
              <a:extLst>
                <a:ext uri="{FF2B5EF4-FFF2-40B4-BE49-F238E27FC236}">
                  <a16:creationId xmlns:a16="http://schemas.microsoft.com/office/drawing/2014/main" id="{8D762533-8BC4-4948-BFB3-F5C7C4BEAA3D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86" name="Shape 2944">
              <a:extLst>
                <a:ext uri="{FF2B5EF4-FFF2-40B4-BE49-F238E27FC236}">
                  <a16:creationId xmlns:a16="http://schemas.microsoft.com/office/drawing/2014/main" id="{757D9326-D64A-B74C-9F73-F000D3C00D8B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532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9768" y="1173093"/>
            <a:ext cx="10278112" cy="1737224"/>
            <a:chOff x="7730078" y="1464039"/>
            <a:chExt cx="10278112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30078" y="1746162"/>
              <a:ext cx="10278112" cy="1455101"/>
              <a:chOff x="13575706" y="1343770"/>
              <a:chExt cx="10278112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75706" y="1343770"/>
                <a:ext cx="102781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RUSSIA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A1F4D26-0FBC-5749-9A93-93190AF609B0}"/>
              </a:ext>
            </a:extLst>
          </p:cNvPr>
          <p:cNvGrpSpPr/>
          <p:nvPr/>
        </p:nvGrpSpPr>
        <p:grpSpPr>
          <a:xfrm>
            <a:off x="13777660" y="5607545"/>
            <a:ext cx="8646425" cy="4843413"/>
            <a:chOff x="12386661" y="5886895"/>
            <a:chExt cx="8646425" cy="484341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ECD323-C5BD-254D-87D2-DDC8C1F23AFE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ED20A53-B545-C145-BE9C-BC9769F61FB2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134" name="Subtitle 2">
                <a:extLst>
                  <a:ext uri="{FF2B5EF4-FFF2-40B4-BE49-F238E27FC236}">
                    <a16:creationId xmlns:a16="http://schemas.microsoft.com/office/drawing/2014/main" id="{742BF52E-95E7-E34A-AA22-D60089E3C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AA52A39-E14A-FB47-B2A6-15D645C56F95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6D8A3E-1AC9-3E4C-A232-6B238A61F568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F9B5894-01E1-0F4D-823A-58E6BEB813B7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132" name="Subtitle 2">
                <a:extLst>
                  <a:ext uri="{FF2B5EF4-FFF2-40B4-BE49-F238E27FC236}">
                    <a16:creationId xmlns:a16="http://schemas.microsoft.com/office/drawing/2014/main" id="{91A5A9FB-2D2D-3440-BF12-A8999597E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5A6379F-3D8C-BC49-847A-2E748C304213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130" name="Shape 2808">
              <a:extLst>
                <a:ext uri="{FF2B5EF4-FFF2-40B4-BE49-F238E27FC236}">
                  <a16:creationId xmlns:a16="http://schemas.microsoft.com/office/drawing/2014/main" id="{A651198E-4D6A-124B-A465-6A68A110F56D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31" name="Shape 2944">
              <a:extLst>
                <a:ext uri="{FF2B5EF4-FFF2-40B4-BE49-F238E27FC236}">
                  <a16:creationId xmlns:a16="http://schemas.microsoft.com/office/drawing/2014/main" id="{1BB1E259-0F32-A548-BA90-AF635BE0FE27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A6F457-CA45-7549-B978-F4F5F1BB5485}"/>
              </a:ext>
            </a:extLst>
          </p:cNvPr>
          <p:cNvGrpSpPr/>
          <p:nvPr/>
        </p:nvGrpSpPr>
        <p:grpSpPr>
          <a:xfrm>
            <a:off x="1865537" y="4360544"/>
            <a:ext cx="10368461" cy="6675380"/>
            <a:chOff x="1289912" y="4078363"/>
            <a:chExt cx="10444353" cy="6724240"/>
          </a:xfrm>
          <a:solidFill>
            <a:srgbClr val="EFF1F8"/>
          </a:solidFill>
        </p:grpSpPr>
        <p:sp>
          <p:nvSpPr>
            <p:cNvPr id="54" name="Freeform 119">
              <a:extLst>
                <a:ext uri="{FF2B5EF4-FFF2-40B4-BE49-F238E27FC236}">
                  <a16:creationId xmlns:a16="http://schemas.microsoft.com/office/drawing/2014/main" id="{8A0E1030-A7BC-DD4B-806E-4B5D8EA43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45" y="6072821"/>
              <a:ext cx="1422840" cy="1164219"/>
            </a:xfrm>
            <a:custGeom>
              <a:avLst/>
              <a:gdLst>
                <a:gd name="T0" fmla="*/ 330 w 2668"/>
                <a:gd name="T1" fmla="*/ 1480 h 2182"/>
                <a:gd name="T2" fmla="*/ 492 w 2668"/>
                <a:gd name="T3" fmla="*/ 1576 h 2182"/>
                <a:gd name="T4" fmla="*/ 755 w 2668"/>
                <a:gd name="T5" fmla="*/ 1486 h 2182"/>
                <a:gd name="T6" fmla="*/ 797 w 2668"/>
                <a:gd name="T7" fmla="*/ 1474 h 2182"/>
                <a:gd name="T8" fmla="*/ 929 w 2668"/>
                <a:gd name="T9" fmla="*/ 1720 h 2182"/>
                <a:gd name="T10" fmla="*/ 1205 w 2668"/>
                <a:gd name="T11" fmla="*/ 1774 h 2182"/>
                <a:gd name="T12" fmla="*/ 1354 w 2668"/>
                <a:gd name="T13" fmla="*/ 1924 h 2182"/>
                <a:gd name="T14" fmla="*/ 1660 w 2668"/>
                <a:gd name="T15" fmla="*/ 1786 h 2182"/>
                <a:gd name="T16" fmla="*/ 1828 w 2668"/>
                <a:gd name="T17" fmla="*/ 1804 h 2182"/>
                <a:gd name="T18" fmla="*/ 1984 w 2668"/>
                <a:gd name="T19" fmla="*/ 1972 h 2182"/>
                <a:gd name="T20" fmla="*/ 1996 w 2668"/>
                <a:gd name="T21" fmla="*/ 2127 h 2182"/>
                <a:gd name="T22" fmla="*/ 2355 w 2668"/>
                <a:gd name="T23" fmla="*/ 1942 h 2182"/>
                <a:gd name="T24" fmla="*/ 2439 w 2668"/>
                <a:gd name="T25" fmla="*/ 1900 h 2182"/>
                <a:gd name="T26" fmla="*/ 2463 w 2668"/>
                <a:gd name="T27" fmla="*/ 1804 h 2182"/>
                <a:gd name="T28" fmla="*/ 2403 w 2668"/>
                <a:gd name="T29" fmla="*/ 1612 h 2182"/>
                <a:gd name="T30" fmla="*/ 2391 w 2668"/>
                <a:gd name="T31" fmla="*/ 1510 h 2182"/>
                <a:gd name="T32" fmla="*/ 2271 w 2668"/>
                <a:gd name="T33" fmla="*/ 1379 h 2182"/>
                <a:gd name="T34" fmla="*/ 2199 w 2668"/>
                <a:gd name="T35" fmla="*/ 1265 h 2182"/>
                <a:gd name="T36" fmla="*/ 2391 w 2668"/>
                <a:gd name="T37" fmla="*/ 1145 h 2182"/>
                <a:gd name="T38" fmla="*/ 2481 w 2668"/>
                <a:gd name="T39" fmla="*/ 953 h 2182"/>
                <a:gd name="T40" fmla="*/ 2457 w 2668"/>
                <a:gd name="T41" fmla="*/ 833 h 2182"/>
                <a:gd name="T42" fmla="*/ 2523 w 2668"/>
                <a:gd name="T43" fmla="*/ 695 h 2182"/>
                <a:gd name="T44" fmla="*/ 2523 w 2668"/>
                <a:gd name="T45" fmla="*/ 533 h 2182"/>
                <a:gd name="T46" fmla="*/ 2667 w 2668"/>
                <a:gd name="T47" fmla="*/ 330 h 2182"/>
                <a:gd name="T48" fmla="*/ 2625 w 2668"/>
                <a:gd name="T49" fmla="*/ 282 h 2182"/>
                <a:gd name="T50" fmla="*/ 2535 w 2668"/>
                <a:gd name="T51" fmla="*/ 84 h 2182"/>
                <a:gd name="T52" fmla="*/ 1804 w 2668"/>
                <a:gd name="T53" fmla="*/ 0 h 2182"/>
                <a:gd name="T54" fmla="*/ 1480 w 2668"/>
                <a:gd name="T55" fmla="*/ 102 h 2182"/>
                <a:gd name="T56" fmla="*/ 1330 w 2668"/>
                <a:gd name="T57" fmla="*/ 390 h 2182"/>
                <a:gd name="T58" fmla="*/ 1342 w 2668"/>
                <a:gd name="T59" fmla="*/ 420 h 2182"/>
                <a:gd name="T60" fmla="*/ 1330 w 2668"/>
                <a:gd name="T61" fmla="*/ 480 h 2182"/>
                <a:gd name="T62" fmla="*/ 1241 w 2668"/>
                <a:gd name="T63" fmla="*/ 647 h 2182"/>
                <a:gd name="T64" fmla="*/ 1013 w 2668"/>
                <a:gd name="T65" fmla="*/ 809 h 2182"/>
                <a:gd name="T66" fmla="*/ 761 w 2668"/>
                <a:gd name="T67" fmla="*/ 905 h 2182"/>
                <a:gd name="T68" fmla="*/ 587 w 2668"/>
                <a:gd name="T69" fmla="*/ 851 h 2182"/>
                <a:gd name="T70" fmla="*/ 455 w 2668"/>
                <a:gd name="T71" fmla="*/ 785 h 2182"/>
                <a:gd name="T72" fmla="*/ 378 w 2668"/>
                <a:gd name="T73" fmla="*/ 707 h 2182"/>
                <a:gd name="T74" fmla="*/ 300 w 2668"/>
                <a:gd name="T75" fmla="*/ 701 h 2182"/>
                <a:gd name="T76" fmla="*/ 120 w 2668"/>
                <a:gd name="T77" fmla="*/ 809 h 2182"/>
                <a:gd name="T78" fmla="*/ 6 w 2668"/>
                <a:gd name="T79" fmla="*/ 977 h 2182"/>
                <a:gd name="T80" fmla="*/ 138 w 2668"/>
                <a:gd name="T81" fmla="*/ 1025 h 2182"/>
                <a:gd name="T82" fmla="*/ 444 w 2668"/>
                <a:gd name="T83" fmla="*/ 1223 h 2182"/>
                <a:gd name="T84" fmla="*/ 521 w 2668"/>
                <a:gd name="T85" fmla="*/ 1390 h 2182"/>
                <a:gd name="T86" fmla="*/ 330 w 2668"/>
                <a:gd name="T87" fmla="*/ 148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8" h="2182">
                  <a:moveTo>
                    <a:pt x="330" y="1480"/>
                  </a:moveTo>
                  <a:lnTo>
                    <a:pt x="330" y="1480"/>
                  </a:lnTo>
                  <a:cubicBezTo>
                    <a:pt x="336" y="1522"/>
                    <a:pt x="336" y="1522"/>
                    <a:pt x="336" y="1522"/>
                  </a:cubicBezTo>
                  <a:cubicBezTo>
                    <a:pt x="492" y="1576"/>
                    <a:pt x="492" y="1576"/>
                    <a:pt x="492" y="1576"/>
                  </a:cubicBezTo>
                  <a:cubicBezTo>
                    <a:pt x="683" y="1546"/>
                    <a:pt x="683" y="1546"/>
                    <a:pt x="683" y="1546"/>
                  </a:cubicBezTo>
                  <a:cubicBezTo>
                    <a:pt x="707" y="1534"/>
                    <a:pt x="719" y="1498"/>
                    <a:pt x="755" y="1486"/>
                  </a:cubicBezTo>
                  <a:cubicBezTo>
                    <a:pt x="767" y="1480"/>
                    <a:pt x="779" y="1480"/>
                    <a:pt x="797" y="1474"/>
                  </a:cubicBezTo>
                  <a:lnTo>
                    <a:pt x="797" y="1474"/>
                  </a:lnTo>
                  <a:cubicBezTo>
                    <a:pt x="881" y="1444"/>
                    <a:pt x="923" y="1486"/>
                    <a:pt x="941" y="1570"/>
                  </a:cubicBezTo>
                  <a:cubicBezTo>
                    <a:pt x="953" y="1612"/>
                    <a:pt x="917" y="1678"/>
                    <a:pt x="929" y="1720"/>
                  </a:cubicBezTo>
                  <a:cubicBezTo>
                    <a:pt x="935" y="1726"/>
                    <a:pt x="1067" y="1738"/>
                    <a:pt x="1091" y="1750"/>
                  </a:cubicBezTo>
                  <a:cubicBezTo>
                    <a:pt x="1127" y="1762"/>
                    <a:pt x="1163" y="1780"/>
                    <a:pt x="1205" y="1774"/>
                  </a:cubicBezTo>
                  <a:cubicBezTo>
                    <a:pt x="1276" y="1762"/>
                    <a:pt x="1312" y="1732"/>
                    <a:pt x="1354" y="1798"/>
                  </a:cubicBezTo>
                  <a:cubicBezTo>
                    <a:pt x="1384" y="1840"/>
                    <a:pt x="1330" y="1876"/>
                    <a:pt x="1354" y="1924"/>
                  </a:cubicBezTo>
                  <a:cubicBezTo>
                    <a:pt x="1402" y="1936"/>
                    <a:pt x="1426" y="1978"/>
                    <a:pt x="1456" y="1912"/>
                  </a:cubicBezTo>
                  <a:cubicBezTo>
                    <a:pt x="1474" y="1882"/>
                    <a:pt x="1636" y="1786"/>
                    <a:pt x="1660" y="1786"/>
                  </a:cubicBezTo>
                  <a:cubicBezTo>
                    <a:pt x="1690" y="1798"/>
                    <a:pt x="1696" y="1882"/>
                    <a:pt x="1756" y="1858"/>
                  </a:cubicBezTo>
                  <a:cubicBezTo>
                    <a:pt x="1774" y="1852"/>
                    <a:pt x="1804" y="1786"/>
                    <a:pt x="1828" y="1804"/>
                  </a:cubicBezTo>
                  <a:cubicBezTo>
                    <a:pt x="1882" y="1852"/>
                    <a:pt x="1912" y="1810"/>
                    <a:pt x="1912" y="1900"/>
                  </a:cubicBezTo>
                  <a:cubicBezTo>
                    <a:pt x="1912" y="1960"/>
                    <a:pt x="1912" y="2044"/>
                    <a:pt x="1984" y="1972"/>
                  </a:cubicBezTo>
                  <a:lnTo>
                    <a:pt x="1984" y="1972"/>
                  </a:lnTo>
                  <a:cubicBezTo>
                    <a:pt x="2014" y="2014"/>
                    <a:pt x="1984" y="2085"/>
                    <a:pt x="1996" y="2127"/>
                  </a:cubicBezTo>
                  <a:cubicBezTo>
                    <a:pt x="2014" y="2181"/>
                    <a:pt x="2133" y="2062"/>
                    <a:pt x="2157" y="2050"/>
                  </a:cubicBezTo>
                  <a:cubicBezTo>
                    <a:pt x="2355" y="1942"/>
                    <a:pt x="2355" y="1942"/>
                    <a:pt x="2355" y="1942"/>
                  </a:cubicBezTo>
                  <a:lnTo>
                    <a:pt x="2355" y="1942"/>
                  </a:lnTo>
                  <a:cubicBezTo>
                    <a:pt x="2385" y="1930"/>
                    <a:pt x="2415" y="1918"/>
                    <a:pt x="2439" y="1900"/>
                  </a:cubicBezTo>
                  <a:cubicBezTo>
                    <a:pt x="2451" y="1894"/>
                    <a:pt x="2499" y="1888"/>
                    <a:pt x="2487" y="1870"/>
                  </a:cubicBezTo>
                  <a:cubicBezTo>
                    <a:pt x="2475" y="1846"/>
                    <a:pt x="2463" y="1834"/>
                    <a:pt x="2463" y="1804"/>
                  </a:cubicBezTo>
                  <a:cubicBezTo>
                    <a:pt x="2475" y="1780"/>
                    <a:pt x="2511" y="1696"/>
                    <a:pt x="2499" y="1672"/>
                  </a:cubicBezTo>
                  <a:cubicBezTo>
                    <a:pt x="2487" y="1636"/>
                    <a:pt x="2421" y="1648"/>
                    <a:pt x="2403" y="1612"/>
                  </a:cubicBezTo>
                  <a:cubicBezTo>
                    <a:pt x="2397" y="1594"/>
                    <a:pt x="2367" y="1558"/>
                    <a:pt x="2367" y="1540"/>
                  </a:cubicBezTo>
                  <a:cubicBezTo>
                    <a:pt x="2367" y="1522"/>
                    <a:pt x="2391" y="1522"/>
                    <a:pt x="2391" y="1510"/>
                  </a:cubicBezTo>
                  <a:cubicBezTo>
                    <a:pt x="2391" y="1492"/>
                    <a:pt x="2379" y="1486"/>
                    <a:pt x="2367" y="1480"/>
                  </a:cubicBezTo>
                  <a:cubicBezTo>
                    <a:pt x="2331" y="1462"/>
                    <a:pt x="2289" y="1408"/>
                    <a:pt x="2271" y="1379"/>
                  </a:cubicBezTo>
                  <a:cubicBezTo>
                    <a:pt x="2259" y="1355"/>
                    <a:pt x="2271" y="1324"/>
                    <a:pt x="2247" y="1307"/>
                  </a:cubicBezTo>
                  <a:cubicBezTo>
                    <a:pt x="2229" y="1295"/>
                    <a:pt x="2175" y="1283"/>
                    <a:pt x="2199" y="1265"/>
                  </a:cubicBezTo>
                  <a:cubicBezTo>
                    <a:pt x="2235" y="1229"/>
                    <a:pt x="2217" y="1223"/>
                    <a:pt x="2241" y="1187"/>
                  </a:cubicBezTo>
                  <a:cubicBezTo>
                    <a:pt x="2289" y="1163"/>
                    <a:pt x="2343" y="1181"/>
                    <a:pt x="2391" y="1145"/>
                  </a:cubicBezTo>
                  <a:cubicBezTo>
                    <a:pt x="2445" y="1103"/>
                    <a:pt x="2421" y="1079"/>
                    <a:pt x="2439" y="1025"/>
                  </a:cubicBezTo>
                  <a:cubicBezTo>
                    <a:pt x="2451" y="1001"/>
                    <a:pt x="2469" y="977"/>
                    <a:pt x="2481" y="953"/>
                  </a:cubicBezTo>
                  <a:cubicBezTo>
                    <a:pt x="2505" y="917"/>
                    <a:pt x="2511" y="917"/>
                    <a:pt x="2547" y="893"/>
                  </a:cubicBezTo>
                  <a:cubicBezTo>
                    <a:pt x="2589" y="863"/>
                    <a:pt x="2457" y="869"/>
                    <a:pt x="2457" y="833"/>
                  </a:cubicBezTo>
                  <a:cubicBezTo>
                    <a:pt x="2457" y="809"/>
                    <a:pt x="2481" y="785"/>
                    <a:pt x="2493" y="773"/>
                  </a:cubicBezTo>
                  <a:cubicBezTo>
                    <a:pt x="2517" y="749"/>
                    <a:pt x="2523" y="731"/>
                    <a:pt x="2523" y="695"/>
                  </a:cubicBezTo>
                  <a:cubicBezTo>
                    <a:pt x="2523" y="647"/>
                    <a:pt x="2481" y="671"/>
                    <a:pt x="2505" y="611"/>
                  </a:cubicBezTo>
                  <a:cubicBezTo>
                    <a:pt x="2511" y="588"/>
                    <a:pt x="2511" y="557"/>
                    <a:pt x="2523" y="533"/>
                  </a:cubicBezTo>
                  <a:cubicBezTo>
                    <a:pt x="2535" y="516"/>
                    <a:pt x="2559" y="504"/>
                    <a:pt x="2565" y="480"/>
                  </a:cubicBezTo>
                  <a:cubicBezTo>
                    <a:pt x="2595" y="426"/>
                    <a:pt x="2625" y="378"/>
                    <a:pt x="2667" y="330"/>
                  </a:cubicBezTo>
                  <a:lnTo>
                    <a:pt x="2667" y="330"/>
                  </a:lnTo>
                  <a:cubicBezTo>
                    <a:pt x="2625" y="282"/>
                    <a:pt x="2625" y="282"/>
                    <a:pt x="2625" y="282"/>
                  </a:cubicBezTo>
                  <a:cubicBezTo>
                    <a:pt x="2493" y="270"/>
                    <a:pt x="2493" y="270"/>
                    <a:pt x="2493" y="270"/>
                  </a:cubicBezTo>
                  <a:cubicBezTo>
                    <a:pt x="2469" y="180"/>
                    <a:pt x="2487" y="156"/>
                    <a:pt x="2535" y="84"/>
                  </a:cubicBezTo>
                  <a:cubicBezTo>
                    <a:pt x="2577" y="24"/>
                    <a:pt x="2397" y="42"/>
                    <a:pt x="2373" y="42"/>
                  </a:cubicBezTo>
                  <a:cubicBezTo>
                    <a:pt x="2193" y="42"/>
                    <a:pt x="1924" y="198"/>
                    <a:pt x="1804" y="0"/>
                  </a:cubicBezTo>
                  <a:lnTo>
                    <a:pt x="1804" y="0"/>
                  </a:lnTo>
                  <a:cubicBezTo>
                    <a:pt x="1696" y="30"/>
                    <a:pt x="1588" y="54"/>
                    <a:pt x="1480" y="102"/>
                  </a:cubicBezTo>
                  <a:cubicBezTo>
                    <a:pt x="1420" y="132"/>
                    <a:pt x="1276" y="180"/>
                    <a:pt x="1276" y="264"/>
                  </a:cubicBezTo>
                  <a:cubicBezTo>
                    <a:pt x="1276" y="306"/>
                    <a:pt x="1312" y="354"/>
                    <a:pt x="1330" y="390"/>
                  </a:cubicBezTo>
                  <a:lnTo>
                    <a:pt x="1330" y="390"/>
                  </a:lnTo>
                  <a:cubicBezTo>
                    <a:pt x="1342" y="420"/>
                    <a:pt x="1342" y="420"/>
                    <a:pt x="1342" y="420"/>
                  </a:cubicBezTo>
                  <a:cubicBezTo>
                    <a:pt x="1342" y="432"/>
                    <a:pt x="1348" y="462"/>
                    <a:pt x="1342" y="468"/>
                  </a:cubicBezTo>
                  <a:cubicBezTo>
                    <a:pt x="1342" y="474"/>
                    <a:pt x="1336" y="474"/>
                    <a:pt x="1330" y="480"/>
                  </a:cubicBezTo>
                  <a:cubicBezTo>
                    <a:pt x="1324" y="480"/>
                    <a:pt x="1318" y="486"/>
                    <a:pt x="1307" y="498"/>
                  </a:cubicBezTo>
                  <a:cubicBezTo>
                    <a:pt x="1259" y="564"/>
                    <a:pt x="1312" y="593"/>
                    <a:pt x="1241" y="647"/>
                  </a:cubicBezTo>
                  <a:cubicBezTo>
                    <a:pt x="1187" y="683"/>
                    <a:pt x="1163" y="761"/>
                    <a:pt x="1121" y="809"/>
                  </a:cubicBezTo>
                  <a:cubicBezTo>
                    <a:pt x="1073" y="851"/>
                    <a:pt x="1055" y="821"/>
                    <a:pt x="1013" y="809"/>
                  </a:cubicBezTo>
                  <a:cubicBezTo>
                    <a:pt x="977" y="803"/>
                    <a:pt x="965" y="815"/>
                    <a:pt x="935" y="833"/>
                  </a:cubicBezTo>
                  <a:cubicBezTo>
                    <a:pt x="887" y="857"/>
                    <a:pt x="821" y="929"/>
                    <a:pt x="761" y="905"/>
                  </a:cubicBezTo>
                  <a:cubicBezTo>
                    <a:pt x="755" y="881"/>
                    <a:pt x="761" y="833"/>
                    <a:pt x="749" y="815"/>
                  </a:cubicBezTo>
                  <a:cubicBezTo>
                    <a:pt x="695" y="815"/>
                    <a:pt x="635" y="839"/>
                    <a:pt x="587" y="851"/>
                  </a:cubicBezTo>
                  <a:cubicBezTo>
                    <a:pt x="455" y="785"/>
                    <a:pt x="455" y="785"/>
                    <a:pt x="455" y="785"/>
                  </a:cubicBezTo>
                  <a:lnTo>
                    <a:pt x="455" y="785"/>
                  </a:lnTo>
                  <a:cubicBezTo>
                    <a:pt x="384" y="713"/>
                    <a:pt x="384" y="713"/>
                    <a:pt x="384" y="713"/>
                  </a:cubicBezTo>
                  <a:cubicBezTo>
                    <a:pt x="384" y="713"/>
                    <a:pt x="384" y="707"/>
                    <a:pt x="378" y="707"/>
                  </a:cubicBezTo>
                  <a:cubicBezTo>
                    <a:pt x="300" y="701"/>
                    <a:pt x="300" y="701"/>
                    <a:pt x="300" y="701"/>
                  </a:cubicBezTo>
                  <a:lnTo>
                    <a:pt x="300" y="701"/>
                  </a:lnTo>
                  <a:cubicBezTo>
                    <a:pt x="258" y="725"/>
                    <a:pt x="258" y="725"/>
                    <a:pt x="258" y="725"/>
                  </a:cubicBezTo>
                  <a:cubicBezTo>
                    <a:pt x="120" y="809"/>
                    <a:pt x="120" y="809"/>
                    <a:pt x="120" y="809"/>
                  </a:cubicBezTo>
                  <a:cubicBezTo>
                    <a:pt x="90" y="827"/>
                    <a:pt x="84" y="905"/>
                    <a:pt x="66" y="935"/>
                  </a:cubicBezTo>
                  <a:cubicBezTo>
                    <a:pt x="54" y="959"/>
                    <a:pt x="18" y="947"/>
                    <a:pt x="6" y="977"/>
                  </a:cubicBezTo>
                  <a:cubicBezTo>
                    <a:pt x="0" y="995"/>
                    <a:pt x="0" y="1007"/>
                    <a:pt x="12" y="1025"/>
                  </a:cubicBezTo>
                  <a:cubicBezTo>
                    <a:pt x="42" y="1055"/>
                    <a:pt x="102" y="1031"/>
                    <a:pt x="138" y="1025"/>
                  </a:cubicBezTo>
                  <a:cubicBezTo>
                    <a:pt x="210" y="1013"/>
                    <a:pt x="228" y="1013"/>
                    <a:pt x="282" y="1061"/>
                  </a:cubicBezTo>
                  <a:cubicBezTo>
                    <a:pt x="348" y="1109"/>
                    <a:pt x="390" y="1169"/>
                    <a:pt x="444" y="1223"/>
                  </a:cubicBezTo>
                  <a:cubicBezTo>
                    <a:pt x="473" y="1259"/>
                    <a:pt x="551" y="1259"/>
                    <a:pt x="551" y="1313"/>
                  </a:cubicBezTo>
                  <a:cubicBezTo>
                    <a:pt x="551" y="1331"/>
                    <a:pt x="533" y="1372"/>
                    <a:pt x="521" y="1390"/>
                  </a:cubicBezTo>
                  <a:cubicBezTo>
                    <a:pt x="492" y="1426"/>
                    <a:pt x="450" y="1438"/>
                    <a:pt x="402" y="1450"/>
                  </a:cubicBezTo>
                  <a:cubicBezTo>
                    <a:pt x="378" y="1462"/>
                    <a:pt x="354" y="1486"/>
                    <a:pt x="330" y="148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5" name="Freeform 120">
              <a:extLst>
                <a:ext uri="{FF2B5EF4-FFF2-40B4-BE49-F238E27FC236}">
                  <a16:creationId xmlns:a16="http://schemas.microsoft.com/office/drawing/2014/main" id="{1CF64238-B1C7-CE41-B8B4-512E3E63F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312" y="6841911"/>
              <a:ext cx="1305250" cy="1585218"/>
            </a:xfrm>
            <a:custGeom>
              <a:avLst/>
              <a:gdLst>
                <a:gd name="T0" fmla="*/ 755 w 2446"/>
                <a:gd name="T1" fmla="*/ 30 h 2972"/>
                <a:gd name="T2" fmla="*/ 887 w 2446"/>
                <a:gd name="T3" fmla="*/ 276 h 2972"/>
                <a:gd name="T4" fmla="*/ 1163 w 2446"/>
                <a:gd name="T5" fmla="*/ 330 h 2972"/>
                <a:gd name="T6" fmla="*/ 1312 w 2446"/>
                <a:gd name="T7" fmla="*/ 480 h 2972"/>
                <a:gd name="T8" fmla="*/ 1618 w 2446"/>
                <a:gd name="T9" fmla="*/ 342 h 2972"/>
                <a:gd name="T10" fmla="*/ 1786 w 2446"/>
                <a:gd name="T11" fmla="*/ 360 h 2972"/>
                <a:gd name="T12" fmla="*/ 1942 w 2446"/>
                <a:gd name="T13" fmla="*/ 528 h 2972"/>
                <a:gd name="T14" fmla="*/ 1954 w 2446"/>
                <a:gd name="T15" fmla="*/ 683 h 2972"/>
                <a:gd name="T16" fmla="*/ 2313 w 2446"/>
                <a:gd name="T17" fmla="*/ 498 h 2972"/>
                <a:gd name="T18" fmla="*/ 2385 w 2446"/>
                <a:gd name="T19" fmla="*/ 576 h 2972"/>
                <a:gd name="T20" fmla="*/ 2379 w 2446"/>
                <a:gd name="T21" fmla="*/ 785 h 2972"/>
                <a:gd name="T22" fmla="*/ 2193 w 2446"/>
                <a:gd name="T23" fmla="*/ 899 h 2972"/>
                <a:gd name="T24" fmla="*/ 2097 w 2446"/>
                <a:gd name="T25" fmla="*/ 1043 h 2972"/>
                <a:gd name="T26" fmla="*/ 2080 w 2446"/>
                <a:gd name="T27" fmla="*/ 1150 h 2972"/>
                <a:gd name="T28" fmla="*/ 1972 w 2446"/>
                <a:gd name="T29" fmla="*/ 1240 h 2972"/>
                <a:gd name="T30" fmla="*/ 1906 w 2446"/>
                <a:gd name="T31" fmla="*/ 1288 h 2972"/>
                <a:gd name="T32" fmla="*/ 1882 w 2446"/>
                <a:gd name="T33" fmla="*/ 1431 h 2972"/>
                <a:gd name="T34" fmla="*/ 1804 w 2446"/>
                <a:gd name="T35" fmla="*/ 1623 h 2972"/>
                <a:gd name="T36" fmla="*/ 1606 w 2446"/>
                <a:gd name="T37" fmla="*/ 1599 h 2972"/>
                <a:gd name="T38" fmla="*/ 1516 w 2446"/>
                <a:gd name="T39" fmla="*/ 1767 h 2972"/>
                <a:gd name="T40" fmla="*/ 1318 w 2446"/>
                <a:gd name="T41" fmla="*/ 1869 h 2972"/>
                <a:gd name="T42" fmla="*/ 1193 w 2446"/>
                <a:gd name="T43" fmla="*/ 1935 h 2972"/>
                <a:gd name="T44" fmla="*/ 1175 w 2446"/>
                <a:gd name="T45" fmla="*/ 2151 h 2972"/>
                <a:gd name="T46" fmla="*/ 1103 w 2446"/>
                <a:gd name="T47" fmla="*/ 2264 h 2972"/>
                <a:gd name="T48" fmla="*/ 1193 w 2446"/>
                <a:gd name="T49" fmla="*/ 2378 h 2972"/>
                <a:gd name="T50" fmla="*/ 1223 w 2446"/>
                <a:gd name="T51" fmla="*/ 2552 h 2972"/>
                <a:gd name="T52" fmla="*/ 1228 w 2446"/>
                <a:gd name="T53" fmla="*/ 2642 h 2972"/>
                <a:gd name="T54" fmla="*/ 1109 w 2446"/>
                <a:gd name="T55" fmla="*/ 2732 h 2972"/>
                <a:gd name="T56" fmla="*/ 995 w 2446"/>
                <a:gd name="T57" fmla="*/ 2696 h 2972"/>
                <a:gd name="T58" fmla="*/ 833 w 2446"/>
                <a:gd name="T59" fmla="*/ 2672 h 2972"/>
                <a:gd name="T60" fmla="*/ 653 w 2446"/>
                <a:gd name="T61" fmla="*/ 2594 h 2972"/>
                <a:gd name="T62" fmla="*/ 426 w 2446"/>
                <a:gd name="T63" fmla="*/ 2918 h 2972"/>
                <a:gd name="T64" fmla="*/ 336 w 2446"/>
                <a:gd name="T65" fmla="*/ 2971 h 2972"/>
                <a:gd name="T66" fmla="*/ 186 w 2446"/>
                <a:gd name="T67" fmla="*/ 2888 h 2972"/>
                <a:gd name="T68" fmla="*/ 42 w 2446"/>
                <a:gd name="T69" fmla="*/ 2570 h 2972"/>
                <a:gd name="T70" fmla="*/ 102 w 2446"/>
                <a:gd name="T71" fmla="*/ 2390 h 2972"/>
                <a:gd name="T72" fmla="*/ 90 w 2446"/>
                <a:gd name="T73" fmla="*/ 2270 h 2972"/>
                <a:gd name="T74" fmla="*/ 78 w 2446"/>
                <a:gd name="T75" fmla="*/ 2175 h 2972"/>
                <a:gd name="T76" fmla="*/ 54 w 2446"/>
                <a:gd name="T77" fmla="*/ 2156 h 2972"/>
                <a:gd name="T78" fmla="*/ 6 w 2446"/>
                <a:gd name="T79" fmla="*/ 2013 h 2972"/>
                <a:gd name="T80" fmla="*/ 60 w 2446"/>
                <a:gd name="T81" fmla="*/ 1935 h 2972"/>
                <a:gd name="T82" fmla="*/ 240 w 2446"/>
                <a:gd name="T83" fmla="*/ 1947 h 2972"/>
                <a:gd name="T84" fmla="*/ 240 w 2446"/>
                <a:gd name="T85" fmla="*/ 1803 h 2972"/>
                <a:gd name="T86" fmla="*/ 222 w 2446"/>
                <a:gd name="T87" fmla="*/ 1737 h 2972"/>
                <a:gd name="T88" fmla="*/ 198 w 2446"/>
                <a:gd name="T89" fmla="*/ 1563 h 2972"/>
                <a:gd name="T90" fmla="*/ 216 w 2446"/>
                <a:gd name="T91" fmla="*/ 1491 h 2972"/>
                <a:gd name="T92" fmla="*/ 228 w 2446"/>
                <a:gd name="T93" fmla="*/ 1461 h 2972"/>
                <a:gd name="T94" fmla="*/ 408 w 2446"/>
                <a:gd name="T95" fmla="*/ 1402 h 2972"/>
                <a:gd name="T96" fmla="*/ 360 w 2446"/>
                <a:gd name="T97" fmla="*/ 1270 h 2972"/>
                <a:gd name="T98" fmla="*/ 366 w 2446"/>
                <a:gd name="T99" fmla="*/ 1234 h 2972"/>
                <a:gd name="T100" fmla="*/ 360 w 2446"/>
                <a:gd name="T101" fmla="*/ 1180 h 2972"/>
                <a:gd name="T102" fmla="*/ 378 w 2446"/>
                <a:gd name="T103" fmla="*/ 1073 h 2972"/>
                <a:gd name="T104" fmla="*/ 455 w 2446"/>
                <a:gd name="T105" fmla="*/ 947 h 2972"/>
                <a:gd name="T106" fmla="*/ 408 w 2446"/>
                <a:gd name="T107" fmla="*/ 911 h 2972"/>
                <a:gd name="T108" fmla="*/ 294 w 2446"/>
                <a:gd name="T109" fmla="*/ 899 h 2972"/>
                <a:gd name="T110" fmla="*/ 306 w 2446"/>
                <a:gd name="T111" fmla="*/ 773 h 2972"/>
                <a:gd name="T112" fmla="*/ 324 w 2446"/>
                <a:gd name="T113" fmla="*/ 582 h 2972"/>
                <a:gd name="T114" fmla="*/ 467 w 2446"/>
                <a:gd name="T115" fmla="*/ 516 h 2972"/>
                <a:gd name="T116" fmla="*/ 653 w 2446"/>
                <a:gd name="T117" fmla="*/ 390 h 2972"/>
                <a:gd name="T118" fmla="*/ 695 w 2446"/>
                <a:gd name="T119" fmla="*/ 198 h 2972"/>
                <a:gd name="T120" fmla="*/ 767 w 2446"/>
                <a:gd name="T121" fmla="*/ 78 h 2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972">
                  <a:moveTo>
                    <a:pt x="755" y="30"/>
                  </a:moveTo>
                  <a:lnTo>
                    <a:pt x="755" y="30"/>
                  </a:lnTo>
                  <a:cubicBezTo>
                    <a:pt x="839" y="0"/>
                    <a:pt x="881" y="42"/>
                    <a:pt x="899" y="126"/>
                  </a:cubicBezTo>
                  <a:cubicBezTo>
                    <a:pt x="911" y="168"/>
                    <a:pt x="875" y="234"/>
                    <a:pt x="887" y="276"/>
                  </a:cubicBezTo>
                  <a:cubicBezTo>
                    <a:pt x="893" y="282"/>
                    <a:pt x="1025" y="294"/>
                    <a:pt x="1049" y="306"/>
                  </a:cubicBezTo>
                  <a:cubicBezTo>
                    <a:pt x="1085" y="318"/>
                    <a:pt x="1121" y="336"/>
                    <a:pt x="1163" y="330"/>
                  </a:cubicBezTo>
                  <a:cubicBezTo>
                    <a:pt x="1234" y="318"/>
                    <a:pt x="1270" y="288"/>
                    <a:pt x="1312" y="354"/>
                  </a:cubicBezTo>
                  <a:cubicBezTo>
                    <a:pt x="1342" y="396"/>
                    <a:pt x="1288" y="432"/>
                    <a:pt x="1312" y="480"/>
                  </a:cubicBezTo>
                  <a:cubicBezTo>
                    <a:pt x="1360" y="492"/>
                    <a:pt x="1384" y="534"/>
                    <a:pt x="1414" y="468"/>
                  </a:cubicBezTo>
                  <a:cubicBezTo>
                    <a:pt x="1432" y="438"/>
                    <a:pt x="1594" y="342"/>
                    <a:pt x="1618" y="342"/>
                  </a:cubicBezTo>
                  <a:cubicBezTo>
                    <a:pt x="1648" y="354"/>
                    <a:pt x="1654" y="438"/>
                    <a:pt x="1714" y="414"/>
                  </a:cubicBezTo>
                  <a:cubicBezTo>
                    <a:pt x="1732" y="408"/>
                    <a:pt x="1762" y="342"/>
                    <a:pt x="1786" y="360"/>
                  </a:cubicBezTo>
                  <a:cubicBezTo>
                    <a:pt x="1840" y="408"/>
                    <a:pt x="1870" y="366"/>
                    <a:pt x="1870" y="456"/>
                  </a:cubicBezTo>
                  <a:cubicBezTo>
                    <a:pt x="1870" y="516"/>
                    <a:pt x="1870" y="600"/>
                    <a:pt x="1942" y="528"/>
                  </a:cubicBezTo>
                  <a:lnTo>
                    <a:pt x="1942" y="528"/>
                  </a:lnTo>
                  <a:cubicBezTo>
                    <a:pt x="1972" y="570"/>
                    <a:pt x="1942" y="641"/>
                    <a:pt x="1954" y="683"/>
                  </a:cubicBezTo>
                  <a:cubicBezTo>
                    <a:pt x="1972" y="737"/>
                    <a:pt x="2091" y="618"/>
                    <a:pt x="2115" y="606"/>
                  </a:cubicBezTo>
                  <a:cubicBezTo>
                    <a:pt x="2313" y="498"/>
                    <a:pt x="2313" y="498"/>
                    <a:pt x="2313" y="498"/>
                  </a:cubicBezTo>
                  <a:lnTo>
                    <a:pt x="2313" y="498"/>
                  </a:lnTo>
                  <a:cubicBezTo>
                    <a:pt x="2325" y="528"/>
                    <a:pt x="2373" y="540"/>
                    <a:pt x="2385" y="576"/>
                  </a:cubicBezTo>
                  <a:cubicBezTo>
                    <a:pt x="2397" y="594"/>
                    <a:pt x="2445" y="737"/>
                    <a:pt x="2439" y="743"/>
                  </a:cubicBezTo>
                  <a:cubicBezTo>
                    <a:pt x="2427" y="767"/>
                    <a:pt x="2403" y="779"/>
                    <a:pt x="2379" y="785"/>
                  </a:cubicBezTo>
                  <a:cubicBezTo>
                    <a:pt x="2319" y="803"/>
                    <a:pt x="2325" y="851"/>
                    <a:pt x="2253" y="845"/>
                  </a:cubicBezTo>
                  <a:cubicBezTo>
                    <a:pt x="2223" y="839"/>
                    <a:pt x="2211" y="881"/>
                    <a:pt x="2193" y="899"/>
                  </a:cubicBezTo>
                  <a:cubicBezTo>
                    <a:pt x="2169" y="923"/>
                    <a:pt x="2121" y="953"/>
                    <a:pt x="2085" y="959"/>
                  </a:cubicBezTo>
                  <a:cubicBezTo>
                    <a:pt x="2025" y="965"/>
                    <a:pt x="2067" y="1013"/>
                    <a:pt x="2097" y="1043"/>
                  </a:cubicBezTo>
                  <a:cubicBezTo>
                    <a:pt x="2080" y="1150"/>
                    <a:pt x="2080" y="1150"/>
                    <a:pt x="2080" y="1150"/>
                  </a:cubicBezTo>
                  <a:lnTo>
                    <a:pt x="2080" y="1150"/>
                  </a:lnTo>
                  <a:cubicBezTo>
                    <a:pt x="2061" y="1168"/>
                    <a:pt x="2056" y="1192"/>
                    <a:pt x="2025" y="1210"/>
                  </a:cubicBezTo>
                  <a:cubicBezTo>
                    <a:pt x="2008" y="1222"/>
                    <a:pt x="1984" y="1228"/>
                    <a:pt x="1972" y="1240"/>
                  </a:cubicBezTo>
                  <a:cubicBezTo>
                    <a:pt x="1966" y="1252"/>
                    <a:pt x="1960" y="1264"/>
                    <a:pt x="1954" y="1276"/>
                  </a:cubicBezTo>
                  <a:cubicBezTo>
                    <a:pt x="1936" y="1294"/>
                    <a:pt x="1930" y="1288"/>
                    <a:pt x="1906" y="1288"/>
                  </a:cubicBezTo>
                  <a:cubicBezTo>
                    <a:pt x="1870" y="1288"/>
                    <a:pt x="1876" y="1312"/>
                    <a:pt x="1876" y="1342"/>
                  </a:cubicBezTo>
                  <a:cubicBezTo>
                    <a:pt x="1882" y="1372"/>
                    <a:pt x="1870" y="1402"/>
                    <a:pt x="1882" y="1431"/>
                  </a:cubicBezTo>
                  <a:cubicBezTo>
                    <a:pt x="1894" y="1468"/>
                    <a:pt x="1900" y="1455"/>
                    <a:pt x="1864" y="1468"/>
                  </a:cubicBezTo>
                  <a:cubicBezTo>
                    <a:pt x="1780" y="1509"/>
                    <a:pt x="1810" y="1551"/>
                    <a:pt x="1804" y="1623"/>
                  </a:cubicBezTo>
                  <a:cubicBezTo>
                    <a:pt x="1804" y="1653"/>
                    <a:pt x="1696" y="1707"/>
                    <a:pt x="1672" y="1695"/>
                  </a:cubicBezTo>
                  <a:cubicBezTo>
                    <a:pt x="1642" y="1677"/>
                    <a:pt x="1630" y="1617"/>
                    <a:pt x="1606" y="1599"/>
                  </a:cubicBezTo>
                  <a:cubicBezTo>
                    <a:pt x="1582" y="1581"/>
                    <a:pt x="1516" y="1677"/>
                    <a:pt x="1510" y="1701"/>
                  </a:cubicBezTo>
                  <a:cubicBezTo>
                    <a:pt x="1504" y="1719"/>
                    <a:pt x="1534" y="1743"/>
                    <a:pt x="1516" y="1767"/>
                  </a:cubicBezTo>
                  <a:cubicBezTo>
                    <a:pt x="1498" y="1785"/>
                    <a:pt x="1438" y="1821"/>
                    <a:pt x="1408" y="1833"/>
                  </a:cubicBezTo>
                  <a:cubicBezTo>
                    <a:pt x="1366" y="1851"/>
                    <a:pt x="1378" y="1887"/>
                    <a:pt x="1318" y="1869"/>
                  </a:cubicBezTo>
                  <a:cubicBezTo>
                    <a:pt x="1241" y="1839"/>
                    <a:pt x="1276" y="1905"/>
                    <a:pt x="1241" y="1923"/>
                  </a:cubicBezTo>
                  <a:cubicBezTo>
                    <a:pt x="1228" y="1929"/>
                    <a:pt x="1193" y="1923"/>
                    <a:pt x="1193" y="1935"/>
                  </a:cubicBezTo>
                  <a:cubicBezTo>
                    <a:pt x="1193" y="1983"/>
                    <a:pt x="1186" y="2025"/>
                    <a:pt x="1217" y="2055"/>
                  </a:cubicBezTo>
                  <a:cubicBezTo>
                    <a:pt x="1228" y="2097"/>
                    <a:pt x="1217" y="2133"/>
                    <a:pt x="1175" y="2151"/>
                  </a:cubicBezTo>
                  <a:cubicBezTo>
                    <a:pt x="1127" y="2163"/>
                    <a:pt x="1133" y="2163"/>
                    <a:pt x="1133" y="2204"/>
                  </a:cubicBezTo>
                  <a:cubicBezTo>
                    <a:pt x="1133" y="2228"/>
                    <a:pt x="1115" y="2246"/>
                    <a:pt x="1103" y="2264"/>
                  </a:cubicBezTo>
                  <a:cubicBezTo>
                    <a:pt x="1097" y="2276"/>
                    <a:pt x="1121" y="2312"/>
                    <a:pt x="1127" y="2324"/>
                  </a:cubicBezTo>
                  <a:cubicBezTo>
                    <a:pt x="1145" y="2360"/>
                    <a:pt x="1151" y="2378"/>
                    <a:pt x="1193" y="2378"/>
                  </a:cubicBezTo>
                  <a:cubicBezTo>
                    <a:pt x="1241" y="2378"/>
                    <a:pt x="1223" y="2468"/>
                    <a:pt x="1210" y="2498"/>
                  </a:cubicBezTo>
                  <a:cubicBezTo>
                    <a:pt x="1199" y="2516"/>
                    <a:pt x="1223" y="2534"/>
                    <a:pt x="1223" y="2552"/>
                  </a:cubicBezTo>
                  <a:cubicBezTo>
                    <a:pt x="1228" y="2576"/>
                    <a:pt x="1228" y="2618"/>
                    <a:pt x="1228" y="2642"/>
                  </a:cubicBezTo>
                  <a:lnTo>
                    <a:pt x="1228" y="2642"/>
                  </a:lnTo>
                  <a:cubicBezTo>
                    <a:pt x="1204" y="2648"/>
                    <a:pt x="1169" y="2654"/>
                    <a:pt x="1151" y="2672"/>
                  </a:cubicBezTo>
                  <a:cubicBezTo>
                    <a:pt x="1139" y="2690"/>
                    <a:pt x="1133" y="2714"/>
                    <a:pt x="1109" y="2732"/>
                  </a:cubicBezTo>
                  <a:cubicBezTo>
                    <a:pt x="1097" y="2738"/>
                    <a:pt x="1067" y="2732"/>
                    <a:pt x="1055" y="2732"/>
                  </a:cubicBezTo>
                  <a:cubicBezTo>
                    <a:pt x="1031" y="2732"/>
                    <a:pt x="1001" y="2720"/>
                    <a:pt x="995" y="2696"/>
                  </a:cubicBezTo>
                  <a:cubicBezTo>
                    <a:pt x="989" y="2660"/>
                    <a:pt x="1007" y="2648"/>
                    <a:pt x="953" y="2648"/>
                  </a:cubicBezTo>
                  <a:cubicBezTo>
                    <a:pt x="905" y="2660"/>
                    <a:pt x="887" y="2690"/>
                    <a:pt x="833" y="2672"/>
                  </a:cubicBezTo>
                  <a:cubicBezTo>
                    <a:pt x="797" y="2660"/>
                    <a:pt x="779" y="2612"/>
                    <a:pt x="749" y="2606"/>
                  </a:cubicBezTo>
                  <a:cubicBezTo>
                    <a:pt x="707" y="2594"/>
                    <a:pt x="695" y="2612"/>
                    <a:pt x="653" y="2594"/>
                  </a:cubicBezTo>
                  <a:cubicBezTo>
                    <a:pt x="575" y="2552"/>
                    <a:pt x="491" y="2762"/>
                    <a:pt x="521" y="2822"/>
                  </a:cubicBezTo>
                  <a:cubicBezTo>
                    <a:pt x="557" y="2900"/>
                    <a:pt x="497" y="2918"/>
                    <a:pt x="426" y="2918"/>
                  </a:cubicBezTo>
                  <a:cubicBezTo>
                    <a:pt x="378" y="2918"/>
                    <a:pt x="378" y="2960"/>
                    <a:pt x="336" y="2971"/>
                  </a:cubicBezTo>
                  <a:lnTo>
                    <a:pt x="336" y="2971"/>
                  </a:lnTo>
                  <a:cubicBezTo>
                    <a:pt x="300" y="2930"/>
                    <a:pt x="288" y="2924"/>
                    <a:pt x="228" y="2912"/>
                  </a:cubicBezTo>
                  <a:cubicBezTo>
                    <a:pt x="204" y="2912"/>
                    <a:pt x="198" y="2900"/>
                    <a:pt x="186" y="2888"/>
                  </a:cubicBezTo>
                  <a:cubicBezTo>
                    <a:pt x="102" y="2846"/>
                    <a:pt x="120" y="2786"/>
                    <a:pt x="90" y="2714"/>
                  </a:cubicBezTo>
                  <a:cubicBezTo>
                    <a:pt x="72" y="2666"/>
                    <a:pt x="36" y="2624"/>
                    <a:pt x="42" y="2570"/>
                  </a:cubicBezTo>
                  <a:cubicBezTo>
                    <a:pt x="48" y="2528"/>
                    <a:pt x="54" y="2498"/>
                    <a:pt x="66" y="2462"/>
                  </a:cubicBezTo>
                  <a:cubicBezTo>
                    <a:pt x="72" y="2432"/>
                    <a:pt x="96" y="2414"/>
                    <a:pt x="102" y="2390"/>
                  </a:cubicBezTo>
                  <a:cubicBezTo>
                    <a:pt x="102" y="2378"/>
                    <a:pt x="108" y="2348"/>
                    <a:pt x="102" y="2336"/>
                  </a:cubicBezTo>
                  <a:cubicBezTo>
                    <a:pt x="102" y="2312"/>
                    <a:pt x="84" y="2300"/>
                    <a:pt x="90" y="2270"/>
                  </a:cubicBezTo>
                  <a:cubicBezTo>
                    <a:pt x="96" y="2246"/>
                    <a:pt x="108" y="2228"/>
                    <a:pt x="108" y="2198"/>
                  </a:cubicBezTo>
                  <a:cubicBezTo>
                    <a:pt x="108" y="2187"/>
                    <a:pt x="84" y="2180"/>
                    <a:pt x="78" y="2175"/>
                  </a:cubicBezTo>
                  <a:cubicBezTo>
                    <a:pt x="66" y="2169"/>
                    <a:pt x="66" y="2163"/>
                    <a:pt x="54" y="2156"/>
                  </a:cubicBezTo>
                  <a:lnTo>
                    <a:pt x="54" y="2156"/>
                  </a:lnTo>
                  <a:cubicBezTo>
                    <a:pt x="48" y="2103"/>
                    <a:pt x="48" y="2103"/>
                    <a:pt x="48" y="2103"/>
                  </a:cubicBezTo>
                  <a:cubicBezTo>
                    <a:pt x="30" y="2073"/>
                    <a:pt x="0" y="2049"/>
                    <a:pt x="6" y="2013"/>
                  </a:cubicBezTo>
                  <a:cubicBezTo>
                    <a:pt x="12" y="1983"/>
                    <a:pt x="12" y="1947"/>
                    <a:pt x="12" y="1917"/>
                  </a:cubicBezTo>
                  <a:cubicBezTo>
                    <a:pt x="36" y="1917"/>
                    <a:pt x="42" y="1929"/>
                    <a:pt x="60" y="1935"/>
                  </a:cubicBezTo>
                  <a:cubicBezTo>
                    <a:pt x="96" y="1941"/>
                    <a:pt x="120" y="1953"/>
                    <a:pt x="156" y="1965"/>
                  </a:cubicBezTo>
                  <a:cubicBezTo>
                    <a:pt x="186" y="1971"/>
                    <a:pt x="210" y="1965"/>
                    <a:pt x="240" y="1947"/>
                  </a:cubicBezTo>
                  <a:cubicBezTo>
                    <a:pt x="264" y="1935"/>
                    <a:pt x="240" y="1875"/>
                    <a:pt x="252" y="1845"/>
                  </a:cubicBezTo>
                  <a:cubicBezTo>
                    <a:pt x="258" y="1827"/>
                    <a:pt x="258" y="1815"/>
                    <a:pt x="240" y="1803"/>
                  </a:cubicBezTo>
                  <a:cubicBezTo>
                    <a:pt x="234" y="1797"/>
                    <a:pt x="228" y="1791"/>
                    <a:pt x="216" y="1785"/>
                  </a:cubicBezTo>
                  <a:cubicBezTo>
                    <a:pt x="198" y="1773"/>
                    <a:pt x="216" y="1755"/>
                    <a:pt x="222" y="1737"/>
                  </a:cubicBezTo>
                  <a:cubicBezTo>
                    <a:pt x="222" y="1707"/>
                    <a:pt x="222" y="1689"/>
                    <a:pt x="204" y="1665"/>
                  </a:cubicBezTo>
                  <a:cubicBezTo>
                    <a:pt x="192" y="1653"/>
                    <a:pt x="186" y="1581"/>
                    <a:pt x="198" y="1563"/>
                  </a:cubicBezTo>
                  <a:cubicBezTo>
                    <a:pt x="210" y="1545"/>
                    <a:pt x="198" y="1539"/>
                    <a:pt x="204" y="1521"/>
                  </a:cubicBezTo>
                  <a:cubicBezTo>
                    <a:pt x="204" y="1509"/>
                    <a:pt x="210" y="1503"/>
                    <a:pt x="216" y="1491"/>
                  </a:cubicBezTo>
                  <a:cubicBezTo>
                    <a:pt x="222" y="1485"/>
                    <a:pt x="222" y="1473"/>
                    <a:pt x="228" y="1461"/>
                  </a:cubicBezTo>
                  <a:lnTo>
                    <a:pt x="228" y="1461"/>
                  </a:lnTo>
                  <a:cubicBezTo>
                    <a:pt x="258" y="1468"/>
                    <a:pt x="258" y="1444"/>
                    <a:pt x="288" y="1444"/>
                  </a:cubicBezTo>
                  <a:cubicBezTo>
                    <a:pt x="324" y="1444"/>
                    <a:pt x="390" y="1449"/>
                    <a:pt x="408" y="1402"/>
                  </a:cubicBezTo>
                  <a:cubicBezTo>
                    <a:pt x="419" y="1378"/>
                    <a:pt x="360" y="1348"/>
                    <a:pt x="360" y="1312"/>
                  </a:cubicBezTo>
                  <a:cubicBezTo>
                    <a:pt x="360" y="1306"/>
                    <a:pt x="390" y="1252"/>
                    <a:pt x="360" y="1270"/>
                  </a:cubicBezTo>
                  <a:cubicBezTo>
                    <a:pt x="348" y="1276"/>
                    <a:pt x="324" y="1276"/>
                    <a:pt x="312" y="1264"/>
                  </a:cubicBezTo>
                  <a:cubicBezTo>
                    <a:pt x="282" y="1240"/>
                    <a:pt x="348" y="1240"/>
                    <a:pt x="366" y="1234"/>
                  </a:cubicBezTo>
                  <a:cubicBezTo>
                    <a:pt x="378" y="1222"/>
                    <a:pt x="378" y="1210"/>
                    <a:pt x="371" y="1198"/>
                  </a:cubicBezTo>
                  <a:cubicBezTo>
                    <a:pt x="371" y="1192"/>
                    <a:pt x="360" y="1186"/>
                    <a:pt x="360" y="1180"/>
                  </a:cubicBezTo>
                  <a:cubicBezTo>
                    <a:pt x="354" y="1168"/>
                    <a:pt x="360" y="1156"/>
                    <a:pt x="360" y="1144"/>
                  </a:cubicBezTo>
                  <a:cubicBezTo>
                    <a:pt x="371" y="1120"/>
                    <a:pt x="371" y="1097"/>
                    <a:pt x="378" y="1073"/>
                  </a:cubicBezTo>
                  <a:cubicBezTo>
                    <a:pt x="390" y="1019"/>
                    <a:pt x="426" y="1037"/>
                    <a:pt x="450" y="1007"/>
                  </a:cubicBezTo>
                  <a:cubicBezTo>
                    <a:pt x="467" y="983"/>
                    <a:pt x="467" y="971"/>
                    <a:pt x="455" y="947"/>
                  </a:cubicBezTo>
                  <a:cubicBezTo>
                    <a:pt x="450" y="935"/>
                    <a:pt x="450" y="917"/>
                    <a:pt x="443" y="911"/>
                  </a:cubicBezTo>
                  <a:cubicBezTo>
                    <a:pt x="431" y="905"/>
                    <a:pt x="413" y="917"/>
                    <a:pt x="408" y="911"/>
                  </a:cubicBezTo>
                  <a:cubicBezTo>
                    <a:pt x="384" y="905"/>
                    <a:pt x="390" y="887"/>
                    <a:pt x="366" y="893"/>
                  </a:cubicBezTo>
                  <a:cubicBezTo>
                    <a:pt x="342" y="893"/>
                    <a:pt x="312" y="911"/>
                    <a:pt x="294" y="899"/>
                  </a:cubicBezTo>
                  <a:lnTo>
                    <a:pt x="294" y="899"/>
                  </a:lnTo>
                  <a:cubicBezTo>
                    <a:pt x="312" y="857"/>
                    <a:pt x="300" y="791"/>
                    <a:pt x="306" y="773"/>
                  </a:cubicBezTo>
                  <a:cubicBezTo>
                    <a:pt x="324" y="737"/>
                    <a:pt x="360" y="749"/>
                    <a:pt x="348" y="707"/>
                  </a:cubicBezTo>
                  <a:cubicBezTo>
                    <a:pt x="336" y="647"/>
                    <a:pt x="228" y="618"/>
                    <a:pt x="324" y="582"/>
                  </a:cubicBezTo>
                  <a:cubicBezTo>
                    <a:pt x="378" y="558"/>
                    <a:pt x="371" y="486"/>
                    <a:pt x="426" y="492"/>
                  </a:cubicBezTo>
                  <a:cubicBezTo>
                    <a:pt x="443" y="498"/>
                    <a:pt x="450" y="516"/>
                    <a:pt x="467" y="516"/>
                  </a:cubicBezTo>
                  <a:cubicBezTo>
                    <a:pt x="485" y="516"/>
                    <a:pt x="647" y="438"/>
                    <a:pt x="653" y="426"/>
                  </a:cubicBezTo>
                  <a:cubicBezTo>
                    <a:pt x="659" y="414"/>
                    <a:pt x="641" y="402"/>
                    <a:pt x="653" y="390"/>
                  </a:cubicBezTo>
                  <a:cubicBezTo>
                    <a:pt x="701" y="330"/>
                    <a:pt x="683" y="336"/>
                    <a:pt x="683" y="258"/>
                  </a:cubicBezTo>
                  <a:cubicBezTo>
                    <a:pt x="689" y="234"/>
                    <a:pt x="683" y="216"/>
                    <a:pt x="695" y="198"/>
                  </a:cubicBezTo>
                  <a:cubicBezTo>
                    <a:pt x="707" y="168"/>
                    <a:pt x="743" y="150"/>
                    <a:pt x="755" y="120"/>
                  </a:cubicBezTo>
                  <a:cubicBezTo>
                    <a:pt x="761" y="108"/>
                    <a:pt x="767" y="90"/>
                    <a:pt x="767" y="78"/>
                  </a:cubicBezTo>
                  <a:cubicBezTo>
                    <a:pt x="767" y="72"/>
                    <a:pt x="761" y="42"/>
                    <a:pt x="755" y="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6" name="Freeform 121">
              <a:extLst>
                <a:ext uri="{FF2B5EF4-FFF2-40B4-BE49-F238E27FC236}">
                  <a16:creationId xmlns:a16="http://schemas.microsoft.com/office/drawing/2014/main" id="{D3383F46-565C-D149-BCE0-27C7281A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41" y="6246866"/>
              <a:ext cx="896036" cy="1274760"/>
            </a:xfrm>
            <a:custGeom>
              <a:avLst/>
              <a:gdLst>
                <a:gd name="T0" fmla="*/ 600 w 1679"/>
                <a:gd name="T1" fmla="*/ 0 h 2391"/>
                <a:gd name="T2" fmla="*/ 456 w 1679"/>
                <a:gd name="T3" fmla="*/ 203 h 2391"/>
                <a:gd name="T4" fmla="*/ 456 w 1679"/>
                <a:gd name="T5" fmla="*/ 365 h 2391"/>
                <a:gd name="T6" fmla="*/ 390 w 1679"/>
                <a:gd name="T7" fmla="*/ 503 h 2391"/>
                <a:gd name="T8" fmla="*/ 414 w 1679"/>
                <a:gd name="T9" fmla="*/ 623 h 2391"/>
                <a:gd name="T10" fmla="*/ 324 w 1679"/>
                <a:gd name="T11" fmla="*/ 815 h 2391"/>
                <a:gd name="T12" fmla="*/ 132 w 1679"/>
                <a:gd name="T13" fmla="*/ 935 h 2391"/>
                <a:gd name="T14" fmla="*/ 204 w 1679"/>
                <a:gd name="T15" fmla="*/ 1049 h 2391"/>
                <a:gd name="T16" fmla="*/ 324 w 1679"/>
                <a:gd name="T17" fmla="*/ 1180 h 2391"/>
                <a:gd name="T18" fmla="*/ 336 w 1679"/>
                <a:gd name="T19" fmla="*/ 1282 h 2391"/>
                <a:gd name="T20" fmla="*/ 396 w 1679"/>
                <a:gd name="T21" fmla="*/ 1474 h 2391"/>
                <a:gd name="T22" fmla="*/ 372 w 1679"/>
                <a:gd name="T23" fmla="*/ 1570 h 2391"/>
                <a:gd name="T24" fmla="*/ 288 w 1679"/>
                <a:gd name="T25" fmla="*/ 1612 h 2391"/>
                <a:gd name="T26" fmla="*/ 414 w 1679"/>
                <a:gd name="T27" fmla="*/ 1857 h 2391"/>
                <a:gd name="T28" fmla="*/ 228 w 1679"/>
                <a:gd name="T29" fmla="*/ 1959 h 2391"/>
                <a:gd name="T30" fmla="*/ 60 w 1679"/>
                <a:gd name="T31" fmla="*/ 2073 h 2391"/>
                <a:gd name="T32" fmla="*/ 55 w 1679"/>
                <a:gd name="T33" fmla="*/ 2264 h 2391"/>
                <a:gd name="T34" fmla="*/ 204 w 1679"/>
                <a:gd name="T35" fmla="*/ 2282 h 2391"/>
                <a:gd name="T36" fmla="*/ 204 w 1679"/>
                <a:gd name="T37" fmla="*/ 2288 h 2391"/>
                <a:gd name="T38" fmla="*/ 204 w 1679"/>
                <a:gd name="T39" fmla="*/ 2288 h 2391"/>
                <a:gd name="T40" fmla="*/ 342 w 1679"/>
                <a:gd name="T41" fmla="*/ 2348 h 2391"/>
                <a:gd name="T42" fmla="*/ 767 w 1679"/>
                <a:gd name="T43" fmla="*/ 2061 h 2391"/>
                <a:gd name="T44" fmla="*/ 929 w 1679"/>
                <a:gd name="T45" fmla="*/ 1893 h 2391"/>
                <a:gd name="T46" fmla="*/ 1037 w 1679"/>
                <a:gd name="T47" fmla="*/ 2001 h 2391"/>
                <a:gd name="T48" fmla="*/ 1259 w 1679"/>
                <a:gd name="T49" fmla="*/ 1887 h 2391"/>
                <a:gd name="T50" fmla="*/ 1439 w 1679"/>
                <a:gd name="T51" fmla="*/ 1851 h 2391"/>
                <a:gd name="T52" fmla="*/ 1582 w 1679"/>
                <a:gd name="T53" fmla="*/ 1678 h 2391"/>
                <a:gd name="T54" fmla="*/ 1678 w 1679"/>
                <a:gd name="T55" fmla="*/ 1618 h 2391"/>
                <a:gd name="T56" fmla="*/ 1666 w 1679"/>
                <a:gd name="T57" fmla="*/ 1540 h 2391"/>
                <a:gd name="T58" fmla="*/ 1643 w 1679"/>
                <a:gd name="T59" fmla="*/ 1312 h 2391"/>
                <a:gd name="T60" fmla="*/ 1661 w 1679"/>
                <a:gd name="T61" fmla="*/ 1090 h 2391"/>
                <a:gd name="T62" fmla="*/ 1445 w 1679"/>
                <a:gd name="T63" fmla="*/ 881 h 2391"/>
                <a:gd name="T64" fmla="*/ 1187 w 1679"/>
                <a:gd name="T65" fmla="*/ 845 h 2391"/>
                <a:gd name="T66" fmla="*/ 1325 w 1679"/>
                <a:gd name="T67" fmla="*/ 761 h 2391"/>
                <a:gd name="T68" fmla="*/ 1385 w 1679"/>
                <a:gd name="T69" fmla="*/ 461 h 2391"/>
                <a:gd name="T70" fmla="*/ 1415 w 1679"/>
                <a:gd name="T71" fmla="*/ 305 h 2391"/>
                <a:gd name="T72" fmla="*/ 1103 w 1679"/>
                <a:gd name="T73" fmla="*/ 258 h 2391"/>
                <a:gd name="T74" fmla="*/ 600 w 1679"/>
                <a:gd name="T75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9" h="2391">
                  <a:moveTo>
                    <a:pt x="600" y="0"/>
                  </a:moveTo>
                  <a:lnTo>
                    <a:pt x="600" y="0"/>
                  </a:lnTo>
                  <a:cubicBezTo>
                    <a:pt x="558" y="48"/>
                    <a:pt x="528" y="96"/>
                    <a:pt x="498" y="150"/>
                  </a:cubicBezTo>
                  <a:cubicBezTo>
                    <a:pt x="492" y="174"/>
                    <a:pt x="468" y="186"/>
                    <a:pt x="456" y="203"/>
                  </a:cubicBezTo>
                  <a:cubicBezTo>
                    <a:pt x="444" y="227"/>
                    <a:pt x="444" y="258"/>
                    <a:pt x="438" y="281"/>
                  </a:cubicBezTo>
                  <a:cubicBezTo>
                    <a:pt x="414" y="341"/>
                    <a:pt x="456" y="317"/>
                    <a:pt x="456" y="365"/>
                  </a:cubicBezTo>
                  <a:cubicBezTo>
                    <a:pt x="456" y="401"/>
                    <a:pt x="450" y="419"/>
                    <a:pt x="426" y="443"/>
                  </a:cubicBezTo>
                  <a:cubicBezTo>
                    <a:pt x="414" y="455"/>
                    <a:pt x="390" y="479"/>
                    <a:pt x="390" y="503"/>
                  </a:cubicBezTo>
                  <a:cubicBezTo>
                    <a:pt x="390" y="539"/>
                    <a:pt x="522" y="533"/>
                    <a:pt x="480" y="563"/>
                  </a:cubicBezTo>
                  <a:cubicBezTo>
                    <a:pt x="444" y="587"/>
                    <a:pt x="438" y="587"/>
                    <a:pt x="414" y="623"/>
                  </a:cubicBezTo>
                  <a:cubicBezTo>
                    <a:pt x="402" y="647"/>
                    <a:pt x="384" y="671"/>
                    <a:pt x="372" y="695"/>
                  </a:cubicBezTo>
                  <a:cubicBezTo>
                    <a:pt x="354" y="749"/>
                    <a:pt x="378" y="773"/>
                    <a:pt x="324" y="815"/>
                  </a:cubicBezTo>
                  <a:cubicBezTo>
                    <a:pt x="276" y="851"/>
                    <a:pt x="222" y="833"/>
                    <a:pt x="174" y="857"/>
                  </a:cubicBezTo>
                  <a:cubicBezTo>
                    <a:pt x="150" y="893"/>
                    <a:pt x="168" y="899"/>
                    <a:pt x="132" y="935"/>
                  </a:cubicBezTo>
                  <a:cubicBezTo>
                    <a:pt x="108" y="953"/>
                    <a:pt x="162" y="965"/>
                    <a:pt x="180" y="977"/>
                  </a:cubicBezTo>
                  <a:cubicBezTo>
                    <a:pt x="204" y="994"/>
                    <a:pt x="192" y="1025"/>
                    <a:pt x="204" y="1049"/>
                  </a:cubicBezTo>
                  <a:cubicBezTo>
                    <a:pt x="222" y="1078"/>
                    <a:pt x="264" y="1132"/>
                    <a:pt x="300" y="1150"/>
                  </a:cubicBezTo>
                  <a:cubicBezTo>
                    <a:pt x="312" y="1156"/>
                    <a:pt x="324" y="1162"/>
                    <a:pt x="324" y="1180"/>
                  </a:cubicBezTo>
                  <a:cubicBezTo>
                    <a:pt x="324" y="1192"/>
                    <a:pt x="300" y="1192"/>
                    <a:pt x="300" y="1210"/>
                  </a:cubicBezTo>
                  <a:cubicBezTo>
                    <a:pt x="300" y="1228"/>
                    <a:pt x="330" y="1264"/>
                    <a:pt x="336" y="1282"/>
                  </a:cubicBezTo>
                  <a:cubicBezTo>
                    <a:pt x="354" y="1318"/>
                    <a:pt x="420" y="1306"/>
                    <a:pt x="432" y="1342"/>
                  </a:cubicBezTo>
                  <a:cubicBezTo>
                    <a:pt x="444" y="1366"/>
                    <a:pt x="408" y="1450"/>
                    <a:pt x="396" y="1474"/>
                  </a:cubicBezTo>
                  <a:cubicBezTo>
                    <a:pt x="396" y="1504"/>
                    <a:pt x="408" y="1516"/>
                    <a:pt x="420" y="1540"/>
                  </a:cubicBezTo>
                  <a:cubicBezTo>
                    <a:pt x="432" y="1558"/>
                    <a:pt x="384" y="1564"/>
                    <a:pt x="372" y="1570"/>
                  </a:cubicBezTo>
                  <a:cubicBezTo>
                    <a:pt x="348" y="1588"/>
                    <a:pt x="318" y="1600"/>
                    <a:pt x="288" y="1612"/>
                  </a:cubicBezTo>
                  <a:lnTo>
                    <a:pt x="288" y="1612"/>
                  </a:lnTo>
                  <a:cubicBezTo>
                    <a:pt x="300" y="1642"/>
                    <a:pt x="348" y="1654"/>
                    <a:pt x="360" y="1690"/>
                  </a:cubicBezTo>
                  <a:cubicBezTo>
                    <a:pt x="372" y="1708"/>
                    <a:pt x="420" y="1851"/>
                    <a:pt x="414" y="1857"/>
                  </a:cubicBezTo>
                  <a:cubicBezTo>
                    <a:pt x="402" y="1881"/>
                    <a:pt x="378" y="1893"/>
                    <a:pt x="354" y="1899"/>
                  </a:cubicBezTo>
                  <a:cubicBezTo>
                    <a:pt x="294" y="1917"/>
                    <a:pt x="300" y="1965"/>
                    <a:pt x="228" y="1959"/>
                  </a:cubicBezTo>
                  <a:cubicBezTo>
                    <a:pt x="198" y="1953"/>
                    <a:pt x="186" y="1995"/>
                    <a:pt x="168" y="2013"/>
                  </a:cubicBezTo>
                  <a:cubicBezTo>
                    <a:pt x="144" y="2037"/>
                    <a:pt x="96" y="2067"/>
                    <a:pt x="60" y="2073"/>
                  </a:cubicBezTo>
                  <a:cubicBezTo>
                    <a:pt x="0" y="2079"/>
                    <a:pt x="42" y="2127"/>
                    <a:pt x="72" y="2157"/>
                  </a:cubicBezTo>
                  <a:cubicBezTo>
                    <a:pt x="55" y="2264"/>
                    <a:pt x="55" y="2264"/>
                    <a:pt x="55" y="2264"/>
                  </a:cubicBezTo>
                  <a:lnTo>
                    <a:pt x="55" y="2264"/>
                  </a:lnTo>
                  <a:cubicBezTo>
                    <a:pt x="108" y="2264"/>
                    <a:pt x="156" y="2282"/>
                    <a:pt x="204" y="2282"/>
                  </a:cubicBezTo>
                  <a:lnTo>
                    <a:pt x="204" y="2282"/>
                  </a:lnTo>
                  <a:cubicBezTo>
                    <a:pt x="204" y="2288"/>
                    <a:pt x="204" y="2288"/>
                    <a:pt x="204" y="2288"/>
                  </a:cubicBezTo>
                  <a:lnTo>
                    <a:pt x="204" y="2288"/>
                  </a:lnTo>
                  <a:lnTo>
                    <a:pt x="204" y="2288"/>
                  </a:lnTo>
                  <a:cubicBezTo>
                    <a:pt x="222" y="2306"/>
                    <a:pt x="210" y="2354"/>
                    <a:pt x="246" y="2372"/>
                  </a:cubicBezTo>
                  <a:cubicBezTo>
                    <a:pt x="276" y="2390"/>
                    <a:pt x="318" y="2366"/>
                    <a:pt x="342" y="2348"/>
                  </a:cubicBezTo>
                  <a:cubicBezTo>
                    <a:pt x="444" y="2282"/>
                    <a:pt x="672" y="2342"/>
                    <a:pt x="696" y="2199"/>
                  </a:cubicBezTo>
                  <a:cubicBezTo>
                    <a:pt x="702" y="2169"/>
                    <a:pt x="750" y="2085"/>
                    <a:pt x="767" y="2061"/>
                  </a:cubicBezTo>
                  <a:cubicBezTo>
                    <a:pt x="804" y="2013"/>
                    <a:pt x="756" y="1989"/>
                    <a:pt x="815" y="1929"/>
                  </a:cubicBezTo>
                  <a:cubicBezTo>
                    <a:pt x="875" y="1899"/>
                    <a:pt x="851" y="1863"/>
                    <a:pt x="929" y="1893"/>
                  </a:cubicBezTo>
                  <a:cubicBezTo>
                    <a:pt x="971" y="1905"/>
                    <a:pt x="983" y="1887"/>
                    <a:pt x="1001" y="1935"/>
                  </a:cubicBezTo>
                  <a:cubicBezTo>
                    <a:pt x="1013" y="1965"/>
                    <a:pt x="1037" y="1959"/>
                    <a:pt x="1037" y="2001"/>
                  </a:cubicBezTo>
                  <a:cubicBezTo>
                    <a:pt x="1043" y="2085"/>
                    <a:pt x="1145" y="1983"/>
                    <a:pt x="1169" y="1971"/>
                  </a:cubicBezTo>
                  <a:cubicBezTo>
                    <a:pt x="1193" y="1959"/>
                    <a:pt x="1253" y="1911"/>
                    <a:pt x="1259" y="1887"/>
                  </a:cubicBezTo>
                  <a:cubicBezTo>
                    <a:pt x="1277" y="1857"/>
                    <a:pt x="1253" y="1857"/>
                    <a:pt x="1307" y="1857"/>
                  </a:cubicBezTo>
                  <a:cubicBezTo>
                    <a:pt x="1343" y="1857"/>
                    <a:pt x="1415" y="1875"/>
                    <a:pt x="1439" y="1851"/>
                  </a:cubicBezTo>
                  <a:cubicBezTo>
                    <a:pt x="1559" y="1720"/>
                    <a:pt x="1559" y="1720"/>
                    <a:pt x="1559" y="1720"/>
                  </a:cubicBezTo>
                  <a:cubicBezTo>
                    <a:pt x="1565" y="1702"/>
                    <a:pt x="1571" y="1690"/>
                    <a:pt x="1582" y="1678"/>
                  </a:cubicBezTo>
                  <a:cubicBezTo>
                    <a:pt x="1589" y="1672"/>
                    <a:pt x="1595" y="1666"/>
                    <a:pt x="1606" y="1666"/>
                  </a:cubicBezTo>
                  <a:cubicBezTo>
                    <a:pt x="1637" y="1666"/>
                    <a:pt x="1648" y="1630"/>
                    <a:pt x="1678" y="1618"/>
                  </a:cubicBezTo>
                  <a:lnTo>
                    <a:pt x="1678" y="1618"/>
                  </a:lnTo>
                  <a:cubicBezTo>
                    <a:pt x="1666" y="1540"/>
                    <a:pt x="1666" y="1540"/>
                    <a:pt x="1666" y="1540"/>
                  </a:cubicBezTo>
                  <a:cubicBezTo>
                    <a:pt x="1661" y="1474"/>
                    <a:pt x="1606" y="1492"/>
                    <a:pt x="1601" y="1432"/>
                  </a:cubicBezTo>
                  <a:cubicBezTo>
                    <a:pt x="1589" y="1378"/>
                    <a:pt x="1630" y="1360"/>
                    <a:pt x="1643" y="1312"/>
                  </a:cubicBezTo>
                  <a:cubicBezTo>
                    <a:pt x="1643" y="1276"/>
                    <a:pt x="1643" y="1240"/>
                    <a:pt x="1643" y="1204"/>
                  </a:cubicBezTo>
                  <a:cubicBezTo>
                    <a:pt x="1637" y="1162"/>
                    <a:pt x="1672" y="1138"/>
                    <a:pt x="1661" y="1090"/>
                  </a:cubicBezTo>
                  <a:cubicBezTo>
                    <a:pt x="1643" y="1042"/>
                    <a:pt x="1630" y="959"/>
                    <a:pt x="1582" y="929"/>
                  </a:cubicBezTo>
                  <a:cubicBezTo>
                    <a:pt x="1547" y="893"/>
                    <a:pt x="1499" y="869"/>
                    <a:pt x="1445" y="881"/>
                  </a:cubicBezTo>
                  <a:cubicBezTo>
                    <a:pt x="1397" y="887"/>
                    <a:pt x="1349" y="965"/>
                    <a:pt x="1295" y="911"/>
                  </a:cubicBezTo>
                  <a:cubicBezTo>
                    <a:pt x="1265" y="881"/>
                    <a:pt x="1217" y="875"/>
                    <a:pt x="1187" y="845"/>
                  </a:cubicBezTo>
                  <a:cubicBezTo>
                    <a:pt x="1187" y="839"/>
                    <a:pt x="1235" y="815"/>
                    <a:pt x="1247" y="809"/>
                  </a:cubicBezTo>
                  <a:cubicBezTo>
                    <a:pt x="1277" y="797"/>
                    <a:pt x="1301" y="779"/>
                    <a:pt x="1325" y="761"/>
                  </a:cubicBezTo>
                  <a:cubicBezTo>
                    <a:pt x="1385" y="719"/>
                    <a:pt x="1415" y="653"/>
                    <a:pt x="1415" y="587"/>
                  </a:cubicBezTo>
                  <a:cubicBezTo>
                    <a:pt x="1415" y="539"/>
                    <a:pt x="1391" y="503"/>
                    <a:pt x="1385" y="461"/>
                  </a:cubicBezTo>
                  <a:cubicBezTo>
                    <a:pt x="1373" y="395"/>
                    <a:pt x="1415" y="359"/>
                    <a:pt x="1415" y="305"/>
                  </a:cubicBezTo>
                  <a:lnTo>
                    <a:pt x="1415" y="305"/>
                  </a:lnTo>
                  <a:cubicBezTo>
                    <a:pt x="1409" y="293"/>
                    <a:pt x="1349" y="293"/>
                    <a:pt x="1331" y="293"/>
                  </a:cubicBezTo>
                  <a:cubicBezTo>
                    <a:pt x="1253" y="281"/>
                    <a:pt x="1187" y="245"/>
                    <a:pt x="1103" y="258"/>
                  </a:cubicBezTo>
                  <a:cubicBezTo>
                    <a:pt x="1043" y="269"/>
                    <a:pt x="941" y="299"/>
                    <a:pt x="887" y="275"/>
                  </a:cubicBezTo>
                  <a:cubicBezTo>
                    <a:pt x="780" y="221"/>
                    <a:pt x="720" y="54"/>
                    <a:pt x="600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7" name="Freeform 122">
              <a:extLst>
                <a:ext uri="{FF2B5EF4-FFF2-40B4-BE49-F238E27FC236}">
                  <a16:creationId xmlns:a16="http://schemas.microsoft.com/office/drawing/2014/main" id="{3C925DCC-9C86-6E4E-BBCD-48CB5F2C2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49" y="6761943"/>
              <a:ext cx="818427" cy="865520"/>
            </a:xfrm>
            <a:custGeom>
              <a:avLst/>
              <a:gdLst>
                <a:gd name="T0" fmla="*/ 1054 w 1534"/>
                <a:gd name="T1" fmla="*/ 185 h 1623"/>
                <a:gd name="T2" fmla="*/ 1216 w 1534"/>
                <a:gd name="T3" fmla="*/ 281 h 1623"/>
                <a:gd name="T4" fmla="*/ 1479 w 1534"/>
                <a:gd name="T5" fmla="*/ 191 h 1623"/>
                <a:gd name="T6" fmla="*/ 1521 w 1534"/>
                <a:gd name="T7" fmla="*/ 179 h 1623"/>
                <a:gd name="T8" fmla="*/ 1521 w 1534"/>
                <a:gd name="T9" fmla="*/ 269 h 1623"/>
                <a:gd name="T10" fmla="*/ 1449 w 1534"/>
                <a:gd name="T11" fmla="*/ 407 h 1623"/>
                <a:gd name="T12" fmla="*/ 1419 w 1534"/>
                <a:gd name="T13" fmla="*/ 575 h 1623"/>
                <a:gd name="T14" fmla="*/ 1192 w 1534"/>
                <a:gd name="T15" fmla="*/ 641 h 1623"/>
                <a:gd name="T16" fmla="*/ 1114 w 1534"/>
                <a:gd name="T17" fmla="*/ 856 h 1623"/>
                <a:gd name="T18" fmla="*/ 1060 w 1534"/>
                <a:gd name="T19" fmla="*/ 1048 h 1623"/>
                <a:gd name="T20" fmla="*/ 1018 w 1534"/>
                <a:gd name="T21" fmla="*/ 1060 h 1623"/>
                <a:gd name="T22" fmla="*/ 772 w 1534"/>
                <a:gd name="T23" fmla="*/ 994 h 1623"/>
                <a:gd name="T24" fmla="*/ 676 w 1534"/>
                <a:gd name="T25" fmla="*/ 922 h 1623"/>
                <a:gd name="T26" fmla="*/ 628 w 1534"/>
                <a:gd name="T27" fmla="*/ 1042 h 1623"/>
                <a:gd name="T28" fmla="*/ 646 w 1534"/>
                <a:gd name="T29" fmla="*/ 1240 h 1623"/>
                <a:gd name="T30" fmla="*/ 712 w 1534"/>
                <a:gd name="T31" fmla="*/ 1311 h 1623"/>
                <a:gd name="T32" fmla="*/ 832 w 1534"/>
                <a:gd name="T33" fmla="*/ 1449 h 1623"/>
                <a:gd name="T34" fmla="*/ 904 w 1534"/>
                <a:gd name="T35" fmla="*/ 1551 h 1623"/>
                <a:gd name="T36" fmla="*/ 862 w 1534"/>
                <a:gd name="T37" fmla="*/ 1557 h 1623"/>
                <a:gd name="T38" fmla="*/ 784 w 1534"/>
                <a:gd name="T39" fmla="*/ 1622 h 1623"/>
                <a:gd name="T40" fmla="*/ 712 w 1534"/>
                <a:gd name="T41" fmla="*/ 1503 h 1623"/>
                <a:gd name="T42" fmla="*/ 670 w 1534"/>
                <a:gd name="T43" fmla="*/ 1485 h 1623"/>
                <a:gd name="T44" fmla="*/ 586 w 1534"/>
                <a:gd name="T45" fmla="*/ 1431 h 1623"/>
                <a:gd name="T46" fmla="*/ 466 w 1534"/>
                <a:gd name="T47" fmla="*/ 1222 h 1623"/>
                <a:gd name="T48" fmla="*/ 490 w 1534"/>
                <a:gd name="T49" fmla="*/ 1006 h 1623"/>
                <a:gd name="T50" fmla="*/ 508 w 1534"/>
                <a:gd name="T51" fmla="*/ 767 h 1623"/>
                <a:gd name="T52" fmla="*/ 514 w 1534"/>
                <a:gd name="T53" fmla="*/ 641 h 1623"/>
                <a:gd name="T54" fmla="*/ 406 w 1534"/>
                <a:gd name="T55" fmla="*/ 605 h 1623"/>
                <a:gd name="T56" fmla="*/ 377 w 1534"/>
                <a:gd name="T57" fmla="*/ 431 h 1623"/>
                <a:gd name="T58" fmla="*/ 377 w 1534"/>
                <a:gd name="T59" fmla="*/ 263 h 1623"/>
                <a:gd name="T60" fmla="*/ 197 w 1534"/>
                <a:gd name="T61" fmla="*/ 251 h 1623"/>
                <a:gd name="T62" fmla="*/ 47 w 1534"/>
                <a:gd name="T63" fmla="*/ 299 h 1623"/>
                <a:gd name="T64" fmla="*/ 0 w 1534"/>
                <a:gd name="T65" fmla="*/ 251 h 1623"/>
                <a:gd name="T66" fmla="*/ 125 w 1534"/>
                <a:gd name="T67" fmla="*/ 209 h 1623"/>
                <a:gd name="T68" fmla="*/ 293 w 1534"/>
                <a:gd name="T69" fmla="*/ 161 h 1623"/>
                <a:gd name="T70" fmla="*/ 502 w 1534"/>
                <a:gd name="T71" fmla="*/ 197 h 1623"/>
                <a:gd name="T72" fmla="*/ 718 w 1534"/>
                <a:gd name="T73" fmla="*/ 53 h 1623"/>
                <a:gd name="T74" fmla="*/ 808 w 1534"/>
                <a:gd name="T75" fmla="*/ 125 h 1623"/>
                <a:gd name="T76" fmla="*/ 886 w 1534"/>
                <a:gd name="T77" fmla="*/ 65 h 1623"/>
                <a:gd name="T78" fmla="*/ 994 w 1534"/>
                <a:gd name="T79" fmla="*/ 47 h 1623"/>
                <a:gd name="T80" fmla="*/ 1060 w 1534"/>
                <a:gd name="T81" fmla="*/ 167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1623">
                  <a:moveTo>
                    <a:pt x="1054" y="185"/>
                  </a:moveTo>
                  <a:lnTo>
                    <a:pt x="1054" y="185"/>
                  </a:lnTo>
                  <a:cubicBezTo>
                    <a:pt x="1060" y="227"/>
                    <a:pt x="1060" y="227"/>
                    <a:pt x="1060" y="227"/>
                  </a:cubicBezTo>
                  <a:cubicBezTo>
                    <a:pt x="1216" y="281"/>
                    <a:pt x="1216" y="281"/>
                    <a:pt x="1216" y="281"/>
                  </a:cubicBezTo>
                  <a:cubicBezTo>
                    <a:pt x="1407" y="251"/>
                    <a:pt x="1407" y="251"/>
                    <a:pt x="1407" y="251"/>
                  </a:cubicBezTo>
                  <a:cubicBezTo>
                    <a:pt x="1431" y="239"/>
                    <a:pt x="1443" y="203"/>
                    <a:pt x="1479" y="191"/>
                  </a:cubicBezTo>
                  <a:cubicBezTo>
                    <a:pt x="1491" y="185"/>
                    <a:pt x="1503" y="185"/>
                    <a:pt x="1521" y="179"/>
                  </a:cubicBezTo>
                  <a:lnTo>
                    <a:pt x="1521" y="179"/>
                  </a:lnTo>
                  <a:cubicBezTo>
                    <a:pt x="1527" y="191"/>
                    <a:pt x="1533" y="221"/>
                    <a:pt x="1533" y="227"/>
                  </a:cubicBezTo>
                  <a:cubicBezTo>
                    <a:pt x="1533" y="239"/>
                    <a:pt x="1527" y="257"/>
                    <a:pt x="1521" y="269"/>
                  </a:cubicBezTo>
                  <a:cubicBezTo>
                    <a:pt x="1509" y="299"/>
                    <a:pt x="1473" y="317"/>
                    <a:pt x="1461" y="347"/>
                  </a:cubicBezTo>
                  <a:cubicBezTo>
                    <a:pt x="1449" y="365"/>
                    <a:pt x="1455" y="383"/>
                    <a:pt x="1449" y="407"/>
                  </a:cubicBezTo>
                  <a:cubicBezTo>
                    <a:pt x="1449" y="485"/>
                    <a:pt x="1467" y="479"/>
                    <a:pt x="1419" y="539"/>
                  </a:cubicBezTo>
                  <a:cubicBezTo>
                    <a:pt x="1407" y="551"/>
                    <a:pt x="1425" y="563"/>
                    <a:pt x="1419" y="575"/>
                  </a:cubicBezTo>
                  <a:cubicBezTo>
                    <a:pt x="1413" y="587"/>
                    <a:pt x="1251" y="665"/>
                    <a:pt x="1233" y="665"/>
                  </a:cubicBezTo>
                  <a:cubicBezTo>
                    <a:pt x="1216" y="665"/>
                    <a:pt x="1209" y="647"/>
                    <a:pt x="1192" y="641"/>
                  </a:cubicBezTo>
                  <a:cubicBezTo>
                    <a:pt x="1137" y="635"/>
                    <a:pt x="1144" y="707"/>
                    <a:pt x="1090" y="731"/>
                  </a:cubicBezTo>
                  <a:cubicBezTo>
                    <a:pt x="994" y="767"/>
                    <a:pt x="1102" y="796"/>
                    <a:pt x="1114" y="856"/>
                  </a:cubicBezTo>
                  <a:cubicBezTo>
                    <a:pt x="1126" y="898"/>
                    <a:pt x="1090" y="886"/>
                    <a:pt x="1072" y="922"/>
                  </a:cubicBezTo>
                  <a:cubicBezTo>
                    <a:pt x="1066" y="940"/>
                    <a:pt x="1078" y="1006"/>
                    <a:pt x="1060" y="1048"/>
                  </a:cubicBezTo>
                  <a:lnTo>
                    <a:pt x="1060" y="1048"/>
                  </a:lnTo>
                  <a:cubicBezTo>
                    <a:pt x="1018" y="1060"/>
                    <a:pt x="1018" y="1060"/>
                    <a:pt x="1018" y="1060"/>
                  </a:cubicBezTo>
                  <a:cubicBezTo>
                    <a:pt x="976" y="1072"/>
                    <a:pt x="880" y="1114"/>
                    <a:pt x="862" y="1048"/>
                  </a:cubicBezTo>
                  <a:cubicBezTo>
                    <a:pt x="850" y="976"/>
                    <a:pt x="850" y="946"/>
                    <a:pt x="772" y="994"/>
                  </a:cubicBezTo>
                  <a:cubicBezTo>
                    <a:pt x="766" y="1000"/>
                    <a:pt x="682" y="1072"/>
                    <a:pt x="682" y="1036"/>
                  </a:cubicBezTo>
                  <a:cubicBezTo>
                    <a:pt x="682" y="1012"/>
                    <a:pt x="724" y="904"/>
                    <a:pt x="676" y="922"/>
                  </a:cubicBezTo>
                  <a:cubicBezTo>
                    <a:pt x="658" y="928"/>
                    <a:pt x="646" y="958"/>
                    <a:pt x="634" y="970"/>
                  </a:cubicBezTo>
                  <a:cubicBezTo>
                    <a:pt x="616" y="994"/>
                    <a:pt x="616" y="1012"/>
                    <a:pt x="628" y="1042"/>
                  </a:cubicBezTo>
                  <a:cubicBezTo>
                    <a:pt x="640" y="1066"/>
                    <a:pt x="652" y="1090"/>
                    <a:pt x="652" y="1120"/>
                  </a:cubicBezTo>
                  <a:cubicBezTo>
                    <a:pt x="652" y="1162"/>
                    <a:pt x="658" y="1192"/>
                    <a:pt x="646" y="1240"/>
                  </a:cubicBezTo>
                  <a:cubicBezTo>
                    <a:pt x="646" y="1258"/>
                    <a:pt x="664" y="1275"/>
                    <a:pt x="670" y="1293"/>
                  </a:cubicBezTo>
                  <a:cubicBezTo>
                    <a:pt x="682" y="1311"/>
                    <a:pt x="694" y="1305"/>
                    <a:pt x="712" y="1311"/>
                  </a:cubicBezTo>
                  <a:cubicBezTo>
                    <a:pt x="748" y="1323"/>
                    <a:pt x="730" y="1341"/>
                    <a:pt x="730" y="1365"/>
                  </a:cubicBezTo>
                  <a:cubicBezTo>
                    <a:pt x="730" y="1395"/>
                    <a:pt x="808" y="1443"/>
                    <a:pt x="832" y="1449"/>
                  </a:cubicBezTo>
                  <a:cubicBezTo>
                    <a:pt x="862" y="1455"/>
                    <a:pt x="886" y="1455"/>
                    <a:pt x="892" y="1497"/>
                  </a:cubicBezTo>
                  <a:cubicBezTo>
                    <a:pt x="898" y="1509"/>
                    <a:pt x="898" y="1545"/>
                    <a:pt x="904" y="1551"/>
                  </a:cubicBezTo>
                  <a:lnTo>
                    <a:pt x="904" y="1551"/>
                  </a:lnTo>
                  <a:cubicBezTo>
                    <a:pt x="862" y="1557"/>
                    <a:pt x="862" y="1557"/>
                    <a:pt x="862" y="1557"/>
                  </a:cubicBezTo>
                  <a:cubicBezTo>
                    <a:pt x="838" y="1569"/>
                    <a:pt x="832" y="1580"/>
                    <a:pt x="820" y="1598"/>
                  </a:cubicBezTo>
                  <a:cubicBezTo>
                    <a:pt x="808" y="1610"/>
                    <a:pt x="802" y="1622"/>
                    <a:pt x="784" y="1622"/>
                  </a:cubicBezTo>
                  <a:cubicBezTo>
                    <a:pt x="754" y="1622"/>
                    <a:pt x="760" y="1569"/>
                    <a:pt x="754" y="1551"/>
                  </a:cubicBezTo>
                  <a:cubicBezTo>
                    <a:pt x="748" y="1527"/>
                    <a:pt x="736" y="1515"/>
                    <a:pt x="712" y="1503"/>
                  </a:cubicBezTo>
                  <a:cubicBezTo>
                    <a:pt x="700" y="1497"/>
                    <a:pt x="682" y="1491"/>
                    <a:pt x="670" y="1485"/>
                  </a:cubicBezTo>
                  <a:lnTo>
                    <a:pt x="670" y="1485"/>
                  </a:lnTo>
                  <a:cubicBezTo>
                    <a:pt x="652" y="1467"/>
                    <a:pt x="652" y="1467"/>
                    <a:pt x="652" y="1467"/>
                  </a:cubicBezTo>
                  <a:cubicBezTo>
                    <a:pt x="628" y="1455"/>
                    <a:pt x="604" y="1443"/>
                    <a:pt x="586" y="1431"/>
                  </a:cubicBezTo>
                  <a:cubicBezTo>
                    <a:pt x="562" y="1413"/>
                    <a:pt x="544" y="1389"/>
                    <a:pt x="526" y="1365"/>
                  </a:cubicBezTo>
                  <a:cubicBezTo>
                    <a:pt x="496" y="1329"/>
                    <a:pt x="401" y="1275"/>
                    <a:pt x="466" y="1222"/>
                  </a:cubicBezTo>
                  <a:cubicBezTo>
                    <a:pt x="508" y="1192"/>
                    <a:pt x="472" y="1144"/>
                    <a:pt x="472" y="1096"/>
                  </a:cubicBezTo>
                  <a:cubicBezTo>
                    <a:pt x="472" y="1066"/>
                    <a:pt x="490" y="1036"/>
                    <a:pt x="490" y="1006"/>
                  </a:cubicBezTo>
                  <a:cubicBezTo>
                    <a:pt x="490" y="946"/>
                    <a:pt x="454" y="922"/>
                    <a:pt x="484" y="862"/>
                  </a:cubicBezTo>
                  <a:cubicBezTo>
                    <a:pt x="508" y="832"/>
                    <a:pt x="520" y="809"/>
                    <a:pt x="508" y="767"/>
                  </a:cubicBezTo>
                  <a:cubicBezTo>
                    <a:pt x="490" y="725"/>
                    <a:pt x="514" y="731"/>
                    <a:pt x="520" y="695"/>
                  </a:cubicBezTo>
                  <a:cubicBezTo>
                    <a:pt x="526" y="677"/>
                    <a:pt x="520" y="659"/>
                    <a:pt x="514" y="641"/>
                  </a:cubicBezTo>
                  <a:cubicBezTo>
                    <a:pt x="514" y="629"/>
                    <a:pt x="526" y="575"/>
                    <a:pt x="526" y="569"/>
                  </a:cubicBezTo>
                  <a:cubicBezTo>
                    <a:pt x="484" y="569"/>
                    <a:pt x="448" y="611"/>
                    <a:pt x="406" y="605"/>
                  </a:cubicBezTo>
                  <a:cubicBezTo>
                    <a:pt x="388" y="605"/>
                    <a:pt x="311" y="563"/>
                    <a:pt x="305" y="551"/>
                  </a:cubicBezTo>
                  <a:cubicBezTo>
                    <a:pt x="305" y="515"/>
                    <a:pt x="359" y="467"/>
                    <a:pt x="377" y="431"/>
                  </a:cubicBezTo>
                  <a:cubicBezTo>
                    <a:pt x="388" y="389"/>
                    <a:pt x="406" y="299"/>
                    <a:pt x="377" y="263"/>
                  </a:cubicBezTo>
                  <a:lnTo>
                    <a:pt x="377" y="263"/>
                  </a:lnTo>
                  <a:cubicBezTo>
                    <a:pt x="359" y="251"/>
                    <a:pt x="317" y="263"/>
                    <a:pt x="299" y="263"/>
                  </a:cubicBezTo>
                  <a:cubicBezTo>
                    <a:pt x="263" y="263"/>
                    <a:pt x="227" y="269"/>
                    <a:pt x="197" y="251"/>
                  </a:cubicBezTo>
                  <a:cubicBezTo>
                    <a:pt x="179" y="245"/>
                    <a:pt x="155" y="251"/>
                    <a:pt x="137" y="263"/>
                  </a:cubicBezTo>
                  <a:cubicBezTo>
                    <a:pt x="107" y="293"/>
                    <a:pt x="83" y="287"/>
                    <a:pt x="47" y="299"/>
                  </a:cubicBezTo>
                  <a:lnTo>
                    <a:pt x="47" y="299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215"/>
                    <a:pt x="12" y="167"/>
                    <a:pt x="59" y="167"/>
                  </a:cubicBezTo>
                  <a:cubicBezTo>
                    <a:pt x="83" y="167"/>
                    <a:pt x="95" y="221"/>
                    <a:pt x="125" y="209"/>
                  </a:cubicBezTo>
                  <a:cubicBezTo>
                    <a:pt x="155" y="197"/>
                    <a:pt x="155" y="161"/>
                    <a:pt x="185" y="143"/>
                  </a:cubicBezTo>
                  <a:cubicBezTo>
                    <a:pt x="221" y="119"/>
                    <a:pt x="251" y="149"/>
                    <a:pt x="293" y="161"/>
                  </a:cubicBezTo>
                  <a:cubicBezTo>
                    <a:pt x="311" y="161"/>
                    <a:pt x="412" y="137"/>
                    <a:pt x="424" y="125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700" y="0"/>
                    <a:pt x="718" y="0"/>
                    <a:pt x="718" y="53"/>
                  </a:cubicBezTo>
                  <a:cubicBezTo>
                    <a:pt x="718" y="77"/>
                    <a:pt x="706" y="131"/>
                    <a:pt x="724" y="149"/>
                  </a:cubicBezTo>
                  <a:cubicBezTo>
                    <a:pt x="736" y="161"/>
                    <a:pt x="790" y="125"/>
                    <a:pt x="808" y="125"/>
                  </a:cubicBezTo>
                  <a:cubicBezTo>
                    <a:pt x="838" y="125"/>
                    <a:pt x="880" y="173"/>
                    <a:pt x="886" y="119"/>
                  </a:cubicBezTo>
                  <a:cubicBezTo>
                    <a:pt x="886" y="107"/>
                    <a:pt x="886" y="84"/>
                    <a:pt x="886" y="65"/>
                  </a:cubicBezTo>
                  <a:cubicBezTo>
                    <a:pt x="880" y="47"/>
                    <a:pt x="892" y="36"/>
                    <a:pt x="892" y="18"/>
                  </a:cubicBezTo>
                  <a:cubicBezTo>
                    <a:pt x="910" y="12"/>
                    <a:pt x="976" y="42"/>
                    <a:pt x="994" y="47"/>
                  </a:cubicBezTo>
                  <a:cubicBezTo>
                    <a:pt x="1018" y="53"/>
                    <a:pt x="1066" y="60"/>
                    <a:pt x="1084" y="71"/>
                  </a:cubicBezTo>
                  <a:cubicBezTo>
                    <a:pt x="1084" y="101"/>
                    <a:pt x="1060" y="137"/>
                    <a:pt x="1060" y="167"/>
                  </a:cubicBezTo>
                  <a:cubicBezTo>
                    <a:pt x="1054" y="185"/>
                    <a:pt x="1054" y="185"/>
                    <a:pt x="1054" y="1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8" name="Freeform 123">
              <a:extLst>
                <a:ext uri="{FF2B5EF4-FFF2-40B4-BE49-F238E27FC236}">
                  <a16:creationId xmlns:a16="http://schemas.microsoft.com/office/drawing/2014/main" id="{67F988CE-5DA8-6041-9CB1-287BF932A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29" y="6893653"/>
              <a:ext cx="1077126" cy="799665"/>
            </a:xfrm>
            <a:custGeom>
              <a:avLst/>
              <a:gdLst>
                <a:gd name="T0" fmla="*/ 832 w 2019"/>
                <a:gd name="T1" fmla="*/ 54 h 1498"/>
                <a:gd name="T2" fmla="*/ 982 w 2019"/>
                <a:gd name="T3" fmla="*/ 6 h 1498"/>
                <a:gd name="T4" fmla="*/ 1162 w 2019"/>
                <a:gd name="T5" fmla="*/ 18 h 1498"/>
                <a:gd name="T6" fmla="*/ 1162 w 2019"/>
                <a:gd name="T7" fmla="*/ 186 h 1498"/>
                <a:gd name="T8" fmla="*/ 1191 w 2019"/>
                <a:gd name="T9" fmla="*/ 360 h 1498"/>
                <a:gd name="T10" fmla="*/ 1299 w 2019"/>
                <a:gd name="T11" fmla="*/ 396 h 1498"/>
                <a:gd name="T12" fmla="*/ 1293 w 2019"/>
                <a:gd name="T13" fmla="*/ 522 h 1498"/>
                <a:gd name="T14" fmla="*/ 1275 w 2019"/>
                <a:gd name="T15" fmla="*/ 761 h 1498"/>
                <a:gd name="T16" fmla="*/ 1251 w 2019"/>
                <a:gd name="T17" fmla="*/ 977 h 1498"/>
                <a:gd name="T18" fmla="*/ 1371 w 2019"/>
                <a:gd name="T19" fmla="*/ 1186 h 1498"/>
                <a:gd name="T20" fmla="*/ 1455 w 2019"/>
                <a:gd name="T21" fmla="*/ 1240 h 1498"/>
                <a:gd name="T22" fmla="*/ 1389 w 2019"/>
                <a:gd name="T23" fmla="*/ 1264 h 1498"/>
                <a:gd name="T24" fmla="*/ 988 w 2019"/>
                <a:gd name="T25" fmla="*/ 1395 h 1498"/>
                <a:gd name="T26" fmla="*/ 826 w 2019"/>
                <a:gd name="T27" fmla="*/ 1395 h 1498"/>
                <a:gd name="T28" fmla="*/ 527 w 2019"/>
                <a:gd name="T29" fmla="*/ 1395 h 1498"/>
                <a:gd name="T30" fmla="*/ 317 w 2019"/>
                <a:gd name="T31" fmla="*/ 1312 h 1498"/>
                <a:gd name="T32" fmla="*/ 60 w 2019"/>
                <a:gd name="T33" fmla="*/ 1222 h 1498"/>
                <a:gd name="T34" fmla="*/ 96 w 2019"/>
                <a:gd name="T35" fmla="*/ 1138 h 1498"/>
                <a:gd name="T36" fmla="*/ 78 w 2019"/>
                <a:gd name="T37" fmla="*/ 833 h 1498"/>
                <a:gd name="T38" fmla="*/ 126 w 2019"/>
                <a:gd name="T39" fmla="*/ 593 h 1498"/>
                <a:gd name="T40" fmla="*/ 234 w 2019"/>
                <a:gd name="T41" fmla="*/ 450 h 1498"/>
                <a:gd name="T42" fmla="*/ 312 w 2019"/>
                <a:gd name="T43" fmla="*/ 551 h 1498"/>
                <a:gd name="T44" fmla="*/ 551 w 2019"/>
                <a:gd name="T45" fmla="*/ 252 h 1498"/>
                <a:gd name="T46" fmla="*/ 695 w 2019"/>
                <a:gd name="T47" fmla="*/ 90 h 1498"/>
                <a:gd name="T48" fmla="*/ 832 w 2019"/>
                <a:gd name="T49" fmla="*/ 54 h 1498"/>
                <a:gd name="T50" fmla="*/ 1689 w 2019"/>
                <a:gd name="T51" fmla="*/ 1306 h 1498"/>
                <a:gd name="T52" fmla="*/ 1779 w 2019"/>
                <a:gd name="T53" fmla="*/ 1365 h 1498"/>
                <a:gd name="T54" fmla="*/ 1959 w 2019"/>
                <a:gd name="T55" fmla="*/ 1306 h 1498"/>
                <a:gd name="T56" fmla="*/ 1911 w 2019"/>
                <a:gd name="T57" fmla="*/ 1174 h 1498"/>
                <a:gd name="T58" fmla="*/ 1917 w 2019"/>
                <a:gd name="T59" fmla="*/ 1138 h 1498"/>
                <a:gd name="T60" fmla="*/ 1911 w 2019"/>
                <a:gd name="T61" fmla="*/ 1084 h 1498"/>
                <a:gd name="T62" fmla="*/ 1929 w 2019"/>
                <a:gd name="T63" fmla="*/ 977 h 1498"/>
                <a:gd name="T64" fmla="*/ 2006 w 2019"/>
                <a:gd name="T65" fmla="*/ 851 h 1498"/>
                <a:gd name="T66" fmla="*/ 1959 w 2019"/>
                <a:gd name="T67" fmla="*/ 815 h 1498"/>
                <a:gd name="T68" fmla="*/ 1845 w 2019"/>
                <a:gd name="T69" fmla="*/ 803 h 1498"/>
                <a:gd name="T70" fmla="*/ 1803 w 2019"/>
                <a:gd name="T71" fmla="*/ 815 h 1498"/>
                <a:gd name="T72" fmla="*/ 1557 w 2019"/>
                <a:gd name="T73" fmla="*/ 749 h 1498"/>
                <a:gd name="T74" fmla="*/ 1461 w 2019"/>
                <a:gd name="T75" fmla="*/ 677 h 1498"/>
                <a:gd name="T76" fmla="*/ 1413 w 2019"/>
                <a:gd name="T77" fmla="*/ 797 h 1498"/>
                <a:gd name="T78" fmla="*/ 1431 w 2019"/>
                <a:gd name="T79" fmla="*/ 995 h 1498"/>
                <a:gd name="T80" fmla="*/ 1497 w 2019"/>
                <a:gd name="T81" fmla="*/ 1066 h 1498"/>
                <a:gd name="T82" fmla="*/ 1617 w 2019"/>
                <a:gd name="T83" fmla="*/ 1204 h 1498"/>
                <a:gd name="T84" fmla="*/ 1689 w 2019"/>
                <a:gd name="T85" fmla="*/ 1306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9" h="1498">
                  <a:moveTo>
                    <a:pt x="832" y="54"/>
                  </a:moveTo>
                  <a:lnTo>
                    <a:pt x="832" y="54"/>
                  </a:lnTo>
                  <a:cubicBezTo>
                    <a:pt x="868" y="42"/>
                    <a:pt x="892" y="48"/>
                    <a:pt x="922" y="18"/>
                  </a:cubicBezTo>
                  <a:cubicBezTo>
                    <a:pt x="940" y="6"/>
                    <a:pt x="964" y="0"/>
                    <a:pt x="982" y="6"/>
                  </a:cubicBezTo>
                  <a:cubicBezTo>
                    <a:pt x="1012" y="24"/>
                    <a:pt x="1048" y="18"/>
                    <a:pt x="1084" y="18"/>
                  </a:cubicBezTo>
                  <a:cubicBezTo>
                    <a:pt x="1102" y="18"/>
                    <a:pt x="1144" y="6"/>
                    <a:pt x="1162" y="18"/>
                  </a:cubicBezTo>
                  <a:lnTo>
                    <a:pt x="1162" y="18"/>
                  </a:lnTo>
                  <a:cubicBezTo>
                    <a:pt x="1191" y="54"/>
                    <a:pt x="1173" y="144"/>
                    <a:pt x="1162" y="186"/>
                  </a:cubicBezTo>
                  <a:cubicBezTo>
                    <a:pt x="1144" y="222"/>
                    <a:pt x="1090" y="270"/>
                    <a:pt x="1090" y="306"/>
                  </a:cubicBezTo>
                  <a:cubicBezTo>
                    <a:pt x="1096" y="318"/>
                    <a:pt x="1173" y="360"/>
                    <a:pt x="1191" y="360"/>
                  </a:cubicBezTo>
                  <a:cubicBezTo>
                    <a:pt x="1233" y="366"/>
                    <a:pt x="1269" y="324"/>
                    <a:pt x="1311" y="324"/>
                  </a:cubicBezTo>
                  <a:cubicBezTo>
                    <a:pt x="1311" y="330"/>
                    <a:pt x="1299" y="384"/>
                    <a:pt x="1299" y="396"/>
                  </a:cubicBezTo>
                  <a:cubicBezTo>
                    <a:pt x="1305" y="414"/>
                    <a:pt x="1311" y="432"/>
                    <a:pt x="1305" y="450"/>
                  </a:cubicBezTo>
                  <a:cubicBezTo>
                    <a:pt x="1299" y="486"/>
                    <a:pt x="1275" y="480"/>
                    <a:pt x="1293" y="522"/>
                  </a:cubicBezTo>
                  <a:cubicBezTo>
                    <a:pt x="1305" y="564"/>
                    <a:pt x="1293" y="587"/>
                    <a:pt x="1269" y="617"/>
                  </a:cubicBezTo>
                  <a:cubicBezTo>
                    <a:pt x="1239" y="677"/>
                    <a:pt x="1275" y="701"/>
                    <a:pt x="1275" y="761"/>
                  </a:cubicBezTo>
                  <a:cubicBezTo>
                    <a:pt x="1275" y="791"/>
                    <a:pt x="1257" y="821"/>
                    <a:pt x="1257" y="851"/>
                  </a:cubicBezTo>
                  <a:cubicBezTo>
                    <a:pt x="1257" y="899"/>
                    <a:pt x="1293" y="947"/>
                    <a:pt x="1251" y="977"/>
                  </a:cubicBezTo>
                  <a:cubicBezTo>
                    <a:pt x="1186" y="1030"/>
                    <a:pt x="1281" y="1084"/>
                    <a:pt x="1311" y="1120"/>
                  </a:cubicBezTo>
                  <a:cubicBezTo>
                    <a:pt x="1329" y="1144"/>
                    <a:pt x="1347" y="1168"/>
                    <a:pt x="1371" y="1186"/>
                  </a:cubicBezTo>
                  <a:cubicBezTo>
                    <a:pt x="1389" y="1198"/>
                    <a:pt x="1413" y="1210"/>
                    <a:pt x="1437" y="1222"/>
                  </a:cubicBezTo>
                  <a:cubicBezTo>
                    <a:pt x="1455" y="1240"/>
                    <a:pt x="1455" y="1240"/>
                    <a:pt x="1455" y="1240"/>
                  </a:cubicBezTo>
                  <a:lnTo>
                    <a:pt x="1455" y="1240"/>
                  </a:lnTo>
                  <a:cubicBezTo>
                    <a:pt x="1389" y="1264"/>
                    <a:pt x="1389" y="1264"/>
                    <a:pt x="1389" y="1264"/>
                  </a:cubicBezTo>
                  <a:cubicBezTo>
                    <a:pt x="1317" y="1270"/>
                    <a:pt x="1239" y="1288"/>
                    <a:pt x="1179" y="1341"/>
                  </a:cubicBezTo>
                  <a:cubicBezTo>
                    <a:pt x="1120" y="1395"/>
                    <a:pt x="1054" y="1497"/>
                    <a:pt x="988" y="1395"/>
                  </a:cubicBezTo>
                  <a:cubicBezTo>
                    <a:pt x="976" y="1377"/>
                    <a:pt x="880" y="1330"/>
                    <a:pt x="868" y="1348"/>
                  </a:cubicBezTo>
                  <a:cubicBezTo>
                    <a:pt x="850" y="1365"/>
                    <a:pt x="862" y="1407"/>
                    <a:pt x="826" y="1395"/>
                  </a:cubicBezTo>
                  <a:cubicBezTo>
                    <a:pt x="791" y="1383"/>
                    <a:pt x="761" y="1353"/>
                    <a:pt x="725" y="1335"/>
                  </a:cubicBezTo>
                  <a:cubicBezTo>
                    <a:pt x="635" y="1335"/>
                    <a:pt x="605" y="1365"/>
                    <a:pt x="527" y="1395"/>
                  </a:cubicBezTo>
                  <a:cubicBezTo>
                    <a:pt x="461" y="1425"/>
                    <a:pt x="443" y="1437"/>
                    <a:pt x="407" y="1365"/>
                  </a:cubicBezTo>
                  <a:cubicBezTo>
                    <a:pt x="389" y="1330"/>
                    <a:pt x="354" y="1317"/>
                    <a:pt x="317" y="1312"/>
                  </a:cubicBezTo>
                  <a:cubicBezTo>
                    <a:pt x="264" y="1306"/>
                    <a:pt x="240" y="1288"/>
                    <a:pt x="222" y="1234"/>
                  </a:cubicBezTo>
                  <a:cubicBezTo>
                    <a:pt x="222" y="1222"/>
                    <a:pt x="96" y="1240"/>
                    <a:pt x="60" y="1222"/>
                  </a:cubicBezTo>
                  <a:lnTo>
                    <a:pt x="60" y="1222"/>
                  </a:lnTo>
                  <a:cubicBezTo>
                    <a:pt x="78" y="1198"/>
                    <a:pt x="66" y="1162"/>
                    <a:pt x="96" y="1138"/>
                  </a:cubicBezTo>
                  <a:cubicBezTo>
                    <a:pt x="150" y="1096"/>
                    <a:pt x="0" y="953"/>
                    <a:pt x="30" y="887"/>
                  </a:cubicBezTo>
                  <a:cubicBezTo>
                    <a:pt x="36" y="851"/>
                    <a:pt x="72" y="857"/>
                    <a:pt x="78" y="833"/>
                  </a:cubicBezTo>
                  <a:cubicBezTo>
                    <a:pt x="90" y="791"/>
                    <a:pt x="126" y="779"/>
                    <a:pt x="138" y="731"/>
                  </a:cubicBezTo>
                  <a:cubicBezTo>
                    <a:pt x="144" y="683"/>
                    <a:pt x="120" y="635"/>
                    <a:pt x="126" y="593"/>
                  </a:cubicBezTo>
                  <a:cubicBezTo>
                    <a:pt x="144" y="564"/>
                    <a:pt x="114" y="534"/>
                    <a:pt x="162" y="534"/>
                  </a:cubicBezTo>
                  <a:cubicBezTo>
                    <a:pt x="216" y="534"/>
                    <a:pt x="192" y="450"/>
                    <a:pt x="234" y="450"/>
                  </a:cubicBezTo>
                  <a:cubicBezTo>
                    <a:pt x="270" y="450"/>
                    <a:pt x="317" y="456"/>
                    <a:pt x="300" y="504"/>
                  </a:cubicBezTo>
                  <a:cubicBezTo>
                    <a:pt x="293" y="516"/>
                    <a:pt x="288" y="582"/>
                    <a:pt x="312" y="551"/>
                  </a:cubicBezTo>
                  <a:cubicBezTo>
                    <a:pt x="365" y="504"/>
                    <a:pt x="377" y="408"/>
                    <a:pt x="443" y="354"/>
                  </a:cubicBezTo>
                  <a:cubicBezTo>
                    <a:pt x="461" y="342"/>
                    <a:pt x="569" y="276"/>
                    <a:pt x="551" y="252"/>
                  </a:cubicBezTo>
                  <a:cubicBezTo>
                    <a:pt x="461" y="126"/>
                    <a:pt x="527" y="156"/>
                    <a:pt x="605" y="78"/>
                  </a:cubicBezTo>
                  <a:cubicBezTo>
                    <a:pt x="659" y="30"/>
                    <a:pt x="653" y="78"/>
                    <a:pt x="695" y="90"/>
                  </a:cubicBezTo>
                  <a:cubicBezTo>
                    <a:pt x="719" y="102"/>
                    <a:pt x="785" y="84"/>
                    <a:pt x="809" y="78"/>
                  </a:cubicBezTo>
                  <a:cubicBezTo>
                    <a:pt x="832" y="54"/>
                    <a:pt x="832" y="54"/>
                    <a:pt x="832" y="54"/>
                  </a:cubicBezTo>
                  <a:close/>
                  <a:moveTo>
                    <a:pt x="1689" y="1306"/>
                  </a:moveTo>
                  <a:lnTo>
                    <a:pt x="1689" y="1306"/>
                  </a:lnTo>
                  <a:cubicBezTo>
                    <a:pt x="1779" y="1365"/>
                    <a:pt x="1779" y="1365"/>
                    <a:pt x="1779" y="1365"/>
                  </a:cubicBezTo>
                  <a:lnTo>
                    <a:pt x="1779" y="1365"/>
                  </a:lnTo>
                  <a:cubicBezTo>
                    <a:pt x="1809" y="1372"/>
                    <a:pt x="1809" y="1348"/>
                    <a:pt x="1839" y="1348"/>
                  </a:cubicBezTo>
                  <a:cubicBezTo>
                    <a:pt x="1875" y="1348"/>
                    <a:pt x="1941" y="1353"/>
                    <a:pt x="1959" y="1306"/>
                  </a:cubicBezTo>
                  <a:cubicBezTo>
                    <a:pt x="1970" y="1282"/>
                    <a:pt x="1911" y="1252"/>
                    <a:pt x="1911" y="1216"/>
                  </a:cubicBezTo>
                  <a:cubicBezTo>
                    <a:pt x="1911" y="1210"/>
                    <a:pt x="1941" y="1156"/>
                    <a:pt x="1911" y="1174"/>
                  </a:cubicBezTo>
                  <a:cubicBezTo>
                    <a:pt x="1899" y="1180"/>
                    <a:pt x="1875" y="1180"/>
                    <a:pt x="1863" y="1168"/>
                  </a:cubicBezTo>
                  <a:cubicBezTo>
                    <a:pt x="1833" y="1144"/>
                    <a:pt x="1899" y="1144"/>
                    <a:pt x="1917" y="1138"/>
                  </a:cubicBezTo>
                  <a:cubicBezTo>
                    <a:pt x="1929" y="1126"/>
                    <a:pt x="1929" y="1114"/>
                    <a:pt x="1922" y="1102"/>
                  </a:cubicBezTo>
                  <a:cubicBezTo>
                    <a:pt x="1922" y="1096"/>
                    <a:pt x="1911" y="1090"/>
                    <a:pt x="1911" y="1084"/>
                  </a:cubicBezTo>
                  <a:cubicBezTo>
                    <a:pt x="1905" y="1072"/>
                    <a:pt x="1911" y="1060"/>
                    <a:pt x="1911" y="1048"/>
                  </a:cubicBezTo>
                  <a:cubicBezTo>
                    <a:pt x="1922" y="1024"/>
                    <a:pt x="1922" y="1001"/>
                    <a:pt x="1929" y="977"/>
                  </a:cubicBezTo>
                  <a:cubicBezTo>
                    <a:pt x="1941" y="923"/>
                    <a:pt x="1977" y="941"/>
                    <a:pt x="2001" y="911"/>
                  </a:cubicBezTo>
                  <a:cubicBezTo>
                    <a:pt x="2018" y="887"/>
                    <a:pt x="2018" y="875"/>
                    <a:pt x="2006" y="851"/>
                  </a:cubicBezTo>
                  <a:cubicBezTo>
                    <a:pt x="2001" y="839"/>
                    <a:pt x="2001" y="821"/>
                    <a:pt x="1994" y="815"/>
                  </a:cubicBezTo>
                  <a:cubicBezTo>
                    <a:pt x="1982" y="809"/>
                    <a:pt x="1964" y="821"/>
                    <a:pt x="1959" y="815"/>
                  </a:cubicBezTo>
                  <a:cubicBezTo>
                    <a:pt x="1935" y="809"/>
                    <a:pt x="1941" y="791"/>
                    <a:pt x="1917" y="797"/>
                  </a:cubicBezTo>
                  <a:cubicBezTo>
                    <a:pt x="1893" y="797"/>
                    <a:pt x="1863" y="815"/>
                    <a:pt x="1845" y="803"/>
                  </a:cubicBezTo>
                  <a:lnTo>
                    <a:pt x="1845" y="803"/>
                  </a:lnTo>
                  <a:cubicBezTo>
                    <a:pt x="1803" y="815"/>
                    <a:pt x="1803" y="815"/>
                    <a:pt x="1803" y="815"/>
                  </a:cubicBezTo>
                  <a:cubicBezTo>
                    <a:pt x="1761" y="827"/>
                    <a:pt x="1665" y="869"/>
                    <a:pt x="1647" y="803"/>
                  </a:cubicBezTo>
                  <a:cubicBezTo>
                    <a:pt x="1635" y="731"/>
                    <a:pt x="1635" y="701"/>
                    <a:pt x="1557" y="749"/>
                  </a:cubicBezTo>
                  <a:cubicBezTo>
                    <a:pt x="1551" y="755"/>
                    <a:pt x="1467" y="827"/>
                    <a:pt x="1467" y="791"/>
                  </a:cubicBezTo>
                  <a:cubicBezTo>
                    <a:pt x="1467" y="767"/>
                    <a:pt x="1509" y="659"/>
                    <a:pt x="1461" y="677"/>
                  </a:cubicBezTo>
                  <a:cubicBezTo>
                    <a:pt x="1443" y="683"/>
                    <a:pt x="1431" y="713"/>
                    <a:pt x="1419" y="725"/>
                  </a:cubicBezTo>
                  <a:cubicBezTo>
                    <a:pt x="1401" y="749"/>
                    <a:pt x="1401" y="767"/>
                    <a:pt x="1413" y="797"/>
                  </a:cubicBezTo>
                  <a:cubicBezTo>
                    <a:pt x="1425" y="821"/>
                    <a:pt x="1437" y="845"/>
                    <a:pt x="1437" y="875"/>
                  </a:cubicBezTo>
                  <a:cubicBezTo>
                    <a:pt x="1437" y="917"/>
                    <a:pt x="1443" y="947"/>
                    <a:pt x="1431" y="995"/>
                  </a:cubicBezTo>
                  <a:cubicBezTo>
                    <a:pt x="1431" y="1013"/>
                    <a:pt x="1449" y="1030"/>
                    <a:pt x="1455" y="1048"/>
                  </a:cubicBezTo>
                  <a:cubicBezTo>
                    <a:pt x="1467" y="1066"/>
                    <a:pt x="1479" y="1060"/>
                    <a:pt x="1497" y="1066"/>
                  </a:cubicBezTo>
                  <a:cubicBezTo>
                    <a:pt x="1533" y="1078"/>
                    <a:pt x="1515" y="1096"/>
                    <a:pt x="1515" y="1120"/>
                  </a:cubicBezTo>
                  <a:cubicBezTo>
                    <a:pt x="1515" y="1150"/>
                    <a:pt x="1593" y="1198"/>
                    <a:pt x="1617" y="1204"/>
                  </a:cubicBezTo>
                  <a:cubicBezTo>
                    <a:pt x="1647" y="1210"/>
                    <a:pt x="1671" y="1210"/>
                    <a:pt x="1677" y="1252"/>
                  </a:cubicBezTo>
                  <a:cubicBezTo>
                    <a:pt x="1683" y="1264"/>
                    <a:pt x="1683" y="1300"/>
                    <a:pt x="1689" y="1306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" name="Freeform 124">
              <a:extLst>
                <a:ext uri="{FF2B5EF4-FFF2-40B4-BE49-F238E27FC236}">
                  <a16:creationId xmlns:a16="http://schemas.microsoft.com/office/drawing/2014/main" id="{2F7A1E2C-CE29-3543-8697-89A64666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04" y="5995206"/>
              <a:ext cx="705541" cy="573877"/>
            </a:xfrm>
            <a:custGeom>
              <a:avLst/>
              <a:gdLst>
                <a:gd name="T0" fmla="*/ 276 w 1325"/>
                <a:gd name="T1" fmla="*/ 845 h 1074"/>
                <a:gd name="T2" fmla="*/ 276 w 1325"/>
                <a:gd name="T3" fmla="*/ 845 h 1074"/>
                <a:gd name="T4" fmla="*/ 378 w 1325"/>
                <a:gd name="T5" fmla="*/ 773 h 1074"/>
                <a:gd name="T6" fmla="*/ 431 w 1325"/>
                <a:gd name="T7" fmla="*/ 845 h 1074"/>
                <a:gd name="T8" fmla="*/ 431 w 1325"/>
                <a:gd name="T9" fmla="*/ 929 h 1074"/>
                <a:gd name="T10" fmla="*/ 431 w 1325"/>
                <a:gd name="T11" fmla="*/ 929 h 1074"/>
                <a:gd name="T12" fmla="*/ 563 w 1325"/>
                <a:gd name="T13" fmla="*/ 995 h 1074"/>
                <a:gd name="T14" fmla="*/ 725 w 1325"/>
                <a:gd name="T15" fmla="*/ 959 h 1074"/>
                <a:gd name="T16" fmla="*/ 737 w 1325"/>
                <a:gd name="T17" fmla="*/ 1049 h 1074"/>
                <a:gd name="T18" fmla="*/ 911 w 1325"/>
                <a:gd name="T19" fmla="*/ 977 h 1074"/>
                <a:gd name="T20" fmla="*/ 989 w 1325"/>
                <a:gd name="T21" fmla="*/ 953 h 1074"/>
                <a:gd name="T22" fmla="*/ 1097 w 1325"/>
                <a:gd name="T23" fmla="*/ 953 h 1074"/>
                <a:gd name="T24" fmla="*/ 1217 w 1325"/>
                <a:gd name="T25" fmla="*/ 791 h 1074"/>
                <a:gd name="T26" fmla="*/ 1283 w 1325"/>
                <a:gd name="T27" fmla="*/ 642 h 1074"/>
                <a:gd name="T28" fmla="*/ 1306 w 1325"/>
                <a:gd name="T29" fmla="*/ 624 h 1074"/>
                <a:gd name="T30" fmla="*/ 1318 w 1325"/>
                <a:gd name="T31" fmla="*/ 612 h 1074"/>
                <a:gd name="T32" fmla="*/ 1318 w 1325"/>
                <a:gd name="T33" fmla="*/ 564 h 1074"/>
                <a:gd name="T34" fmla="*/ 1306 w 1325"/>
                <a:gd name="T35" fmla="*/ 534 h 1074"/>
                <a:gd name="T36" fmla="*/ 1306 w 1325"/>
                <a:gd name="T37" fmla="*/ 534 h 1074"/>
                <a:gd name="T38" fmla="*/ 1169 w 1325"/>
                <a:gd name="T39" fmla="*/ 534 h 1074"/>
                <a:gd name="T40" fmla="*/ 1115 w 1325"/>
                <a:gd name="T41" fmla="*/ 480 h 1074"/>
                <a:gd name="T42" fmla="*/ 1025 w 1325"/>
                <a:gd name="T43" fmla="*/ 480 h 1074"/>
                <a:gd name="T44" fmla="*/ 989 w 1325"/>
                <a:gd name="T45" fmla="*/ 366 h 1074"/>
                <a:gd name="T46" fmla="*/ 905 w 1325"/>
                <a:gd name="T47" fmla="*/ 282 h 1074"/>
                <a:gd name="T48" fmla="*/ 809 w 1325"/>
                <a:gd name="T49" fmla="*/ 192 h 1074"/>
                <a:gd name="T50" fmla="*/ 461 w 1325"/>
                <a:gd name="T51" fmla="*/ 240 h 1074"/>
                <a:gd name="T52" fmla="*/ 258 w 1325"/>
                <a:gd name="T53" fmla="*/ 174 h 1074"/>
                <a:gd name="T54" fmla="*/ 126 w 1325"/>
                <a:gd name="T55" fmla="*/ 144 h 1074"/>
                <a:gd name="T56" fmla="*/ 102 w 1325"/>
                <a:gd name="T57" fmla="*/ 90 h 1074"/>
                <a:gd name="T58" fmla="*/ 96 w 1325"/>
                <a:gd name="T59" fmla="*/ 24 h 1074"/>
                <a:gd name="T60" fmla="*/ 78 w 1325"/>
                <a:gd name="T61" fmla="*/ 0 h 1074"/>
                <a:gd name="T62" fmla="*/ 78 w 1325"/>
                <a:gd name="T63" fmla="*/ 0 h 1074"/>
                <a:gd name="T64" fmla="*/ 42 w 1325"/>
                <a:gd name="T65" fmla="*/ 60 h 1074"/>
                <a:gd name="T66" fmla="*/ 18 w 1325"/>
                <a:gd name="T67" fmla="*/ 108 h 1074"/>
                <a:gd name="T68" fmla="*/ 24 w 1325"/>
                <a:gd name="T69" fmla="*/ 216 h 1074"/>
                <a:gd name="T70" fmla="*/ 24 w 1325"/>
                <a:gd name="T71" fmla="*/ 384 h 1074"/>
                <a:gd name="T72" fmla="*/ 84 w 1325"/>
                <a:gd name="T73" fmla="*/ 474 h 1074"/>
                <a:gd name="T74" fmla="*/ 48 w 1325"/>
                <a:gd name="T75" fmla="*/ 690 h 1074"/>
                <a:gd name="T76" fmla="*/ 48 w 1325"/>
                <a:gd name="T77" fmla="*/ 690 h 1074"/>
                <a:gd name="T78" fmla="*/ 90 w 1325"/>
                <a:gd name="T79" fmla="*/ 755 h 1074"/>
                <a:gd name="T80" fmla="*/ 228 w 1325"/>
                <a:gd name="T81" fmla="*/ 732 h 1074"/>
                <a:gd name="T82" fmla="*/ 264 w 1325"/>
                <a:gd name="T83" fmla="*/ 821 h 1074"/>
                <a:gd name="T84" fmla="*/ 276 w 1325"/>
                <a:gd name="T85" fmla="*/ 845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5" h="1074">
                  <a:moveTo>
                    <a:pt x="276" y="845"/>
                  </a:moveTo>
                  <a:lnTo>
                    <a:pt x="276" y="845"/>
                  </a:lnTo>
                  <a:cubicBezTo>
                    <a:pt x="378" y="773"/>
                    <a:pt x="378" y="773"/>
                    <a:pt x="378" y="773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929"/>
                    <a:pt x="431" y="929"/>
                    <a:pt x="431" y="929"/>
                  </a:cubicBezTo>
                  <a:lnTo>
                    <a:pt x="431" y="929"/>
                  </a:lnTo>
                  <a:cubicBezTo>
                    <a:pt x="563" y="995"/>
                    <a:pt x="563" y="995"/>
                    <a:pt x="563" y="995"/>
                  </a:cubicBezTo>
                  <a:cubicBezTo>
                    <a:pt x="611" y="983"/>
                    <a:pt x="671" y="959"/>
                    <a:pt x="725" y="959"/>
                  </a:cubicBezTo>
                  <a:cubicBezTo>
                    <a:pt x="737" y="977"/>
                    <a:pt x="731" y="1025"/>
                    <a:pt x="737" y="1049"/>
                  </a:cubicBezTo>
                  <a:cubicBezTo>
                    <a:pt x="797" y="1073"/>
                    <a:pt x="863" y="1001"/>
                    <a:pt x="911" y="977"/>
                  </a:cubicBezTo>
                  <a:cubicBezTo>
                    <a:pt x="941" y="959"/>
                    <a:pt x="953" y="947"/>
                    <a:pt x="989" y="953"/>
                  </a:cubicBezTo>
                  <a:cubicBezTo>
                    <a:pt x="1031" y="965"/>
                    <a:pt x="1049" y="995"/>
                    <a:pt x="1097" y="953"/>
                  </a:cubicBezTo>
                  <a:cubicBezTo>
                    <a:pt x="1139" y="905"/>
                    <a:pt x="1163" y="827"/>
                    <a:pt x="1217" y="791"/>
                  </a:cubicBezTo>
                  <a:cubicBezTo>
                    <a:pt x="1288" y="737"/>
                    <a:pt x="1235" y="708"/>
                    <a:pt x="1283" y="642"/>
                  </a:cubicBezTo>
                  <a:cubicBezTo>
                    <a:pt x="1294" y="630"/>
                    <a:pt x="1300" y="624"/>
                    <a:pt x="1306" y="624"/>
                  </a:cubicBezTo>
                  <a:cubicBezTo>
                    <a:pt x="1312" y="618"/>
                    <a:pt x="1318" y="618"/>
                    <a:pt x="1318" y="612"/>
                  </a:cubicBezTo>
                  <a:cubicBezTo>
                    <a:pt x="1324" y="606"/>
                    <a:pt x="1318" y="576"/>
                    <a:pt x="1318" y="564"/>
                  </a:cubicBezTo>
                  <a:cubicBezTo>
                    <a:pt x="1306" y="534"/>
                    <a:pt x="1306" y="534"/>
                    <a:pt x="1306" y="534"/>
                  </a:cubicBezTo>
                  <a:lnTo>
                    <a:pt x="1306" y="534"/>
                  </a:lnTo>
                  <a:cubicBezTo>
                    <a:pt x="1276" y="552"/>
                    <a:pt x="1204" y="552"/>
                    <a:pt x="1169" y="534"/>
                  </a:cubicBezTo>
                  <a:cubicBezTo>
                    <a:pt x="1133" y="516"/>
                    <a:pt x="1193" y="480"/>
                    <a:pt x="1115" y="480"/>
                  </a:cubicBezTo>
                  <a:cubicBezTo>
                    <a:pt x="1091" y="480"/>
                    <a:pt x="1043" y="486"/>
                    <a:pt x="1025" y="480"/>
                  </a:cubicBezTo>
                  <a:cubicBezTo>
                    <a:pt x="1007" y="474"/>
                    <a:pt x="983" y="384"/>
                    <a:pt x="989" y="366"/>
                  </a:cubicBezTo>
                  <a:cubicBezTo>
                    <a:pt x="989" y="312"/>
                    <a:pt x="965" y="264"/>
                    <a:pt x="905" y="282"/>
                  </a:cubicBezTo>
                  <a:cubicBezTo>
                    <a:pt x="851" y="300"/>
                    <a:pt x="845" y="210"/>
                    <a:pt x="809" y="192"/>
                  </a:cubicBezTo>
                  <a:cubicBezTo>
                    <a:pt x="677" y="114"/>
                    <a:pt x="581" y="198"/>
                    <a:pt x="461" y="240"/>
                  </a:cubicBezTo>
                  <a:cubicBezTo>
                    <a:pt x="360" y="282"/>
                    <a:pt x="336" y="222"/>
                    <a:pt x="258" y="174"/>
                  </a:cubicBezTo>
                  <a:cubicBezTo>
                    <a:pt x="216" y="144"/>
                    <a:pt x="174" y="150"/>
                    <a:pt x="126" y="144"/>
                  </a:cubicBezTo>
                  <a:cubicBezTo>
                    <a:pt x="102" y="150"/>
                    <a:pt x="102" y="102"/>
                    <a:pt x="102" y="90"/>
                  </a:cubicBezTo>
                  <a:cubicBezTo>
                    <a:pt x="102" y="66"/>
                    <a:pt x="96" y="48"/>
                    <a:pt x="96" y="24"/>
                  </a:cubicBezTo>
                  <a:cubicBezTo>
                    <a:pt x="90" y="18"/>
                    <a:pt x="78" y="6"/>
                    <a:pt x="78" y="0"/>
                  </a:cubicBezTo>
                  <a:lnTo>
                    <a:pt x="78" y="0"/>
                  </a:lnTo>
                  <a:cubicBezTo>
                    <a:pt x="60" y="12"/>
                    <a:pt x="54" y="42"/>
                    <a:pt x="42" y="60"/>
                  </a:cubicBezTo>
                  <a:cubicBezTo>
                    <a:pt x="30" y="72"/>
                    <a:pt x="30" y="90"/>
                    <a:pt x="18" y="108"/>
                  </a:cubicBezTo>
                  <a:cubicBezTo>
                    <a:pt x="0" y="144"/>
                    <a:pt x="24" y="180"/>
                    <a:pt x="24" y="216"/>
                  </a:cubicBezTo>
                  <a:cubicBezTo>
                    <a:pt x="54" y="276"/>
                    <a:pt x="24" y="324"/>
                    <a:pt x="24" y="384"/>
                  </a:cubicBezTo>
                  <a:cubicBezTo>
                    <a:pt x="24" y="450"/>
                    <a:pt x="48" y="438"/>
                    <a:pt x="84" y="474"/>
                  </a:cubicBezTo>
                  <a:cubicBezTo>
                    <a:pt x="138" y="534"/>
                    <a:pt x="66" y="630"/>
                    <a:pt x="48" y="690"/>
                  </a:cubicBezTo>
                  <a:lnTo>
                    <a:pt x="48" y="690"/>
                  </a:lnTo>
                  <a:cubicBezTo>
                    <a:pt x="60" y="713"/>
                    <a:pt x="72" y="737"/>
                    <a:pt x="90" y="755"/>
                  </a:cubicBezTo>
                  <a:cubicBezTo>
                    <a:pt x="144" y="797"/>
                    <a:pt x="180" y="755"/>
                    <a:pt x="228" y="732"/>
                  </a:cubicBezTo>
                  <a:cubicBezTo>
                    <a:pt x="276" y="713"/>
                    <a:pt x="264" y="803"/>
                    <a:pt x="264" y="821"/>
                  </a:cubicBezTo>
                  <a:cubicBezTo>
                    <a:pt x="276" y="845"/>
                    <a:pt x="276" y="845"/>
                    <a:pt x="276" y="84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" name="Freeform 125">
              <a:extLst>
                <a:ext uri="{FF2B5EF4-FFF2-40B4-BE49-F238E27FC236}">
                  <a16:creationId xmlns:a16="http://schemas.microsoft.com/office/drawing/2014/main" id="{2C521E03-77A1-D34D-AEF8-6DA4C09A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24" y="5842328"/>
              <a:ext cx="1561596" cy="1752208"/>
            </a:xfrm>
            <a:custGeom>
              <a:avLst/>
              <a:gdLst>
                <a:gd name="T0" fmla="*/ 965 w 2930"/>
                <a:gd name="T1" fmla="*/ 3109 h 3284"/>
                <a:gd name="T2" fmla="*/ 1007 w 2930"/>
                <a:gd name="T3" fmla="*/ 2702 h 3284"/>
                <a:gd name="T4" fmla="*/ 1103 w 2930"/>
                <a:gd name="T5" fmla="*/ 2421 h 3284"/>
                <a:gd name="T6" fmla="*/ 1312 w 2930"/>
                <a:gd name="T7" fmla="*/ 2325 h 3284"/>
                <a:gd name="T8" fmla="*/ 1564 w 2930"/>
                <a:gd name="T9" fmla="*/ 2061 h 3284"/>
                <a:gd name="T10" fmla="*/ 1701 w 2930"/>
                <a:gd name="T11" fmla="*/ 2025 h 3284"/>
                <a:gd name="T12" fmla="*/ 1779 w 2930"/>
                <a:gd name="T13" fmla="*/ 1935 h 3284"/>
                <a:gd name="T14" fmla="*/ 2078 w 2930"/>
                <a:gd name="T15" fmla="*/ 1851 h 3284"/>
                <a:gd name="T16" fmla="*/ 2372 w 2930"/>
                <a:gd name="T17" fmla="*/ 1779 h 3284"/>
                <a:gd name="T18" fmla="*/ 2540 w 2930"/>
                <a:gd name="T19" fmla="*/ 1845 h 3284"/>
                <a:gd name="T20" fmla="*/ 2648 w 2930"/>
                <a:gd name="T21" fmla="*/ 1773 h 3284"/>
                <a:gd name="T22" fmla="*/ 2708 w 2930"/>
                <a:gd name="T23" fmla="*/ 1911 h 3284"/>
                <a:gd name="T24" fmla="*/ 2899 w 2930"/>
                <a:gd name="T25" fmla="*/ 1821 h 3284"/>
                <a:gd name="T26" fmla="*/ 2660 w 2930"/>
                <a:gd name="T27" fmla="*/ 1492 h 3284"/>
                <a:gd name="T28" fmla="*/ 2384 w 2930"/>
                <a:gd name="T29" fmla="*/ 1408 h 3284"/>
                <a:gd name="T30" fmla="*/ 2636 w 2930"/>
                <a:gd name="T31" fmla="*/ 1156 h 3284"/>
                <a:gd name="T32" fmla="*/ 2666 w 2930"/>
                <a:gd name="T33" fmla="*/ 1108 h 3284"/>
                <a:gd name="T34" fmla="*/ 2450 w 2930"/>
                <a:gd name="T35" fmla="*/ 977 h 3284"/>
                <a:gd name="T36" fmla="*/ 2294 w 2930"/>
                <a:gd name="T37" fmla="*/ 940 h 3284"/>
                <a:gd name="T38" fmla="*/ 2168 w 2930"/>
                <a:gd name="T39" fmla="*/ 671 h 3284"/>
                <a:gd name="T40" fmla="*/ 2078 w 2930"/>
                <a:gd name="T41" fmla="*/ 347 h 3284"/>
                <a:gd name="T42" fmla="*/ 1833 w 2930"/>
                <a:gd name="T43" fmla="*/ 36 h 3284"/>
                <a:gd name="T44" fmla="*/ 1666 w 2930"/>
                <a:gd name="T45" fmla="*/ 191 h 3284"/>
                <a:gd name="T46" fmla="*/ 1444 w 2930"/>
                <a:gd name="T47" fmla="*/ 413 h 3284"/>
                <a:gd name="T48" fmla="*/ 1468 w 2930"/>
                <a:gd name="T49" fmla="*/ 239 h 3284"/>
                <a:gd name="T50" fmla="*/ 1031 w 2930"/>
                <a:gd name="T51" fmla="*/ 210 h 3284"/>
                <a:gd name="T52" fmla="*/ 761 w 2930"/>
                <a:gd name="T53" fmla="*/ 180 h 3284"/>
                <a:gd name="T54" fmla="*/ 611 w 2930"/>
                <a:gd name="T55" fmla="*/ 96 h 3284"/>
                <a:gd name="T56" fmla="*/ 408 w 2930"/>
                <a:gd name="T57" fmla="*/ 335 h 3284"/>
                <a:gd name="T58" fmla="*/ 12 w 2930"/>
                <a:gd name="T59" fmla="*/ 377 h 3284"/>
                <a:gd name="T60" fmla="*/ 60 w 2930"/>
                <a:gd name="T61" fmla="*/ 521 h 3284"/>
                <a:gd name="T62" fmla="*/ 180 w 2930"/>
                <a:gd name="T63" fmla="*/ 887 h 3284"/>
                <a:gd name="T64" fmla="*/ 150 w 2930"/>
                <a:gd name="T65" fmla="*/ 1150 h 3284"/>
                <a:gd name="T66" fmla="*/ 174 w 2930"/>
                <a:gd name="T67" fmla="*/ 1402 h 3284"/>
                <a:gd name="T68" fmla="*/ 270 w 2930"/>
                <a:gd name="T69" fmla="*/ 1731 h 3284"/>
                <a:gd name="T70" fmla="*/ 503 w 2930"/>
                <a:gd name="T71" fmla="*/ 1851 h 3284"/>
                <a:gd name="T72" fmla="*/ 467 w 2930"/>
                <a:gd name="T73" fmla="*/ 2055 h 3284"/>
                <a:gd name="T74" fmla="*/ 371 w 2930"/>
                <a:gd name="T75" fmla="*/ 2205 h 3284"/>
                <a:gd name="T76" fmla="*/ 186 w 2930"/>
                <a:gd name="T77" fmla="*/ 2498 h 3284"/>
                <a:gd name="T78" fmla="*/ 132 w 2930"/>
                <a:gd name="T79" fmla="*/ 2744 h 3284"/>
                <a:gd name="T80" fmla="*/ 479 w 2930"/>
                <a:gd name="T81" fmla="*/ 3079 h 3284"/>
                <a:gd name="T82" fmla="*/ 689 w 2930"/>
                <a:gd name="T83" fmla="*/ 3235 h 3284"/>
                <a:gd name="T84" fmla="*/ 2678 w 2930"/>
                <a:gd name="T85" fmla="*/ 1132 h 3284"/>
                <a:gd name="T86" fmla="*/ 2780 w 2930"/>
                <a:gd name="T87" fmla="*/ 1060 h 3284"/>
                <a:gd name="T88" fmla="*/ 2833 w 2930"/>
                <a:gd name="T89" fmla="*/ 1216 h 3284"/>
                <a:gd name="T90" fmla="*/ 2678 w 2930"/>
                <a:gd name="T91" fmla="*/ 1132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0" h="3284">
                  <a:moveTo>
                    <a:pt x="929" y="3193"/>
                  </a:moveTo>
                  <a:lnTo>
                    <a:pt x="929" y="3193"/>
                  </a:lnTo>
                  <a:cubicBezTo>
                    <a:pt x="947" y="3169"/>
                    <a:pt x="935" y="3133"/>
                    <a:pt x="965" y="3109"/>
                  </a:cubicBezTo>
                  <a:cubicBezTo>
                    <a:pt x="1019" y="3067"/>
                    <a:pt x="869" y="2924"/>
                    <a:pt x="899" y="2858"/>
                  </a:cubicBezTo>
                  <a:cubicBezTo>
                    <a:pt x="905" y="2822"/>
                    <a:pt x="941" y="2828"/>
                    <a:pt x="947" y="2804"/>
                  </a:cubicBezTo>
                  <a:cubicBezTo>
                    <a:pt x="959" y="2762"/>
                    <a:pt x="995" y="2750"/>
                    <a:pt x="1007" y="2702"/>
                  </a:cubicBezTo>
                  <a:cubicBezTo>
                    <a:pt x="1013" y="2654"/>
                    <a:pt x="989" y="2606"/>
                    <a:pt x="995" y="2564"/>
                  </a:cubicBezTo>
                  <a:cubicBezTo>
                    <a:pt x="1013" y="2535"/>
                    <a:pt x="983" y="2505"/>
                    <a:pt x="1031" y="2505"/>
                  </a:cubicBezTo>
                  <a:cubicBezTo>
                    <a:pt x="1085" y="2505"/>
                    <a:pt x="1061" y="2421"/>
                    <a:pt x="1103" y="2421"/>
                  </a:cubicBezTo>
                  <a:cubicBezTo>
                    <a:pt x="1139" y="2421"/>
                    <a:pt x="1186" y="2427"/>
                    <a:pt x="1169" y="2475"/>
                  </a:cubicBezTo>
                  <a:cubicBezTo>
                    <a:pt x="1162" y="2487"/>
                    <a:pt x="1157" y="2553"/>
                    <a:pt x="1181" y="2522"/>
                  </a:cubicBezTo>
                  <a:cubicBezTo>
                    <a:pt x="1234" y="2475"/>
                    <a:pt x="1246" y="2379"/>
                    <a:pt x="1312" y="2325"/>
                  </a:cubicBezTo>
                  <a:cubicBezTo>
                    <a:pt x="1330" y="2313"/>
                    <a:pt x="1438" y="2247"/>
                    <a:pt x="1420" y="2223"/>
                  </a:cubicBezTo>
                  <a:cubicBezTo>
                    <a:pt x="1330" y="2097"/>
                    <a:pt x="1396" y="2127"/>
                    <a:pt x="1474" y="2049"/>
                  </a:cubicBezTo>
                  <a:cubicBezTo>
                    <a:pt x="1528" y="2001"/>
                    <a:pt x="1522" y="2049"/>
                    <a:pt x="1564" y="2061"/>
                  </a:cubicBezTo>
                  <a:cubicBezTo>
                    <a:pt x="1588" y="2073"/>
                    <a:pt x="1654" y="2055"/>
                    <a:pt x="1678" y="2049"/>
                  </a:cubicBezTo>
                  <a:cubicBezTo>
                    <a:pt x="1701" y="2025"/>
                    <a:pt x="1701" y="2025"/>
                    <a:pt x="1701" y="2025"/>
                  </a:cubicBezTo>
                  <a:lnTo>
                    <a:pt x="1701" y="2025"/>
                  </a:lnTo>
                  <a:cubicBezTo>
                    <a:pt x="1654" y="1977"/>
                    <a:pt x="1654" y="1977"/>
                    <a:pt x="1654" y="1977"/>
                  </a:cubicBezTo>
                  <a:cubicBezTo>
                    <a:pt x="1654" y="1941"/>
                    <a:pt x="1666" y="1893"/>
                    <a:pt x="1713" y="1893"/>
                  </a:cubicBezTo>
                  <a:cubicBezTo>
                    <a:pt x="1737" y="1893"/>
                    <a:pt x="1749" y="1947"/>
                    <a:pt x="1779" y="1935"/>
                  </a:cubicBezTo>
                  <a:cubicBezTo>
                    <a:pt x="1809" y="1923"/>
                    <a:pt x="1809" y="1887"/>
                    <a:pt x="1839" y="1869"/>
                  </a:cubicBezTo>
                  <a:cubicBezTo>
                    <a:pt x="1875" y="1845"/>
                    <a:pt x="1905" y="1875"/>
                    <a:pt x="1947" y="1887"/>
                  </a:cubicBezTo>
                  <a:cubicBezTo>
                    <a:pt x="1965" y="1887"/>
                    <a:pt x="2066" y="1863"/>
                    <a:pt x="2078" y="1851"/>
                  </a:cubicBezTo>
                  <a:cubicBezTo>
                    <a:pt x="2156" y="1923"/>
                    <a:pt x="2156" y="1923"/>
                    <a:pt x="2156" y="1923"/>
                  </a:cubicBezTo>
                  <a:cubicBezTo>
                    <a:pt x="2300" y="1726"/>
                    <a:pt x="2300" y="1726"/>
                    <a:pt x="2300" y="1726"/>
                  </a:cubicBezTo>
                  <a:cubicBezTo>
                    <a:pt x="2354" y="1726"/>
                    <a:pt x="2372" y="1726"/>
                    <a:pt x="2372" y="1779"/>
                  </a:cubicBezTo>
                  <a:cubicBezTo>
                    <a:pt x="2372" y="1803"/>
                    <a:pt x="2360" y="1857"/>
                    <a:pt x="2378" y="1875"/>
                  </a:cubicBezTo>
                  <a:cubicBezTo>
                    <a:pt x="2390" y="1887"/>
                    <a:pt x="2444" y="1851"/>
                    <a:pt x="2462" y="1851"/>
                  </a:cubicBezTo>
                  <a:cubicBezTo>
                    <a:pt x="2492" y="1851"/>
                    <a:pt x="2534" y="1899"/>
                    <a:pt x="2540" y="1845"/>
                  </a:cubicBezTo>
                  <a:cubicBezTo>
                    <a:pt x="2540" y="1833"/>
                    <a:pt x="2540" y="1810"/>
                    <a:pt x="2540" y="1791"/>
                  </a:cubicBezTo>
                  <a:cubicBezTo>
                    <a:pt x="2534" y="1773"/>
                    <a:pt x="2546" y="1762"/>
                    <a:pt x="2546" y="1744"/>
                  </a:cubicBezTo>
                  <a:cubicBezTo>
                    <a:pt x="2564" y="1738"/>
                    <a:pt x="2630" y="1768"/>
                    <a:pt x="2648" y="1773"/>
                  </a:cubicBezTo>
                  <a:cubicBezTo>
                    <a:pt x="2672" y="1779"/>
                    <a:pt x="2720" y="1786"/>
                    <a:pt x="2738" y="1797"/>
                  </a:cubicBezTo>
                  <a:cubicBezTo>
                    <a:pt x="2738" y="1827"/>
                    <a:pt x="2714" y="1863"/>
                    <a:pt x="2714" y="1893"/>
                  </a:cubicBezTo>
                  <a:cubicBezTo>
                    <a:pt x="2708" y="1911"/>
                    <a:pt x="2708" y="1911"/>
                    <a:pt x="2708" y="1911"/>
                  </a:cubicBezTo>
                  <a:lnTo>
                    <a:pt x="2708" y="1911"/>
                  </a:lnTo>
                  <a:cubicBezTo>
                    <a:pt x="2732" y="1917"/>
                    <a:pt x="2756" y="1893"/>
                    <a:pt x="2780" y="1881"/>
                  </a:cubicBezTo>
                  <a:cubicBezTo>
                    <a:pt x="2828" y="1869"/>
                    <a:pt x="2870" y="1857"/>
                    <a:pt x="2899" y="1821"/>
                  </a:cubicBezTo>
                  <a:cubicBezTo>
                    <a:pt x="2911" y="1803"/>
                    <a:pt x="2929" y="1762"/>
                    <a:pt x="2929" y="1744"/>
                  </a:cubicBezTo>
                  <a:cubicBezTo>
                    <a:pt x="2929" y="1690"/>
                    <a:pt x="2851" y="1690"/>
                    <a:pt x="2822" y="1654"/>
                  </a:cubicBezTo>
                  <a:cubicBezTo>
                    <a:pt x="2768" y="1600"/>
                    <a:pt x="2726" y="1540"/>
                    <a:pt x="2660" y="1492"/>
                  </a:cubicBezTo>
                  <a:cubicBezTo>
                    <a:pt x="2606" y="1444"/>
                    <a:pt x="2588" y="1444"/>
                    <a:pt x="2516" y="1456"/>
                  </a:cubicBezTo>
                  <a:cubicBezTo>
                    <a:pt x="2480" y="1462"/>
                    <a:pt x="2420" y="1486"/>
                    <a:pt x="2390" y="1456"/>
                  </a:cubicBezTo>
                  <a:cubicBezTo>
                    <a:pt x="2378" y="1438"/>
                    <a:pt x="2378" y="1426"/>
                    <a:pt x="2384" y="1408"/>
                  </a:cubicBezTo>
                  <a:cubicBezTo>
                    <a:pt x="2396" y="1378"/>
                    <a:pt x="2432" y="1390"/>
                    <a:pt x="2444" y="1366"/>
                  </a:cubicBezTo>
                  <a:cubicBezTo>
                    <a:pt x="2462" y="1336"/>
                    <a:pt x="2468" y="1258"/>
                    <a:pt x="2498" y="1240"/>
                  </a:cubicBezTo>
                  <a:cubicBezTo>
                    <a:pt x="2636" y="1156"/>
                    <a:pt x="2636" y="1156"/>
                    <a:pt x="2636" y="1156"/>
                  </a:cubicBezTo>
                  <a:cubicBezTo>
                    <a:pt x="2678" y="1132"/>
                    <a:pt x="2678" y="1132"/>
                    <a:pt x="2678" y="1132"/>
                  </a:cubicBezTo>
                  <a:lnTo>
                    <a:pt x="2678" y="1132"/>
                  </a:lnTo>
                  <a:cubicBezTo>
                    <a:pt x="2666" y="1108"/>
                    <a:pt x="2666" y="1108"/>
                    <a:pt x="2666" y="1108"/>
                  </a:cubicBezTo>
                  <a:cubicBezTo>
                    <a:pt x="2666" y="1090"/>
                    <a:pt x="2678" y="1000"/>
                    <a:pt x="2630" y="1019"/>
                  </a:cubicBezTo>
                  <a:cubicBezTo>
                    <a:pt x="2582" y="1042"/>
                    <a:pt x="2546" y="1084"/>
                    <a:pt x="2492" y="1042"/>
                  </a:cubicBezTo>
                  <a:cubicBezTo>
                    <a:pt x="2474" y="1024"/>
                    <a:pt x="2462" y="1000"/>
                    <a:pt x="2450" y="977"/>
                  </a:cubicBezTo>
                  <a:lnTo>
                    <a:pt x="2450" y="977"/>
                  </a:lnTo>
                  <a:cubicBezTo>
                    <a:pt x="2342" y="977"/>
                    <a:pt x="2342" y="977"/>
                    <a:pt x="2342" y="977"/>
                  </a:cubicBezTo>
                  <a:cubicBezTo>
                    <a:pt x="2324" y="964"/>
                    <a:pt x="2324" y="947"/>
                    <a:pt x="2294" y="940"/>
                  </a:cubicBezTo>
                  <a:cubicBezTo>
                    <a:pt x="2270" y="935"/>
                    <a:pt x="2264" y="905"/>
                    <a:pt x="2258" y="887"/>
                  </a:cubicBezTo>
                  <a:cubicBezTo>
                    <a:pt x="2192" y="761"/>
                    <a:pt x="2192" y="761"/>
                    <a:pt x="2192" y="761"/>
                  </a:cubicBezTo>
                  <a:cubicBezTo>
                    <a:pt x="2174" y="725"/>
                    <a:pt x="2180" y="707"/>
                    <a:pt x="2168" y="671"/>
                  </a:cubicBezTo>
                  <a:cubicBezTo>
                    <a:pt x="2168" y="659"/>
                    <a:pt x="2150" y="635"/>
                    <a:pt x="2144" y="623"/>
                  </a:cubicBezTo>
                  <a:cubicBezTo>
                    <a:pt x="2126" y="605"/>
                    <a:pt x="2126" y="575"/>
                    <a:pt x="2132" y="551"/>
                  </a:cubicBezTo>
                  <a:cubicBezTo>
                    <a:pt x="2096" y="473"/>
                    <a:pt x="2078" y="431"/>
                    <a:pt x="2078" y="347"/>
                  </a:cubicBezTo>
                  <a:cubicBezTo>
                    <a:pt x="2072" y="281"/>
                    <a:pt x="1989" y="245"/>
                    <a:pt x="1983" y="186"/>
                  </a:cubicBezTo>
                  <a:cubicBezTo>
                    <a:pt x="1983" y="144"/>
                    <a:pt x="2024" y="126"/>
                    <a:pt x="1976" y="96"/>
                  </a:cubicBezTo>
                  <a:cubicBezTo>
                    <a:pt x="1947" y="78"/>
                    <a:pt x="1839" y="54"/>
                    <a:pt x="1833" y="36"/>
                  </a:cubicBezTo>
                  <a:cubicBezTo>
                    <a:pt x="1809" y="0"/>
                    <a:pt x="1791" y="48"/>
                    <a:pt x="1773" y="66"/>
                  </a:cubicBezTo>
                  <a:cubicBezTo>
                    <a:pt x="1755" y="78"/>
                    <a:pt x="1749" y="138"/>
                    <a:pt x="1731" y="132"/>
                  </a:cubicBezTo>
                  <a:cubicBezTo>
                    <a:pt x="1666" y="120"/>
                    <a:pt x="1684" y="132"/>
                    <a:pt x="1666" y="191"/>
                  </a:cubicBezTo>
                  <a:cubicBezTo>
                    <a:pt x="1654" y="239"/>
                    <a:pt x="1600" y="275"/>
                    <a:pt x="1600" y="305"/>
                  </a:cubicBezTo>
                  <a:cubicBezTo>
                    <a:pt x="1594" y="347"/>
                    <a:pt x="1582" y="359"/>
                    <a:pt x="1594" y="401"/>
                  </a:cubicBezTo>
                  <a:cubicBezTo>
                    <a:pt x="1600" y="407"/>
                    <a:pt x="1474" y="461"/>
                    <a:pt x="1444" y="413"/>
                  </a:cubicBezTo>
                  <a:cubicBezTo>
                    <a:pt x="1438" y="395"/>
                    <a:pt x="1384" y="371"/>
                    <a:pt x="1396" y="359"/>
                  </a:cubicBezTo>
                  <a:cubicBezTo>
                    <a:pt x="1420" y="341"/>
                    <a:pt x="1462" y="347"/>
                    <a:pt x="1486" y="323"/>
                  </a:cubicBezTo>
                  <a:cubicBezTo>
                    <a:pt x="1498" y="311"/>
                    <a:pt x="1468" y="257"/>
                    <a:pt x="1468" y="239"/>
                  </a:cubicBezTo>
                  <a:cubicBezTo>
                    <a:pt x="1444" y="233"/>
                    <a:pt x="1348" y="281"/>
                    <a:pt x="1312" y="281"/>
                  </a:cubicBezTo>
                  <a:cubicBezTo>
                    <a:pt x="1228" y="317"/>
                    <a:pt x="1199" y="323"/>
                    <a:pt x="1157" y="239"/>
                  </a:cubicBezTo>
                  <a:cubicBezTo>
                    <a:pt x="1139" y="191"/>
                    <a:pt x="1073" y="156"/>
                    <a:pt x="1031" y="210"/>
                  </a:cubicBezTo>
                  <a:cubicBezTo>
                    <a:pt x="995" y="257"/>
                    <a:pt x="941" y="186"/>
                    <a:pt x="959" y="252"/>
                  </a:cubicBezTo>
                  <a:cubicBezTo>
                    <a:pt x="971" y="317"/>
                    <a:pt x="893" y="317"/>
                    <a:pt x="845" y="311"/>
                  </a:cubicBezTo>
                  <a:cubicBezTo>
                    <a:pt x="755" y="293"/>
                    <a:pt x="791" y="245"/>
                    <a:pt x="761" y="180"/>
                  </a:cubicBezTo>
                  <a:cubicBezTo>
                    <a:pt x="755" y="168"/>
                    <a:pt x="737" y="156"/>
                    <a:pt x="731" y="144"/>
                  </a:cubicBezTo>
                  <a:cubicBezTo>
                    <a:pt x="725" y="126"/>
                    <a:pt x="725" y="108"/>
                    <a:pt x="713" y="90"/>
                  </a:cubicBezTo>
                  <a:cubicBezTo>
                    <a:pt x="689" y="48"/>
                    <a:pt x="647" y="84"/>
                    <a:pt x="611" y="96"/>
                  </a:cubicBezTo>
                  <a:cubicBezTo>
                    <a:pt x="587" y="102"/>
                    <a:pt x="569" y="84"/>
                    <a:pt x="545" y="84"/>
                  </a:cubicBezTo>
                  <a:cubicBezTo>
                    <a:pt x="431" y="126"/>
                    <a:pt x="515" y="156"/>
                    <a:pt x="533" y="215"/>
                  </a:cubicBezTo>
                  <a:cubicBezTo>
                    <a:pt x="545" y="281"/>
                    <a:pt x="461" y="317"/>
                    <a:pt x="408" y="335"/>
                  </a:cubicBezTo>
                  <a:cubicBezTo>
                    <a:pt x="354" y="347"/>
                    <a:pt x="329" y="293"/>
                    <a:pt x="270" y="299"/>
                  </a:cubicBezTo>
                  <a:cubicBezTo>
                    <a:pt x="234" y="305"/>
                    <a:pt x="198" y="323"/>
                    <a:pt x="156" y="335"/>
                  </a:cubicBezTo>
                  <a:cubicBezTo>
                    <a:pt x="114" y="347"/>
                    <a:pt x="48" y="359"/>
                    <a:pt x="12" y="377"/>
                  </a:cubicBezTo>
                  <a:lnTo>
                    <a:pt x="12" y="377"/>
                  </a:lnTo>
                  <a:cubicBezTo>
                    <a:pt x="6" y="401"/>
                    <a:pt x="0" y="407"/>
                    <a:pt x="12" y="431"/>
                  </a:cubicBezTo>
                  <a:cubicBezTo>
                    <a:pt x="24" y="461"/>
                    <a:pt x="42" y="491"/>
                    <a:pt x="60" y="521"/>
                  </a:cubicBezTo>
                  <a:cubicBezTo>
                    <a:pt x="78" y="569"/>
                    <a:pt x="78" y="623"/>
                    <a:pt x="126" y="653"/>
                  </a:cubicBezTo>
                  <a:cubicBezTo>
                    <a:pt x="186" y="695"/>
                    <a:pt x="192" y="725"/>
                    <a:pt x="168" y="797"/>
                  </a:cubicBezTo>
                  <a:cubicBezTo>
                    <a:pt x="174" y="827"/>
                    <a:pt x="168" y="857"/>
                    <a:pt x="180" y="887"/>
                  </a:cubicBezTo>
                  <a:cubicBezTo>
                    <a:pt x="198" y="929"/>
                    <a:pt x="252" y="977"/>
                    <a:pt x="216" y="1030"/>
                  </a:cubicBezTo>
                  <a:cubicBezTo>
                    <a:pt x="198" y="1060"/>
                    <a:pt x="138" y="1060"/>
                    <a:pt x="126" y="1084"/>
                  </a:cubicBezTo>
                  <a:cubicBezTo>
                    <a:pt x="108" y="1114"/>
                    <a:pt x="144" y="1126"/>
                    <a:pt x="150" y="1150"/>
                  </a:cubicBezTo>
                  <a:cubicBezTo>
                    <a:pt x="162" y="1168"/>
                    <a:pt x="150" y="1186"/>
                    <a:pt x="150" y="1204"/>
                  </a:cubicBezTo>
                  <a:cubicBezTo>
                    <a:pt x="150" y="1234"/>
                    <a:pt x="180" y="1246"/>
                    <a:pt x="180" y="1282"/>
                  </a:cubicBezTo>
                  <a:cubicBezTo>
                    <a:pt x="180" y="1324"/>
                    <a:pt x="180" y="1360"/>
                    <a:pt x="174" y="1402"/>
                  </a:cubicBezTo>
                  <a:cubicBezTo>
                    <a:pt x="156" y="1438"/>
                    <a:pt x="132" y="1456"/>
                    <a:pt x="138" y="1504"/>
                  </a:cubicBezTo>
                  <a:cubicBezTo>
                    <a:pt x="144" y="1582"/>
                    <a:pt x="222" y="1606"/>
                    <a:pt x="246" y="1672"/>
                  </a:cubicBezTo>
                  <a:cubicBezTo>
                    <a:pt x="252" y="1690"/>
                    <a:pt x="270" y="1714"/>
                    <a:pt x="270" y="1731"/>
                  </a:cubicBezTo>
                  <a:cubicBezTo>
                    <a:pt x="276" y="1773"/>
                    <a:pt x="270" y="1839"/>
                    <a:pt x="329" y="1803"/>
                  </a:cubicBezTo>
                  <a:cubicBezTo>
                    <a:pt x="384" y="1773"/>
                    <a:pt x="366" y="1815"/>
                    <a:pt x="402" y="1821"/>
                  </a:cubicBezTo>
                  <a:cubicBezTo>
                    <a:pt x="431" y="1833"/>
                    <a:pt x="509" y="1791"/>
                    <a:pt x="503" y="1851"/>
                  </a:cubicBezTo>
                  <a:cubicBezTo>
                    <a:pt x="503" y="1869"/>
                    <a:pt x="473" y="1887"/>
                    <a:pt x="485" y="1905"/>
                  </a:cubicBezTo>
                  <a:cubicBezTo>
                    <a:pt x="491" y="1929"/>
                    <a:pt x="503" y="1947"/>
                    <a:pt x="497" y="1971"/>
                  </a:cubicBezTo>
                  <a:cubicBezTo>
                    <a:pt x="467" y="1995"/>
                    <a:pt x="485" y="2043"/>
                    <a:pt x="467" y="2055"/>
                  </a:cubicBezTo>
                  <a:cubicBezTo>
                    <a:pt x="443" y="2067"/>
                    <a:pt x="431" y="2067"/>
                    <a:pt x="419" y="2097"/>
                  </a:cubicBezTo>
                  <a:cubicBezTo>
                    <a:pt x="413" y="2121"/>
                    <a:pt x="437" y="2145"/>
                    <a:pt x="408" y="2163"/>
                  </a:cubicBezTo>
                  <a:cubicBezTo>
                    <a:pt x="384" y="2181"/>
                    <a:pt x="384" y="2169"/>
                    <a:pt x="371" y="2205"/>
                  </a:cubicBezTo>
                  <a:cubicBezTo>
                    <a:pt x="360" y="2259"/>
                    <a:pt x="354" y="2283"/>
                    <a:pt x="288" y="2265"/>
                  </a:cubicBezTo>
                  <a:cubicBezTo>
                    <a:pt x="258" y="2259"/>
                    <a:pt x="156" y="2313"/>
                    <a:pt x="138" y="2343"/>
                  </a:cubicBezTo>
                  <a:cubicBezTo>
                    <a:pt x="102" y="2391"/>
                    <a:pt x="228" y="2415"/>
                    <a:pt x="186" y="2498"/>
                  </a:cubicBezTo>
                  <a:cubicBezTo>
                    <a:pt x="174" y="2522"/>
                    <a:pt x="162" y="2558"/>
                    <a:pt x="126" y="2564"/>
                  </a:cubicBezTo>
                  <a:cubicBezTo>
                    <a:pt x="54" y="2582"/>
                    <a:pt x="90" y="2600"/>
                    <a:pt x="96" y="2654"/>
                  </a:cubicBezTo>
                  <a:cubicBezTo>
                    <a:pt x="96" y="2684"/>
                    <a:pt x="132" y="2708"/>
                    <a:pt x="132" y="2744"/>
                  </a:cubicBezTo>
                  <a:cubicBezTo>
                    <a:pt x="126" y="2816"/>
                    <a:pt x="138" y="2858"/>
                    <a:pt x="198" y="2894"/>
                  </a:cubicBezTo>
                  <a:cubicBezTo>
                    <a:pt x="395" y="3025"/>
                    <a:pt x="395" y="3025"/>
                    <a:pt x="395" y="3025"/>
                  </a:cubicBezTo>
                  <a:cubicBezTo>
                    <a:pt x="419" y="3037"/>
                    <a:pt x="461" y="3055"/>
                    <a:pt x="479" y="3079"/>
                  </a:cubicBezTo>
                  <a:cubicBezTo>
                    <a:pt x="509" y="3133"/>
                    <a:pt x="497" y="3157"/>
                    <a:pt x="551" y="3193"/>
                  </a:cubicBezTo>
                  <a:cubicBezTo>
                    <a:pt x="581" y="3217"/>
                    <a:pt x="581" y="3259"/>
                    <a:pt x="617" y="3271"/>
                  </a:cubicBezTo>
                  <a:cubicBezTo>
                    <a:pt x="647" y="3283"/>
                    <a:pt x="671" y="3259"/>
                    <a:pt x="689" y="3235"/>
                  </a:cubicBezTo>
                  <a:cubicBezTo>
                    <a:pt x="719" y="3205"/>
                    <a:pt x="779" y="3187"/>
                    <a:pt x="821" y="3187"/>
                  </a:cubicBezTo>
                  <a:cubicBezTo>
                    <a:pt x="863" y="3193"/>
                    <a:pt x="887" y="3211"/>
                    <a:pt x="929" y="3193"/>
                  </a:cubicBezTo>
                  <a:close/>
                  <a:moveTo>
                    <a:pt x="2678" y="1132"/>
                  </a:moveTo>
                  <a:lnTo>
                    <a:pt x="2678" y="1132"/>
                  </a:lnTo>
                  <a:lnTo>
                    <a:pt x="2678" y="1132"/>
                  </a:lnTo>
                  <a:cubicBezTo>
                    <a:pt x="2780" y="1060"/>
                    <a:pt x="2780" y="1060"/>
                    <a:pt x="2780" y="1060"/>
                  </a:cubicBezTo>
                  <a:cubicBezTo>
                    <a:pt x="2833" y="1132"/>
                    <a:pt x="2833" y="1132"/>
                    <a:pt x="2833" y="1132"/>
                  </a:cubicBezTo>
                  <a:cubicBezTo>
                    <a:pt x="2833" y="1216"/>
                    <a:pt x="2833" y="1216"/>
                    <a:pt x="2833" y="1216"/>
                  </a:cubicBezTo>
                  <a:lnTo>
                    <a:pt x="2833" y="1216"/>
                  </a:lnTo>
                  <a:cubicBezTo>
                    <a:pt x="2762" y="1144"/>
                    <a:pt x="2762" y="1144"/>
                    <a:pt x="2762" y="1144"/>
                  </a:cubicBezTo>
                  <a:cubicBezTo>
                    <a:pt x="2762" y="1144"/>
                    <a:pt x="2762" y="1138"/>
                    <a:pt x="2756" y="1138"/>
                  </a:cubicBezTo>
                  <a:lnTo>
                    <a:pt x="2678" y="1132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1" name="Freeform 126">
              <a:extLst>
                <a:ext uri="{FF2B5EF4-FFF2-40B4-BE49-F238E27FC236}">
                  <a16:creationId xmlns:a16="http://schemas.microsoft.com/office/drawing/2014/main" id="{57950367-EFCF-9E41-A41F-55B949746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515" y="5023849"/>
              <a:ext cx="2043715" cy="2246118"/>
            </a:xfrm>
            <a:custGeom>
              <a:avLst/>
              <a:gdLst>
                <a:gd name="T0" fmla="*/ 1408 w 3830"/>
                <a:gd name="T1" fmla="*/ 2553 h 4213"/>
                <a:gd name="T2" fmla="*/ 1690 w 3830"/>
                <a:gd name="T3" fmla="*/ 2756 h 4213"/>
                <a:gd name="T4" fmla="*/ 1492 w 3830"/>
                <a:gd name="T5" fmla="*/ 3140 h 4213"/>
                <a:gd name="T6" fmla="*/ 1966 w 3830"/>
                <a:gd name="T7" fmla="*/ 3385 h 4213"/>
                <a:gd name="T8" fmla="*/ 1971 w 3830"/>
                <a:gd name="T9" fmla="*/ 3835 h 4213"/>
                <a:gd name="T10" fmla="*/ 2133 w 3830"/>
                <a:gd name="T11" fmla="*/ 3985 h 4213"/>
                <a:gd name="T12" fmla="*/ 2547 w 3830"/>
                <a:gd name="T13" fmla="*/ 4045 h 4213"/>
                <a:gd name="T14" fmla="*/ 2912 w 3830"/>
                <a:gd name="T15" fmla="*/ 4063 h 4213"/>
                <a:gd name="T16" fmla="*/ 3086 w 3830"/>
                <a:gd name="T17" fmla="*/ 3691 h 4213"/>
                <a:gd name="T18" fmla="*/ 3194 w 3830"/>
                <a:gd name="T19" fmla="*/ 3475 h 4213"/>
                <a:gd name="T20" fmla="*/ 2966 w 3830"/>
                <a:gd name="T21" fmla="*/ 3086 h 4213"/>
                <a:gd name="T22" fmla="*/ 3086 w 3830"/>
                <a:gd name="T23" fmla="*/ 2511 h 4213"/>
                <a:gd name="T24" fmla="*/ 3110 w 3830"/>
                <a:gd name="T25" fmla="*/ 1893 h 4213"/>
                <a:gd name="T26" fmla="*/ 3206 w 3830"/>
                <a:gd name="T27" fmla="*/ 1636 h 4213"/>
                <a:gd name="T28" fmla="*/ 3685 w 3830"/>
                <a:gd name="T29" fmla="*/ 1042 h 4213"/>
                <a:gd name="T30" fmla="*/ 3697 w 3830"/>
                <a:gd name="T31" fmla="*/ 563 h 4213"/>
                <a:gd name="T32" fmla="*/ 3458 w 3830"/>
                <a:gd name="T33" fmla="*/ 419 h 4213"/>
                <a:gd name="T34" fmla="*/ 3314 w 3830"/>
                <a:gd name="T35" fmla="*/ 215 h 4213"/>
                <a:gd name="T36" fmla="*/ 2948 w 3830"/>
                <a:gd name="T37" fmla="*/ 275 h 4213"/>
                <a:gd name="T38" fmla="*/ 2834 w 3830"/>
                <a:gd name="T39" fmla="*/ 197 h 4213"/>
                <a:gd name="T40" fmla="*/ 2781 w 3830"/>
                <a:gd name="T41" fmla="*/ 156 h 4213"/>
                <a:gd name="T42" fmla="*/ 2583 w 3830"/>
                <a:gd name="T43" fmla="*/ 347 h 4213"/>
                <a:gd name="T44" fmla="*/ 2421 w 3830"/>
                <a:gd name="T45" fmla="*/ 102 h 4213"/>
                <a:gd name="T46" fmla="*/ 2223 w 3830"/>
                <a:gd name="T47" fmla="*/ 18 h 4213"/>
                <a:gd name="T48" fmla="*/ 2229 w 3830"/>
                <a:gd name="T49" fmla="*/ 191 h 4213"/>
                <a:gd name="T50" fmla="*/ 1995 w 3830"/>
                <a:gd name="T51" fmla="*/ 359 h 4213"/>
                <a:gd name="T52" fmla="*/ 1600 w 3830"/>
                <a:gd name="T53" fmla="*/ 221 h 4213"/>
                <a:gd name="T54" fmla="*/ 1258 w 3830"/>
                <a:gd name="T55" fmla="*/ 263 h 4213"/>
                <a:gd name="T56" fmla="*/ 959 w 3830"/>
                <a:gd name="T57" fmla="*/ 251 h 4213"/>
                <a:gd name="T58" fmla="*/ 1061 w 3830"/>
                <a:gd name="T59" fmla="*/ 461 h 4213"/>
                <a:gd name="T60" fmla="*/ 851 w 3830"/>
                <a:gd name="T61" fmla="*/ 713 h 4213"/>
                <a:gd name="T62" fmla="*/ 671 w 3830"/>
                <a:gd name="T63" fmla="*/ 977 h 4213"/>
                <a:gd name="T64" fmla="*/ 773 w 3830"/>
                <a:gd name="T65" fmla="*/ 1168 h 4213"/>
                <a:gd name="T66" fmla="*/ 731 w 3830"/>
                <a:gd name="T67" fmla="*/ 1444 h 4213"/>
                <a:gd name="T68" fmla="*/ 659 w 3830"/>
                <a:gd name="T69" fmla="*/ 1630 h 4213"/>
                <a:gd name="T70" fmla="*/ 312 w 3830"/>
                <a:gd name="T71" fmla="*/ 1839 h 4213"/>
                <a:gd name="T72" fmla="*/ 0 w 3830"/>
                <a:gd name="T73" fmla="*/ 1863 h 4213"/>
                <a:gd name="T74" fmla="*/ 773 w 3830"/>
                <a:gd name="T75" fmla="*/ 2049 h 4213"/>
                <a:gd name="T76" fmla="*/ 2367 w 3830"/>
                <a:gd name="T77" fmla="*/ 1803 h 4213"/>
                <a:gd name="T78" fmla="*/ 2163 w 3830"/>
                <a:gd name="T79" fmla="*/ 1731 h 4213"/>
                <a:gd name="T80" fmla="*/ 1894 w 3830"/>
                <a:gd name="T81" fmla="*/ 1696 h 4213"/>
                <a:gd name="T82" fmla="*/ 1828 w 3830"/>
                <a:gd name="T83" fmla="*/ 1432 h 4213"/>
                <a:gd name="T84" fmla="*/ 1732 w 3830"/>
                <a:gd name="T85" fmla="*/ 1120 h 4213"/>
                <a:gd name="T86" fmla="*/ 1894 w 3830"/>
                <a:gd name="T87" fmla="*/ 923 h 4213"/>
                <a:gd name="T88" fmla="*/ 2373 w 3830"/>
                <a:gd name="T89" fmla="*/ 845 h 4213"/>
                <a:gd name="T90" fmla="*/ 2781 w 3830"/>
                <a:gd name="T91" fmla="*/ 671 h 4213"/>
                <a:gd name="T92" fmla="*/ 3170 w 3830"/>
                <a:gd name="T93" fmla="*/ 437 h 4213"/>
                <a:gd name="T94" fmla="*/ 3482 w 3830"/>
                <a:gd name="T95" fmla="*/ 485 h 4213"/>
                <a:gd name="T96" fmla="*/ 3572 w 3830"/>
                <a:gd name="T97" fmla="*/ 593 h 4213"/>
                <a:gd name="T98" fmla="*/ 3464 w 3830"/>
                <a:gd name="T99" fmla="*/ 671 h 4213"/>
                <a:gd name="T100" fmla="*/ 3398 w 3830"/>
                <a:gd name="T101" fmla="*/ 791 h 4213"/>
                <a:gd name="T102" fmla="*/ 3260 w 3830"/>
                <a:gd name="T103" fmla="*/ 881 h 4213"/>
                <a:gd name="T104" fmla="*/ 3086 w 3830"/>
                <a:gd name="T105" fmla="*/ 869 h 4213"/>
                <a:gd name="T106" fmla="*/ 3062 w 3830"/>
                <a:gd name="T107" fmla="*/ 1156 h 4213"/>
                <a:gd name="T108" fmla="*/ 3032 w 3830"/>
                <a:gd name="T109" fmla="*/ 1390 h 4213"/>
                <a:gd name="T110" fmla="*/ 2966 w 3830"/>
                <a:gd name="T111" fmla="*/ 1630 h 4213"/>
                <a:gd name="T112" fmla="*/ 2403 w 3830"/>
                <a:gd name="T113" fmla="*/ 1827 h 4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0" h="4213">
                  <a:moveTo>
                    <a:pt x="905" y="2295"/>
                  </a:moveTo>
                  <a:lnTo>
                    <a:pt x="905" y="2295"/>
                  </a:lnTo>
                  <a:cubicBezTo>
                    <a:pt x="1025" y="2349"/>
                    <a:pt x="1085" y="2516"/>
                    <a:pt x="1192" y="2570"/>
                  </a:cubicBezTo>
                  <a:cubicBezTo>
                    <a:pt x="1246" y="2594"/>
                    <a:pt x="1348" y="2564"/>
                    <a:pt x="1408" y="2553"/>
                  </a:cubicBezTo>
                  <a:cubicBezTo>
                    <a:pt x="1492" y="2540"/>
                    <a:pt x="1558" y="2576"/>
                    <a:pt x="1636" y="2588"/>
                  </a:cubicBezTo>
                  <a:cubicBezTo>
                    <a:pt x="1654" y="2588"/>
                    <a:pt x="1714" y="2588"/>
                    <a:pt x="1720" y="2600"/>
                  </a:cubicBezTo>
                  <a:lnTo>
                    <a:pt x="1720" y="2600"/>
                  </a:lnTo>
                  <a:cubicBezTo>
                    <a:pt x="1720" y="2654"/>
                    <a:pt x="1678" y="2690"/>
                    <a:pt x="1690" y="2756"/>
                  </a:cubicBezTo>
                  <a:cubicBezTo>
                    <a:pt x="1696" y="2798"/>
                    <a:pt x="1720" y="2834"/>
                    <a:pt x="1720" y="2882"/>
                  </a:cubicBezTo>
                  <a:cubicBezTo>
                    <a:pt x="1720" y="2948"/>
                    <a:pt x="1690" y="3014"/>
                    <a:pt x="1630" y="3056"/>
                  </a:cubicBezTo>
                  <a:cubicBezTo>
                    <a:pt x="1606" y="3074"/>
                    <a:pt x="1582" y="3092"/>
                    <a:pt x="1552" y="3104"/>
                  </a:cubicBezTo>
                  <a:cubicBezTo>
                    <a:pt x="1540" y="3110"/>
                    <a:pt x="1492" y="3134"/>
                    <a:pt x="1492" y="3140"/>
                  </a:cubicBezTo>
                  <a:cubicBezTo>
                    <a:pt x="1522" y="3170"/>
                    <a:pt x="1570" y="3176"/>
                    <a:pt x="1600" y="3206"/>
                  </a:cubicBezTo>
                  <a:cubicBezTo>
                    <a:pt x="1654" y="3260"/>
                    <a:pt x="1702" y="3182"/>
                    <a:pt x="1750" y="3176"/>
                  </a:cubicBezTo>
                  <a:cubicBezTo>
                    <a:pt x="1804" y="3164"/>
                    <a:pt x="1852" y="3188"/>
                    <a:pt x="1887" y="3224"/>
                  </a:cubicBezTo>
                  <a:cubicBezTo>
                    <a:pt x="1935" y="3254"/>
                    <a:pt x="1948" y="3337"/>
                    <a:pt x="1966" y="3385"/>
                  </a:cubicBezTo>
                  <a:cubicBezTo>
                    <a:pt x="1977" y="3433"/>
                    <a:pt x="1942" y="3457"/>
                    <a:pt x="1948" y="3499"/>
                  </a:cubicBezTo>
                  <a:cubicBezTo>
                    <a:pt x="1948" y="3535"/>
                    <a:pt x="1948" y="3571"/>
                    <a:pt x="1948" y="3607"/>
                  </a:cubicBezTo>
                  <a:cubicBezTo>
                    <a:pt x="1935" y="3655"/>
                    <a:pt x="1894" y="3673"/>
                    <a:pt x="1906" y="3727"/>
                  </a:cubicBezTo>
                  <a:cubicBezTo>
                    <a:pt x="1911" y="3787"/>
                    <a:pt x="1966" y="3769"/>
                    <a:pt x="1971" y="3835"/>
                  </a:cubicBezTo>
                  <a:cubicBezTo>
                    <a:pt x="1983" y="3913"/>
                    <a:pt x="1983" y="3913"/>
                    <a:pt x="1983" y="3913"/>
                  </a:cubicBezTo>
                  <a:lnTo>
                    <a:pt x="1983" y="3913"/>
                  </a:lnTo>
                  <a:cubicBezTo>
                    <a:pt x="1990" y="3943"/>
                    <a:pt x="2013" y="3961"/>
                    <a:pt x="2025" y="3985"/>
                  </a:cubicBezTo>
                  <a:cubicBezTo>
                    <a:pt x="2043" y="4039"/>
                    <a:pt x="2073" y="3949"/>
                    <a:pt x="2133" y="3985"/>
                  </a:cubicBezTo>
                  <a:cubicBezTo>
                    <a:pt x="2163" y="4003"/>
                    <a:pt x="2205" y="3967"/>
                    <a:pt x="2247" y="3991"/>
                  </a:cubicBezTo>
                  <a:cubicBezTo>
                    <a:pt x="2283" y="4021"/>
                    <a:pt x="2301" y="4003"/>
                    <a:pt x="2337" y="4009"/>
                  </a:cubicBezTo>
                  <a:cubicBezTo>
                    <a:pt x="2367" y="4009"/>
                    <a:pt x="2379" y="4027"/>
                    <a:pt x="2403" y="4032"/>
                  </a:cubicBezTo>
                  <a:cubicBezTo>
                    <a:pt x="2439" y="4045"/>
                    <a:pt x="2505" y="4039"/>
                    <a:pt x="2547" y="4045"/>
                  </a:cubicBezTo>
                  <a:cubicBezTo>
                    <a:pt x="2589" y="4045"/>
                    <a:pt x="2631" y="4074"/>
                    <a:pt x="2679" y="4087"/>
                  </a:cubicBezTo>
                  <a:cubicBezTo>
                    <a:pt x="2733" y="4080"/>
                    <a:pt x="2781" y="4134"/>
                    <a:pt x="2816" y="4176"/>
                  </a:cubicBezTo>
                  <a:cubicBezTo>
                    <a:pt x="2852" y="4212"/>
                    <a:pt x="2852" y="4152"/>
                    <a:pt x="2882" y="4134"/>
                  </a:cubicBezTo>
                  <a:cubicBezTo>
                    <a:pt x="2924" y="4104"/>
                    <a:pt x="2924" y="4098"/>
                    <a:pt x="2912" y="4063"/>
                  </a:cubicBezTo>
                  <a:cubicBezTo>
                    <a:pt x="2888" y="3991"/>
                    <a:pt x="2972" y="3997"/>
                    <a:pt x="2996" y="3955"/>
                  </a:cubicBezTo>
                  <a:cubicBezTo>
                    <a:pt x="3014" y="3931"/>
                    <a:pt x="2978" y="3931"/>
                    <a:pt x="2972" y="3919"/>
                  </a:cubicBezTo>
                  <a:cubicBezTo>
                    <a:pt x="2948" y="3889"/>
                    <a:pt x="2978" y="3865"/>
                    <a:pt x="2978" y="3835"/>
                  </a:cubicBezTo>
                  <a:cubicBezTo>
                    <a:pt x="3020" y="3805"/>
                    <a:pt x="3038" y="3709"/>
                    <a:pt x="3086" y="3691"/>
                  </a:cubicBezTo>
                  <a:cubicBezTo>
                    <a:pt x="3104" y="3685"/>
                    <a:pt x="3122" y="3691"/>
                    <a:pt x="3128" y="3667"/>
                  </a:cubicBezTo>
                  <a:cubicBezTo>
                    <a:pt x="3128" y="3631"/>
                    <a:pt x="3104" y="3571"/>
                    <a:pt x="3164" y="3571"/>
                  </a:cubicBezTo>
                  <a:cubicBezTo>
                    <a:pt x="3182" y="3571"/>
                    <a:pt x="3236" y="3565"/>
                    <a:pt x="3248" y="3553"/>
                  </a:cubicBezTo>
                  <a:cubicBezTo>
                    <a:pt x="3260" y="3541"/>
                    <a:pt x="3206" y="3487"/>
                    <a:pt x="3194" y="3475"/>
                  </a:cubicBezTo>
                  <a:cubicBezTo>
                    <a:pt x="3176" y="3451"/>
                    <a:pt x="3164" y="3433"/>
                    <a:pt x="3152" y="3409"/>
                  </a:cubicBezTo>
                  <a:cubicBezTo>
                    <a:pt x="3134" y="3379"/>
                    <a:pt x="3104" y="3355"/>
                    <a:pt x="3086" y="3320"/>
                  </a:cubicBezTo>
                  <a:cubicBezTo>
                    <a:pt x="2966" y="3086"/>
                    <a:pt x="2966" y="3086"/>
                    <a:pt x="2966" y="3086"/>
                  </a:cubicBezTo>
                  <a:lnTo>
                    <a:pt x="2966" y="3086"/>
                  </a:lnTo>
                  <a:cubicBezTo>
                    <a:pt x="2942" y="3050"/>
                    <a:pt x="2924" y="3008"/>
                    <a:pt x="2942" y="2966"/>
                  </a:cubicBezTo>
                  <a:cubicBezTo>
                    <a:pt x="2954" y="2930"/>
                    <a:pt x="3008" y="2918"/>
                    <a:pt x="3038" y="2900"/>
                  </a:cubicBezTo>
                  <a:cubicBezTo>
                    <a:pt x="3098" y="2858"/>
                    <a:pt x="3134" y="2816"/>
                    <a:pt x="3134" y="2744"/>
                  </a:cubicBezTo>
                  <a:cubicBezTo>
                    <a:pt x="3134" y="2678"/>
                    <a:pt x="3110" y="2576"/>
                    <a:pt x="3086" y="2511"/>
                  </a:cubicBezTo>
                  <a:cubicBezTo>
                    <a:pt x="3068" y="2451"/>
                    <a:pt x="3020" y="2403"/>
                    <a:pt x="3008" y="2343"/>
                  </a:cubicBezTo>
                  <a:cubicBezTo>
                    <a:pt x="3002" y="2295"/>
                    <a:pt x="2990" y="2247"/>
                    <a:pt x="2990" y="2205"/>
                  </a:cubicBezTo>
                  <a:cubicBezTo>
                    <a:pt x="2990" y="2133"/>
                    <a:pt x="3050" y="2103"/>
                    <a:pt x="3050" y="2031"/>
                  </a:cubicBezTo>
                  <a:cubicBezTo>
                    <a:pt x="3056" y="1977"/>
                    <a:pt x="3086" y="1947"/>
                    <a:pt x="3110" y="1893"/>
                  </a:cubicBezTo>
                  <a:cubicBezTo>
                    <a:pt x="3134" y="1863"/>
                    <a:pt x="3146" y="1827"/>
                    <a:pt x="3158" y="1791"/>
                  </a:cubicBezTo>
                  <a:cubicBezTo>
                    <a:pt x="3176" y="1755"/>
                    <a:pt x="3170" y="1702"/>
                    <a:pt x="3182" y="1666"/>
                  </a:cubicBezTo>
                  <a:lnTo>
                    <a:pt x="3182" y="1666"/>
                  </a:lnTo>
                  <a:cubicBezTo>
                    <a:pt x="3188" y="1654"/>
                    <a:pt x="3194" y="1642"/>
                    <a:pt x="3206" y="1636"/>
                  </a:cubicBezTo>
                  <a:cubicBezTo>
                    <a:pt x="3284" y="1576"/>
                    <a:pt x="3266" y="1486"/>
                    <a:pt x="3356" y="1450"/>
                  </a:cubicBezTo>
                  <a:cubicBezTo>
                    <a:pt x="3458" y="1408"/>
                    <a:pt x="3446" y="1306"/>
                    <a:pt x="3482" y="1222"/>
                  </a:cubicBezTo>
                  <a:cubicBezTo>
                    <a:pt x="3500" y="1162"/>
                    <a:pt x="3530" y="1138"/>
                    <a:pt x="3565" y="1102"/>
                  </a:cubicBezTo>
                  <a:cubicBezTo>
                    <a:pt x="3601" y="1066"/>
                    <a:pt x="3625" y="1042"/>
                    <a:pt x="3685" y="1042"/>
                  </a:cubicBezTo>
                  <a:cubicBezTo>
                    <a:pt x="3715" y="1042"/>
                    <a:pt x="3757" y="1030"/>
                    <a:pt x="3781" y="1006"/>
                  </a:cubicBezTo>
                  <a:cubicBezTo>
                    <a:pt x="3829" y="947"/>
                    <a:pt x="3817" y="911"/>
                    <a:pt x="3769" y="863"/>
                  </a:cubicBezTo>
                  <a:cubicBezTo>
                    <a:pt x="3733" y="827"/>
                    <a:pt x="3721" y="785"/>
                    <a:pt x="3715" y="743"/>
                  </a:cubicBezTo>
                  <a:cubicBezTo>
                    <a:pt x="3703" y="695"/>
                    <a:pt x="3673" y="599"/>
                    <a:pt x="3697" y="563"/>
                  </a:cubicBezTo>
                  <a:cubicBezTo>
                    <a:pt x="3709" y="551"/>
                    <a:pt x="3721" y="545"/>
                    <a:pt x="3727" y="539"/>
                  </a:cubicBezTo>
                  <a:cubicBezTo>
                    <a:pt x="3709" y="515"/>
                    <a:pt x="3685" y="485"/>
                    <a:pt x="3655" y="473"/>
                  </a:cubicBezTo>
                  <a:cubicBezTo>
                    <a:pt x="3637" y="455"/>
                    <a:pt x="3607" y="455"/>
                    <a:pt x="3578" y="449"/>
                  </a:cubicBezTo>
                  <a:cubicBezTo>
                    <a:pt x="3541" y="443"/>
                    <a:pt x="3476" y="449"/>
                    <a:pt x="3458" y="419"/>
                  </a:cubicBezTo>
                  <a:cubicBezTo>
                    <a:pt x="3440" y="395"/>
                    <a:pt x="3428" y="371"/>
                    <a:pt x="3422" y="341"/>
                  </a:cubicBezTo>
                  <a:cubicBezTo>
                    <a:pt x="3410" y="311"/>
                    <a:pt x="3380" y="275"/>
                    <a:pt x="3350" y="257"/>
                  </a:cubicBezTo>
                  <a:cubicBezTo>
                    <a:pt x="3314" y="215"/>
                    <a:pt x="3314" y="215"/>
                    <a:pt x="3314" y="215"/>
                  </a:cubicBezTo>
                  <a:lnTo>
                    <a:pt x="3314" y="215"/>
                  </a:lnTo>
                  <a:cubicBezTo>
                    <a:pt x="3308" y="180"/>
                    <a:pt x="3266" y="245"/>
                    <a:pt x="3260" y="257"/>
                  </a:cubicBezTo>
                  <a:cubicBezTo>
                    <a:pt x="3230" y="299"/>
                    <a:pt x="3224" y="311"/>
                    <a:pt x="3170" y="323"/>
                  </a:cubicBezTo>
                  <a:cubicBezTo>
                    <a:pt x="3074" y="341"/>
                    <a:pt x="2990" y="347"/>
                    <a:pt x="2948" y="275"/>
                  </a:cubicBezTo>
                  <a:lnTo>
                    <a:pt x="2948" y="275"/>
                  </a:lnTo>
                  <a:cubicBezTo>
                    <a:pt x="2924" y="287"/>
                    <a:pt x="2906" y="311"/>
                    <a:pt x="2888" y="305"/>
                  </a:cubicBezTo>
                  <a:cubicBezTo>
                    <a:pt x="2858" y="305"/>
                    <a:pt x="2840" y="281"/>
                    <a:pt x="2828" y="257"/>
                  </a:cubicBezTo>
                  <a:cubicBezTo>
                    <a:pt x="2822" y="239"/>
                    <a:pt x="2834" y="215"/>
                    <a:pt x="2834" y="197"/>
                  </a:cubicBezTo>
                  <a:lnTo>
                    <a:pt x="2834" y="197"/>
                  </a:lnTo>
                  <a:cubicBezTo>
                    <a:pt x="2828" y="186"/>
                    <a:pt x="2822" y="180"/>
                    <a:pt x="2822" y="162"/>
                  </a:cubicBezTo>
                  <a:lnTo>
                    <a:pt x="2822" y="162"/>
                  </a:lnTo>
                  <a:cubicBezTo>
                    <a:pt x="2810" y="162"/>
                    <a:pt x="2805" y="167"/>
                    <a:pt x="2792" y="167"/>
                  </a:cubicBezTo>
                  <a:cubicBezTo>
                    <a:pt x="2786" y="167"/>
                    <a:pt x="2781" y="162"/>
                    <a:pt x="2781" y="156"/>
                  </a:cubicBezTo>
                  <a:lnTo>
                    <a:pt x="2781" y="156"/>
                  </a:lnTo>
                  <a:cubicBezTo>
                    <a:pt x="2750" y="167"/>
                    <a:pt x="2709" y="215"/>
                    <a:pt x="2673" y="228"/>
                  </a:cubicBezTo>
                  <a:cubicBezTo>
                    <a:pt x="2631" y="239"/>
                    <a:pt x="2643" y="293"/>
                    <a:pt x="2625" y="329"/>
                  </a:cubicBezTo>
                  <a:cubicBezTo>
                    <a:pt x="2619" y="353"/>
                    <a:pt x="2595" y="383"/>
                    <a:pt x="2583" y="347"/>
                  </a:cubicBezTo>
                  <a:cubicBezTo>
                    <a:pt x="2571" y="311"/>
                    <a:pt x="2565" y="311"/>
                    <a:pt x="2529" y="305"/>
                  </a:cubicBezTo>
                  <a:cubicBezTo>
                    <a:pt x="2451" y="305"/>
                    <a:pt x="2499" y="239"/>
                    <a:pt x="2511" y="197"/>
                  </a:cubicBezTo>
                  <a:cubicBezTo>
                    <a:pt x="2523" y="149"/>
                    <a:pt x="2349" y="251"/>
                    <a:pt x="2355" y="173"/>
                  </a:cubicBezTo>
                  <a:cubicBezTo>
                    <a:pt x="2361" y="138"/>
                    <a:pt x="2391" y="114"/>
                    <a:pt x="2421" y="102"/>
                  </a:cubicBezTo>
                  <a:cubicBezTo>
                    <a:pt x="2475" y="72"/>
                    <a:pt x="2385" y="72"/>
                    <a:pt x="2379" y="72"/>
                  </a:cubicBezTo>
                  <a:cubicBezTo>
                    <a:pt x="2367" y="66"/>
                    <a:pt x="2367" y="54"/>
                    <a:pt x="2361" y="42"/>
                  </a:cubicBezTo>
                  <a:cubicBezTo>
                    <a:pt x="2349" y="30"/>
                    <a:pt x="2325" y="18"/>
                    <a:pt x="2307" y="12"/>
                  </a:cubicBezTo>
                  <a:cubicBezTo>
                    <a:pt x="2277" y="0"/>
                    <a:pt x="2241" y="6"/>
                    <a:pt x="2223" y="18"/>
                  </a:cubicBezTo>
                  <a:cubicBezTo>
                    <a:pt x="2187" y="54"/>
                    <a:pt x="2145" y="36"/>
                    <a:pt x="2121" y="60"/>
                  </a:cubicBezTo>
                  <a:cubicBezTo>
                    <a:pt x="2061" y="114"/>
                    <a:pt x="2061" y="186"/>
                    <a:pt x="2169" y="149"/>
                  </a:cubicBezTo>
                  <a:cubicBezTo>
                    <a:pt x="2199" y="144"/>
                    <a:pt x="2241" y="84"/>
                    <a:pt x="2247" y="144"/>
                  </a:cubicBezTo>
                  <a:cubicBezTo>
                    <a:pt x="2247" y="156"/>
                    <a:pt x="2223" y="186"/>
                    <a:pt x="2229" y="191"/>
                  </a:cubicBezTo>
                  <a:cubicBezTo>
                    <a:pt x="2235" y="209"/>
                    <a:pt x="2265" y="204"/>
                    <a:pt x="2271" y="228"/>
                  </a:cubicBezTo>
                  <a:cubicBezTo>
                    <a:pt x="2289" y="251"/>
                    <a:pt x="2247" y="305"/>
                    <a:pt x="2229" y="323"/>
                  </a:cubicBezTo>
                  <a:cubicBezTo>
                    <a:pt x="2187" y="365"/>
                    <a:pt x="2157" y="305"/>
                    <a:pt x="2115" y="311"/>
                  </a:cubicBezTo>
                  <a:cubicBezTo>
                    <a:pt x="2061" y="311"/>
                    <a:pt x="2073" y="389"/>
                    <a:pt x="1995" y="359"/>
                  </a:cubicBezTo>
                  <a:cubicBezTo>
                    <a:pt x="1953" y="347"/>
                    <a:pt x="1918" y="293"/>
                    <a:pt x="1858" y="305"/>
                  </a:cubicBezTo>
                  <a:cubicBezTo>
                    <a:pt x="1840" y="305"/>
                    <a:pt x="1792" y="341"/>
                    <a:pt x="1786" y="311"/>
                  </a:cubicBezTo>
                  <a:cubicBezTo>
                    <a:pt x="1768" y="233"/>
                    <a:pt x="1696" y="263"/>
                    <a:pt x="1654" y="204"/>
                  </a:cubicBezTo>
                  <a:cubicBezTo>
                    <a:pt x="1612" y="149"/>
                    <a:pt x="1612" y="197"/>
                    <a:pt x="1600" y="221"/>
                  </a:cubicBezTo>
                  <a:cubicBezTo>
                    <a:pt x="1558" y="311"/>
                    <a:pt x="1462" y="287"/>
                    <a:pt x="1372" y="293"/>
                  </a:cubicBezTo>
                  <a:cubicBezTo>
                    <a:pt x="1360" y="293"/>
                    <a:pt x="1342" y="293"/>
                    <a:pt x="1330" y="293"/>
                  </a:cubicBezTo>
                  <a:cubicBezTo>
                    <a:pt x="1312" y="299"/>
                    <a:pt x="1300" y="311"/>
                    <a:pt x="1288" y="317"/>
                  </a:cubicBezTo>
                  <a:cubicBezTo>
                    <a:pt x="1264" y="323"/>
                    <a:pt x="1258" y="275"/>
                    <a:pt x="1258" y="263"/>
                  </a:cubicBezTo>
                  <a:cubicBezTo>
                    <a:pt x="1252" y="167"/>
                    <a:pt x="1168" y="305"/>
                    <a:pt x="1138" y="287"/>
                  </a:cubicBezTo>
                  <a:cubicBezTo>
                    <a:pt x="1120" y="281"/>
                    <a:pt x="1127" y="263"/>
                    <a:pt x="1120" y="251"/>
                  </a:cubicBezTo>
                  <a:cubicBezTo>
                    <a:pt x="1091" y="204"/>
                    <a:pt x="1067" y="233"/>
                    <a:pt x="1019" y="239"/>
                  </a:cubicBezTo>
                  <a:cubicBezTo>
                    <a:pt x="1001" y="245"/>
                    <a:pt x="971" y="228"/>
                    <a:pt x="959" y="251"/>
                  </a:cubicBezTo>
                  <a:cubicBezTo>
                    <a:pt x="941" y="281"/>
                    <a:pt x="929" y="305"/>
                    <a:pt x="917" y="335"/>
                  </a:cubicBezTo>
                  <a:cubicBezTo>
                    <a:pt x="905" y="371"/>
                    <a:pt x="941" y="377"/>
                    <a:pt x="959" y="395"/>
                  </a:cubicBezTo>
                  <a:cubicBezTo>
                    <a:pt x="977" y="389"/>
                    <a:pt x="995" y="425"/>
                    <a:pt x="1007" y="437"/>
                  </a:cubicBezTo>
                  <a:cubicBezTo>
                    <a:pt x="1019" y="449"/>
                    <a:pt x="1043" y="455"/>
                    <a:pt x="1061" y="461"/>
                  </a:cubicBezTo>
                  <a:cubicBezTo>
                    <a:pt x="1091" y="479"/>
                    <a:pt x="1109" y="497"/>
                    <a:pt x="1133" y="509"/>
                  </a:cubicBezTo>
                  <a:cubicBezTo>
                    <a:pt x="1186" y="545"/>
                    <a:pt x="1072" y="593"/>
                    <a:pt x="1043" y="599"/>
                  </a:cubicBezTo>
                  <a:cubicBezTo>
                    <a:pt x="1001" y="605"/>
                    <a:pt x="989" y="533"/>
                    <a:pt x="947" y="599"/>
                  </a:cubicBezTo>
                  <a:cubicBezTo>
                    <a:pt x="899" y="659"/>
                    <a:pt x="821" y="611"/>
                    <a:pt x="851" y="713"/>
                  </a:cubicBezTo>
                  <a:cubicBezTo>
                    <a:pt x="857" y="743"/>
                    <a:pt x="863" y="779"/>
                    <a:pt x="821" y="779"/>
                  </a:cubicBezTo>
                  <a:cubicBezTo>
                    <a:pt x="755" y="779"/>
                    <a:pt x="773" y="803"/>
                    <a:pt x="773" y="857"/>
                  </a:cubicBezTo>
                  <a:cubicBezTo>
                    <a:pt x="773" y="899"/>
                    <a:pt x="749" y="923"/>
                    <a:pt x="707" y="935"/>
                  </a:cubicBezTo>
                  <a:cubicBezTo>
                    <a:pt x="689" y="940"/>
                    <a:pt x="683" y="958"/>
                    <a:pt x="671" y="977"/>
                  </a:cubicBezTo>
                  <a:lnTo>
                    <a:pt x="671" y="977"/>
                  </a:lnTo>
                  <a:cubicBezTo>
                    <a:pt x="671" y="995"/>
                    <a:pt x="683" y="1024"/>
                    <a:pt x="683" y="1042"/>
                  </a:cubicBezTo>
                  <a:lnTo>
                    <a:pt x="683" y="1048"/>
                  </a:lnTo>
                  <a:cubicBezTo>
                    <a:pt x="701" y="1096"/>
                    <a:pt x="755" y="1120"/>
                    <a:pt x="773" y="1168"/>
                  </a:cubicBezTo>
                  <a:cubicBezTo>
                    <a:pt x="779" y="1204"/>
                    <a:pt x="779" y="1234"/>
                    <a:pt x="779" y="1276"/>
                  </a:cubicBezTo>
                  <a:cubicBezTo>
                    <a:pt x="779" y="1294"/>
                    <a:pt x="791" y="1348"/>
                    <a:pt x="815" y="1348"/>
                  </a:cubicBezTo>
                  <a:cubicBezTo>
                    <a:pt x="815" y="1378"/>
                    <a:pt x="803" y="1390"/>
                    <a:pt x="791" y="1414"/>
                  </a:cubicBezTo>
                  <a:cubicBezTo>
                    <a:pt x="773" y="1444"/>
                    <a:pt x="755" y="1438"/>
                    <a:pt x="731" y="1444"/>
                  </a:cubicBezTo>
                  <a:cubicBezTo>
                    <a:pt x="677" y="1450"/>
                    <a:pt x="695" y="1498"/>
                    <a:pt x="659" y="1528"/>
                  </a:cubicBezTo>
                  <a:cubicBezTo>
                    <a:pt x="641" y="1552"/>
                    <a:pt x="629" y="1534"/>
                    <a:pt x="605" y="1534"/>
                  </a:cubicBezTo>
                  <a:cubicBezTo>
                    <a:pt x="605" y="1546"/>
                    <a:pt x="617" y="1564"/>
                    <a:pt x="617" y="1564"/>
                  </a:cubicBezTo>
                  <a:cubicBezTo>
                    <a:pt x="635" y="1594"/>
                    <a:pt x="689" y="1588"/>
                    <a:pt x="659" y="1630"/>
                  </a:cubicBezTo>
                  <a:cubicBezTo>
                    <a:pt x="641" y="1654"/>
                    <a:pt x="659" y="1666"/>
                    <a:pt x="641" y="1690"/>
                  </a:cubicBezTo>
                  <a:cubicBezTo>
                    <a:pt x="605" y="1725"/>
                    <a:pt x="527" y="1773"/>
                    <a:pt x="485" y="1755"/>
                  </a:cubicBezTo>
                  <a:cubicBezTo>
                    <a:pt x="461" y="1744"/>
                    <a:pt x="389" y="1773"/>
                    <a:pt x="365" y="1791"/>
                  </a:cubicBezTo>
                  <a:cubicBezTo>
                    <a:pt x="347" y="1809"/>
                    <a:pt x="347" y="1845"/>
                    <a:pt x="312" y="1839"/>
                  </a:cubicBezTo>
                  <a:cubicBezTo>
                    <a:pt x="281" y="1839"/>
                    <a:pt x="270" y="1815"/>
                    <a:pt x="240" y="1815"/>
                  </a:cubicBezTo>
                  <a:cubicBezTo>
                    <a:pt x="204" y="1815"/>
                    <a:pt x="186" y="1827"/>
                    <a:pt x="156" y="1809"/>
                  </a:cubicBezTo>
                  <a:cubicBezTo>
                    <a:pt x="126" y="1797"/>
                    <a:pt x="108" y="1786"/>
                    <a:pt x="72" y="1803"/>
                  </a:cubicBezTo>
                  <a:cubicBezTo>
                    <a:pt x="54" y="1809"/>
                    <a:pt x="0" y="1839"/>
                    <a:pt x="0" y="1863"/>
                  </a:cubicBezTo>
                  <a:cubicBezTo>
                    <a:pt x="6" y="1899"/>
                    <a:pt x="30" y="1929"/>
                    <a:pt x="48" y="1965"/>
                  </a:cubicBezTo>
                  <a:cubicBezTo>
                    <a:pt x="42" y="1965"/>
                    <a:pt x="42" y="1965"/>
                    <a:pt x="42" y="1965"/>
                  </a:cubicBezTo>
                  <a:cubicBezTo>
                    <a:pt x="162" y="2163"/>
                    <a:pt x="431" y="2007"/>
                    <a:pt x="611" y="2007"/>
                  </a:cubicBezTo>
                  <a:cubicBezTo>
                    <a:pt x="635" y="2007"/>
                    <a:pt x="815" y="1989"/>
                    <a:pt x="773" y="2049"/>
                  </a:cubicBezTo>
                  <a:cubicBezTo>
                    <a:pt x="725" y="2121"/>
                    <a:pt x="707" y="2145"/>
                    <a:pt x="731" y="2235"/>
                  </a:cubicBezTo>
                  <a:cubicBezTo>
                    <a:pt x="863" y="2247"/>
                    <a:pt x="863" y="2247"/>
                    <a:pt x="863" y="2247"/>
                  </a:cubicBezTo>
                  <a:cubicBezTo>
                    <a:pt x="905" y="2295"/>
                    <a:pt x="905" y="2295"/>
                    <a:pt x="905" y="2295"/>
                  </a:cubicBezTo>
                  <a:close/>
                  <a:moveTo>
                    <a:pt x="2367" y="1803"/>
                  </a:moveTo>
                  <a:lnTo>
                    <a:pt x="2367" y="1803"/>
                  </a:lnTo>
                  <a:lnTo>
                    <a:pt x="2367" y="1803"/>
                  </a:lnTo>
                  <a:cubicBezTo>
                    <a:pt x="2325" y="1815"/>
                    <a:pt x="2265" y="1815"/>
                    <a:pt x="2241" y="1773"/>
                  </a:cubicBezTo>
                  <a:cubicBezTo>
                    <a:pt x="2217" y="1731"/>
                    <a:pt x="2223" y="1725"/>
                    <a:pt x="2163" y="1731"/>
                  </a:cubicBezTo>
                  <a:cubicBezTo>
                    <a:pt x="2139" y="1738"/>
                    <a:pt x="2115" y="1702"/>
                    <a:pt x="2097" y="1696"/>
                  </a:cubicBezTo>
                  <a:cubicBezTo>
                    <a:pt x="2061" y="1683"/>
                    <a:pt x="2043" y="1666"/>
                    <a:pt x="2019" y="1707"/>
                  </a:cubicBezTo>
                  <a:cubicBezTo>
                    <a:pt x="2007" y="1720"/>
                    <a:pt x="1977" y="1696"/>
                    <a:pt x="1959" y="1696"/>
                  </a:cubicBezTo>
                  <a:cubicBezTo>
                    <a:pt x="1924" y="1696"/>
                    <a:pt x="1935" y="1714"/>
                    <a:pt x="1894" y="1696"/>
                  </a:cubicBezTo>
                  <a:cubicBezTo>
                    <a:pt x="1864" y="1678"/>
                    <a:pt x="1840" y="1660"/>
                    <a:pt x="1816" y="1648"/>
                  </a:cubicBezTo>
                  <a:cubicBezTo>
                    <a:pt x="1768" y="1624"/>
                    <a:pt x="1810" y="1600"/>
                    <a:pt x="1822" y="1576"/>
                  </a:cubicBezTo>
                  <a:cubicBezTo>
                    <a:pt x="1840" y="1558"/>
                    <a:pt x="1864" y="1528"/>
                    <a:pt x="1852" y="1498"/>
                  </a:cubicBezTo>
                  <a:cubicBezTo>
                    <a:pt x="1840" y="1480"/>
                    <a:pt x="1810" y="1456"/>
                    <a:pt x="1828" y="1432"/>
                  </a:cubicBezTo>
                  <a:cubicBezTo>
                    <a:pt x="1870" y="1390"/>
                    <a:pt x="1744" y="1342"/>
                    <a:pt x="1828" y="1312"/>
                  </a:cubicBezTo>
                  <a:cubicBezTo>
                    <a:pt x="1870" y="1300"/>
                    <a:pt x="1876" y="1270"/>
                    <a:pt x="1876" y="1234"/>
                  </a:cubicBezTo>
                  <a:cubicBezTo>
                    <a:pt x="1882" y="1168"/>
                    <a:pt x="1792" y="1228"/>
                    <a:pt x="1762" y="1204"/>
                  </a:cubicBezTo>
                  <a:cubicBezTo>
                    <a:pt x="1744" y="1192"/>
                    <a:pt x="1744" y="1144"/>
                    <a:pt x="1732" y="1120"/>
                  </a:cubicBezTo>
                  <a:cubicBezTo>
                    <a:pt x="1708" y="1090"/>
                    <a:pt x="1696" y="1072"/>
                    <a:pt x="1744" y="1078"/>
                  </a:cubicBezTo>
                  <a:cubicBezTo>
                    <a:pt x="1762" y="1084"/>
                    <a:pt x="1780" y="1078"/>
                    <a:pt x="1786" y="1078"/>
                  </a:cubicBezTo>
                  <a:cubicBezTo>
                    <a:pt x="1810" y="1078"/>
                    <a:pt x="1846" y="1000"/>
                    <a:pt x="1846" y="982"/>
                  </a:cubicBezTo>
                  <a:cubicBezTo>
                    <a:pt x="1846" y="916"/>
                    <a:pt x="1840" y="929"/>
                    <a:pt x="1894" y="923"/>
                  </a:cubicBezTo>
                  <a:cubicBezTo>
                    <a:pt x="1929" y="916"/>
                    <a:pt x="1918" y="863"/>
                    <a:pt x="1953" y="845"/>
                  </a:cubicBezTo>
                  <a:cubicBezTo>
                    <a:pt x="2001" y="827"/>
                    <a:pt x="2079" y="839"/>
                    <a:pt x="2127" y="851"/>
                  </a:cubicBezTo>
                  <a:cubicBezTo>
                    <a:pt x="2193" y="869"/>
                    <a:pt x="2217" y="869"/>
                    <a:pt x="2271" y="845"/>
                  </a:cubicBezTo>
                  <a:cubicBezTo>
                    <a:pt x="2313" y="827"/>
                    <a:pt x="2337" y="851"/>
                    <a:pt x="2373" y="845"/>
                  </a:cubicBezTo>
                  <a:cubicBezTo>
                    <a:pt x="2427" y="833"/>
                    <a:pt x="2499" y="761"/>
                    <a:pt x="2553" y="797"/>
                  </a:cubicBezTo>
                  <a:cubicBezTo>
                    <a:pt x="2577" y="809"/>
                    <a:pt x="2571" y="827"/>
                    <a:pt x="2601" y="839"/>
                  </a:cubicBezTo>
                  <a:cubicBezTo>
                    <a:pt x="2619" y="845"/>
                    <a:pt x="2685" y="815"/>
                    <a:pt x="2697" y="803"/>
                  </a:cubicBezTo>
                  <a:cubicBezTo>
                    <a:pt x="2763" y="779"/>
                    <a:pt x="2750" y="725"/>
                    <a:pt x="2781" y="671"/>
                  </a:cubicBezTo>
                  <a:cubicBezTo>
                    <a:pt x="2805" y="617"/>
                    <a:pt x="2834" y="641"/>
                    <a:pt x="2882" y="623"/>
                  </a:cubicBezTo>
                  <a:cubicBezTo>
                    <a:pt x="2948" y="599"/>
                    <a:pt x="3014" y="581"/>
                    <a:pt x="3068" y="539"/>
                  </a:cubicBezTo>
                  <a:cubicBezTo>
                    <a:pt x="3098" y="521"/>
                    <a:pt x="3128" y="521"/>
                    <a:pt x="3158" y="509"/>
                  </a:cubicBezTo>
                  <a:cubicBezTo>
                    <a:pt x="3182" y="503"/>
                    <a:pt x="3158" y="455"/>
                    <a:pt x="3170" y="437"/>
                  </a:cubicBezTo>
                  <a:cubicBezTo>
                    <a:pt x="3188" y="413"/>
                    <a:pt x="3206" y="389"/>
                    <a:pt x="3242" y="395"/>
                  </a:cubicBezTo>
                  <a:cubicBezTo>
                    <a:pt x="3266" y="395"/>
                    <a:pt x="3278" y="401"/>
                    <a:pt x="3302" y="413"/>
                  </a:cubicBezTo>
                  <a:cubicBezTo>
                    <a:pt x="3332" y="431"/>
                    <a:pt x="3368" y="431"/>
                    <a:pt x="3398" y="443"/>
                  </a:cubicBezTo>
                  <a:cubicBezTo>
                    <a:pt x="3428" y="455"/>
                    <a:pt x="3452" y="473"/>
                    <a:pt x="3482" y="485"/>
                  </a:cubicBezTo>
                  <a:cubicBezTo>
                    <a:pt x="3494" y="485"/>
                    <a:pt x="3506" y="497"/>
                    <a:pt x="3517" y="497"/>
                  </a:cubicBezTo>
                  <a:cubicBezTo>
                    <a:pt x="3541" y="509"/>
                    <a:pt x="3589" y="521"/>
                    <a:pt x="3601" y="545"/>
                  </a:cubicBezTo>
                  <a:cubicBezTo>
                    <a:pt x="3601" y="557"/>
                    <a:pt x="3589" y="569"/>
                    <a:pt x="3583" y="581"/>
                  </a:cubicBezTo>
                  <a:cubicBezTo>
                    <a:pt x="3578" y="581"/>
                    <a:pt x="3578" y="587"/>
                    <a:pt x="3572" y="593"/>
                  </a:cubicBezTo>
                  <a:lnTo>
                    <a:pt x="3548" y="611"/>
                  </a:lnTo>
                  <a:lnTo>
                    <a:pt x="3548" y="611"/>
                  </a:lnTo>
                  <a:cubicBezTo>
                    <a:pt x="3530" y="641"/>
                    <a:pt x="3530" y="641"/>
                    <a:pt x="3530" y="641"/>
                  </a:cubicBezTo>
                  <a:cubicBezTo>
                    <a:pt x="3524" y="653"/>
                    <a:pt x="3482" y="659"/>
                    <a:pt x="3464" y="671"/>
                  </a:cubicBezTo>
                  <a:cubicBezTo>
                    <a:pt x="3446" y="683"/>
                    <a:pt x="3446" y="695"/>
                    <a:pt x="3464" y="719"/>
                  </a:cubicBezTo>
                  <a:cubicBezTo>
                    <a:pt x="3464" y="725"/>
                    <a:pt x="3494" y="731"/>
                    <a:pt x="3494" y="743"/>
                  </a:cubicBezTo>
                  <a:cubicBezTo>
                    <a:pt x="3494" y="755"/>
                    <a:pt x="3476" y="767"/>
                    <a:pt x="3464" y="767"/>
                  </a:cubicBezTo>
                  <a:cubicBezTo>
                    <a:pt x="3446" y="773"/>
                    <a:pt x="3416" y="797"/>
                    <a:pt x="3398" y="791"/>
                  </a:cubicBezTo>
                  <a:lnTo>
                    <a:pt x="3398" y="791"/>
                  </a:lnTo>
                  <a:cubicBezTo>
                    <a:pt x="3296" y="869"/>
                    <a:pt x="3296" y="869"/>
                    <a:pt x="3296" y="869"/>
                  </a:cubicBezTo>
                  <a:lnTo>
                    <a:pt x="3296" y="869"/>
                  </a:lnTo>
                  <a:cubicBezTo>
                    <a:pt x="3302" y="875"/>
                    <a:pt x="3272" y="881"/>
                    <a:pt x="3260" y="881"/>
                  </a:cubicBezTo>
                  <a:cubicBezTo>
                    <a:pt x="3254" y="881"/>
                    <a:pt x="3248" y="881"/>
                    <a:pt x="3242" y="875"/>
                  </a:cubicBezTo>
                  <a:cubicBezTo>
                    <a:pt x="3230" y="863"/>
                    <a:pt x="3236" y="845"/>
                    <a:pt x="3212" y="845"/>
                  </a:cubicBezTo>
                  <a:cubicBezTo>
                    <a:pt x="3170" y="851"/>
                    <a:pt x="3134" y="887"/>
                    <a:pt x="3086" y="869"/>
                  </a:cubicBezTo>
                  <a:lnTo>
                    <a:pt x="3086" y="869"/>
                  </a:lnTo>
                  <a:cubicBezTo>
                    <a:pt x="3074" y="881"/>
                    <a:pt x="3068" y="916"/>
                    <a:pt x="3068" y="940"/>
                  </a:cubicBezTo>
                  <a:cubicBezTo>
                    <a:pt x="3068" y="964"/>
                    <a:pt x="3080" y="988"/>
                    <a:pt x="3068" y="1012"/>
                  </a:cubicBezTo>
                  <a:cubicBezTo>
                    <a:pt x="3062" y="1030"/>
                    <a:pt x="3050" y="1042"/>
                    <a:pt x="3050" y="1060"/>
                  </a:cubicBezTo>
                  <a:cubicBezTo>
                    <a:pt x="3062" y="1156"/>
                    <a:pt x="3062" y="1156"/>
                    <a:pt x="3062" y="1156"/>
                  </a:cubicBezTo>
                  <a:lnTo>
                    <a:pt x="3062" y="1156"/>
                  </a:lnTo>
                  <a:cubicBezTo>
                    <a:pt x="3062" y="1228"/>
                    <a:pt x="3062" y="1228"/>
                    <a:pt x="3062" y="1228"/>
                  </a:cubicBezTo>
                  <a:cubicBezTo>
                    <a:pt x="3062" y="1318"/>
                    <a:pt x="3062" y="1318"/>
                    <a:pt x="3062" y="1318"/>
                  </a:cubicBezTo>
                  <a:cubicBezTo>
                    <a:pt x="3062" y="1336"/>
                    <a:pt x="3044" y="1378"/>
                    <a:pt x="3032" y="1390"/>
                  </a:cubicBezTo>
                  <a:cubicBezTo>
                    <a:pt x="3032" y="1396"/>
                    <a:pt x="3026" y="1396"/>
                    <a:pt x="3026" y="1402"/>
                  </a:cubicBezTo>
                  <a:cubicBezTo>
                    <a:pt x="3020" y="1420"/>
                    <a:pt x="3032" y="1426"/>
                    <a:pt x="3032" y="1444"/>
                  </a:cubicBezTo>
                  <a:cubicBezTo>
                    <a:pt x="3002" y="1474"/>
                    <a:pt x="3014" y="1510"/>
                    <a:pt x="3008" y="1546"/>
                  </a:cubicBezTo>
                  <a:cubicBezTo>
                    <a:pt x="3002" y="1570"/>
                    <a:pt x="2978" y="1606"/>
                    <a:pt x="2966" y="1630"/>
                  </a:cubicBezTo>
                  <a:cubicBezTo>
                    <a:pt x="2930" y="1678"/>
                    <a:pt x="2846" y="1738"/>
                    <a:pt x="2798" y="1786"/>
                  </a:cubicBezTo>
                  <a:cubicBezTo>
                    <a:pt x="2768" y="1815"/>
                    <a:pt x="2733" y="1803"/>
                    <a:pt x="2691" y="1827"/>
                  </a:cubicBezTo>
                  <a:cubicBezTo>
                    <a:pt x="2637" y="1857"/>
                    <a:pt x="2625" y="1911"/>
                    <a:pt x="2547" y="1893"/>
                  </a:cubicBezTo>
                  <a:cubicBezTo>
                    <a:pt x="2487" y="1875"/>
                    <a:pt x="2475" y="1827"/>
                    <a:pt x="2403" y="1827"/>
                  </a:cubicBezTo>
                  <a:cubicBezTo>
                    <a:pt x="2403" y="1821"/>
                    <a:pt x="2373" y="1809"/>
                    <a:pt x="2367" y="1803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2" name="Freeform 127">
              <a:extLst>
                <a:ext uri="{FF2B5EF4-FFF2-40B4-BE49-F238E27FC236}">
                  <a16:creationId xmlns:a16="http://schemas.microsoft.com/office/drawing/2014/main" id="{6290D73F-0489-B742-8F6D-17BC03611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958" y="5230820"/>
              <a:ext cx="1015978" cy="762034"/>
            </a:xfrm>
            <a:custGeom>
              <a:avLst/>
              <a:gdLst>
                <a:gd name="T0" fmla="*/ 671 w 1906"/>
                <a:gd name="T1" fmla="*/ 1414 h 1427"/>
                <a:gd name="T2" fmla="*/ 569 w 1906"/>
                <a:gd name="T3" fmla="*/ 1175 h 1427"/>
                <a:gd name="T4" fmla="*/ 563 w 1906"/>
                <a:gd name="T5" fmla="*/ 935 h 1427"/>
                <a:gd name="T6" fmla="*/ 659 w 1906"/>
                <a:gd name="T7" fmla="*/ 815 h 1427"/>
                <a:gd name="T8" fmla="*/ 743 w 1906"/>
                <a:gd name="T9" fmla="*/ 611 h 1427"/>
                <a:gd name="T10" fmla="*/ 833 w 1906"/>
                <a:gd name="T11" fmla="*/ 582 h 1427"/>
                <a:gd name="T12" fmla="*/ 1019 w 1906"/>
                <a:gd name="T13" fmla="*/ 623 h 1427"/>
                <a:gd name="T14" fmla="*/ 1186 w 1906"/>
                <a:gd name="T15" fmla="*/ 773 h 1427"/>
                <a:gd name="T16" fmla="*/ 1366 w 1906"/>
                <a:gd name="T17" fmla="*/ 767 h 1427"/>
                <a:gd name="T18" fmla="*/ 1372 w 1906"/>
                <a:gd name="T19" fmla="*/ 623 h 1427"/>
                <a:gd name="T20" fmla="*/ 1390 w 1906"/>
                <a:gd name="T21" fmla="*/ 480 h 1427"/>
                <a:gd name="T22" fmla="*/ 1432 w 1906"/>
                <a:gd name="T23" fmla="*/ 408 h 1427"/>
                <a:gd name="T24" fmla="*/ 1456 w 1906"/>
                <a:gd name="T25" fmla="*/ 324 h 1427"/>
                <a:gd name="T26" fmla="*/ 1528 w 1906"/>
                <a:gd name="T27" fmla="*/ 264 h 1427"/>
                <a:gd name="T28" fmla="*/ 1588 w 1906"/>
                <a:gd name="T29" fmla="*/ 384 h 1427"/>
                <a:gd name="T30" fmla="*/ 1600 w 1906"/>
                <a:gd name="T31" fmla="*/ 480 h 1427"/>
                <a:gd name="T32" fmla="*/ 1702 w 1906"/>
                <a:gd name="T33" fmla="*/ 402 h 1427"/>
                <a:gd name="T34" fmla="*/ 1702 w 1906"/>
                <a:gd name="T35" fmla="*/ 330 h 1427"/>
                <a:gd name="T36" fmla="*/ 1660 w 1906"/>
                <a:gd name="T37" fmla="*/ 270 h 1427"/>
                <a:gd name="T38" fmla="*/ 1714 w 1906"/>
                <a:gd name="T39" fmla="*/ 204 h 1427"/>
                <a:gd name="T40" fmla="*/ 1852 w 1906"/>
                <a:gd name="T41" fmla="*/ 222 h 1427"/>
                <a:gd name="T42" fmla="*/ 1876 w 1906"/>
                <a:gd name="T43" fmla="*/ 204 h 1427"/>
                <a:gd name="T44" fmla="*/ 1905 w 1906"/>
                <a:gd name="T45" fmla="*/ 156 h 1427"/>
                <a:gd name="T46" fmla="*/ 1786 w 1906"/>
                <a:gd name="T47" fmla="*/ 96 h 1427"/>
                <a:gd name="T48" fmla="*/ 1606 w 1906"/>
                <a:gd name="T49" fmla="*/ 24 h 1427"/>
                <a:gd name="T50" fmla="*/ 1474 w 1906"/>
                <a:gd name="T51" fmla="*/ 48 h 1427"/>
                <a:gd name="T52" fmla="*/ 1372 w 1906"/>
                <a:gd name="T53" fmla="*/ 150 h 1427"/>
                <a:gd name="T54" fmla="*/ 1085 w 1906"/>
                <a:gd name="T55" fmla="*/ 282 h 1427"/>
                <a:gd name="T56" fmla="*/ 905 w 1906"/>
                <a:gd name="T57" fmla="*/ 450 h 1427"/>
                <a:gd name="T58" fmla="*/ 677 w 1906"/>
                <a:gd name="T59" fmla="*/ 456 h 1427"/>
                <a:gd name="T60" fmla="*/ 431 w 1906"/>
                <a:gd name="T61" fmla="*/ 462 h 1427"/>
                <a:gd name="T62" fmla="*/ 198 w 1906"/>
                <a:gd name="T63" fmla="*/ 534 h 1427"/>
                <a:gd name="T64" fmla="*/ 90 w 1906"/>
                <a:gd name="T65" fmla="*/ 689 h 1427"/>
                <a:gd name="T66" fmla="*/ 36 w 1906"/>
                <a:gd name="T67" fmla="*/ 731 h 1427"/>
                <a:gd name="T68" fmla="*/ 180 w 1906"/>
                <a:gd name="T69" fmla="*/ 845 h 1427"/>
                <a:gd name="T70" fmla="*/ 132 w 1906"/>
                <a:gd name="T71" fmla="*/ 1043 h 1427"/>
                <a:gd name="T72" fmla="*/ 126 w 1906"/>
                <a:gd name="T73" fmla="*/ 1187 h 1427"/>
                <a:gd name="T74" fmla="*/ 198 w 1906"/>
                <a:gd name="T75" fmla="*/ 1307 h 1427"/>
                <a:gd name="T76" fmla="*/ 323 w 1906"/>
                <a:gd name="T77" fmla="*/ 1318 h 1427"/>
                <a:gd name="T78" fmla="*/ 467 w 1906"/>
                <a:gd name="T79" fmla="*/ 1342 h 1427"/>
                <a:gd name="T80" fmla="*/ 671 w 1906"/>
                <a:gd name="T81" fmla="*/ 1414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6" h="1427">
                  <a:moveTo>
                    <a:pt x="671" y="1414"/>
                  </a:moveTo>
                  <a:lnTo>
                    <a:pt x="671" y="1414"/>
                  </a:lnTo>
                  <a:cubicBezTo>
                    <a:pt x="641" y="1289"/>
                    <a:pt x="641" y="1289"/>
                    <a:pt x="641" y="1289"/>
                  </a:cubicBezTo>
                  <a:cubicBezTo>
                    <a:pt x="641" y="1241"/>
                    <a:pt x="593" y="1211"/>
                    <a:pt x="569" y="1175"/>
                  </a:cubicBezTo>
                  <a:cubicBezTo>
                    <a:pt x="545" y="1139"/>
                    <a:pt x="551" y="1127"/>
                    <a:pt x="569" y="1085"/>
                  </a:cubicBezTo>
                  <a:cubicBezTo>
                    <a:pt x="587" y="1037"/>
                    <a:pt x="551" y="983"/>
                    <a:pt x="563" y="935"/>
                  </a:cubicBezTo>
                  <a:cubicBezTo>
                    <a:pt x="569" y="905"/>
                    <a:pt x="599" y="923"/>
                    <a:pt x="617" y="905"/>
                  </a:cubicBezTo>
                  <a:cubicBezTo>
                    <a:pt x="635" y="881"/>
                    <a:pt x="641" y="839"/>
                    <a:pt x="659" y="815"/>
                  </a:cubicBezTo>
                  <a:cubicBezTo>
                    <a:pt x="683" y="803"/>
                    <a:pt x="737" y="737"/>
                    <a:pt x="755" y="713"/>
                  </a:cubicBezTo>
                  <a:cubicBezTo>
                    <a:pt x="785" y="677"/>
                    <a:pt x="779" y="647"/>
                    <a:pt x="743" y="611"/>
                  </a:cubicBezTo>
                  <a:cubicBezTo>
                    <a:pt x="725" y="593"/>
                    <a:pt x="701" y="527"/>
                    <a:pt x="749" y="540"/>
                  </a:cubicBezTo>
                  <a:cubicBezTo>
                    <a:pt x="785" y="546"/>
                    <a:pt x="803" y="569"/>
                    <a:pt x="833" y="582"/>
                  </a:cubicBezTo>
                  <a:cubicBezTo>
                    <a:pt x="863" y="593"/>
                    <a:pt x="875" y="582"/>
                    <a:pt x="905" y="575"/>
                  </a:cubicBezTo>
                  <a:cubicBezTo>
                    <a:pt x="929" y="569"/>
                    <a:pt x="959" y="635"/>
                    <a:pt x="1019" y="623"/>
                  </a:cubicBezTo>
                  <a:cubicBezTo>
                    <a:pt x="1061" y="611"/>
                    <a:pt x="1054" y="653"/>
                    <a:pt x="1072" y="677"/>
                  </a:cubicBezTo>
                  <a:cubicBezTo>
                    <a:pt x="1096" y="707"/>
                    <a:pt x="1150" y="761"/>
                    <a:pt x="1186" y="773"/>
                  </a:cubicBezTo>
                  <a:cubicBezTo>
                    <a:pt x="1234" y="791"/>
                    <a:pt x="1318" y="767"/>
                    <a:pt x="1366" y="767"/>
                  </a:cubicBezTo>
                  <a:lnTo>
                    <a:pt x="1366" y="767"/>
                  </a:lnTo>
                  <a:cubicBezTo>
                    <a:pt x="1354" y="671"/>
                    <a:pt x="1354" y="671"/>
                    <a:pt x="1354" y="671"/>
                  </a:cubicBezTo>
                  <a:cubicBezTo>
                    <a:pt x="1354" y="653"/>
                    <a:pt x="1366" y="641"/>
                    <a:pt x="1372" y="623"/>
                  </a:cubicBezTo>
                  <a:cubicBezTo>
                    <a:pt x="1384" y="599"/>
                    <a:pt x="1372" y="575"/>
                    <a:pt x="1372" y="551"/>
                  </a:cubicBezTo>
                  <a:cubicBezTo>
                    <a:pt x="1372" y="527"/>
                    <a:pt x="1378" y="492"/>
                    <a:pt x="1390" y="480"/>
                  </a:cubicBezTo>
                  <a:lnTo>
                    <a:pt x="1390" y="480"/>
                  </a:lnTo>
                  <a:cubicBezTo>
                    <a:pt x="1390" y="432"/>
                    <a:pt x="1390" y="426"/>
                    <a:pt x="1432" y="408"/>
                  </a:cubicBezTo>
                  <a:cubicBezTo>
                    <a:pt x="1450" y="402"/>
                    <a:pt x="1474" y="402"/>
                    <a:pt x="1474" y="378"/>
                  </a:cubicBezTo>
                  <a:cubicBezTo>
                    <a:pt x="1468" y="366"/>
                    <a:pt x="1444" y="342"/>
                    <a:pt x="1456" y="324"/>
                  </a:cubicBezTo>
                  <a:cubicBezTo>
                    <a:pt x="1462" y="312"/>
                    <a:pt x="1492" y="318"/>
                    <a:pt x="1504" y="306"/>
                  </a:cubicBezTo>
                  <a:cubicBezTo>
                    <a:pt x="1516" y="294"/>
                    <a:pt x="1516" y="276"/>
                    <a:pt x="1528" y="264"/>
                  </a:cubicBezTo>
                  <a:cubicBezTo>
                    <a:pt x="1552" y="246"/>
                    <a:pt x="1654" y="348"/>
                    <a:pt x="1666" y="372"/>
                  </a:cubicBezTo>
                  <a:cubicBezTo>
                    <a:pt x="1690" y="408"/>
                    <a:pt x="1600" y="390"/>
                    <a:pt x="1588" y="384"/>
                  </a:cubicBezTo>
                  <a:cubicBezTo>
                    <a:pt x="1540" y="384"/>
                    <a:pt x="1576" y="432"/>
                    <a:pt x="1588" y="444"/>
                  </a:cubicBezTo>
                  <a:cubicBezTo>
                    <a:pt x="1600" y="480"/>
                    <a:pt x="1600" y="480"/>
                    <a:pt x="1600" y="480"/>
                  </a:cubicBezTo>
                  <a:lnTo>
                    <a:pt x="1600" y="480"/>
                  </a:lnTo>
                  <a:cubicBezTo>
                    <a:pt x="1702" y="402"/>
                    <a:pt x="1702" y="402"/>
                    <a:pt x="1702" y="402"/>
                  </a:cubicBezTo>
                  <a:lnTo>
                    <a:pt x="1702" y="402"/>
                  </a:lnTo>
                  <a:cubicBezTo>
                    <a:pt x="1708" y="390"/>
                    <a:pt x="1714" y="342"/>
                    <a:pt x="1702" y="330"/>
                  </a:cubicBezTo>
                  <a:cubicBezTo>
                    <a:pt x="1690" y="318"/>
                    <a:pt x="1684" y="324"/>
                    <a:pt x="1672" y="318"/>
                  </a:cubicBezTo>
                  <a:cubicBezTo>
                    <a:pt x="1660" y="306"/>
                    <a:pt x="1660" y="288"/>
                    <a:pt x="1660" y="270"/>
                  </a:cubicBezTo>
                  <a:cubicBezTo>
                    <a:pt x="1654" y="258"/>
                    <a:pt x="1642" y="240"/>
                    <a:pt x="1642" y="222"/>
                  </a:cubicBezTo>
                  <a:cubicBezTo>
                    <a:pt x="1642" y="186"/>
                    <a:pt x="1690" y="204"/>
                    <a:pt x="1714" y="204"/>
                  </a:cubicBezTo>
                  <a:cubicBezTo>
                    <a:pt x="1732" y="210"/>
                    <a:pt x="1798" y="210"/>
                    <a:pt x="1810" y="222"/>
                  </a:cubicBezTo>
                  <a:cubicBezTo>
                    <a:pt x="1852" y="222"/>
                    <a:pt x="1852" y="222"/>
                    <a:pt x="1852" y="222"/>
                  </a:cubicBezTo>
                  <a:lnTo>
                    <a:pt x="1852" y="222"/>
                  </a:lnTo>
                  <a:lnTo>
                    <a:pt x="1876" y="204"/>
                  </a:lnTo>
                  <a:cubicBezTo>
                    <a:pt x="1882" y="198"/>
                    <a:pt x="1882" y="192"/>
                    <a:pt x="1887" y="192"/>
                  </a:cubicBezTo>
                  <a:cubicBezTo>
                    <a:pt x="1893" y="180"/>
                    <a:pt x="1905" y="168"/>
                    <a:pt x="1905" y="156"/>
                  </a:cubicBezTo>
                  <a:cubicBezTo>
                    <a:pt x="1893" y="132"/>
                    <a:pt x="1845" y="120"/>
                    <a:pt x="1821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56" y="84"/>
                    <a:pt x="1732" y="66"/>
                    <a:pt x="1702" y="54"/>
                  </a:cubicBezTo>
                  <a:cubicBezTo>
                    <a:pt x="1672" y="42"/>
                    <a:pt x="1636" y="42"/>
                    <a:pt x="1606" y="24"/>
                  </a:cubicBezTo>
                  <a:cubicBezTo>
                    <a:pt x="1582" y="12"/>
                    <a:pt x="1570" y="6"/>
                    <a:pt x="1546" y="6"/>
                  </a:cubicBezTo>
                  <a:cubicBezTo>
                    <a:pt x="1510" y="0"/>
                    <a:pt x="1492" y="24"/>
                    <a:pt x="1474" y="48"/>
                  </a:cubicBezTo>
                  <a:cubicBezTo>
                    <a:pt x="1462" y="66"/>
                    <a:pt x="1486" y="114"/>
                    <a:pt x="1462" y="120"/>
                  </a:cubicBezTo>
                  <a:cubicBezTo>
                    <a:pt x="1432" y="132"/>
                    <a:pt x="1402" y="132"/>
                    <a:pt x="1372" y="150"/>
                  </a:cubicBezTo>
                  <a:cubicBezTo>
                    <a:pt x="1318" y="192"/>
                    <a:pt x="1252" y="210"/>
                    <a:pt x="1186" y="234"/>
                  </a:cubicBezTo>
                  <a:cubicBezTo>
                    <a:pt x="1138" y="252"/>
                    <a:pt x="1109" y="228"/>
                    <a:pt x="1085" y="282"/>
                  </a:cubicBezTo>
                  <a:cubicBezTo>
                    <a:pt x="1054" y="336"/>
                    <a:pt x="1067" y="390"/>
                    <a:pt x="1001" y="414"/>
                  </a:cubicBezTo>
                  <a:cubicBezTo>
                    <a:pt x="989" y="426"/>
                    <a:pt x="923" y="456"/>
                    <a:pt x="905" y="450"/>
                  </a:cubicBezTo>
                  <a:cubicBezTo>
                    <a:pt x="875" y="438"/>
                    <a:pt x="881" y="420"/>
                    <a:pt x="857" y="408"/>
                  </a:cubicBezTo>
                  <a:cubicBezTo>
                    <a:pt x="803" y="372"/>
                    <a:pt x="731" y="444"/>
                    <a:pt x="677" y="456"/>
                  </a:cubicBezTo>
                  <a:cubicBezTo>
                    <a:pt x="641" y="462"/>
                    <a:pt x="617" y="438"/>
                    <a:pt x="575" y="456"/>
                  </a:cubicBezTo>
                  <a:cubicBezTo>
                    <a:pt x="521" y="480"/>
                    <a:pt x="497" y="480"/>
                    <a:pt x="431" y="462"/>
                  </a:cubicBezTo>
                  <a:cubicBezTo>
                    <a:pt x="383" y="450"/>
                    <a:pt x="305" y="438"/>
                    <a:pt x="257" y="456"/>
                  </a:cubicBezTo>
                  <a:cubicBezTo>
                    <a:pt x="222" y="474"/>
                    <a:pt x="233" y="527"/>
                    <a:pt x="198" y="534"/>
                  </a:cubicBezTo>
                  <a:cubicBezTo>
                    <a:pt x="144" y="540"/>
                    <a:pt x="150" y="527"/>
                    <a:pt x="150" y="593"/>
                  </a:cubicBezTo>
                  <a:cubicBezTo>
                    <a:pt x="150" y="611"/>
                    <a:pt x="114" y="689"/>
                    <a:pt x="90" y="689"/>
                  </a:cubicBezTo>
                  <a:cubicBezTo>
                    <a:pt x="84" y="689"/>
                    <a:pt x="66" y="695"/>
                    <a:pt x="48" y="689"/>
                  </a:cubicBezTo>
                  <a:cubicBezTo>
                    <a:pt x="0" y="683"/>
                    <a:pt x="12" y="701"/>
                    <a:pt x="36" y="731"/>
                  </a:cubicBezTo>
                  <a:cubicBezTo>
                    <a:pt x="48" y="755"/>
                    <a:pt x="48" y="803"/>
                    <a:pt x="66" y="815"/>
                  </a:cubicBezTo>
                  <a:cubicBezTo>
                    <a:pt x="96" y="839"/>
                    <a:pt x="186" y="779"/>
                    <a:pt x="180" y="845"/>
                  </a:cubicBezTo>
                  <a:cubicBezTo>
                    <a:pt x="180" y="881"/>
                    <a:pt x="174" y="911"/>
                    <a:pt x="132" y="923"/>
                  </a:cubicBezTo>
                  <a:cubicBezTo>
                    <a:pt x="48" y="953"/>
                    <a:pt x="174" y="1001"/>
                    <a:pt x="132" y="1043"/>
                  </a:cubicBezTo>
                  <a:cubicBezTo>
                    <a:pt x="114" y="1067"/>
                    <a:pt x="144" y="1091"/>
                    <a:pt x="156" y="1109"/>
                  </a:cubicBezTo>
                  <a:cubicBezTo>
                    <a:pt x="168" y="1139"/>
                    <a:pt x="144" y="1169"/>
                    <a:pt x="126" y="1187"/>
                  </a:cubicBezTo>
                  <a:cubicBezTo>
                    <a:pt x="114" y="1211"/>
                    <a:pt x="72" y="1235"/>
                    <a:pt x="120" y="1259"/>
                  </a:cubicBezTo>
                  <a:cubicBezTo>
                    <a:pt x="144" y="1271"/>
                    <a:pt x="168" y="1289"/>
                    <a:pt x="198" y="1307"/>
                  </a:cubicBezTo>
                  <a:cubicBezTo>
                    <a:pt x="239" y="1325"/>
                    <a:pt x="228" y="1307"/>
                    <a:pt x="263" y="1307"/>
                  </a:cubicBezTo>
                  <a:cubicBezTo>
                    <a:pt x="281" y="1307"/>
                    <a:pt x="311" y="1331"/>
                    <a:pt x="323" y="1318"/>
                  </a:cubicBezTo>
                  <a:cubicBezTo>
                    <a:pt x="347" y="1277"/>
                    <a:pt x="365" y="1294"/>
                    <a:pt x="401" y="1307"/>
                  </a:cubicBezTo>
                  <a:cubicBezTo>
                    <a:pt x="419" y="1313"/>
                    <a:pt x="443" y="1349"/>
                    <a:pt x="467" y="1342"/>
                  </a:cubicBezTo>
                  <a:cubicBezTo>
                    <a:pt x="527" y="1336"/>
                    <a:pt x="521" y="1342"/>
                    <a:pt x="545" y="1384"/>
                  </a:cubicBezTo>
                  <a:cubicBezTo>
                    <a:pt x="569" y="1426"/>
                    <a:pt x="629" y="1426"/>
                    <a:pt x="671" y="141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30BDFBAD-5899-0843-927A-D87A02C5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581" y="5329602"/>
              <a:ext cx="698486" cy="712643"/>
            </a:xfrm>
            <a:custGeom>
              <a:avLst/>
              <a:gdLst>
                <a:gd name="T0" fmla="*/ 1157 w 1308"/>
                <a:gd name="T1" fmla="*/ 216 h 1337"/>
                <a:gd name="T2" fmla="*/ 1157 w 1308"/>
                <a:gd name="T3" fmla="*/ 216 h 1337"/>
                <a:gd name="T4" fmla="*/ 1223 w 1308"/>
                <a:gd name="T5" fmla="*/ 192 h 1337"/>
                <a:gd name="T6" fmla="*/ 1253 w 1308"/>
                <a:gd name="T7" fmla="*/ 168 h 1337"/>
                <a:gd name="T8" fmla="*/ 1223 w 1308"/>
                <a:gd name="T9" fmla="*/ 144 h 1337"/>
                <a:gd name="T10" fmla="*/ 1223 w 1308"/>
                <a:gd name="T11" fmla="*/ 96 h 1337"/>
                <a:gd name="T12" fmla="*/ 1289 w 1308"/>
                <a:gd name="T13" fmla="*/ 66 h 1337"/>
                <a:gd name="T14" fmla="*/ 1307 w 1308"/>
                <a:gd name="T15" fmla="*/ 36 h 1337"/>
                <a:gd name="T16" fmla="*/ 1307 w 1308"/>
                <a:gd name="T17" fmla="*/ 36 h 1337"/>
                <a:gd name="T18" fmla="*/ 1265 w 1308"/>
                <a:gd name="T19" fmla="*/ 36 h 1337"/>
                <a:gd name="T20" fmla="*/ 1169 w 1308"/>
                <a:gd name="T21" fmla="*/ 18 h 1337"/>
                <a:gd name="T22" fmla="*/ 1097 w 1308"/>
                <a:gd name="T23" fmla="*/ 36 h 1337"/>
                <a:gd name="T24" fmla="*/ 1115 w 1308"/>
                <a:gd name="T25" fmla="*/ 84 h 1337"/>
                <a:gd name="T26" fmla="*/ 1127 w 1308"/>
                <a:gd name="T27" fmla="*/ 132 h 1337"/>
                <a:gd name="T28" fmla="*/ 1157 w 1308"/>
                <a:gd name="T29" fmla="*/ 144 h 1337"/>
                <a:gd name="T30" fmla="*/ 1157 w 1308"/>
                <a:gd name="T31" fmla="*/ 216 h 1337"/>
                <a:gd name="T32" fmla="*/ 845 w 1308"/>
                <a:gd name="T33" fmla="*/ 294 h 1337"/>
                <a:gd name="T34" fmla="*/ 845 w 1308"/>
                <a:gd name="T35" fmla="*/ 294 h 1337"/>
                <a:gd name="T36" fmla="*/ 845 w 1308"/>
                <a:gd name="T37" fmla="*/ 294 h 1337"/>
                <a:gd name="T38" fmla="*/ 887 w 1308"/>
                <a:gd name="T39" fmla="*/ 222 h 1337"/>
                <a:gd name="T40" fmla="*/ 929 w 1308"/>
                <a:gd name="T41" fmla="*/ 192 h 1337"/>
                <a:gd name="T42" fmla="*/ 911 w 1308"/>
                <a:gd name="T43" fmla="*/ 138 h 1337"/>
                <a:gd name="T44" fmla="*/ 959 w 1308"/>
                <a:gd name="T45" fmla="*/ 120 h 1337"/>
                <a:gd name="T46" fmla="*/ 983 w 1308"/>
                <a:gd name="T47" fmla="*/ 78 h 1337"/>
                <a:gd name="T48" fmla="*/ 1121 w 1308"/>
                <a:gd name="T49" fmla="*/ 186 h 1337"/>
                <a:gd name="T50" fmla="*/ 1043 w 1308"/>
                <a:gd name="T51" fmla="*/ 198 h 1337"/>
                <a:gd name="T52" fmla="*/ 1043 w 1308"/>
                <a:gd name="T53" fmla="*/ 258 h 1337"/>
                <a:gd name="T54" fmla="*/ 1055 w 1308"/>
                <a:gd name="T55" fmla="*/ 294 h 1337"/>
                <a:gd name="T56" fmla="*/ 1055 w 1308"/>
                <a:gd name="T57" fmla="*/ 294 h 1337"/>
                <a:gd name="T58" fmla="*/ 1019 w 1308"/>
                <a:gd name="T59" fmla="*/ 306 h 1337"/>
                <a:gd name="T60" fmla="*/ 1001 w 1308"/>
                <a:gd name="T61" fmla="*/ 300 h 1337"/>
                <a:gd name="T62" fmla="*/ 971 w 1308"/>
                <a:gd name="T63" fmla="*/ 270 h 1337"/>
                <a:gd name="T64" fmla="*/ 845 w 1308"/>
                <a:gd name="T65" fmla="*/ 294 h 1337"/>
                <a:gd name="T66" fmla="*/ 126 w 1308"/>
                <a:gd name="T67" fmla="*/ 1228 h 1337"/>
                <a:gd name="T68" fmla="*/ 126 w 1308"/>
                <a:gd name="T69" fmla="*/ 1228 h 1337"/>
                <a:gd name="T70" fmla="*/ 162 w 1308"/>
                <a:gd name="T71" fmla="*/ 1252 h 1337"/>
                <a:gd name="T72" fmla="*/ 306 w 1308"/>
                <a:gd name="T73" fmla="*/ 1318 h 1337"/>
                <a:gd name="T74" fmla="*/ 450 w 1308"/>
                <a:gd name="T75" fmla="*/ 1252 h 1337"/>
                <a:gd name="T76" fmla="*/ 557 w 1308"/>
                <a:gd name="T77" fmla="*/ 1211 h 1337"/>
                <a:gd name="T78" fmla="*/ 725 w 1308"/>
                <a:gd name="T79" fmla="*/ 1055 h 1337"/>
                <a:gd name="T80" fmla="*/ 767 w 1308"/>
                <a:gd name="T81" fmla="*/ 971 h 1337"/>
                <a:gd name="T82" fmla="*/ 791 w 1308"/>
                <a:gd name="T83" fmla="*/ 869 h 1337"/>
                <a:gd name="T84" fmla="*/ 785 w 1308"/>
                <a:gd name="T85" fmla="*/ 827 h 1337"/>
                <a:gd name="T86" fmla="*/ 791 w 1308"/>
                <a:gd name="T87" fmla="*/ 815 h 1337"/>
                <a:gd name="T88" fmla="*/ 821 w 1308"/>
                <a:gd name="T89" fmla="*/ 743 h 1337"/>
                <a:gd name="T90" fmla="*/ 821 w 1308"/>
                <a:gd name="T91" fmla="*/ 653 h 1337"/>
                <a:gd name="T92" fmla="*/ 821 w 1308"/>
                <a:gd name="T93" fmla="*/ 581 h 1337"/>
                <a:gd name="T94" fmla="*/ 821 w 1308"/>
                <a:gd name="T95" fmla="*/ 581 h 1337"/>
                <a:gd name="T96" fmla="*/ 641 w 1308"/>
                <a:gd name="T97" fmla="*/ 587 h 1337"/>
                <a:gd name="T98" fmla="*/ 527 w 1308"/>
                <a:gd name="T99" fmla="*/ 491 h 1337"/>
                <a:gd name="T100" fmla="*/ 474 w 1308"/>
                <a:gd name="T101" fmla="*/ 437 h 1337"/>
                <a:gd name="T102" fmla="*/ 360 w 1308"/>
                <a:gd name="T103" fmla="*/ 389 h 1337"/>
                <a:gd name="T104" fmla="*/ 288 w 1308"/>
                <a:gd name="T105" fmla="*/ 396 h 1337"/>
                <a:gd name="T106" fmla="*/ 204 w 1308"/>
                <a:gd name="T107" fmla="*/ 354 h 1337"/>
                <a:gd name="T108" fmla="*/ 198 w 1308"/>
                <a:gd name="T109" fmla="*/ 425 h 1337"/>
                <a:gd name="T110" fmla="*/ 210 w 1308"/>
                <a:gd name="T111" fmla="*/ 527 h 1337"/>
                <a:gd name="T112" fmla="*/ 114 w 1308"/>
                <a:gd name="T113" fmla="*/ 629 h 1337"/>
                <a:gd name="T114" fmla="*/ 72 w 1308"/>
                <a:gd name="T115" fmla="*/ 719 h 1337"/>
                <a:gd name="T116" fmla="*/ 18 w 1308"/>
                <a:gd name="T117" fmla="*/ 749 h 1337"/>
                <a:gd name="T118" fmla="*/ 24 w 1308"/>
                <a:gd name="T119" fmla="*/ 899 h 1337"/>
                <a:gd name="T120" fmla="*/ 24 w 1308"/>
                <a:gd name="T121" fmla="*/ 989 h 1337"/>
                <a:gd name="T122" fmla="*/ 96 w 1308"/>
                <a:gd name="T123" fmla="*/ 1103 h 1337"/>
                <a:gd name="T124" fmla="*/ 126 w 1308"/>
                <a:gd name="T125" fmla="*/ 122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8" h="1337">
                  <a:moveTo>
                    <a:pt x="1157" y="216"/>
                  </a:moveTo>
                  <a:lnTo>
                    <a:pt x="1157" y="216"/>
                  </a:lnTo>
                  <a:cubicBezTo>
                    <a:pt x="1175" y="222"/>
                    <a:pt x="1205" y="198"/>
                    <a:pt x="1223" y="192"/>
                  </a:cubicBezTo>
                  <a:cubicBezTo>
                    <a:pt x="1235" y="192"/>
                    <a:pt x="1253" y="180"/>
                    <a:pt x="1253" y="168"/>
                  </a:cubicBezTo>
                  <a:cubicBezTo>
                    <a:pt x="1253" y="156"/>
                    <a:pt x="1223" y="150"/>
                    <a:pt x="1223" y="144"/>
                  </a:cubicBezTo>
                  <a:cubicBezTo>
                    <a:pt x="1205" y="120"/>
                    <a:pt x="1205" y="108"/>
                    <a:pt x="1223" y="96"/>
                  </a:cubicBezTo>
                  <a:cubicBezTo>
                    <a:pt x="1241" y="84"/>
                    <a:pt x="1283" y="78"/>
                    <a:pt x="1289" y="66"/>
                  </a:cubicBezTo>
                  <a:cubicBezTo>
                    <a:pt x="1307" y="36"/>
                    <a:pt x="1307" y="36"/>
                    <a:pt x="1307" y="36"/>
                  </a:cubicBezTo>
                  <a:lnTo>
                    <a:pt x="1307" y="36"/>
                  </a:lnTo>
                  <a:cubicBezTo>
                    <a:pt x="1265" y="36"/>
                    <a:pt x="1265" y="36"/>
                    <a:pt x="1265" y="36"/>
                  </a:cubicBezTo>
                  <a:cubicBezTo>
                    <a:pt x="1253" y="24"/>
                    <a:pt x="1187" y="24"/>
                    <a:pt x="1169" y="18"/>
                  </a:cubicBezTo>
                  <a:cubicBezTo>
                    <a:pt x="1145" y="18"/>
                    <a:pt x="1097" y="0"/>
                    <a:pt x="1097" y="36"/>
                  </a:cubicBezTo>
                  <a:cubicBezTo>
                    <a:pt x="1097" y="54"/>
                    <a:pt x="1109" y="72"/>
                    <a:pt x="1115" y="84"/>
                  </a:cubicBezTo>
                  <a:cubicBezTo>
                    <a:pt x="1115" y="102"/>
                    <a:pt x="1115" y="120"/>
                    <a:pt x="1127" y="132"/>
                  </a:cubicBezTo>
                  <a:cubicBezTo>
                    <a:pt x="1139" y="138"/>
                    <a:pt x="1145" y="132"/>
                    <a:pt x="1157" y="144"/>
                  </a:cubicBezTo>
                  <a:cubicBezTo>
                    <a:pt x="1169" y="156"/>
                    <a:pt x="1163" y="204"/>
                    <a:pt x="1157" y="216"/>
                  </a:cubicBezTo>
                  <a:close/>
                  <a:moveTo>
                    <a:pt x="845" y="294"/>
                  </a:moveTo>
                  <a:lnTo>
                    <a:pt x="845" y="294"/>
                  </a:lnTo>
                  <a:lnTo>
                    <a:pt x="845" y="294"/>
                  </a:lnTo>
                  <a:cubicBezTo>
                    <a:pt x="845" y="246"/>
                    <a:pt x="845" y="240"/>
                    <a:pt x="887" y="222"/>
                  </a:cubicBezTo>
                  <a:cubicBezTo>
                    <a:pt x="905" y="216"/>
                    <a:pt x="929" y="216"/>
                    <a:pt x="929" y="192"/>
                  </a:cubicBezTo>
                  <a:cubicBezTo>
                    <a:pt x="923" y="180"/>
                    <a:pt x="899" y="156"/>
                    <a:pt x="911" y="138"/>
                  </a:cubicBezTo>
                  <a:cubicBezTo>
                    <a:pt x="917" y="126"/>
                    <a:pt x="947" y="132"/>
                    <a:pt x="959" y="120"/>
                  </a:cubicBezTo>
                  <a:cubicBezTo>
                    <a:pt x="971" y="108"/>
                    <a:pt x="971" y="90"/>
                    <a:pt x="983" y="78"/>
                  </a:cubicBezTo>
                  <a:cubicBezTo>
                    <a:pt x="1007" y="60"/>
                    <a:pt x="1109" y="162"/>
                    <a:pt x="1121" y="186"/>
                  </a:cubicBezTo>
                  <a:cubicBezTo>
                    <a:pt x="1145" y="222"/>
                    <a:pt x="1055" y="204"/>
                    <a:pt x="1043" y="198"/>
                  </a:cubicBezTo>
                  <a:cubicBezTo>
                    <a:pt x="995" y="198"/>
                    <a:pt x="1031" y="246"/>
                    <a:pt x="1043" y="258"/>
                  </a:cubicBezTo>
                  <a:cubicBezTo>
                    <a:pt x="1055" y="294"/>
                    <a:pt x="1055" y="294"/>
                    <a:pt x="1055" y="294"/>
                  </a:cubicBezTo>
                  <a:lnTo>
                    <a:pt x="1055" y="294"/>
                  </a:lnTo>
                  <a:cubicBezTo>
                    <a:pt x="1061" y="300"/>
                    <a:pt x="1031" y="306"/>
                    <a:pt x="1019" y="306"/>
                  </a:cubicBezTo>
                  <a:cubicBezTo>
                    <a:pt x="1013" y="306"/>
                    <a:pt x="1007" y="306"/>
                    <a:pt x="1001" y="300"/>
                  </a:cubicBezTo>
                  <a:cubicBezTo>
                    <a:pt x="989" y="288"/>
                    <a:pt x="995" y="270"/>
                    <a:pt x="971" y="270"/>
                  </a:cubicBezTo>
                  <a:cubicBezTo>
                    <a:pt x="929" y="276"/>
                    <a:pt x="893" y="312"/>
                    <a:pt x="845" y="294"/>
                  </a:cubicBezTo>
                  <a:close/>
                  <a:moveTo>
                    <a:pt x="126" y="1228"/>
                  </a:moveTo>
                  <a:lnTo>
                    <a:pt x="126" y="1228"/>
                  </a:lnTo>
                  <a:cubicBezTo>
                    <a:pt x="132" y="1234"/>
                    <a:pt x="162" y="1246"/>
                    <a:pt x="162" y="1252"/>
                  </a:cubicBezTo>
                  <a:cubicBezTo>
                    <a:pt x="234" y="1252"/>
                    <a:pt x="246" y="1300"/>
                    <a:pt x="306" y="1318"/>
                  </a:cubicBezTo>
                  <a:cubicBezTo>
                    <a:pt x="384" y="1336"/>
                    <a:pt x="396" y="1282"/>
                    <a:pt x="450" y="1252"/>
                  </a:cubicBezTo>
                  <a:cubicBezTo>
                    <a:pt x="492" y="1228"/>
                    <a:pt x="527" y="1240"/>
                    <a:pt x="557" y="1211"/>
                  </a:cubicBezTo>
                  <a:cubicBezTo>
                    <a:pt x="605" y="1163"/>
                    <a:pt x="689" y="1103"/>
                    <a:pt x="725" y="1055"/>
                  </a:cubicBezTo>
                  <a:cubicBezTo>
                    <a:pt x="737" y="1031"/>
                    <a:pt x="761" y="995"/>
                    <a:pt x="767" y="971"/>
                  </a:cubicBezTo>
                  <a:cubicBezTo>
                    <a:pt x="773" y="935"/>
                    <a:pt x="761" y="899"/>
                    <a:pt x="791" y="869"/>
                  </a:cubicBezTo>
                  <a:cubicBezTo>
                    <a:pt x="791" y="851"/>
                    <a:pt x="779" y="845"/>
                    <a:pt x="785" y="827"/>
                  </a:cubicBezTo>
                  <a:cubicBezTo>
                    <a:pt x="785" y="821"/>
                    <a:pt x="791" y="821"/>
                    <a:pt x="791" y="815"/>
                  </a:cubicBezTo>
                  <a:cubicBezTo>
                    <a:pt x="803" y="803"/>
                    <a:pt x="821" y="761"/>
                    <a:pt x="821" y="743"/>
                  </a:cubicBezTo>
                  <a:cubicBezTo>
                    <a:pt x="821" y="653"/>
                    <a:pt x="821" y="653"/>
                    <a:pt x="821" y="653"/>
                  </a:cubicBezTo>
                  <a:cubicBezTo>
                    <a:pt x="821" y="581"/>
                    <a:pt x="821" y="581"/>
                    <a:pt x="821" y="581"/>
                  </a:cubicBezTo>
                  <a:lnTo>
                    <a:pt x="821" y="581"/>
                  </a:lnTo>
                  <a:cubicBezTo>
                    <a:pt x="773" y="581"/>
                    <a:pt x="689" y="605"/>
                    <a:pt x="641" y="587"/>
                  </a:cubicBezTo>
                  <a:cubicBezTo>
                    <a:pt x="605" y="575"/>
                    <a:pt x="551" y="521"/>
                    <a:pt x="527" y="491"/>
                  </a:cubicBezTo>
                  <a:cubicBezTo>
                    <a:pt x="509" y="467"/>
                    <a:pt x="516" y="425"/>
                    <a:pt x="474" y="437"/>
                  </a:cubicBezTo>
                  <a:cubicBezTo>
                    <a:pt x="414" y="449"/>
                    <a:pt x="384" y="383"/>
                    <a:pt x="360" y="389"/>
                  </a:cubicBezTo>
                  <a:cubicBezTo>
                    <a:pt x="330" y="396"/>
                    <a:pt x="318" y="407"/>
                    <a:pt x="288" y="396"/>
                  </a:cubicBezTo>
                  <a:cubicBezTo>
                    <a:pt x="258" y="383"/>
                    <a:pt x="240" y="360"/>
                    <a:pt x="204" y="354"/>
                  </a:cubicBezTo>
                  <a:cubicBezTo>
                    <a:pt x="156" y="341"/>
                    <a:pt x="180" y="407"/>
                    <a:pt x="198" y="425"/>
                  </a:cubicBezTo>
                  <a:cubicBezTo>
                    <a:pt x="234" y="461"/>
                    <a:pt x="240" y="491"/>
                    <a:pt x="210" y="527"/>
                  </a:cubicBezTo>
                  <a:cubicBezTo>
                    <a:pt x="192" y="551"/>
                    <a:pt x="138" y="617"/>
                    <a:pt x="114" y="629"/>
                  </a:cubicBezTo>
                  <a:cubicBezTo>
                    <a:pt x="96" y="653"/>
                    <a:pt x="90" y="695"/>
                    <a:pt x="72" y="719"/>
                  </a:cubicBezTo>
                  <a:cubicBezTo>
                    <a:pt x="54" y="737"/>
                    <a:pt x="24" y="719"/>
                    <a:pt x="18" y="749"/>
                  </a:cubicBezTo>
                  <a:cubicBezTo>
                    <a:pt x="6" y="797"/>
                    <a:pt x="42" y="851"/>
                    <a:pt x="24" y="899"/>
                  </a:cubicBezTo>
                  <a:cubicBezTo>
                    <a:pt x="6" y="941"/>
                    <a:pt x="0" y="953"/>
                    <a:pt x="24" y="989"/>
                  </a:cubicBezTo>
                  <a:cubicBezTo>
                    <a:pt x="48" y="1025"/>
                    <a:pt x="96" y="1055"/>
                    <a:pt x="96" y="1103"/>
                  </a:cubicBezTo>
                  <a:cubicBezTo>
                    <a:pt x="126" y="1228"/>
                    <a:pt x="126" y="1228"/>
                    <a:pt x="126" y="122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F2DB729C-396A-4E44-8696-893ADDFE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133" y="4461732"/>
              <a:ext cx="1876737" cy="1084251"/>
            </a:xfrm>
            <a:custGeom>
              <a:avLst/>
              <a:gdLst>
                <a:gd name="T0" fmla="*/ 3499 w 3518"/>
                <a:gd name="T1" fmla="*/ 1294 h 2033"/>
                <a:gd name="T2" fmla="*/ 3397 w 3518"/>
                <a:gd name="T3" fmla="*/ 1312 h 2033"/>
                <a:gd name="T4" fmla="*/ 1240 w 3518"/>
                <a:gd name="T5" fmla="*/ 2032 h 2033"/>
                <a:gd name="T6" fmla="*/ 1342 w 3518"/>
                <a:gd name="T7" fmla="*/ 1912 h 2033"/>
                <a:gd name="T8" fmla="*/ 1516 w 3518"/>
                <a:gd name="T9" fmla="*/ 1654 h 2033"/>
                <a:gd name="T10" fmla="*/ 1630 w 3518"/>
                <a:gd name="T11" fmla="*/ 1516 h 2033"/>
                <a:gd name="T12" fmla="*/ 1486 w 3518"/>
                <a:gd name="T13" fmla="*/ 1390 h 2033"/>
                <a:gd name="T14" fmla="*/ 1689 w 3518"/>
                <a:gd name="T15" fmla="*/ 1306 h 2033"/>
                <a:gd name="T16" fmla="*/ 1857 w 3518"/>
                <a:gd name="T17" fmla="*/ 1372 h 2033"/>
                <a:gd name="T18" fmla="*/ 2169 w 3518"/>
                <a:gd name="T19" fmla="*/ 1276 h 2033"/>
                <a:gd name="T20" fmla="*/ 2427 w 3518"/>
                <a:gd name="T21" fmla="*/ 1360 h 2033"/>
                <a:gd name="T22" fmla="*/ 2798 w 3518"/>
                <a:gd name="T23" fmla="*/ 1378 h 2033"/>
                <a:gd name="T24" fmla="*/ 2816 w 3518"/>
                <a:gd name="T25" fmla="*/ 1199 h 2033"/>
                <a:gd name="T26" fmla="*/ 2792 w 3518"/>
                <a:gd name="T27" fmla="*/ 1073 h 2033"/>
                <a:gd name="T28" fmla="*/ 2948 w 3518"/>
                <a:gd name="T29" fmla="*/ 1127 h 2033"/>
                <a:gd name="T30" fmla="*/ 3080 w 3518"/>
                <a:gd name="T31" fmla="*/ 1252 h 2033"/>
                <a:gd name="T32" fmla="*/ 3194 w 3518"/>
                <a:gd name="T33" fmla="*/ 1384 h 2033"/>
                <a:gd name="T34" fmla="*/ 3350 w 3518"/>
                <a:gd name="T35" fmla="*/ 1211 h 2033"/>
                <a:gd name="T36" fmla="*/ 3367 w 3518"/>
                <a:gd name="T37" fmla="*/ 1181 h 2033"/>
                <a:gd name="T38" fmla="*/ 3134 w 3518"/>
                <a:gd name="T39" fmla="*/ 941 h 2033"/>
                <a:gd name="T40" fmla="*/ 2810 w 3518"/>
                <a:gd name="T41" fmla="*/ 599 h 2033"/>
                <a:gd name="T42" fmla="*/ 2456 w 3518"/>
                <a:gd name="T43" fmla="*/ 390 h 2033"/>
                <a:gd name="T44" fmla="*/ 2241 w 3518"/>
                <a:gd name="T45" fmla="*/ 204 h 2033"/>
                <a:gd name="T46" fmla="*/ 2175 w 3518"/>
                <a:gd name="T47" fmla="*/ 174 h 2033"/>
                <a:gd name="T48" fmla="*/ 2013 w 3518"/>
                <a:gd name="T49" fmla="*/ 180 h 2033"/>
                <a:gd name="T50" fmla="*/ 1384 w 3518"/>
                <a:gd name="T51" fmla="*/ 138 h 2033"/>
                <a:gd name="T52" fmla="*/ 1030 w 3518"/>
                <a:gd name="T53" fmla="*/ 300 h 2033"/>
                <a:gd name="T54" fmla="*/ 826 w 3518"/>
                <a:gd name="T55" fmla="*/ 270 h 2033"/>
                <a:gd name="T56" fmla="*/ 641 w 3518"/>
                <a:gd name="T57" fmla="*/ 114 h 2033"/>
                <a:gd name="T58" fmla="*/ 569 w 3518"/>
                <a:gd name="T59" fmla="*/ 138 h 2033"/>
                <a:gd name="T60" fmla="*/ 287 w 3518"/>
                <a:gd name="T61" fmla="*/ 24 h 2033"/>
                <a:gd name="T62" fmla="*/ 125 w 3518"/>
                <a:gd name="T63" fmla="*/ 12 h 2033"/>
                <a:gd name="T64" fmla="*/ 0 w 3518"/>
                <a:gd name="T65" fmla="*/ 36 h 2033"/>
                <a:gd name="T66" fmla="*/ 0 w 3518"/>
                <a:gd name="T67" fmla="*/ 114 h 2033"/>
                <a:gd name="T68" fmla="*/ 263 w 3518"/>
                <a:gd name="T69" fmla="*/ 336 h 2033"/>
                <a:gd name="T70" fmla="*/ 611 w 3518"/>
                <a:gd name="T71" fmla="*/ 192 h 2033"/>
                <a:gd name="T72" fmla="*/ 623 w 3518"/>
                <a:gd name="T73" fmla="*/ 527 h 2033"/>
                <a:gd name="T74" fmla="*/ 371 w 3518"/>
                <a:gd name="T75" fmla="*/ 497 h 2033"/>
                <a:gd name="T76" fmla="*/ 599 w 3518"/>
                <a:gd name="T77" fmla="*/ 713 h 2033"/>
                <a:gd name="T78" fmla="*/ 749 w 3518"/>
                <a:gd name="T79" fmla="*/ 929 h 2033"/>
                <a:gd name="T80" fmla="*/ 1000 w 3518"/>
                <a:gd name="T81" fmla="*/ 1300 h 2033"/>
                <a:gd name="T82" fmla="*/ 1102 w 3518"/>
                <a:gd name="T83" fmla="*/ 1654 h 2033"/>
                <a:gd name="T84" fmla="*/ 1072 w 3518"/>
                <a:gd name="T85" fmla="*/ 1678 h 2033"/>
                <a:gd name="T86" fmla="*/ 1168 w 3518"/>
                <a:gd name="T87" fmla="*/ 1942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18" h="2033">
                  <a:moveTo>
                    <a:pt x="3517" y="1330"/>
                  </a:moveTo>
                  <a:lnTo>
                    <a:pt x="3517" y="1330"/>
                  </a:lnTo>
                  <a:cubicBezTo>
                    <a:pt x="3511" y="1318"/>
                    <a:pt x="3505" y="1306"/>
                    <a:pt x="3499" y="1294"/>
                  </a:cubicBezTo>
                  <a:cubicBezTo>
                    <a:pt x="3487" y="1264"/>
                    <a:pt x="3433" y="1276"/>
                    <a:pt x="3403" y="1252"/>
                  </a:cubicBezTo>
                  <a:lnTo>
                    <a:pt x="3403" y="1252"/>
                  </a:lnTo>
                  <a:cubicBezTo>
                    <a:pt x="3403" y="1270"/>
                    <a:pt x="3391" y="1294"/>
                    <a:pt x="3397" y="1312"/>
                  </a:cubicBezTo>
                  <a:cubicBezTo>
                    <a:pt x="3409" y="1336"/>
                    <a:pt x="3427" y="1360"/>
                    <a:pt x="3457" y="1360"/>
                  </a:cubicBezTo>
                  <a:cubicBezTo>
                    <a:pt x="3475" y="1366"/>
                    <a:pt x="3493" y="1342"/>
                    <a:pt x="3517" y="1330"/>
                  </a:cubicBezTo>
                  <a:close/>
                  <a:moveTo>
                    <a:pt x="1240" y="2032"/>
                  </a:moveTo>
                  <a:lnTo>
                    <a:pt x="1240" y="2032"/>
                  </a:lnTo>
                  <a:cubicBezTo>
                    <a:pt x="1252" y="2013"/>
                    <a:pt x="1258" y="1995"/>
                    <a:pt x="1276" y="1990"/>
                  </a:cubicBezTo>
                  <a:cubicBezTo>
                    <a:pt x="1318" y="1978"/>
                    <a:pt x="1342" y="1954"/>
                    <a:pt x="1342" y="1912"/>
                  </a:cubicBezTo>
                  <a:cubicBezTo>
                    <a:pt x="1342" y="1858"/>
                    <a:pt x="1324" y="1834"/>
                    <a:pt x="1390" y="1834"/>
                  </a:cubicBezTo>
                  <a:cubicBezTo>
                    <a:pt x="1432" y="1834"/>
                    <a:pt x="1426" y="1798"/>
                    <a:pt x="1420" y="1768"/>
                  </a:cubicBezTo>
                  <a:cubicBezTo>
                    <a:pt x="1390" y="1666"/>
                    <a:pt x="1468" y="1714"/>
                    <a:pt x="1516" y="1654"/>
                  </a:cubicBezTo>
                  <a:cubicBezTo>
                    <a:pt x="1558" y="1588"/>
                    <a:pt x="1570" y="1660"/>
                    <a:pt x="1612" y="1654"/>
                  </a:cubicBezTo>
                  <a:cubicBezTo>
                    <a:pt x="1641" y="1648"/>
                    <a:pt x="1755" y="1600"/>
                    <a:pt x="1702" y="1564"/>
                  </a:cubicBezTo>
                  <a:cubicBezTo>
                    <a:pt x="1678" y="1552"/>
                    <a:pt x="1660" y="1534"/>
                    <a:pt x="1630" y="1516"/>
                  </a:cubicBezTo>
                  <a:cubicBezTo>
                    <a:pt x="1612" y="1510"/>
                    <a:pt x="1588" y="1504"/>
                    <a:pt x="1576" y="1492"/>
                  </a:cubicBezTo>
                  <a:cubicBezTo>
                    <a:pt x="1564" y="1480"/>
                    <a:pt x="1546" y="1444"/>
                    <a:pt x="1528" y="1450"/>
                  </a:cubicBezTo>
                  <a:cubicBezTo>
                    <a:pt x="1510" y="1432"/>
                    <a:pt x="1474" y="1426"/>
                    <a:pt x="1486" y="1390"/>
                  </a:cubicBezTo>
                  <a:cubicBezTo>
                    <a:pt x="1498" y="1360"/>
                    <a:pt x="1510" y="1336"/>
                    <a:pt x="1528" y="1306"/>
                  </a:cubicBezTo>
                  <a:cubicBezTo>
                    <a:pt x="1540" y="1283"/>
                    <a:pt x="1570" y="1300"/>
                    <a:pt x="1588" y="1294"/>
                  </a:cubicBezTo>
                  <a:cubicBezTo>
                    <a:pt x="1636" y="1288"/>
                    <a:pt x="1660" y="1259"/>
                    <a:pt x="1689" y="1306"/>
                  </a:cubicBezTo>
                  <a:cubicBezTo>
                    <a:pt x="1696" y="1318"/>
                    <a:pt x="1689" y="1336"/>
                    <a:pt x="1707" y="1342"/>
                  </a:cubicBezTo>
                  <a:cubicBezTo>
                    <a:pt x="1737" y="1360"/>
                    <a:pt x="1821" y="1222"/>
                    <a:pt x="1827" y="1318"/>
                  </a:cubicBezTo>
                  <a:cubicBezTo>
                    <a:pt x="1827" y="1330"/>
                    <a:pt x="1833" y="1378"/>
                    <a:pt x="1857" y="1372"/>
                  </a:cubicBezTo>
                  <a:cubicBezTo>
                    <a:pt x="1869" y="1366"/>
                    <a:pt x="1881" y="1354"/>
                    <a:pt x="1899" y="1348"/>
                  </a:cubicBezTo>
                  <a:cubicBezTo>
                    <a:pt x="1911" y="1348"/>
                    <a:pt x="1929" y="1348"/>
                    <a:pt x="1941" y="1348"/>
                  </a:cubicBezTo>
                  <a:cubicBezTo>
                    <a:pt x="2031" y="1342"/>
                    <a:pt x="2127" y="1366"/>
                    <a:pt x="2169" y="1276"/>
                  </a:cubicBezTo>
                  <a:cubicBezTo>
                    <a:pt x="2181" y="1252"/>
                    <a:pt x="2181" y="1204"/>
                    <a:pt x="2223" y="1259"/>
                  </a:cubicBezTo>
                  <a:cubicBezTo>
                    <a:pt x="2265" y="1318"/>
                    <a:pt x="2337" y="1288"/>
                    <a:pt x="2355" y="1366"/>
                  </a:cubicBezTo>
                  <a:cubicBezTo>
                    <a:pt x="2361" y="1396"/>
                    <a:pt x="2409" y="1360"/>
                    <a:pt x="2427" y="1360"/>
                  </a:cubicBezTo>
                  <a:cubicBezTo>
                    <a:pt x="2487" y="1348"/>
                    <a:pt x="2522" y="1402"/>
                    <a:pt x="2564" y="1414"/>
                  </a:cubicBezTo>
                  <a:cubicBezTo>
                    <a:pt x="2642" y="1444"/>
                    <a:pt x="2630" y="1366"/>
                    <a:pt x="2684" y="1366"/>
                  </a:cubicBezTo>
                  <a:cubicBezTo>
                    <a:pt x="2726" y="1360"/>
                    <a:pt x="2756" y="1420"/>
                    <a:pt x="2798" y="1378"/>
                  </a:cubicBezTo>
                  <a:cubicBezTo>
                    <a:pt x="2816" y="1360"/>
                    <a:pt x="2858" y="1306"/>
                    <a:pt x="2840" y="1283"/>
                  </a:cubicBezTo>
                  <a:cubicBezTo>
                    <a:pt x="2834" y="1259"/>
                    <a:pt x="2804" y="1264"/>
                    <a:pt x="2798" y="1246"/>
                  </a:cubicBezTo>
                  <a:cubicBezTo>
                    <a:pt x="2792" y="1241"/>
                    <a:pt x="2816" y="1211"/>
                    <a:pt x="2816" y="1199"/>
                  </a:cubicBezTo>
                  <a:cubicBezTo>
                    <a:pt x="2810" y="1139"/>
                    <a:pt x="2768" y="1199"/>
                    <a:pt x="2738" y="1204"/>
                  </a:cubicBezTo>
                  <a:cubicBezTo>
                    <a:pt x="2630" y="1241"/>
                    <a:pt x="2630" y="1169"/>
                    <a:pt x="2690" y="1115"/>
                  </a:cubicBezTo>
                  <a:cubicBezTo>
                    <a:pt x="2714" y="1091"/>
                    <a:pt x="2756" y="1109"/>
                    <a:pt x="2792" y="1073"/>
                  </a:cubicBezTo>
                  <a:cubicBezTo>
                    <a:pt x="2810" y="1061"/>
                    <a:pt x="2846" y="1055"/>
                    <a:pt x="2876" y="1067"/>
                  </a:cubicBezTo>
                  <a:cubicBezTo>
                    <a:pt x="2894" y="1073"/>
                    <a:pt x="2918" y="1085"/>
                    <a:pt x="2930" y="1097"/>
                  </a:cubicBezTo>
                  <a:cubicBezTo>
                    <a:pt x="2936" y="1109"/>
                    <a:pt x="2936" y="1121"/>
                    <a:pt x="2948" y="1127"/>
                  </a:cubicBezTo>
                  <a:cubicBezTo>
                    <a:pt x="2954" y="1127"/>
                    <a:pt x="3044" y="1127"/>
                    <a:pt x="2990" y="1157"/>
                  </a:cubicBezTo>
                  <a:cubicBezTo>
                    <a:pt x="2960" y="1169"/>
                    <a:pt x="2930" y="1193"/>
                    <a:pt x="2924" y="1228"/>
                  </a:cubicBezTo>
                  <a:cubicBezTo>
                    <a:pt x="2918" y="1306"/>
                    <a:pt x="3092" y="1204"/>
                    <a:pt x="3080" y="1252"/>
                  </a:cubicBezTo>
                  <a:cubicBezTo>
                    <a:pt x="3068" y="1294"/>
                    <a:pt x="3020" y="1360"/>
                    <a:pt x="3098" y="1360"/>
                  </a:cubicBezTo>
                  <a:cubicBezTo>
                    <a:pt x="3134" y="1366"/>
                    <a:pt x="3140" y="1366"/>
                    <a:pt x="3152" y="1402"/>
                  </a:cubicBezTo>
                  <a:cubicBezTo>
                    <a:pt x="3164" y="1438"/>
                    <a:pt x="3188" y="1408"/>
                    <a:pt x="3194" y="1384"/>
                  </a:cubicBezTo>
                  <a:cubicBezTo>
                    <a:pt x="3212" y="1348"/>
                    <a:pt x="3200" y="1294"/>
                    <a:pt x="3242" y="1283"/>
                  </a:cubicBezTo>
                  <a:cubicBezTo>
                    <a:pt x="3278" y="1270"/>
                    <a:pt x="3319" y="1222"/>
                    <a:pt x="3350" y="1211"/>
                  </a:cubicBezTo>
                  <a:lnTo>
                    <a:pt x="3350" y="1211"/>
                  </a:lnTo>
                  <a:cubicBezTo>
                    <a:pt x="3350" y="1204"/>
                    <a:pt x="3355" y="1193"/>
                    <a:pt x="3350" y="1193"/>
                  </a:cubicBezTo>
                  <a:cubicBezTo>
                    <a:pt x="3350" y="1187"/>
                    <a:pt x="3355" y="1181"/>
                    <a:pt x="3361" y="1181"/>
                  </a:cubicBezTo>
                  <a:lnTo>
                    <a:pt x="3367" y="1181"/>
                  </a:lnTo>
                  <a:cubicBezTo>
                    <a:pt x="3379" y="1127"/>
                    <a:pt x="3302" y="1133"/>
                    <a:pt x="3278" y="1091"/>
                  </a:cubicBezTo>
                  <a:cubicBezTo>
                    <a:pt x="3254" y="1061"/>
                    <a:pt x="3224" y="1031"/>
                    <a:pt x="3194" y="1007"/>
                  </a:cubicBezTo>
                  <a:cubicBezTo>
                    <a:pt x="3170" y="995"/>
                    <a:pt x="3152" y="953"/>
                    <a:pt x="3134" y="941"/>
                  </a:cubicBezTo>
                  <a:cubicBezTo>
                    <a:pt x="3104" y="929"/>
                    <a:pt x="3104" y="821"/>
                    <a:pt x="3134" y="815"/>
                  </a:cubicBezTo>
                  <a:cubicBezTo>
                    <a:pt x="3002" y="731"/>
                    <a:pt x="3002" y="731"/>
                    <a:pt x="3002" y="731"/>
                  </a:cubicBezTo>
                  <a:cubicBezTo>
                    <a:pt x="2942" y="695"/>
                    <a:pt x="2852" y="659"/>
                    <a:pt x="2810" y="599"/>
                  </a:cubicBezTo>
                  <a:cubicBezTo>
                    <a:pt x="2768" y="569"/>
                    <a:pt x="2738" y="527"/>
                    <a:pt x="2690" y="503"/>
                  </a:cubicBezTo>
                  <a:cubicBezTo>
                    <a:pt x="2642" y="479"/>
                    <a:pt x="2588" y="461"/>
                    <a:pt x="2546" y="432"/>
                  </a:cubicBezTo>
                  <a:cubicBezTo>
                    <a:pt x="2511" y="408"/>
                    <a:pt x="2498" y="402"/>
                    <a:pt x="2456" y="390"/>
                  </a:cubicBezTo>
                  <a:cubicBezTo>
                    <a:pt x="2421" y="378"/>
                    <a:pt x="2397" y="330"/>
                    <a:pt x="2367" y="330"/>
                  </a:cubicBezTo>
                  <a:cubicBezTo>
                    <a:pt x="2319" y="330"/>
                    <a:pt x="2259" y="294"/>
                    <a:pt x="2247" y="240"/>
                  </a:cubicBezTo>
                  <a:cubicBezTo>
                    <a:pt x="2241" y="222"/>
                    <a:pt x="2241" y="210"/>
                    <a:pt x="2241" y="204"/>
                  </a:cubicBezTo>
                  <a:cubicBezTo>
                    <a:pt x="2247" y="204"/>
                    <a:pt x="2241" y="204"/>
                    <a:pt x="2241" y="198"/>
                  </a:cubicBezTo>
                  <a:cubicBezTo>
                    <a:pt x="2235" y="192"/>
                    <a:pt x="2229" y="186"/>
                    <a:pt x="2223" y="186"/>
                  </a:cubicBezTo>
                  <a:cubicBezTo>
                    <a:pt x="2205" y="180"/>
                    <a:pt x="2193" y="174"/>
                    <a:pt x="2175" y="174"/>
                  </a:cubicBezTo>
                  <a:cubicBezTo>
                    <a:pt x="2163" y="174"/>
                    <a:pt x="2151" y="174"/>
                    <a:pt x="2139" y="180"/>
                  </a:cubicBezTo>
                  <a:cubicBezTo>
                    <a:pt x="2115" y="186"/>
                    <a:pt x="2067" y="228"/>
                    <a:pt x="2043" y="198"/>
                  </a:cubicBezTo>
                  <a:cubicBezTo>
                    <a:pt x="2037" y="192"/>
                    <a:pt x="2025" y="186"/>
                    <a:pt x="2013" y="180"/>
                  </a:cubicBezTo>
                  <a:cubicBezTo>
                    <a:pt x="1977" y="168"/>
                    <a:pt x="1899" y="120"/>
                    <a:pt x="1869" y="108"/>
                  </a:cubicBezTo>
                  <a:cubicBezTo>
                    <a:pt x="1821" y="90"/>
                    <a:pt x="1767" y="108"/>
                    <a:pt x="1725" y="84"/>
                  </a:cubicBezTo>
                  <a:cubicBezTo>
                    <a:pt x="1618" y="24"/>
                    <a:pt x="1474" y="90"/>
                    <a:pt x="1384" y="138"/>
                  </a:cubicBezTo>
                  <a:cubicBezTo>
                    <a:pt x="1324" y="174"/>
                    <a:pt x="1276" y="228"/>
                    <a:pt x="1216" y="252"/>
                  </a:cubicBezTo>
                  <a:cubicBezTo>
                    <a:pt x="1192" y="264"/>
                    <a:pt x="1144" y="288"/>
                    <a:pt x="1114" y="288"/>
                  </a:cubicBezTo>
                  <a:cubicBezTo>
                    <a:pt x="1084" y="288"/>
                    <a:pt x="1060" y="294"/>
                    <a:pt x="1030" y="300"/>
                  </a:cubicBezTo>
                  <a:cubicBezTo>
                    <a:pt x="982" y="306"/>
                    <a:pt x="958" y="258"/>
                    <a:pt x="916" y="258"/>
                  </a:cubicBezTo>
                  <a:lnTo>
                    <a:pt x="916" y="258"/>
                  </a:lnTo>
                  <a:cubicBezTo>
                    <a:pt x="905" y="264"/>
                    <a:pt x="839" y="282"/>
                    <a:pt x="826" y="270"/>
                  </a:cubicBezTo>
                  <a:cubicBezTo>
                    <a:pt x="803" y="258"/>
                    <a:pt x="815" y="240"/>
                    <a:pt x="815" y="222"/>
                  </a:cubicBezTo>
                  <a:cubicBezTo>
                    <a:pt x="821" y="192"/>
                    <a:pt x="749" y="150"/>
                    <a:pt x="725" y="138"/>
                  </a:cubicBezTo>
                  <a:cubicBezTo>
                    <a:pt x="701" y="126"/>
                    <a:pt x="677" y="114"/>
                    <a:pt x="641" y="114"/>
                  </a:cubicBezTo>
                  <a:cubicBezTo>
                    <a:pt x="575" y="102"/>
                    <a:pt x="575" y="102"/>
                    <a:pt x="575" y="102"/>
                  </a:cubicBezTo>
                  <a:lnTo>
                    <a:pt x="575" y="102"/>
                  </a:lnTo>
                  <a:cubicBezTo>
                    <a:pt x="575" y="114"/>
                    <a:pt x="575" y="126"/>
                    <a:pt x="569" y="138"/>
                  </a:cubicBezTo>
                  <a:cubicBezTo>
                    <a:pt x="551" y="138"/>
                    <a:pt x="533" y="132"/>
                    <a:pt x="509" y="120"/>
                  </a:cubicBezTo>
                  <a:cubicBezTo>
                    <a:pt x="431" y="72"/>
                    <a:pt x="431" y="36"/>
                    <a:pt x="329" y="24"/>
                  </a:cubicBezTo>
                  <a:cubicBezTo>
                    <a:pt x="317" y="24"/>
                    <a:pt x="305" y="24"/>
                    <a:pt x="287" y="24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21" y="42"/>
                    <a:pt x="197" y="42"/>
                    <a:pt x="185" y="36"/>
                  </a:cubicBezTo>
                  <a:cubicBezTo>
                    <a:pt x="167" y="24"/>
                    <a:pt x="143" y="0"/>
                    <a:pt x="125" y="12"/>
                  </a:cubicBezTo>
                  <a:cubicBezTo>
                    <a:pt x="95" y="24"/>
                    <a:pt x="77" y="72"/>
                    <a:pt x="42" y="72"/>
                  </a:cubicBezTo>
                  <a:cubicBezTo>
                    <a:pt x="42" y="72"/>
                    <a:pt x="6" y="66"/>
                    <a:pt x="18" y="66"/>
                  </a:cubicBezTo>
                  <a:cubicBezTo>
                    <a:pt x="12" y="54"/>
                    <a:pt x="6" y="48"/>
                    <a:pt x="0" y="36"/>
                  </a:cubicBezTo>
                  <a:lnTo>
                    <a:pt x="0" y="36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6" y="114"/>
                    <a:pt x="0" y="114"/>
                  </a:cubicBezTo>
                  <a:cubicBezTo>
                    <a:pt x="6" y="132"/>
                    <a:pt x="48" y="144"/>
                    <a:pt x="59" y="150"/>
                  </a:cubicBezTo>
                  <a:cubicBezTo>
                    <a:pt x="66" y="198"/>
                    <a:pt x="143" y="300"/>
                    <a:pt x="179" y="324"/>
                  </a:cubicBezTo>
                  <a:cubicBezTo>
                    <a:pt x="191" y="336"/>
                    <a:pt x="251" y="342"/>
                    <a:pt x="263" y="336"/>
                  </a:cubicBezTo>
                  <a:cubicBezTo>
                    <a:pt x="305" y="330"/>
                    <a:pt x="299" y="330"/>
                    <a:pt x="335" y="360"/>
                  </a:cubicBezTo>
                  <a:cubicBezTo>
                    <a:pt x="347" y="366"/>
                    <a:pt x="491" y="294"/>
                    <a:pt x="503" y="276"/>
                  </a:cubicBezTo>
                  <a:cubicBezTo>
                    <a:pt x="545" y="216"/>
                    <a:pt x="521" y="192"/>
                    <a:pt x="611" y="192"/>
                  </a:cubicBezTo>
                  <a:cubicBezTo>
                    <a:pt x="635" y="192"/>
                    <a:pt x="617" y="282"/>
                    <a:pt x="665" y="294"/>
                  </a:cubicBezTo>
                  <a:cubicBezTo>
                    <a:pt x="761" y="330"/>
                    <a:pt x="677" y="413"/>
                    <a:pt x="653" y="468"/>
                  </a:cubicBezTo>
                  <a:cubicBezTo>
                    <a:pt x="623" y="527"/>
                    <a:pt x="623" y="527"/>
                    <a:pt x="623" y="527"/>
                  </a:cubicBezTo>
                  <a:cubicBezTo>
                    <a:pt x="617" y="545"/>
                    <a:pt x="599" y="659"/>
                    <a:pt x="557" y="599"/>
                  </a:cubicBezTo>
                  <a:cubicBezTo>
                    <a:pt x="551" y="587"/>
                    <a:pt x="551" y="539"/>
                    <a:pt x="539" y="539"/>
                  </a:cubicBezTo>
                  <a:cubicBezTo>
                    <a:pt x="491" y="539"/>
                    <a:pt x="413" y="474"/>
                    <a:pt x="371" y="497"/>
                  </a:cubicBezTo>
                  <a:cubicBezTo>
                    <a:pt x="347" y="509"/>
                    <a:pt x="335" y="563"/>
                    <a:pt x="347" y="581"/>
                  </a:cubicBezTo>
                  <a:cubicBezTo>
                    <a:pt x="365" y="623"/>
                    <a:pt x="431" y="641"/>
                    <a:pt x="461" y="665"/>
                  </a:cubicBezTo>
                  <a:cubicBezTo>
                    <a:pt x="497" y="659"/>
                    <a:pt x="575" y="695"/>
                    <a:pt x="599" y="713"/>
                  </a:cubicBezTo>
                  <a:cubicBezTo>
                    <a:pt x="635" y="743"/>
                    <a:pt x="593" y="767"/>
                    <a:pt x="665" y="761"/>
                  </a:cubicBezTo>
                  <a:cubicBezTo>
                    <a:pt x="701" y="761"/>
                    <a:pt x="845" y="827"/>
                    <a:pt x="785" y="851"/>
                  </a:cubicBezTo>
                  <a:cubicBezTo>
                    <a:pt x="719" y="881"/>
                    <a:pt x="725" y="863"/>
                    <a:pt x="749" y="929"/>
                  </a:cubicBezTo>
                  <a:cubicBezTo>
                    <a:pt x="773" y="1019"/>
                    <a:pt x="749" y="1067"/>
                    <a:pt x="868" y="1067"/>
                  </a:cubicBezTo>
                  <a:cubicBezTo>
                    <a:pt x="940" y="1073"/>
                    <a:pt x="1048" y="1055"/>
                    <a:pt x="1018" y="1151"/>
                  </a:cubicBezTo>
                  <a:cubicBezTo>
                    <a:pt x="1012" y="1199"/>
                    <a:pt x="1000" y="1259"/>
                    <a:pt x="1000" y="1300"/>
                  </a:cubicBezTo>
                  <a:cubicBezTo>
                    <a:pt x="1000" y="1342"/>
                    <a:pt x="988" y="1354"/>
                    <a:pt x="970" y="1384"/>
                  </a:cubicBezTo>
                  <a:cubicBezTo>
                    <a:pt x="952" y="1408"/>
                    <a:pt x="1018" y="1504"/>
                    <a:pt x="1024" y="1534"/>
                  </a:cubicBezTo>
                  <a:cubicBezTo>
                    <a:pt x="1036" y="1600"/>
                    <a:pt x="1030" y="1642"/>
                    <a:pt x="1102" y="1654"/>
                  </a:cubicBezTo>
                  <a:cubicBezTo>
                    <a:pt x="1120" y="1654"/>
                    <a:pt x="1144" y="1648"/>
                    <a:pt x="1156" y="1660"/>
                  </a:cubicBezTo>
                  <a:cubicBezTo>
                    <a:pt x="1174" y="1678"/>
                    <a:pt x="1138" y="1684"/>
                    <a:pt x="1126" y="1684"/>
                  </a:cubicBezTo>
                  <a:cubicBezTo>
                    <a:pt x="1108" y="1684"/>
                    <a:pt x="1090" y="1678"/>
                    <a:pt x="1072" y="1678"/>
                  </a:cubicBezTo>
                  <a:cubicBezTo>
                    <a:pt x="1072" y="1714"/>
                    <a:pt x="1096" y="1744"/>
                    <a:pt x="1078" y="1786"/>
                  </a:cubicBezTo>
                  <a:cubicBezTo>
                    <a:pt x="1072" y="1804"/>
                    <a:pt x="1048" y="1840"/>
                    <a:pt x="1048" y="1858"/>
                  </a:cubicBezTo>
                  <a:cubicBezTo>
                    <a:pt x="1042" y="1900"/>
                    <a:pt x="1144" y="1900"/>
                    <a:pt x="1168" y="1942"/>
                  </a:cubicBezTo>
                  <a:cubicBezTo>
                    <a:pt x="1174" y="1954"/>
                    <a:pt x="1228" y="2013"/>
                    <a:pt x="1240" y="203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5" name="Freeform 130">
              <a:extLst>
                <a:ext uri="{FF2B5EF4-FFF2-40B4-BE49-F238E27FC236}">
                  <a16:creationId xmlns:a16="http://schemas.microsoft.com/office/drawing/2014/main" id="{178423FE-F468-8149-910C-7725032F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29" y="4468788"/>
              <a:ext cx="1460469" cy="1822766"/>
            </a:xfrm>
            <a:custGeom>
              <a:avLst/>
              <a:gdLst>
                <a:gd name="T0" fmla="*/ 1199 w 2740"/>
                <a:gd name="T1" fmla="*/ 258 h 3417"/>
                <a:gd name="T2" fmla="*/ 1073 w 2740"/>
                <a:gd name="T3" fmla="*/ 324 h 3417"/>
                <a:gd name="T4" fmla="*/ 1007 w 2740"/>
                <a:gd name="T5" fmla="*/ 599 h 3417"/>
                <a:gd name="T6" fmla="*/ 989 w 2740"/>
                <a:gd name="T7" fmla="*/ 761 h 3417"/>
                <a:gd name="T8" fmla="*/ 857 w 2740"/>
                <a:gd name="T9" fmla="*/ 833 h 3417"/>
                <a:gd name="T10" fmla="*/ 833 w 2740"/>
                <a:gd name="T11" fmla="*/ 659 h 3417"/>
                <a:gd name="T12" fmla="*/ 929 w 2740"/>
                <a:gd name="T13" fmla="*/ 581 h 3417"/>
                <a:gd name="T14" fmla="*/ 821 w 2740"/>
                <a:gd name="T15" fmla="*/ 414 h 3417"/>
                <a:gd name="T16" fmla="*/ 594 w 2740"/>
                <a:gd name="T17" fmla="*/ 515 h 3417"/>
                <a:gd name="T18" fmla="*/ 522 w 2740"/>
                <a:gd name="T19" fmla="*/ 695 h 3417"/>
                <a:gd name="T20" fmla="*/ 599 w 2740"/>
                <a:gd name="T21" fmla="*/ 743 h 3417"/>
                <a:gd name="T22" fmla="*/ 306 w 2740"/>
                <a:gd name="T23" fmla="*/ 803 h 3417"/>
                <a:gd name="T24" fmla="*/ 234 w 2740"/>
                <a:gd name="T25" fmla="*/ 983 h 3417"/>
                <a:gd name="T26" fmla="*/ 42 w 2740"/>
                <a:gd name="T27" fmla="*/ 1264 h 3417"/>
                <a:gd name="T28" fmla="*/ 120 w 2740"/>
                <a:gd name="T29" fmla="*/ 1498 h 3417"/>
                <a:gd name="T30" fmla="*/ 162 w 2740"/>
                <a:gd name="T31" fmla="*/ 1768 h 3417"/>
                <a:gd name="T32" fmla="*/ 180 w 2740"/>
                <a:gd name="T33" fmla="*/ 1959 h 3417"/>
                <a:gd name="T34" fmla="*/ 324 w 2740"/>
                <a:gd name="T35" fmla="*/ 2349 h 3417"/>
                <a:gd name="T36" fmla="*/ 312 w 2740"/>
                <a:gd name="T37" fmla="*/ 2553 h 3417"/>
                <a:gd name="T38" fmla="*/ 186 w 2740"/>
                <a:gd name="T39" fmla="*/ 2583 h 3417"/>
                <a:gd name="T40" fmla="*/ 228 w 2740"/>
                <a:gd name="T41" fmla="*/ 2763 h 3417"/>
                <a:gd name="T42" fmla="*/ 264 w 2740"/>
                <a:gd name="T43" fmla="*/ 2864 h 3417"/>
                <a:gd name="T44" fmla="*/ 312 w 2740"/>
                <a:gd name="T45" fmla="*/ 3008 h 3417"/>
                <a:gd name="T46" fmla="*/ 995 w 2740"/>
                <a:gd name="T47" fmla="*/ 3056 h 3417"/>
                <a:gd name="T48" fmla="*/ 1211 w 2740"/>
                <a:gd name="T49" fmla="*/ 3344 h 3417"/>
                <a:gd name="T50" fmla="*/ 1492 w 2740"/>
                <a:gd name="T51" fmla="*/ 3398 h 3417"/>
                <a:gd name="T52" fmla="*/ 1642 w 2740"/>
                <a:gd name="T53" fmla="*/ 3110 h 3417"/>
                <a:gd name="T54" fmla="*/ 1924 w 2740"/>
                <a:gd name="T55" fmla="*/ 2906 h 3417"/>
                <a:gd name="T56" fmla="*/ 2164 w 2740"/>
                <a:gd name="T57" fmla="*/ 2858 h 3417"/>
                <a:gd name="T58" fmla="*/ 2409 w 2740"/>
                <a:gd name="T59" fmla="*/ 2798 h 3417"/>
                <a:gd name="T60" fmla="*/ 2541 w 2740"/>
                <a:gd name="T61" fmla="*/ 2607 h 3417"/>
                <a:gd name="T62" fmla="*/ 2655 w 2740"/>
                <a:gd name="T63" fmla="*/ 2487 h 3417"/>
                <a:gd name="T64" fmla="*/ 2703 w 2740"/>
                <a:gd name="T65" fmla="*/ 2319 h 3417"/>
                <a:gd name="T66" fmla="*/ 2607 w 2740"/>
                <a:gd name="T67" fmla="*/ 2085 h 3417"/>
                <a:gd name="T68" fmla="*/ 2523 w 2740"/>
                <a:gd name="T69" fmla="*/ 1930 h 3417"/>
                <a:gd name="T70" fmla="*/ 2427 w 2740"/>
                <a:gd name="T71" fmla="*/ 1666 h 3417"/>
                <a:gd name="T72" fmla="*/ 2457 w 2740"/>
                <a:gd name="T73" fmla="*/ 1642 h 3417"/>
                <a:gd name="T74" fmla="*/ 2355 w 2740"/>
                <a:gd name="T75" fmla="*/ 1288 h 3417"/>
                <a:gd name="T76" fmla="*/ 2104 w 2740"/>
                <a:gd name="T77" fmla="*/ 917 h 3417"/>
                <a:gd name="T78" fmla="*/ 1954 w 2740"/>
                <a:gd name="T79" fmla="*/ 701 h 3417"/>
                <a:gd name="T80" fmla="*/ 1726 w 2740"/>
                <a:gd name="T81" fmla="*/ 485 h 3417"/>
                <a:gd name="T82" fmla="*/ 1978 w 2740"/>
                <a:gd name="T83" fmla="*/ 515 h 3417"/>
                <a:gd name="T84" fmla="*/ 1966 w 2740"/>
                <a:gd name="T85" fmla="*/ 180 h 3417"/>
                <a:gd name="T86" fmla="*/ 1618 w 2740"/>
                <a:gd name="T87" fmla="*/ 324 h 3417"/>
                <a:gd name="T88" fmla="*/ 1355 w 2740"/>
                <a:gd name="T89" fmla="*/ 102 h 3417"/>
                <a:gd name="T90" fmla="*/ 1355 w 2740"/>
                <a:gd name="T91" fmla="*/ 24 h 3417"/>
                <a:gd name="T92" fmla="*/ 1277 w 2740"/>
                <a:gd name="T93" fmla="*/ 6 h 3417"/>
                <a:gd name="T94" fmla="*/ 1115 w 2740"/>
                <a:gd name="T95" fmla="*/ 138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0" h="3417">
                  <a:moveTo>
                    <a:pt x="1115" y="138"/>
                  </a:moveTo>
                  <a:lnTo>
                    <a:pt x="1115" y="138"/>
                  </a:lnTo>
                  <a:cubicBezTo>
                    <a:pt x="1121" y="210"/>
                    <a:pt x="1145" y="216"/>
                    <a:pt x="1199" y="258"/>
                  </a:cubicBezTo>
                  <a:cubicBezTo>
                    <a:pt x="1247" y="294"/>
                    <a:pt x="1181" y="366"/>
                    <a:pt x="1139" y="366"/>
                  </a:cubicBezTo>
                  <a:cubicBezTo>
                    <a:pt x="1025" y="372"/>
                    <a:pt x="1181" y="324"/>
                    <a:pt x="1133" y="270"/>
                  </a:cubicBezTo>
                  <a:cubicBezTo>
                    <a:pt x="1109" y="246"/>
                    <a:pt x="1079" y="312"/>
                    <a:pt x="1073" y="324"/>
                  </a:cubicBezTo>
                  <a:cubicBezTo>
                    <a:pt x="1031" y="408"/>
                    <a:pt x="1151" y="504"/>
                    <a:pt x="1079" y="563"/>
                  </a:cubicBezTo>
                  <a:cubicBezTo>
                    <a:pt x="1043" y="575"/>
                    <a:pt x="1043" y="575"/>
                    <a:pt x="1043" y="575"/>
                  </a:cubicBezTo>
                  <a:cubicBezTo>
                    <a:pt x="1031" y="581"/>
                    <a:pt x="1019" y="587"/>
                    <a:pt x="1007" y="599"/>
                  </a:cubicBezTo>
                  <a:lnTo>
                    <a:pt x="1007" y="599"/>
                  </a:lnTo>
                  <a:cubicBezTo>
                    <a:pt x="1019" y="629"/>
                    <a:pt x="1019" y="647"/>
                    <a:pt x="1001" y="671"/>
                  </a:cubicBezTo>
                  <a:cubicBezTo>
                    <a:pt x="983" y="701"/>
                    <a:pt x="1013" y="737"/>
                    <a:pt x="989" y="761"/>
                  </a:cubicBezTo>
                  <a:cubicBezTo>
                    <a:pt x="965" y="779"/>
                    <a:pt x="953" y="785"/>
                    <a:pt x="941" y="809"/>
                  </a:cubicBezTo>
                  <a:cubicBezTo>
                    <a:pt x="929" y="833"/>
                    <a:pt x="923" y="881"/>
                    <a:pt x="899" y="893"/>
                  </a:cubicBezTo>
                  <a:cubicBezTo>
                    <a:pt x="875" y="905"/>
                    <a:pt x="869" y="845"/>
                    <a:pt x="857" y="833"/>
                  </a:cubicBezTo>
                  <a:cubicBezTo>
                    <a:pt x="851" y="815"/>
                    <a:pt x="857" y="791"/>
                    <a:pt x="845" y="773"/>
                  </a:cubicBezTo>
                  <a:cubicBezTo>
                    <a:pt x="821" y="749"/>
                    <a:pt x="815" y="755"/>
                    <a:pt x="815" y="713"/>
                  </a:cubicBezTo>
                  <a:cubicBezTo>
                    <a:pt x="815" y="689"/>
                    <a:pt x="809" y="671"/>
                    <a:pt x="833" y="659"/>
                  </a:cubicBezTo>
                  <a:cubicBezTo>
                    <a:pt x="851" y="647"/>
                    <a:pt x="881" y="629"/>
                    <a:pt x="893" y="611"/>
                  </a:cubicBezTo>
                  <a:cubicBezTo>
                    <a:pt x="929" y="581"/>
                    <a:pt x="929" y="581"/>
                    <a:pt x="929" y="581"/>
                  </a:cubicBezTo>
                  <a:lnTo>
                    <a:pt x="929" y="581"/>
                  </a:lnTo>
                  <a:cubicBezTo>
                    <a:pt x="929" y="557"/>
                    <a:pt x="935" y="533"/>
                    <a:pt x="959" y="521"/>
                  </a:cubicBezTo>
                  <a:cubicBezTo>
                    <a:pt x="983" y="515"/>
                    <a:pt x="935" y="521"/>
                    <a:pt x="935" y="504"/>
                  </a:cubicBezTo>
                  <a:cubicBezTo>
                    <a:pt x="929" y="438"/>
                    <a:pt x="863" y="438"/>
                    <a:pt x="821" y="414"/>
                  </a:cubicBezTo>
                  <a:cubicBezTo>
                    <a:pt x="815" y="408"/>
                    <a:pt x="815" y="401"/>
                    <a:pt x="803" y="396"/>
                  </a:cubicBezTo>
                  <a:cubicBezTo>
                    <a:pt x="767" y="390"/>
                    <a:pt x="713" y="366"/>
                    <a:pt x="719" y="425"/>
                  </a:cubicBezTo>
                  <a:cubicBezTo>
                    <a:pt x="731" y="473"/>
                    <a:pt x="630" y="509"/>
                    <a:pt x="594" y="515"/>
                  </a:cubicBezTo>
                  <a:cubicBezTo>
                    <a:pt x="558" y="521"/>
                    <a:pt x="552" y="533"/>
                    <a:pt x="528" y="563"/>
                  </a:cubicBezTo>
                  <a:cubicBezTo>
                    <a:pt x="510" y="593"/>
                    <a:pt x="456" y="575"/>
                    <a:pt x="474" y="617"/>
                  </a:cubicBezTo>
                  <a:cubicBezTo>
                    <a:pt x="492" y="647"/>
                    <a:pt x="486" y="683"/>
                    <a:pt x="522" y="695"/>
                  </a:cubicBezTo>
                  <a:cubicBezTo>
                    <a:pt x="564" y="707"/>
                    <a:pt x="588" y="677"/>
                    <a:pt x="612" y="683"/>
                  </a:cubicBezTo>
                  <a:cubicBezTo>
                    <a:pt x="630" y="689"/>
                    <a:pt x="635" y="719"/>
                    <a:pt x="630" y="737"/>
                  </a:cubicBezTo>
                  <a:cubicBezTo>
                    <a:pt x="617" y="737"/>
                    <a:pt x="612" y="737"/>
                    <a:pt x="599" y="743"/>
                  </a:cubicBezTo>
                  <a:cubicBezTo>
                    <a:pt x="558" y="755"/>
                    <a:pt x="522" y="785"/>
                    <a:pt x="480" y="791"/>
                  </a:cubicBezTo>
                  <a:cubicBezTo>
                    <a:pt x="432" y="797"/>
                    <a:pt x="360" y="833"/>
                    <a:pt x="324" y="809"/>
                  </a:cubicBezTo>
                  <a:cubicBezTo>
                    <a:pt x="318" y="809"/>
                    <a:pt x="312" y="803"/>
                    <a:pt x="306" y="803"/>
                  </a:cubicBezTo>
                  <a:lnTo>
                    <a:pt x="306" y="803"/>
                  </a:lnTo>
                  <a:cubicBezTo>
                    <a:pt x="270" y="893"/>
                    <a:pt x="270" y="893"/>
                    <a:pt x="270" y="893"/>
                  </a:cubicBezTo>
                  <a:cubicBezTo>
                    <a:pt x="234" y="983"/>
                    <a:pt x="234" y="983"/>
                    <a:pt x="234" y="983"/>
                  </a:cubicBezTo>
                  <a:cubicBezTo>
                    <a:pt x="228" y="1007"/>
                    <a:pt x="204" y="1013"/>
                    <a:pt x="198" y="1031"/>
                  </a:cubicBezTo>
                  <a:cubicBezTo>
                    <a:pt x="198" y="1133"/>
                    <a:pt x="132" y="1013"/>
                    <a:pt x="138" y="1103"/>
                  </a:cubicBezTo>
                  <a:cubicBezTo>
                    <a:pt x="138" y="1199"/>
                    <a:pt x="12" y="1133"/>
                    <a:pt x="42" y="1264"/>
                  </a:cubicBezTo>
                  <a:cubicBezTo>
                    <a:pt x="48" y="1306"/>
                    <a:pt x="24" y="1336"/>
                    <a:pt x="66" y="1354"/>
                  </a:cubicBezTo>
                  <a:cubicBezTo>
                    <a:pt x="96" y="1360"/>
                    <a:pt x="132" y="1408"/>
                    <a:pt x="90" y="1432"/>
                  </a:cubicBezTo>
                  <a:cubicBezTo>
                    <a:pt x="48" y="1456"/>
                    <a:pt x="102" y="1480"/>
                    <a:pt x="120" y="1498"/>
                  </a:cubicBezTo>
                  <a:cubicBezTo>
                    <a:pt x="144" y="1516"/>
                    <a:pt x="162" y="1522"/>
                    <a:pt x="144" y="1552"/>
                  </a:cubicBezTo>
                  <a:cubicBezTo>
                    <a:pt x="114" y="1606"/>
                    <a:pt x="102" y="1636"/>
                    <a:pt x="150" y="1684"/>
                  </a:cubicBezTo>
                  <a:cubicBezTo>
                    <a:pt x="186" y="1714"/>
                    <a:pt x="174" y="1732"/>
                    <a:pt x="162" y="1768"/>
                  </a:cubicBezTo>
                  <a:cubicBezTo>
                    <a:pt x="150" y="1792"/>
                    <a:pt x="162" y="1810"/>
                    <a:pt x="138" y="1828"/>
                  </a:cubicBezTo>
                  <a:cubicBezTo>
                    <a:pt x="120" y="1840"/>
                    <a:pt x="108" y="1846"/>
                    <a:pt x="84" y="1852"/>
                  </a:cubicBezTo>
                  <a:cubicBezTo>
                    <a:pt x="0" y="1894"/>
                    <a:pt x="210" y="1912"/>
                    <a:pt x="180" y="1959"/>
                  </a:cubicBezTo>
                  <a:cubicBezTo>
                    <a:pt x="192" y="2014"/>
                    <a:pt x="222" y="2031"/>
                    <a:pt x="258" y="2061"/>
                  </a:cubicBezTo>
                  <a:cubicBezTo>
                    <a:pt x="282" y="2079"/>
                    <a:pt x="216" y="2199"/>
                    <a:pt x="252" y="2235"/>
                  </a:cubicBezTo>
                  <a:cubicBezTo>
                    <a:pt x="282" y="2265"/>
                    <a:pt x="282" y="2349"/>
                    <a:pt x="324" y="2349"/>
                  </a:cubicBezTo>
                  <a:cubicBezTo>
                    <a:pt x="360" y="2349"/>
                    <a:pt x="498" y="2253"/>
                    <a:pt x="432" y="2361"/>
                  </a:cubicBezTo>
                  <a:cubicBezTo>
                    <a:pt x="414" y="2385"/>
                    <a:pt x="366" y="2409"/>
                    <a:pt x="360" y="2445"/>
                  </a:cubicBezTo>
                  <a:cubicBezTo>
                    <a:pt x="354" y="2493"/>
                    <a:pt x="372" y="2511"/>
                    <a:pt x="312" y="2553"/>
                  </a:cubicBezTo>
                  <a:cubicBezTo>
                    <a:pt x="306" y="2553"/>
                    <a:pt x="294" y="2553"/>
                    <a:pt x="288" y="2559"/>
                  </a:cubicBezTo>
                  <a:cubicBezTo>
                    <a:pt x="270" y="2571"/>
                    <a:pt x="270" y="2571"/>
                    <a:pt x="252" y="2583"/>
                  </a:cubicBezTo>
                  <a:cubicBezTo>
                    <a:pt x="234" y="2589"/>
                    <a:pt x="204" y="2577"/>
                    <a:pt x="186" y="2583"/>
                  </a:cubicBezTo>
                  <a:cubicBezTo>
                    <a:pt x="162" y="2589"/>
                    <a:pt x="180" y="2613"/>
                    <a:pt x="192" y="2631"/>
                  </a:cubicBezTo>
                  <a:cubicBezTo>
                    <a:pt x="216" y="2661"/>
                    <a:pt x="222" y="2673"/>
                    <a:pt x="222" y="2715"/>
                  </a:cubicBezTo>
                  <a:cubicBezTo>
                    <a:pt x="222" y="2733"/>
                    <a:pt x="222" y="2750"/>
                    <a:pt x="228" y="2763"/>
                  </a:cubicBezTo>
                  <a:cubicBezTo>
                    <a:pt x="234" y="2787"/>
                    <a:pt x="246" y="2805"/>
                    <a:pt x="240" y="2829"/>
                  </a:cubicBezTo>
                  <a:cubicBezTo>
                    <a:pt x="264" y="2864"/>
                    <a:pt x="264" y="2864"/>
                    <a:pt x="264" y="2864"/>
                  </a:cubicBezTo>
                  <a:lnTo>
                    <a:pt x="264" y="2864"/>
                  </a:lnTo>
                  <a:cubicBezTo>
                    <a:pt x="264" y="2870"/>
                    <a:pt x="276" y="2882"/>
                    <a:pt x="282" y="2888"/>
                  </a:cubicBezTo>
                  <a:cubicBezTo>
                    <a:pt x="282" y="2912"/>
                    <a:pt x="288" y="2930"/>
                    <a:pt x="288" y="2954"/>
                  </a:cubicBezTo>
                  <a:cubicBezTo>
                    <a:pt x="288" y="2966"/>
                    <a:pt x="288" y="3014"/>
                    <a:pt x="312" y="3008"/>
                  </a:cubicBezTo>
                  <a:cubicBezTo>
                    <a:pt x="360" y="3014"/>
                    <a:pt x="402" y="3008"/>
                    <a:pt x="444" y="3038"/>
                  </a:cubicBezTo>
                  <a:cubicBezTo>
                    <a:pt x="522" y="3086"/>
                    <a:pt x="546" y="3146"/>
                    <a:pt x="647" y="3104"/>
                  </a:cubicBezTo>
                  <a:cubicBezTo>
                    <a:pt x="767" y="3062"/>
                    <a:pt x="863" y="2978"/>
                    <a:pt x="995" y="3056"/>
                  </a:cubicBezTo>
                  <a:cubicBezTo>
                    <a:pt x="1031" y="3074"/>
                    <a:pt x="1037" y="3164"/>
                    <a:pt x="1091" y="3146"/>
                  </a:cubicBezTo>
                  <a:cubicBezTo>
                    <a:pt x="1151" y="3128"/>
                    <a:pt x="1175" y="3176"/>
                    <a:pt x="1175" y="3230"/>
                  </a:cubicBezTo>
                  <a:cubicBezTo>
                    <a:pt x="1169" y="3248"/>
                    <a:pt x="1193" y="3338"/>
                    <a:pt x="1211" y="3344"/>
                  </a:cubicBezTo>
                  <a:cubicBezTo>
                    <a:pt x="1229" y="3350"/>
                    <a:pt x="1277" y="3344"/>
                    <a:pt x="1301" y="3344"/>
                  </a:cubicBezTo>
                  <a:cubicBezTo>
                    <a:pt x="1379" y="3344"/>
                    <a:pt x="1319" y="3380"/>
                    <a:pt x="1355" y="3398"/>
                  </a:cubicBezTo>
                  <a:cubicBezTo>
                    <a:pt x="1390" y="3416"/>
                    <a:pt x="1462" y="3416"/>
                    <a:pt x="1492" y="3398"/>
                  </a:cubicBezTo>
                  <a:lnTo>
                    <a:pt x="1492" y="3398"/>
                  </a:lnTo>
                  <a:cubicBezTo>
                    <a:pt x="1474" y="3362"/>
                    <a:pt x="1438" y="3314"/>
                    <a:pt x="1438" y="3272"/>
                  </a:cubicBezTo>
                  <a:cubicBezTo>
                    <a:pt x="1438" y="3188"/>
                    <a:pt x="1582" y="3140"/>
                    <a:pt x="1642" y="3110"/>
                  </a:cubicBezTo>
                  <a:cubicBezTo>
                    <a:pt x="1750" y="3062"/>
                    <a:pt x="1858" y="3038"/>
                    <a:pt x="1966" y="3008"/>
                  </a:cubicBezTo>
                  <a:cubicBezTo>
                    <a:pt x="1972" y="3008"/>
                    <a:pt x="1972" y="3008"/>
                    <a:pt x="1972" y="3008"/>
                  </a:cubicBezTo>
                  <a:cubicBezTo>
                    <a:pt x="1954" y="2972"/>
                    <a:pt x="1930" y="2942"/>
                    <a:pt x="1924" y="2906"/>
                  </a:cubicBezTo>
                  <a:cubicBezTo>
                    <a:pt x="1924" y="2882"/>
                    <a:pt x="1978" y="2852"/>
                    <a:pt x="1996" y="2846"/>
                  </a:cubicBezTo>
                  <a:cubicBezTo>
                    <a:pt x="2032" y="2829"/>
                    <a:pt x="2050" y="2840"/>
                    <a:pt x="2080" y="2852"/>
                  </a:cubicBezTo>
                  <a:cubicBezTo>
                    <a:pt x="2110" y="2870"/>
                    <a:pt x="2128" y="2858"/>
                    <a:pt x="2164" y="2858"/>
                  </a:cubicBezTo>
                  <a:cubicBezTo>
                    <a:pt x="2194" y="2858"/>
                    <a:pt x="2205" y="2882"/>
                    <a:pt x="2236" y="2882"/>
                  </a:cubicBezTo>
                  <a:cubicBezTo>
                    <a:pt x="2271" y="2888"/>
                    <a:pt x="2271" y="2852"/>
                    <a:pt x="2289" y="2834"/>
                  </a:cubicBezTo>
                  <a:cubicBezTo>
                    <a:pt x="2313" y="2816"/>
                    <a:pt x="2385" y="2787"/>
                    <a:pt x="2409" y="2798"/>
                  </a:cubicBezTo>
                  <a:cubicBezTo>
                    <a:pt x="2451" y="2816"/>
                    <a:pt x="2529" y="2768"/>
                    <a:pt x="2565" y="2733"/>
                  </a:cubicBezTo>
                  <a:cubicBezTo>
                    <a:pt x="2583" y="2709"/>
                    <a:pt x="2565" y="2697"/>
                    <a:pt x="2583" y="2673"/>
                  </a:cubicBezTo>
                  <a:cubicBezTo>
                    <a:pt x="2613" y="2631"/>
                    <a:pt x="2559" y="2637"/>
                    <a:pt x="2541" y="2607"/>
                  </a:cubicBezTo>
                  <a:cubicBezTo>
                    <a:pt x="2541" y="2607"/>
                    <a:pt x="2529" y="2589"/>
                    <a:pt x="2529" y="2577"/>
                  </a:cubicBezTo>
                  <a:cubicBezTo>
                    <a:pt x="2553" y="2577"/>
                    <a:pt x="2565" y="2595"/>
                    <a:pt x="2583" y="2571"/>
                  </a:cubicBezTo>
                  <a:cubicBezTo>
                    <a:pt x="2619" y="2541"/>
                    <a:pt x="2601" y="2493"/>
                    <a:pt x="2655" y="2487"/>
                  </a:cubicBezTo>
                  <a:cubicBezTo>
                    <a:pt x="2679" y="2481"/>
                    <a:pt x="2697" y="2487"/>
                    <a:pt x="2715" y="2457"/>
                  </a:cubicBezTo>
                  <a:cubicBezTo>
                    <a:pt x="2727" y="2433"/>
                    <a:pt x="2739" y="2421"/>
                    <a:pt x="2739" y="2391"/>
                  </a:cubicBezTo>
                  <a:cubicBezTo>
                    <a:pt x="2715" y="2391"/>
                    <a:pt x="2703" y="2337"/>
                    <a:pt x="2703" y="2319"/>
                  </a:cubicBezTo>
                  <a:cubicBezTo>
                    <a:pt x="2703" y="2277"/>
                    <a:pt x="2703" y="2247"/>
                    <a:pt x="2697" y="2211"/>
                  </a:cubicBezTo>
                  <a:cubicBezTo>
                    <a:pt x="2679" y="2163"/>
                    <a:pt x="2625" y="2139"/>
                    <a:pt x="2607" y="2091"/>
                  </a:cubicBezTo>
                  <a:lnTo>
                    <a:pt x="2607" y="2085"/>
                  </a:lnTo>
                  <a:cubicBezTo>
                    <a:pt x="2607" y="2067"/>
                    <a:pt x="2595" y="2038"/>
                    <a:pt x="2595" y="2020"/>
                  </a:cubicBezTo>
                  <a:lnTo>
                    <a:pt x="2595" y="2020"/>
                  </a:lnTo>
                  <a:cubicBezTo>
                    <a:pt x="2583" y="2001"/>
                    <a:pt x="2529" y="1942"/>
                    <a:pt x="2523" y="1930"/>
                  </a:cubicBezTo>
                  <a:cubicBezTo>
                    <a:pt x="2499" y="1888"/>
                    <a:pt x="2397" y="1888"/>
                    <a:pt x="2403" y="1846"/>
                  </a:cubicBezTo>
                  <a:cubicBezTo>
                    <a:pt x="2403" y="1828"/>
                    <a:pt x="2427" y="1792"/>
                    <a:pt x="2433" y="1774"/>
                  </a:cubicBezTo>
                  <a:cubicBezTo>
                    <a:pt x="2451" y="1732"/>
                    <a:pt x="2427" y="1702"/>
                    <a:pt x="2427" y="1666"/>
                  </a:cubicBezTo>
                  <a:cubicBezTo>
                    <a:pt x="2445" y="1666"/>
                    <a:pt x="2463" y="1672"/>
                    <a:pt x="2481" y="1672"/>
                  </a:cubicBezTo>
                  <a:cubicBezTo>
                    <a:pt x="2493" y="1672"/>
                    <a:pt x="2529" y="1666"/>
                    <a:pt x="2511" y="1648"/>
                  </a:cubicBezTo>
                  <a:cubicBezTo>
                    <a:pt x="2499" y="1636"/>
                    <a:pt x="2475" y="1642"/>
                    <a:pt x="2457" y="1642"/>
                  </a:cubicBezTo>
                  <a:cubicBezTo>
                    <a:pt x="2385" y="1630"/>
                    <a:pt x="2391" y="1588"/>
                    <a:pt x="2379" y="1522"/>
                  </a:cubicBezTo>
                  <a:cubicBezTo>
                    <a:pt x="2373" y="1492"/>
                    <a:pt x="2307" y="1396"/>
                    <a:pt x="2325" y="1372"/>
                  </a:cubicBezTo>
                  <a:cubicBezTo>
                    <a:pt x="2343" y="1342"/>
                    <a:pt x="2355" y="1330"/>
                    <a:pt x="2355" y="1288"/>
                  </a:cubicBezTo>
                  <a:cubicBezTo>
                    <a:pt x="2355" y="1247"/>
                    <a:pt x="2367" y="1187"/>
                    <a:pt x="2373" y="1139"/>
                  </a:cubicBezTo>
                  <a:cubicBezTo>
                    <a:pt x="2403" y="1043"/>
                    <a:pt x="2295" y="1061"/>
                    <a:pt x="2223" y="1055"/>
                  </a:cubicBezTo>
                  <a:cubicBezTo>
                    <a:pt x="2104" y="1055"/>
                    <a:pt x="2128" y="1007"/>
                    <a:pt x="2104" y="917"/>
                  </a:cubicBezTo>
                  <a:cubicBezTo>
                    <a:pt x="2080" y="851"/>
                    <a:pt x="2074" y="869"/>
                    <a:pt x="2140" y="839"/>
                  </a:cubicBezTo>
                  <a:cubicBezTo>
                    <a:pt x="2200" y="815"/>
                    <a:pt x="2056" y="749"/>
                    <a:pt x="2020" y="749"/>
                  </a:cubicBezTo>
                  <a:cubicBezTo>
                    <a:pt x="1948" y="755"/>
                    <a:pt x="1990" y="731"/>
                    <a:pt x="1954" y="701"/>
                  </a:cubicBezTo>
                  <a:cubicBezTo>
                    <a:pt x="1930" y="683"/>
                    <a:pt x="1852" y="647"/>
                    <a:pt x="1816" y="653"/>
                  </a:cubicBezTo>
                  <a:cubicBezTo>
                    <a:pt x="1786" y="629"/>
                    <a:pt x="1720" y="611"/>
                    <a:pt x="1702" y="569"/>
                  </a:cubicBezTo>
                  <a:cubicBezTo>
                    <a:pt x="1690" y="551"/>
                    <a:pt x="1702" y="497"/>
                    <a:pt x="1726" y="485"/>
                  </a:cubicBezTo>
                  <a:cubicBezTo>
                    <a:pt x="1768" y="462"/>
                    <a:pt x="1846" y="527"/>
                    <a:pt x="1894" y="527"/>
                  </a:cubicBezTo>
                  <a:cubicBezTo>
                    <a:pt x="1906" y="527"/>
                    <a:pt x="1906" y="575"/>
                    <a:pt x="1912" y="587"/>
                  </a:cubicBezTo>
                  <a:cubicBezTo>
                    <a:pt x="1954" y="647"/>
                    <a:pt x="1972" y="533"/>
                    <a:pt x="1978" y="515"/>
                  </a:cubicBezTo>
                  <a:cubicBezTo>
                    <a:pt x="2008" y="456"/>
                    <a:pt x="2008" y="456"/>
                    <a:pt x="2008" y="456"/>
                  </a:cubicBezTo>
                  <a:cubicBezTo>
                    <a:pt x="2032" y="401"/>
                    <a:pt x="2116" y="318"/>
                    <a:pt x="2020" y="282"/>
                  </a:cubicBezTo>
                  <a:cubicBezTo>
                    <a:pt x="1972" y="270"/>
                    <a:pt x="1990" y="180"/>
                    <a:pt x="1966" y="180"/>
                  </a:cubicBezTo>
                  <a:cubicBezTo>
                    <a:pt x="1876" y="180"/>
                    <a:pt x="1900" y="204"/>
                    <a:pt x="1858" y="264"/>
                  </a:cubicBezTo>
                  <a:cubicBezTo>
                    <a:pt x="1846" y="282"/>
                    <a:pt x="1702" y="354"/>
                    <a:pt x="1690" y="348"/>
                  </a:cubicBezTo>
                  <a:cubicBezTo>
                    <a:pt x="1654" y="318"/>
                    <a:pt x="1660" y="318"/>
                    <a:pt x="1618" y="324"/>
                  </a:cubicBezTo>
                  <a:cubicBezTo>
                    <a:pt x="1606" y="330"/>
                    <a:pt x="1546" y="324"/>
                    <a:pt x="1534" y="312"/>
                  </a:cubicBezTo>
                  <a:cubicBezTo>
                    <a:pt x="1498" y="288"/>
                    <a:pt x="1421" y="186"/>
                    <a:pt x="1414" y="138"/>
                  </a:cubicBezTo>
                  <a:cubicBezTo>
                    <a:pt x="1403" y="132"/>
                    <a:pt x="1361" y="120"/>
                    <a:pt x="1355" y="102"/>
                  </a:cubicBezTo>
                  <a:cubicBezTo>
                    <a:pt x="1361" y="102"/>
                    <a:pt x="1355" y="96"/>
                    <a:pt x="1355" y="96"/>
                  </a:cubicBezTo>
                  <a:cubicBezTo>
                    <a:pt x="1355" y="24"/>
                    <a:pt x="1355" y="24"/>
                    <a:pt x="1355" y="24"/>
                  </a:cubicBezTo>
                  <a:lnTo>
                    <a:pt x="1355" y="24"/>
                  </a:lnTo>
                  <a:cubicBezTo>
                    <a:pt x="1343" y="36"/>
                    <a:pt x="1319" y="36"/>
                    <a:pt x="1301" y="36"/>
                  </a:cubicBezTo>
                  <a:cubicBezTo>
                    <a:pt x="1301" y="30"/>
                    <a:pt x="1295" y="30"/>
                    <a:pt x="1295" y="30"/>
                  </a:cubicBezTo>
                  <a:cubicBezTo>
                    <a:pt x="1289" y="24"/>
                    <a:pt x="1283" y="12"/>
                    <a:pt x="1277" y="6"/>
                  </a:cubicBezTo>
                  <a:cubicBezTo>
                    <a:pt x="1265" y="0"/>
                    <a:pt x="1259" y="0"/>
                    <a:pt x="1247" y="0"/>
                  </a:cubicBezTo>
                  <a:cubicBezTo>
                    <a:pt x="1205" y="6"/>
                    <a:pt x="1169" y="84"/>
                    <a:pt x="1151" y="78"/>
                  </a:cubicBezTo>
                  <a:cubicBezTo>
                    <a:pt x="1115" y="138"/>
                    <a:pt x="1115" y="138"/>
                    <a:pt x="1115" y="13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FDD0E5DC-14CF-F640-B3FF-86D8EC8F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959" y="4078363"/>
              <a:ext cx="1110050" cy="872576"/>
            </a:xfrm>
            <a:custGeom>
              <a:avLst/>
              <a:gdLst>
                <a:gd name="T0" fmla="*/ 1444 w 2080"/>
                <a:gd name="T1" fmla="*/ 743 h 1637"/>
                <a:gd name="T2" fmla="*/ 1468 w 2080"/>
                <a:gd name="T3" fmla="*/ 593 h 1637"/>
                <a:gd name="T4" fmla="*/ 1402 w 2080"/>
                <a:gd name="T5" fmla="*/ 431 h 1637"/>
                <a:gd name="T6" fmla="*/ 1468 w 2080"/>
                <a:gd name="T7" fmla="*/ 336 h 1637"/>
                <a:gd name="T8" fmla="*/ 1271 w 2080"/>
                <a:gd name="T9" fmla="*/ 318 h 1637"/>
                <a:gd name="T10" fmla="*/ 1247 w 2080"/>
                <a:gd name="T11" fmla="*/ 144 h 1637"/>
                <a:gd name="T12" fmla="*/ 1133 w 2080"/>
                <a:gd name="T13" fmla="*/ 42 h 1637"/>
                <a:gd name="T14" fmla="*/ 1031 w 2080"/>
                <a:gd name="T15" fmla="*/ 306 h 1637"/>
                <a:gd name="T16" fmla="*/ 965 w 2080"/>
                <a:gd name="T17" fmla="*/ 144 h 1637"/>
                <a:gd name="T18" fmla="*/ 893 w 2080"/>
                <a:gd name="T19" fmla="*/ 42 h 1637"/>
                <a:gd name="T20" fmla="*/ 767 w 2080"/>
                <a:gd name="T21" fmla="*/ 6 h 1637"/>
                <a:gd name="T22" fmla="*/ 779 w 2080"/>
                <a:gd name="T23" fmla="*/ 120 h 1637"/>
                <a:gd name="T24" fmla="*/ 659 w 2080"/>
                <a:gd name="T25" fmla="*/ 156 h 1637"/>
                <a:gd name="T26" fmla="*/ 491 w 2080"/>
                <a:gd name="T27" fmla="*/ 210 h 1637"/>
                <a:gd name="T28" fmla="*/ 300 w 2080"/>
                <a:gd name="T29" fmla="*/ 354 h 1637"/>
                <a:gd name="T30" fmla="*/ 270 w 2080"/>
                <a:gd name="T31" fmla="*/ 503 h 1637"/>
                <a:gd name="T32" fmla="*/ 132 w 2080"/>
                <a:gd name="T33" fmla="*/ 617 h 1637"/>
                <a:gd name="T34" fmla="*/ 108 w 2080"/>
                <a:gd name="T35" fmla="*/ 809 h 1637"/>
                <a:gd name="T36" fmla="*/ 144 w 2080"/>
                <a:gd name="T37" fmla="*/ 917 h 1637"/>
                <a:gd name="T38" fmla="*/ 282 w 2080"/>
                <a:gd name="T39" fmla="*/ 989 h 1637"/>
                <a:gd name="T40" fmla="*/ 306 w 2080"/>
                <a:gd name="T41" fmla="*/ 971 h 1637"/>
                <a:gd name="T42" fmla="*/ 330 w 2080"/>
                <a:gd name="T43" fmla="*/ 1073 h 1637"/>
                <a:gd name="T44" fmla="*/ 348 w 2080"/>
                <a:gd name="T45" fmla="*/ 1037 h 1637"/>
                <a:gd name="T46" fmla="*/ 437 w 2080"/>
                <a:gd name="T47" fmla="*/ 1043 h 1637"/>
                <a:gd name="T48" fmla="*/ 575 w 2080"/>
                <a:gd name="T49" fmla="*/ 941 h 1637"/>
                <a:gd name="T50" fmla="*/ 635 w 2080"/>
                <a:gd name="T51" fmla="*/ 941 h 1637"/>
                <a:gd name="T52" fmla="*/ 689 w 2080"/>
                <a:gd name="T53" fmla="*/ 893 h 1637"/>
                <a:gd name="T54" fmla="*/ 773 w 2080"/>
                <a:gd name="T55" fmla="*/ 917 h 1637"/>
                <a:gd name="T56" fmla="*/ 851 w 2080"/>
                <a:gd name="T57" fmla="*/ 893 h 1637"/>
                <a:gd name="T58" fmla="*/ 917 w 2080"/>
                <a:gd name="T59" fmla="*/ 869 h 1637"/>
                <a:gd name="T60" fmla="*/ 1049 w 2080"/>
                <a:gd name="T61" fmla="*/ 731 h 1637"/>
                <a:gd name="T62" fmla="*/ 1097 w 2080"/>
                <a:gd name="T63" fmla="*/ 761 h 1637"/>
                <a:gd name="T64" fmla="*/ 1157 w 2080"/>
                <a:gd name="T65" fmla="*/ 755 h 1637"/>
                <a:gd name="T66" fmla="*/ 1169 w 2080"/>
                <a:gd name="T67" fmla="*/ 743 h 1637"/>
                <a:gd name="T68" fmla="*/ 1187 w 2080"/>
                <a:gd name="T69" fmla="*/ 611 h 1637"/>
                <a:gd name="T70" fmla="*/ 1354 w 2080"/>
                <a:gd name="T71" fmla="*/ 623 h 1637"/>
                <a:gd name="T72" fmla="*/ 1390 w 2080"/>
                <a:gd name="T73" fmla="*/ 725 h 1637"/>
                <a:gd name="T74" fmla="*/ 1396 w 2080"/>
                <a:gd name="T75" fmla="*/ 755 h 1637"/>
                <a:gd name="T76" fmla="*/ 809 w 2080"/>
                <a:gd name="T77" fmla="*/ 1330 h 1637"/>
                <a:gd name="T78" fmla="*/ 767 w 2080"/>
                <a:gd name="T79" fmla="*/ 1360 h 1637"/>
                <a:gd name="T80" fmla="*/ 731 w 2080"/>
                <a:gd name="T81" fmla="*/ 1312 h 1637"/>
                <a:gd name="T82" fmla="*/ 635 w 2080"/>
                <a:gd name="T83" fmla="*/ 1390 h 1637"/>
                <a:gd name="T84" fmla="*/ 647 w 2080"/>
                <a:gd name="T85" fmla="*/ 1504 h 1637"/>
                <a:gd name="T86" fmla="*/ 701 w 2080"/>
                <a:gd name="T87" fmla="*/ 1624 h 1637"/>
                <a:gd name="T88" fmla="*/ 791 w 2080"/>
                <a:gd name="T89" fmla="*/ 1492 h 1637"/>
                <a:gd name="T90" fmla="*/ 809 w 2080"/>
                <a:gd name="T91" fmla="*/ 1330 h 1637"/>
                <a:gd name="T92" fmla="*/ 1732 w 2080"/>
                <a:gd name="T93" fmla="*/ 821 h 1637"/>
                <a:gd name="T94" fmla="*/ 1882 w 2080"/>
                <a:gd name="T95" fmla="*/ 857 h 1637"/>
                <a:gd name="T96" fmla="*/ 1983 w 2080"/>
                <a:gd name="T97" fmla="*/ 989 h 1637"/>
                <a:gd name="T98" fmla="*/ 2073 w 2080"/>
                <a:gd name="T99" fmla="*/ 977 h 1637"/>
                <a:gd name="T100" fmla="*/ 1972 w 2080"/>
                <a:gd name="T101" fmla="*/ 791 h 1637"/>
                <a:gd name="T102" fmla="*/ 2031 w 2080"/>
                <a:gd name="T103" fmla="*/ 707 h 1637"/>
                <a:gd name="T104" fmla="*/ 1978 w 2080"/>
                <a:gd name="T105" fmla="*/ 659 h 1637"/>
                <a:gd name="T106" fmla="*/ 1846 w 2080"/>
                <a:gd name="T107" fmla="*/ 605 h 1637"/>
                <a:gd name="T108" fmla="*/ 1822 w 2080"/>
                <a:gd name="T109" fmla="*/ 563 h 1637"/>
                <a:gd name="T110" fmla="*/ 1768 w 2080"/>
                <a:gd name="T111" fmla="*/ 473 h 1637"/>
                <a:gd name="T112" fmla="*/ 1672 w 2080"/>
                <a:gd name="T113" fmla="*/ 539 h 1637"/>
                <a:gd name="T114" fmla="*/ 1630 w 2080"/>
                <a:gd name="T115" fmla="*/ 641 h 1637"/>
                <a:gd name="T116" fmla="*/ 1744 w 2080"/>
                <a:gd name="T117" fmla="*/ 707 h 1637"/>
                <a:gd name="T118" fmla="*/ 1744 w 2080"/>
                <a:gd name="T119" fmla="*/ 75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0" h="1637">
                  <a:moveTo>
                    <a:pt x="1444" y="743"/>
                  </a:moveTo>
                  <a:lnTo>
                    <a:pt x="1444" y="743"/>
                  </a:lnTo>
                  <a:cubicBezTo>
                    <a:pt x="1432" y="689"/>
                    <a:pt x="1432" y="689"/>
                    <a:pt x="1432" y="689"/>
                  </a:cubicBezTo>
                  <a:cubicBezTo>
                    <a:pt x="1444" y="677"/>
                    <a:pt x="1462" y="611"/>
                    <a:pt x="1468" y="593"/>
                  </a:cubicBezTo>
                  <a:cubicBezTo>
                    <a:pt x="1474" y="521"/>
                    <a:pt x="1396" y="569"/>
                    <a:pt x="1378" y="515"/>
                  </a:cubicBezTo>
                  <a:cubicBezTo>
                    <a:pt x="1366" y="479"/>
                    <a:pt x="1372" y="461"/>
                    <a:pt x="1402" y="431"/>
                  </a:cubicBezTo>
                  <a:cubicBezTo>
                    <a:pt x="1432" y="396"/>
                    <a:pt x="1444" y="396"/>
                    <a:pt x="1486" y="384"/>
                  </a:cubicBezTo>
                  <a:cubicBezTo>
                    <a:pt x="1516" y="384"/>
                    <a:pt x="1480" y="342"/>
                    <a:pt x="1468" y="336"/>
                  </a:cubicBezTo>
                  <a:cubicBezTo>
                    <a:pt x="1444" y="312"/>
                    <a:pt x="1426" y="282"/>
                    <a:pt x="1396" y="276"/>
                  </a:cubicBezTo>
                  <a:cubicBezTo>
                    <a:pt x="1360" y="258"/>
                    <a:pt x="1318" y="318"/>
                    <a:pt x="1271" y="318"/>
                  </a:cubicBezTo>
                  <a:cubicBezTo>
                    <a:pt x="1252" y="288"/>
                    <a:pt x="1229" y="240"/>
                    <a:pt x="1264" y="216"/>
                  </a:cubicBezTo>
                  <a:cubicBezTo>
                    <a:pt x="1264" y="198"/>
                    <a:pt x="1247" y="174"/>
                    <a:pt x="1247" y="144"/>
                  </a:cubicBezTo>
                  <a:cubicBezTo>
                    <a:pt x="1210" y="138"/>
                    <a:pt x="1205" y="138"/>
                    <a:pt x="1169" y="120"/>
                  </a:cubicBezTo>
                  <a:cubicBezTo>
                    <a:pt x="1127" y="90"/>
                    <a:pt x="1151" y="78"/>
                    <a:pt x="1133" y="42"/>
                  </a:cubicBezTo>
                  <a:cubicBezTo>
                    <a:pt x="1097" y="42"/>
                    <a:pt x="1097" y="150"/>
                    <a:pt x="1103" y="174"/>
                  </a:cubicBezTo>
                  <a:cubicBezTo>
                    <a:pt x="1115" y="234"/>
                    <a:pt x="1097" y="276"/>
                    <a:pt x="1031" y="306"/>
                  </a:cubicBezTo>
                  <a:cubicBezTo>
                    <a:pt x="1001" y="318"/>
                    <a:pt x="1001" y="282"/>
                    <a:pt x="989" y="258"/>
                  </a:cubicBezTo>
                  <a:cubicBezTo>
                    <a:pt x="977" y="228"/>
                    <a:pt x="959" y="180"/>
                    <a:pt x="965" y="144"/>
                  </a:cubicBezTo>
                  <a:cubicBezTo>
                    <a:pt x="971" y="126"/>
                    <a:pt x="989" y="84"/>
                    <a:pt x="977" y="72"/>
                  </a:cubicBezTo>
                  <a:cubicBezTo>
                    <a:pt x="959" y="54"/>
                    <a:pt x="923" y="30"/>
                    <a:pt x="893" y="42"/>
                  </a:cubicBezTo>
                  <a:cubicBezTo>
                    <a:pt x="845" y="66"/>
                    <a:pt x="857" y="24"/>
                    <a:pt x="797" y="36"/>
                  </a:cubicBezTo>
                  <a:cubicBezTo>
                    <a:pt x="773" y="42"/>
                    <a:pt x="785" y="0"/>
                    <a:pt x="767" y="6"/>
                  </a:cubicBezTo>
                  <a:cubicBezTo>
                    <a:pt x="737" y="6"/>
                    <a:pt x="737" y="42"/>
                    <a:pt x="725" y="66"/>
                  </a:cubicBezTo>
                  <a:cubicBezTo>
                    <a:pt x="725" y="120"/>
                    <a:pt x="755" y="96"/>
                    <a:pt x="779" y="120"/>
                  </a:cubicBezTo>
                  <a:cubicBezTo>
                    <a:pt x="791" y="132"/>
                    <a:pt x="797" y="156"/>
                    <a:pt x="785" y="168"/>
                  </a:cubicBezTo>
                  <a:cubicBezTo>
                    <a:pt x="719" y="222"/>
                    <a:pt x="725" y="120"/>
                    <a:pt x="659" y="156"/>
                  </a:cubicBezTo>
                  <a:cubicBezTo>
                    <a:pt x="635" y="168"/>
                    <a:pt x="575" y="180"/>
                    <a:pt x="569" y="210"/>
                  </a:cubicBezTo>
                  <a:cubicBezTo>
                    <a:pt x="545" y="264"/>
                    <a:pt x="521" y="198"/>
                    <a:pt x="491" y="210"/>
                  </a:cubicBezTo>
                  <a:cubicBezTo>
                    <a:pt x="473" y="216"/>
                    <a:pt x="449" y="246"/>
                    <a:pt x="432" y="234"/>
                  </a:cubicBezTo>
                  <a:cubicBezTo>
                    <a:pt x="384" y="204"/>
                    <a:pt x="318" y="324"/>
                    <a:pt x="300" y="354"/>
                  </a:cubicBezTo>
                  <a:cubicBezTo>
                    <a:pt x="288" y="365"/>
                    <a:pt x="246" y="437"/>
                    <a:pt x="246" y="449"/>
                  </a:cubicBezTo>
                  <a:cubicBezTo>
                    <a:pt x="252" y="467"/>
                    <a:pt x="258" y="485"/>
                    <a:pt x="270" y="503"/>
                  </a:cubicBezTo>
                  <a:cubicBezTo>
                    <a:pt x="252" y="545"/>
                    <a:pt x="240" y="545"/>
                    <a:pt x="204" y="569"/>
                  </a:cubicBezTo>
                  <a:cubicBezTo>
                    <a:pt x="186" y="581"/>
                    <a:pt x="150" y="605"/>
                    <a:pt x="132" y="617"/>
                  </a:cubicBezTo>
                  <a:cubicBezTo>
                    <a:pt x="114" y="623"/>
                    <a:pt x="96" y="623"/>
                    <a:pt x="90" y="635"/>
                  </a:cubicBezTo>
                  <a:cubicBezTo>
                    <a:pt x="30" y="713"/>
                    <a:pt x="120" y="749"/>
                    <a:pt x="108" y="809"/>
                  </a:cubicBezTo>
                  <a:cubicBezTo>
                    <a:pt x="108" y="839"/>
                    <a:pt x="0" y="839"/>
                    <a:pt x="72" y="893"/>
                  </a:cubicBezTo>
                  <a:cubicBezTo>
                    <a:pt x="96" y="911"/>
                    <a:pt x="114" y="911"/>
                    <a:pt x="144" y="917"/>
                  </a:cubicBezTo>
                  <a:cubicBezTo>
                    <a:pt x="174" y="923"/>
                    <a:pt x="168" y="959"/>
                    <a:pt x="192" y="977"/>
                  </a:cubicBezTo>
                  <a:cubicBezTo>
                    <a:pt x="204" y="983"/>
                    <a:pt x="264" y="995"/>
                    <a:pt x="282" y="989"/>
                  </a:cubicBezTo>
                  <a:cubicBezTo>
                    <a:pt x="294" y="989"/>
                    <a:pt x="294" y="965"/>
                    <a:pt x="306" y="965"/>
                  </a:cubicBezTo>
                  <a:cubicBezTo>
                    <a:pt x="306" y="965"/>
                    <a:pt x="306" y="965"/>
                    <a:pt x="306" y="971"/>
                  </a:cubicBezTo>
                  <a:cubicBezTo>
                    <a:pt x="312" y="971"/>
                    <a:pt x="300" y="1013"/>
                    <a:pt x="300" y="1019"/>
                  </a:cubicBezTo>
                  <a:cubicBezTo>
                    <a:pt x="300" y="1037"/>
                    <a:pt x="318" y="1061"/>
                    <a:pt x="330" y="1073"/>
                  </a:cubicBezTo>
                  <a:cubicBezTo>
                    <a:pt x="342" y="1085"/>
                    <a:pt x="372" y="1079"/>
                    <a:pt x="354" y="1067"/>
                  </a:cubicBezTo>
                  <a:cubicBezTo>
                    <a:pt x="348" y="1061"/>
                    <a:pt x="324" y="1043"/>
                    <a:pt x="348" y="1037"/>
                  </a:cubicBezTo>
                  <a:cubicBezTo>
                    <a:pt x="354" y="1019"/>
                    <a:pt x="372" y="1001"/>
                    <a:pt x="377" y="1043"/>
                  </a:cubicBezTo>
                  <a:cubicBezTo>
                    <a:pt x="384" y="1055"/>
                    <a:pt x="432" y="1061"/>
                    <a:pt x="437" y="1043"/>
                  </a:cubicBezTo>
                  <a:cubicBezTo>
                    <a:pt x="449" y="983"/>
                    <a:pt x="569" y="1073"/>
                    <a:pt x="593" y="1031"/>
                  </a:cubicBezTo>
                  <a:cubicBezTo>
                    <a:pt x="611" y="995"/>
                    <a:pt x="575" y="971"/>
                    <a:pt x="575" y="941"/>
                  </a:cubicBezTo>
                  <a:cubicBezTo>
                    <a:pt x="593" y="935"/>
                    <a:pt x="611" y="923"/>
                    <a:pt x="617" y="947"/>
                  </a:cubicBezTo>
                  <a:cubicBezTo>
                    <a:pt x="623" y="989"/>
                    <a:pt x="635" y="965"/>
                    <a:pt x="635" y="941"/>
                  </a:cubicBezTo>
                  <a:cubicBezTo>
                    <a:pt x="635" y="911"/>
                    <a:pt x="635" y="911"/>
                    <a:pt x="635" y="911"/>
                  </a:cubicBezTo>
                  <a:cubicBezTo>
                    <a:pt x="653" y="905"/>
                    <a:pt x="671" y="899"/>
                    <a:pt x="689" y="893"/>
                  </a:cubicBezTo>
                  <a:cubicBezTo>
                    <a:pt x="725" y="881"/>
                    <a:pt x="725" y="863"/>
                    <a:pt x="737" y="911"/>
                  </a:cubicBezTo>
                  <a:cubicBezTo>
                    <a:pt x="737" y="923"/>
                    <a:pt x="767" y="917"/>
                    <a:pt x="773" y="917"/>
                  </a:cubicBezTo>
                  <a:cubicBezTo>
                    <a:pt x="785" y="923"/>
                    <a:pt x="785" y="929"/>
                    <a:pt x="791" y="929"/>
                  </a:cubicBezTo>
                  <a:cubicBezTo>
                    <a:pt x="809" y="929"/>
                    <a:pt x="839" y="905"/>
                    <a:pt x="851" y="893"/>
                  </a:cubicBezTo>
                  <a:cubicBezTo>
                    <a:pt x="881" y="875"/>
                    <a:pt x="869" y="857"/>
                    <a:pt x="917" y="869"/>
                  </a:cubicBezTo>
                  <a:lnTo>
                    <a:pt x="917" y="869"/>
                  </a:lnTo>
                  <a:cubicBezTo>
                    <a:pt x="953" y="809"/>
                    <a:pt x="953" y="809"/>
                    <a:pt x="953" y="809"/>
                  </a:cubicBezTo>
                  <a:cubicBezTo>
                    <a:pt x="971" y="815"/>
                    <a:pt x="1007" y="737"/>
                    <a:pt x="1049" y="731"/>
                  </a:cubicBezTo>
                  <a:cubicBezTo>
                    <a:pt x="1061" y="731"/>
                    <a:pt x="1067" y="731"/>
                    <a:pt x="1079" y="737"/>
                  </a:cubicBezTo>
                  <a:cubicBezTo>
                    <a:pt x="1085" y="743"/>
                    <a:pt x="1091" y="755"/>
                    <a:pt x="1097" y="761"/>
                  </a:cubicBezTo>
                  <a:cubicBezTo>
                    <a:pt x="1097" y="761"/>
                    <a:pt x="1103" y="761"/>
                    <a:pt x="1103" y="767"/>
                  </a:cubicBezTo>
                  <a:cubicBezTo>
                    <a:pt x="1121" y="767"/>
                    <a:pt x="1145" y="767"/>
                    <a:pt x="1157" y="755"/>
                  </a:cubicBezTo>
                  <a:lnTo>
                    <a:pt x="1157" y="755"/>
                  </a:lnTo>
                  <a:cubicBezTo>
                    <a:pt x="1157" y="749"/>
                    <a:pt x="1157" y="743"/>
                    <a:pt x="1169" y="743"/>
                  </a:cubicBezTo>
                  <a:cubicBezTo>
                    <a:pt x="1187" y="737"/>
                    <a:pt x="1216" y="719"/>
                    <a:pt x="1216" y="701"/>
                  </a:cubicBezTo>
                  <a:cubicBezTo>
                    <a:pt x="1216" y="671"/>
                    <a:pt x="1163" y="647"/>
                    <a:pt x="1187" y="611"/>
                  </a:cubicBezTo>
                  <a:cubicBezTo>
                    <a:pt x="1199" y="587"/>
                    <a:pt x="1234" y="629"/>
                    <a:pt x="1252" y="629"/>
                  </a:cubicBezTo>
                  <a:cubicBezTo>
                    <a:pt x="1271" y="629"/>
                    <a:pt x="1348" y="575"/>
                    <a:pt x="1354" y="623"/>
                  </a:cubicBezTo>
                  <a:cubicBezTo>
                    <a:pt x="1360" y="647"/>
                    <a:pt x="1348" y="665"/>
                    <a:pt x="1366" y="683"/>
                  </a:cubicBezTo>
                  <a:cubicBezTo>
                    <a:pt x="1378" y="701"/>
                    <a:pt x="1390" y="707"/>
                    <a:pt x="1390" y="725"/>
                  </a:cubicBezTo>
                  <a:cubicBezTo>
                    <a:pt x="1396" y="755"/>
                    <a:pt x="1396" y="755"/>
                    <a:pt x="1396" y="755"/>
                  </a:cubicBezTo>
                  <a:lnTo>
                    <a:pt x="1396" y="755"/>
                  </a:lnTo>
                  <a:cubicBezTo>
                    <a:pt x="1444" y="743"/>
                    <a:pt x="1444" y="743"/>
                    <a:pt x="1444" y="743"/>
                  </a:cubicBezTo>
                  <a:close/>
                  <a:moveTo>
                    <a:pt x="809" y="1330"/>
                  </a:moveTo>
                  <a:lnTo>
                    <a:pt x="809" y="1330"/>
                  </a:lnTo>
                  <a:cubicBezTo>
                    <a:pt x="797" y="1342"/>
                    <a:pt x="785" y="1360"/>
                    <a:pt x="767" y="1360"/>
                  </a:cubicBezTo>
                  <a:cubicBezTo>
                    <a:pt x="731" y="1360"/>
                    <a:pt x="743" y="1312"/>
                    <a:pt x="731" y="1312"/>
                  </a:cubicBezTo>
                  <a:lnTo>
                    <a:pt x="731" y="1312"/>
                  </a:lnTo>
                  <a:cubicBezTo>
                    <a:pt x="695" y="1342"/>
                    <a:pt x="695" y="1342"/>
                    <a:pt x="695" y="1342"/>
                  </a:cubicBezTo>
                  <a:cubicBezTo>
                    <a:pt x="683" y="1360"/>
                    <a:pt x="653" y="1378"/>
                    <a:pt x="635" y="1390"/>
                  </a:cubicBezTo>
                  <a:cubicBezTo>
                    <a:pt x="611" y="1402"/>
                    <a:pt x="617" y="1420"/>
                    <a:pt x="617" y="1444"/>
                  </a:cubicBezTo>
                  <a:cubicBezTo>
                    <a:pt x="617" y="1486"/>
                    <a:pt x="623" y="1480"/>
                    <a:pt x="647" y="1504"/>
                  </a:cubicBezTo>
                  <a:cubicBezTo>
                    <a:pt x="659" y="1522"/>
                    <a:pt x="653" y="1546"/>
                    <a:pt x="659" y="1564"/>
                  </a:cubicBezTo>
                  <a:cubicBezTo>
                    <a:pt x="671" y="1576"/>
                    <a:pt x="677" y="1636"/>
                    <a:pt x="701" y="1624"/>
                  </a:cubicBezTo>
                  <a:cubicBezTo>
                    <a:pt x="725" y="1612"/>
                    <a:pt x="731" y="1564"/>
                    <a:pt x="743" y="1540"/>
                  </a:cubicBezTo>
                  <a:cubicBezTo>
                    <a:pt x="755" y="1516"/>
                    <a:pt x="767" y="1510"/>
                    <a:pt x="791" y="1492"/>
                  </a:cubicBezTo>
                  <a:cubicBezTo>
                    <a:pt x="815" y="1468"/>
                    <a:pt x="785" y="1432"/>
                    <a:pt x="803" y="1402"/>
                  </a:cubicBezTo>
                  <a:cubicBezTo>
                    <a:pt x="821" y="1378"/>
                    <a:pt x="821" y="1360"/>
                    <a:pt x="809" y="1330"/>
                  </a:cubicBezTo>
                  <a:close/>
                  <a:moveTo>
                    <a:pt x="1732" y="821"/>
                  </a:moveTo>
                  <a:lnTo>
                    <a:pt x="1732" y="821"/>
                  </a:lnTo>
                  <a:cubicBezTo>
                    <a:pt x="1798" y="833"/>
                    <a:pt x="1798" y="833"/>
                    <a:pt x="1798" y="833"/>
                  </a:cubicBezTo>
                  <a:cubicBezTo>
                    <a:pt x="1834" y="833"/>
                    <a:pt x="1858" y="845"/>
                    <a:pt x="1882" y="857"/>
                  </a:cubicBezTo>
                  <a:cubicBezTo>
                    <a:pt x="1906" y="869"/>
                    <a:pt x="1978" y="911"/>
                    <a:pt x="1972" y="941"/>
                  </a:cubicBezTo>
                  <a:cubicBezTo>
                    <a:pt x="1972" y="959"/>
                    <a:pt x="1960" y="977"/>
                    <a:pt x="1983" y="989"/>
                  </a:cubicBezTo>
                  <a:cubicBezTo>
                    <a:pt x="1996" y="1001"/>
                    <a:pt x="2062" y="983"/>
                    <a:pt x="2073" y="977"/>
                  </a:cubicBezTo>
                  <a:lnTo>
                    <a:pt x="2073" y="977"/>
                  </a:lnTo>
                  <a:cubicBezTo>
                    <a:pt x="2062" y="941"/>
                    <a:pt x="2049" y="845"/>
                    <a:pt x="2014" y="827"/>
                  </a:cubicBezTo>
                  <a:cubicBezTo>
                    <a:pt x="2002" y="821"/>
                    <a:pt x="1966" y="803"/>
                    <a:pt x="1972" y="791"/>
                  </a:cubicBezTo>
                  <a:cubicBezTo>
                    <a:pt x="1978" y="761"/>
                    <a:pt x="2007" y="767"/>
                    <a:pt x="1990" y="737"/>
                  </a:cubicBezTo>
                  <a:cubicBezTo>
                    <a:pt x="1978" y="707"/>
                    <a:pt x="2020" y="695"/>
                    <a:pt x="2031" y="707"/>
                  </a:cubicBezTo>
                  <a:cubicBezTo>
                    <a:pt x="2079" y="755"/>
                    <a:pt x="2067" y="695"/>
                    <a:pt x="2055" y="665"/>
                  </a:cubicBezTo>
                  <a:cubicBezTo>
                    <a:pt x="2055" y="653"/>
                    <a:pt x="1990" y="659"/>
                    <a:pt x="1978" y="659"/>
                  </a:cubicBezTo>
                  <a:cubicBezTo>
                    <a:pt x="1942" y="653"/>
                    <a:pt x="1948" y="629"/>
                    <a:pt x="1930" y="611"/>
                  </a:cubicBezTo>
                  <a:cubicBezTo>
                    <a:pt x="1906" y="587"/>
                    <a:pt x="1846" y="635"/>
                    <a:pt x="1846" y="605"/>
                  </a:cubicBezTo>
                  <a:cubicBezTo>
                    <a:pt x="1846" y="599"/>
                    <a:pt x="1858" y="575"/>
                    <a:pt x="1852" y="569"/>
                  </a:cubicBezTo>
                  <a:cubicBezTo>
                    <a:pt x="1840" y="569"/>
                    <a:pt x="1822" y="581"/>
                    <a:pt x="1822" y="563"/>
                  </a:cubicBezTo>
                  <a:cubicBezTo>
                    <a:pt x="1816" y="545"/>
                    <a:pt x="1798" y="545"/>
                    <a:pt x="1786" y="533"/>
                  </a:cubicBezTo>
                  <a:cubicBezTo>
                    <a:pt x="1756" y="515"/>
                    <a:pt x="1816" y="455"/>
                    <a:pt x="1768" y="473"/>
                  </a:cubicBezTo>
                  <a:cubicBezTo>
                    <a:pt x="1744" y="479"/>
                    <a:pt x="1762" y="515"/>
                    <a:pt x="1726" y="515"/>
                  </a:cubicBezTo>
                  <a:cubicBezTo>
                    <a:pt x="1690" y="515"/>
                    <a:pt x="1696" y="509"/>
                    <a:pt x="1672" y="539"/>
                  </a:cubicBezTo>
                  <a:cubicBezTo>
                    <a:pt x="1660" y="551"/>
                    <a:pt x="1618" y="569"/>
                    <a:pt x="1618" y="575"/>
                  </a:cubicBezTo>
                  <a:cubicBezTo>
                    <a:pt x="1618" y="599"/>
                    <a:pt x="1630" y="617"/>
                    <a:pt x="1630" y="641"/>
                  </a:cubicBezTo>
                  <a:cubicBezTo>
                    <a:pt x="1654" y="647"/>
                    <a:pt x="1684" y="653"/>
                    <a:pt x="1708" y="659"/>
                  </a:cubicBezTo>
                  <a:cubicBezTo>
                    <a:pt x="1768" y="665"/>
                    <a:pt x="1720" y="683"/>
                    <a:pt x="1744" y="707"/>
                  </a:cubicBezTo>
                  <a:cubicBezTo>
                    <a:pt x="1756" y="719"/>
                    <a:pt x="1780" y="713"/>
                    <a:pt x="1792" y="719"/>
                  </a:cubicBezTo>
                  <a:cubicBezTo>
                    <a:pt x="1810" y="731"/>
                    <a:pt x="1750" y="749"/>
                    <a:pt x="1744" y="755"/>
                  </a:cubicBezTo>
                  <a:cubicBezTo>
                    <a:pt x="1726" y="773"/>
                    <a:pt x="1732" y="797"/>
                    <a:pt x="1732" y="82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7" name="Freeform 132">
              <a:extLst>
                <a:ext uri="{FF2B5EF4-FFF2-40B4-BE49-F238E27FC236}">
                  <a16:creationId xmlns:a16="http://schemas.microsoft.com/office/drawing/2014/main" id="{D1B007EE-54ED-604C-98DE-E20D4288B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900" y="4703983"/>
              <a:ext cx="1737982" cy="1660481"/>
            </a:xfrm>
            <a:custGeom>
              <a:avLst/>
              <a:gdLst>
                <a:gd name="T0" fmla="*/ 3031 w 3260"/>
                <a:gd name="T1" fmla="*/ 2895 h 3112"/>
                <a:gd name="T2" fmla="*/ 2965 w 3260"/>
                <a:gd name="T3" fmla="*/ 2529 h 3112"/>
                <a:gd name="T4" fmla="*/ 3025 w 3260"/>
                <a:gd name="T5" fmla="*/ 2421 h 3112"/>
                <a:gd name="T6" fmla="*/ 2983 w 3260"/>
                <a:gd name="T7" fmla="*/ 2272 h 3112"/>
                <a:gd name="T8" fmla="*/ 3013 w 3260"/>
                <a:gd name="T9" fmla="*/ 2140 h 3112"/>
                <a:gd name="T10" fmla="*/ 3121 w 3260"/>
                <a:gd name="T11" fmla="*/ 2002 h 3112"/>
                <a:gd name="T12" fmla="*/ 3013 w 3260"/>
                <a:gd name="T13" fmla="*/ 1792 h 3112"/>
                <a:gd name="T14" fmla="*/ 2845 w 3260"/>
                <a:gd name="T15" fmla="*/ 1409 h 3112"/>
                <a:gd name="T16" fmla="*/ 2911 w 3260"/>
                <a:gd name="T17" fmla="*/ 1241 h 3112"/>
                <a:gd name="T18" fmla="*/ 2851 w 3260"/>
                <a:gd name="T19" fmla="*/ 989 h 3112"/>
                <a:gd name="T20" fmla="*/ 2899 w 3260"/>
                <a:gd name="T21" fmla="*/ 660 h 3112"/>
                <a:gd name="T22" fmla="*/ 3031 w 3260"/>
                <a:gd name="T23" fmla="*/ 450 h 3112"/>
                <a:gd name="T24" fmla="*/ 2911 w 3260"/>
                <a:gd name="T25" fmla="*/ 372 h 3112"/>
                <a:gd name="T26" fmla="*/ 2569 w 3260"/>
                <a:gd name="T27" fmla="*/ 258 h 3112"/>
                <a:gd name="T28" fmla="*/ 2528 w 3260"/>
                <a:gd name="T29" fmla="*/ 108 h 3112"/>
                <a:gd name="T30" fmla="*/ 2366 w 3260"/>
                <a:gd name="T31" fmla="*/ 61 h 3112"/>
                <a:gd name="T32" fmla="*/ 2217 w 3260"/>
                <a:gd name="T33" fmla="*/ 126 h 3112"/>
                <a:gd name="T34" fmla="*/ 2037 w 3260"/>
                <a:gd name="T35" fmla="*/ 132 h 3112"/>
                <a:gd name="T36" fmla="*/ 1749 w 3260"/>
                <a:gd name="T37" fmla="*/ 264 h 3112"/>
                <a:gd name="T38" fmla="*/ 1432 w 3260"/>
                <a:gd name="T39" fmla="*/ 456 h 3112"/>
                <a:gd name="T40" fmla="*/ 1030 w 3260"/>
                <a:gd name="T41" fmla="*/ 486 h 3112"/>
                <a:gd name="T42" fmla="*/ 863 w 3260"/>
                <a:gd name="T43" fmla="*/ 372 h 3112"/>
                <a:gd name="T44" fmla="*/ 617 w 3260"/>
                <a:gd name="T45" fmla="*/ 258 h 3112"/>
                <a:gd name="T46" fmla="*/ 305 w 3260"/>
                <a:gd name="T47" fmla="*/ 462 h 3112"/>
                <a:gd name="T48" fmla="*/ 0 w 3260"/>
                <a:gd name="T49" fmla="*/ 546 h 3112"/>
                <a:gd name="T50" fmla="*/ 96 w 3260"/>
                <a:gd name="T51" fmla="*/ 606 h 3112"/>
                <a:gd name="T52" fmla="*/ 269 w 3260"/>
                <a:gd name="T53" fmla="*/ 642 h 3112"/>
                <a:gd name="T54" fmla="*/ 341 w 3260"/>
                <a:gd name="T55" fmla="*/ 845 h 3112"/>
                <a:gd name="T56" fmla="*/ 647 w 3260"/>
                <a:gd name="T57" fmla="*/ 624 h 3112"/>
                <a:gd name="T58" fmla="*/ 755 w 3260"/>
                <a:gd name="T59" fmla="*/ 744 h 3112"/>
                <a:gd name="T60" fmla="*/ 916 w 3260"/>
                <a:gd name="T61" fmla="*/ 917 h 3112"/>
                <a:gd name="T62" fmla="*/ 995 w 3260"/>
                <a:gd name="T63" fmla="*/ 1001 h 3112"/>
                <a:gd name="T64" fmla="*/ 1048 w 3260"/>
                <a:gd name="T65" fmla="*/ 1037 h 3112"/>
                <a:gd name="T66" fmla="*/ 1126 w 3260"/>
                <a:gd name="T67" fmla="*/ 1037 h 3112"/>
                <a:gd name="T68" fmla="*/ 1168 w 3260"/>
                <a:gd name="T69" fmla="*/ 1199 h 3112"/>
                <a:gd name="T70" fmla="*/ 1084 w 3260"/>
                <a:gd name="T71" fmla="*/ 1295 h 3112"/>
                <a:gd name="T72" fmla="*/ 1222 w 3260"/>
                <a:gd name="T73" fmla="*/ 1361 h 3112"/>
                <a:gd name="T74" fmla="*/ 1360 w 3260"/>
                <a:gd name="T75" fmla="*/ 1475 h 3112"/>
                <a:gd name="T76" fmla="*/ 1270 w 3260"/>
                <a:gd name="T77" fmla="*/ 1810 h 3112"/>
                <a:gd name="T78" fmla="*/ 887 w 3260"/>
                <a:gd name="T79" fmla="*/ 1864 h 3112"/>
                <a:gd name="T80" fmla="*/ 641 w 3260"/>
                <a:gd name="T81" fmla="*/ 2062 h 3112"/>
                <a:gd name="T82" fmla="*/ 497 w 3260"/>
                <a:gd name="T83" fmla="*/ 2307 h 3112"/>
                <a:gd name="T84" fmla="*/ 557 w 3260"/>
                <a:gd name="T85" fmla="*/ 2511 h 3112"/>
                <a:gd name="T86" fmla="*/ 815 w 3260"/>
                <a:gd name="T87" fmla="*/ 2433 h 3112"/>
                <a:gd name="T88" fmla="*/ 1090 w 3260"/>
                <a:gd name="T89" fmla="*/ 2218 h 3112"/>
                <a:gd name="T90" fmla="*/ 1276 w 3260"/>
                <a:gd name="T91" fmla="*/ 2278 h 3112"/>
                <a:gd name="T92" fmla="*/ 1504 w 3260"/>
                <a:gd name="T93" fmla="*/ 2386 h 3112"/>
                <a:gd name="T94" fmla="*/ 1857 w 3260"/>
                <a:gd name="T95" fmla="*/ 2415 h 3112"/>
                <a:gd name="T96" fmla="*/ 1941 w 3260"/>
                <a:gd name="T97" fmla="*/ 2493 h 3112"/>
                <a:gd name="T98" fmla="*/ 2145 w 3260"/>
                <a:gd name="T99" fmla="*/ 2439 h 3112"/>
                <a:gd name="T100" fmla="*/ 2318 w 3260"/>
                <a:gd name="T101" fmla="*/ 2200 h 3112"/>
                <a:gd name="T102" fmla="*/ 2528 w 3260"/>
                <a:gd name="T103" fmla="*/ 2320 h 3112"/>
                <a:gd name="T104" fmla="*/ 2689 w 3260"/>
                <a:gd name="T105" fmla="*/ 2757 h 3112"/>
                <a:gd name="T106" fmla="*/ 2803 w 3260"/>
                <a:gd name="T107" fmla="*/ 3021 h 3112"/>
                <a:gd name="T108" fmla="*/ 2995 w 3260"/>
                <a:gd name="T109" fmla="*/ 311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0" h="3112">
                  <a:moveTo>
                    <a:pt x="2995" y="3111"/>
                  </a:moveTo>
                  <a:lnTo>
                    <a:pt x="2995" y="3111"/>
                  </a:lnTo>
                  <a:cubicBezTo>
                    <a:pt x="3013" y="3051"/>
                    <a:pt x="3085" y="2955"/>
                    <a:pt x="3031" y="2895"/>
                  </a:cubicBezTo>
                  <a:cubicBezTo>
                    <a:pt x="2995" y="2859"/>
                    <a:pt x="2971" y="2871"/>
                    <a:pt x="2971" y="2805"/>
                  </a:cubicBezTo>
                  <a:cubicBezTo>
                    <a:pt x="2971" y="2745"/>
                    <a:pt x="3001" y="2697"/>
                    <a:pt x="2971" y="2637"/>
                  </a:cubicBezTo>
                  <a:cubicBezTo>
                    <a:pt x="2971" y="2601"/>
                    <a:pt x="2947" y="2565"/>
                    <a:pt x="2965" y="2529"/>
                  </a:cubicBezTo>
                  <a:cubicBezTo>
                    <a:pt x="2977" y="2511"/>
                    <a:pt x="2977" y="2493"/>
                    <a:pt x="2989" y="2481"/>
                  </a:cubicBezTo>
                  <a:cubicBezTo>
                    <a:pt x="3001" y="2463"/>
                    <a:pt x="3007" y="2433"/>
                    <a:pt x="3025" y="2421"/>
                  </a:cubicBezTo>
                  <a:lnTo>
                    <a:pt x="3025" y="2421"/>
                  </a:lnTo>
                  <a:cubicBezTo>
                    <a:pt x="3001" y="2386"/>
                    <a:pt x="3001" y="2386"/>
                    <a:pt x="3001" y="2386"/>
                  </a:cubicBezTo>
                  <a:cubicBezTo>
                    <a:pt x="3007" y="2362"/>
                    <a:pt x="2995" y="2344"/>
                    <a:pt x="2989" y="2320"/>
                  </a:cubicBezTo>
                  <a:cubicBezTo>
                    <a:pt x="2983" y="2307"/>
                    <a:pt x="2983" y="2290"/>
                    <a:pt x="2983" y="2272"/>
                  </a:cubicBezTo>
                  <a:cubicBezTo>
                    <a:pt x="2983" y="2230"/>
                    <a:pt x="2977" y="2218"/>
                    <a:pt x="2953" y="2188"/>
                  </a:cubicBezTo>
                  <a:cubicBezTo>
                    <a:pt x="2941" y="2170"/>
                    <a:pt x="2923" y="2146"/>
                    <a:pt x="2947" y="2140"/>
                  </a:cubicBezTo>
                  <a:cubicBezTo>
                    <a:pt x="2965" y="2134"/>
                    <a:pt x="2995" y="2146"/>
                    <a:pt x="3013" y="2140"/>
                  </a:cubicBezTo>
                  <a:cubicBezTo>
                    <a:pt x="3031" y="2128"/>
                    <a:pt x="3031" y="2128"/>
                    <a:pt x="3049" y="2116"/>
                  </a:cubicBezTo>
                  <a:cubicBezTo>
                    <a:pt x="3055" y="2110"/>
                    <a:pt x="3067" y="2110"/>
                    <a:pt x="3073" y="2110"/>
                  </a:cubicBezTo>
                  <a:cubicBezTo>
                    <a:pt x="3133" y="2068"/>
                    <a:pt x="3115" y="2050"/>
                    <a:pt x="3121" y="2002"/>
                  </a:cubicBezTo>
                  <a:cubicBezTo>
                    <a:pt x="3127" y="1966"/>
                    <a:pt x="3175" y="1942"/>
                    <a:pt x="3193" y="1918"/>
                  </a:cubicBezTo>
                  <a:cubicBezTo>
                    <a:pt x="3259" y="1810"/>
                    <a:pt x="3121" y="1906"/>
                    <a:pt x="3085" y="1906"/>
                  </a:cubicBezTo>
                  <a:cubicBezTo>
                    <a:pt x="3043" y="1906"/>
                    <a:pt x="3043" y="1822"/>
                    <a:pt x="3013" y="1792"/>
                  </a:cubicBezTo>
                  <a:cubicBezTo>
                    <a:pt x="2977" y="1756"/>
                    <a:pt x="3043" y="1636"/>
                    <a:pt x="3019" y="1618"/>
                  </a:cubicBezTo>
                  <a:cubicBezTo>
                    <a:pt x="2983" y="1588"/>
                    <a:pt x="2953" y="1571"/>
                    <a:pt x="2941" y="1516"/>
                  </a:cubicBezTo>
                  <a:cubicBezTo>
                    <a:pt x="2971" y="1469"/>
                    <a:pt x="2761" y="1451"/>
                    <a:pt x="2845" y="1409"/>
                  </a:cubicBezTo>
                  <a:cubicBezTo>
                    <a:pt x="2869" y="1403"/>
                    <a:pt x="2881" y="1397"/>
                    <a:pt x="2899" y="1385"/>
                  </a:cubicBezTo>
                  <a:cubicBezTo>
                    <a:pt x="2923" y="1367"/>
                    <a:pt x="2911" y="1349"/>
                    <a:pt x="2923" y="1325"/>
                  </a:cubicBezTo>
                  <a:cubicBezTo>
                    <a:pt x="2935" y="1289"/>
                    <a:pt x="2947" y="1271"/>
                    <a:pt x="2911" y="1241"/>
                  </a:cubicBezTo>
                  <a:cubicBezTo>
                    <a:pt x="2863" y="1193"/>
                    <a:pt x="2875" y="1163"/>
                    <a:pt x="2905" y="1109"/>
                  </a:cubicBezTo>
                  <a:cubicBezTo>
                    <a:pt x="2923" y="1079"/>
                    <a:pt x="2905" y="1073"/>
                    <a:pt x="2881" y="1055"/>
                  </a:cubicBezTo>
                  <a:cubicBezTo>
                    <a:pt x="2863" y="1037"/>
                    <a:pt x="2809" y="1013"/>
                    <a:pt x="2851" y="989"/>
                  </a:cubicBezTo>
                  <a:cubicBezTo>
                    <a:pt x="2893" y="965"/>
                    <a:pt x="2857" y="917"/>
                    <a:pt x="2827" y="911"/>
                  </a:cubicBezTo>
                  <a:cubicBezTo>
                    <a:pt x="2785" y="893"/>
                    <a:pt x="2809" y="863"/>
                    <a:pt x="2803" y="821"/>
                  </a:cubicBezTo>
                  <a:cubicBezTo>
                    <a:pt x="2773" y="690"/>
                    <a:pt x="2899" y="756"/>
                    <a:pt x="2899" y="660"/>
                  </a:cubicBezTo>
                  <a:cubicBezTo>
                    <a:pt x="2893" y="570"/>
                    <a:pt x="2959" y="690"/>
                    <a:pt x="2959" y="588"/>
                  </a:cubicBezTo>
                  <a:cubicBezTo>
                    <a:pt x="2965" y="570"/>
                    <a:pt x="2989" y="564"/>
                    <a:pt x="2995" y="540"/>
                  </a:cubicBezTo>
                  <a:cubicBezTo>
                    <a:pt x="3031" y="450"/>
                    <a:pt x="3031" y="450"/>
                    <a:pt x="3031" y="450"/>
                  </a:cubicBezTo>
                  <a:cubicBezTo>
                    <a:pt x="3067" y="360"/>
                    <a:pt x="3067" y="360"/>
                    <a:pt x="3067" y="360"/>
                  </a:cubicBezTo>
                  <a:lnTo>
                    <a:pt x="3067" y="360"/>
                  </a:lnTo>
                  <a:cubicBezTo>
                    <a:pt x="2995" y="312"/>
                    <a:pt x="2965" y="276"/>
                    <a:pt x="2911" y="372"/>
                  </a:cubicBezTo>
                  <a:cubicBezTo>
                    <a:pt x="2899" y="390"/>
                    <a:pt x="2833" y="354"/>
                    <a:pt x="2809" y="354"/>
                  </a:cubicBezTo>
                  <a:cubicBezTo>
                    <a:pt x="2743" y="348"/>
                    <a:pt x="2695" y="366"/>
                    <a:pt x="2635" y="330"/>
                  </a:cubicBezTo>
                  <a:cubicBezTo>
                    <a:pt x="2600" y="312"/>
                    <a:pt x="2617" y="270"/>
                    <a:pt x="2569" y="258"/>
                  </a:cubicBezTo>
                  <a:cubicBezTo>
                    <a:pt x="2528" y="246"/>
                    <a:pt x="2516" y="210"/>
                    <a:pt x="2528" y="174"/>
                  </a:cubicBezTo>
                  <a:cubicBezTo>
                    <a:pt x="2528" y="168"/>
                    <a:pt x="2540" y="114"/>
                    <a:pt x="2528" y="114"/>
                  </a:cubicBezTo>
                  <a:cubicBezTo>
                    <a:pt x="2528" y="108"/>
                    <a:pt x="2528" y="108"/>
                    <a:pt x="2528" y="108"/>
                  </a:cubicBezTo>
                  <a:cubicBezTo>
                    <a:pt x="2521" y="90"/>
                    <a:pt x="2450" y="90"/>
                    <a:pt x="2432" y="90"/>
                  </a:cubicBezTo>
                  <a:cubicBezTo>
                    <a:pt x="2390" y="96"/>
                    <a:pt x="2378" y="114"/>
                    <a:pt x="2366" y="61"/>
                  </a:cubicBezTo>
                  <a:lnTo>
                    <a:pt x="2366" y="61"/>
                  </a:lnTo>
                  <a:cubicBezTo>
                    <a:pt x="2348" y="61"/>
                    <a:pt x="2336" y="72"/>
                    <a:pt x="2324" y="78"/>
                  </a:cubicBezTo>
                  <a:cubicBezTo>
                    <a:pt x="2306" y="90"/>
                    <a:pt x="2300" y="78"/>
                    <a:pt x="2288" y="84"/>
                  </a:cubicBezTo>
                  <a:cubicBezTo>
                    <a:pt x="2258" y="96"/>
                    <a:pt x="2235" y="156"/>
                    <a:pt x="2217" y="126"/>
                  </a:cubicBezTo>
                  <a:cubicBezTo>
                    <a:pt x="2199" y="90"/>
                    <a:pt x="2223" y="54"/>
                    <a:pt x="2187" y="30"/>
                  </a:cubicBezTo>
                  <a:cubicBezTo>
                    <a:pt x="2157" y="0"/>
                    <a:pt x="2109" y="30"/>
                    <a:pt x="2091" y="66"/>
                  </a:cubicBezTo>
                  <a:cubicBezTo>
                    <a:pt x="2079" y="90"/>
                    <a:pt x="2061" y="120"/>
                    <a:pt x="2037" y="132"/>
                  </a:cubicBezTo>
                  <a:cubicBezTo>
                    <a:pt x="2007" y="150"/>
                    <a:pt x="1977" y="186"/>
                    <a:pt x="1941" y="186"/>
                  </a:cubicBezTo>
                  <a:cubicBezTo>
                    <a:pt x="1917" y="192"/>
                    <a:pt x="1863" y="174"/>
                    <a:pt x="1857" y="216"/>
                  </a:cubicBezTo>
                  <a:cubicBezTo>
                    <a:pt x="1839" y="294"/>
                    <a:pt x="1810" y="252"/>
                    <a:pt x="1749" y="264"/>
                  </a:cubicBezTo>
                  <a:cubicBezTo>
                    <a:pt x="1690" y="276"/>
                    <a:pt x="1702" y="330"/>
                    <a:pt x="1690" y="372"/>
                  </a:cubicBezTo>
                  <a:cubicBezTo>
                    <a:pt x="1678" y="402"/>
                    <a:pt x="1642" y="450"/>
                    <a:pt x="1606" y="426"/>
                  </a:cubicBezTo>
                  <a:cubicBezTo>
                    <a:pt x="1534" y="354"/>
                    <a:pt x="1510" y="438"/>
                    <a:pt x="1432" y="456"/>
                  </a:cubicBezTo>
                  <a:cubicBezTo>
                    <a:pt x="1366" y="468"/>
                    <a:pt x="1336" y="504"/>
                    <a:pt x="1288" y="450"/>
                  </a:cubicBezTo>
                  <a:cubicBezTo>
                    <a:pt x="1270" y="426"/>
                    <a:pt x="1198" y="456"/>
                    <a:pt x="1168" y="456"/>
                  </a:cubicBezTo>
                  <a:cubicBezTo>
                    <a:pt x="1096" y="456"/>
                    <a:pt x="1072" y="390"/>
                    <a:pt x="1030" y="486"/>
                  </a:cubicBezTo>
                  <a:cubicBezTo>
                    <a:pt x="1006" y="546"/>
                    <a:pt x="892" y="510"/>
                    <a:pt x="869" y="468"/>
                  </a:cubicBezTo>
                  <a:cubicBezTo>
                    <a:pt x="857" y="450"/>
                    <a:pt x="851" y="438"/>
                    <a:pt x="851" y="408"/>
                  </a:cubicBezTo>
                  <a:cubicBezTo>
                    <a:pt x="851" y="396"/>
                    <a:pt x="863" y="384"/>
                    <a:pt x="863" y="372"/>
                  </a:cubicBezTo>
                  <a:cubicBezTo>
                    <a:pt x="869" y="342"/>
                    <a:pt x="839" y="288"/>
                    <a:pt x="815" y="276"/>
                  </a:cubicBezTo>
                  <a:cubicBezTo>
                    <a:pt x="791" y="252"/>
                    <a:pt x="779" y="240"/>
                    <a:pt x="743" y="234"/>
                  </a:cubicBezTo>
                  <a:cubicBezTo>
                    <a:pt x="689" y="222"/>
                    <a:pt x="659" y="222"/>
                    <a:pt x="617" y="258"/>
                  </a:cubicBezTo>
                  <a:cubicBezTo>
                    <a:pt x="563" y="306"/>
                    <a:pt x="539" y="228"/>
                    <a:pt x="491" y="240"/>
                  </a:cubicBezTo>
                  <a:cubicBezTo>
                    <a:pt x="425" y="258"/>
                    <a:pt x="455" y="300"/>
                    <a:pt x="431" y="348"/>
                  </a:cubicBezTo>
                  <a:cubicBezTo>
                    <a:pt x="413" y="390"/>
                    <a:pt x="347" y="438"/>
                    <a:pt x="305" y="462"/>
                  </a:cubicBezTo>
                  <a:cubicBezTo>
                    <a:pt x="269" y="480"/>
                    <a:pt x="227" y="486"/>
                    <a:pt x="191" y="510"/>
                  </a:cubicBezTo>
                  <a:cubicBezTo>
                    <a:pt x="156" y="534"/>
                    <a:pt x="96" y="522"/>
                    <a:pt x="54" y="522"/>
                  </a:cubicBezTo>
                  <a:cubicBezTo>
                    <a:pt x="35" y="528"/>
                    <a:pt x="18" y="534"/>
                    <a:pt x="0" y="546"/>
                  </a:cubicBezTo>
                  <a:lnTo>
                    <a:pt x="0" y="546"/>
                  </a:lnTo>
                  <a:cubicBezTo>
                    <a:pt x="77" y="594"/>
                    <a:pt x="77" y="594"/>
                    <a:pt x="77" y="594"/>
                  </a:cubicBezTo>
                  <a:cubicBezTo>
                    <a:pt x="84" y="600"/>
                    <a:pt x="90" y="600"/>
                    <a:pt x="96" y="606"/>
                  </a:cubicBezTo>
                  <a:cubicBezTo>
                    <a:pt x="107" y="606"/>
                    <a:pt x="119" y="618"/>
                    <a:pt x="138" y="618"/>
                  </a:cubicBezTo>
                  <a:cubicBezTo>
                    <a:pt x="227" y="636"/>
                    <a:pt x="227" y="636"/>
                    <a:pt x="227" y="636"/>
                  </a:cubicBezTo>
                  <a:cubicBezTo>
                    <a:pt x="239" y="636"/>
                    <a:pt x="257" y="642"/>
                    <a:pt x="269" y="642"/>
                  </a:cubicBezTo>
                  <a:cubicBezTo>
                    <a:pt x="287" y="648"/>
                    <a:pt x="299" y="660"/>
                    <a:pt x="317" y="660"/>
                  </a:cubicBezTo>
                  <a:cubicBezTo>
                    <a:pt x="323" y="696"/>
                    <a:pt x="371" y="756"/>
                    <a:pt x="341" y="791"/>
                  </a:cubicBezTo>
                  <a:cubicBezTo>
                    <a:pt x="335" y="797"/>
                    <a:pt x="329" y="833"/>
                    <a:pt x="341" y="845"/>
                  </a:cubicBezTo>
                  <a:cubicBezTo>
                    <a:pt x="341" y="845"/>
                    <a:pt x="365" y="821"/>
                    <a:pt x="377" y="821"/>
                  </a:cubicBezTo>
                  <a:cubicBezTo>
                    <a:pt x="443" y="821"/>
                    <a:pt x="521" y="702"/>
                    <a:pt x="527" y="636"/>
                  </a:cubicBezTo>
                  <a:cubicBezTo>
                    <a:pt x="533" y="564"/>
                    <a:pt x="629" y="576"/>
                    <a:pt x="647" y="624"/>
                  </a:cubicBezTo>
                  <a:cubicBezTo>
                    <a:pt x="653" y="642"/>
                    <a:pt x="653" y="678"/>
                    <a:pt x="653" y="684"/>
                  </a:cubicBezTo>
                  <a:cubicBezTo>
                    <a:pt x="677" y="720"/>
                    <a:pt x="701" y="606"/>
                    <a:pt x="719" y="678"/>
                  </a:cubicBezTo>
                  <a:cubicBezTo>
                    <a:pt x="725" y="707"/>
                    <a:pt x="725" y="744"/>
                    <a:pt x="755" y="744"/>
                  </a:cubicBezTo>
                  <a:cubicBezTo>
                    <a:pt x="785" y="749"/>
                    <a:pt x="815" y="815"/>
                    <a:pt x="827" y="839"/>
                  </a:cubicBezTo>
                  <a:cubicBezTo>
                    <a:pt x="827" y="851"/>
                    <a:pt x="827" y="887"/>
                    <a:pt x="833" y="893"/>
                  </a:cubicBezTo>
                  <a:cubicBezTo>
                    <a:pt x="851" y="911"/>
                    <a:pt x="892" y="905"/>
                    <a:pt x="916" y="917"/>
                  </a:cubicBezTo>
                  <a:cubicBezTo>
                    <a:pt x="934" y="911"/>
                    <a:pt x="947" y="917"/>
                    <a:pt x="964" y="911"/>
                  </a:cubicBezTo>
                  <a:cubicBezTo>
                    <a:pt x="976" y="905"/>
                    <a:pt x="1018" y="863"/>
                    <a:pt x="1024" y="887"/>
                  </a:cubicBezTo>
                  <a:cubicBezTo>
                    <a:pt x="1030" y="929"/>
                    <a:pt x="1006" y="965"/>
                    <a:pt x="995" y="1001"/>
                  </a:cubicBezTo>
                  <a:cubicBezTo>
                    <a:pt x="988" y="1007"/>
                    <a:pt x="976" y="1043"/>
                    <a:pt x="995" y="1043"/>
                  </a:cubicBezTo>
                  <a:cubicBezTo>
                    <a:pt x="1006" y="1043"/>
                    <a:pt x="1006" y="1031"/>
                    <a:pt x="1018" y="1031"/>
                  </a:cubicBezTo>
                  <a:cubicBezTo>
                    <a:pt x="1030" y="1031"/>
                    <a:pt x="1036" y="1037"/>
                    <a:pt x="1048" y="1037"/>
                  </a:cubicBezTo>
                  <a:cubicBezTo>
                    <a:pt x="1072" y="1055"/>
                    <a:pt x="1072" y="1055"/>
                    <a:pt x="1072" y="1055"/>
                  </a:cubicBezTo>
                  <a:lnTo>
                    <a:pt x="1072" y="1055"/>
                  </a:lnTo>
                  <a:cubicBezTo>
                    <a:pt x="1090" y="1055"/>
                    <a:pt x="1108" y="1037"/>
                    <a:pt x="1126" y="1037"/>
                  </a:cubicBezTo>
                  <a:cubicBezTo>
                    <a:pt x="1126" y="1055"/>
                    <a:pt x="1126" y="1079"/>
                    <a:pt x="1132" y="1103"/>
                  </a:cubicBezTo>
                  <a:cubicBezTo>
                    <a:pt x="1132" y="1121"/>
                    <a:pt x="1144" y="1139"/>
                    <a:pt x="1150" y="1157"/>
                  </a:cubicBezTo>
                  <a:cubicBezTo>
                    <a:pt x="1156" y="1169"/>
                    <a:pt x="1162" y="1187"/>
                    <a:pt x="1168" y="1199"/>
                  </a:cubicBezTo>
                  <a:cubicBezTo>
                    <a:pt x="1174" y="1217"/>
                    <a:pt x="1192" y="1235"/>
                    <a:pt x="1180" y="1253"/>
                  </a:cubicBezTo>
                  <a:cubicBezTo>
                    <a:pt x="1162" y="1271"/>
                    <a:pt x="1132" y="1277"/>
                    <a:pt x="1108" y="1283"/>
                  </a:cubicBezTo>
                  <a:cubicBezTo>
                    <a:pt x="1084" y="1295"/>
                    <a:pt x="1084" y="1295"/>
                    <a:pt x="1084" y="1295"/>
                  </a:cubicBezTo>
                  <a:lnTo>
                    <a:pt x="1084" y="1295"/>
                  </a:lnTo>
                  <a:cubicBezTo>
                    <a:pt x="1102" y="1307"/>
                    <a:pt x="1126" y="1307"/>
                    <a:pt x="1132" y="1319"/>
                  </a:cubicBezTo>
                  <a:cubicBezTo>
                    <a:pt x="1168" y="1361"/>
                    <a:pt x="1174" y="1355"/>
                    <a:pt x="1222" y="1361"/>
                  </a:cubicBezTo>
                  <a:cubicBezTo>
                    <a:pt x="1246" y="1367"/>
                    <a:pt x="1264" y="1391"/>
                    <a:pt x="1276" y="1409"/>
                  </a:cubicBezTo>
                  <a:cubicBezTo>
                    <a:pt x="1288" y="1421"/>
                    <a:pt x="1282" y="1439"/>
                    <a:pt x="1288" y="1457"/>
                  </a:cubicBezTo>
                  <a:cubicBezTo>
                    <a:pt x="1294" y="1487"/>
                    <a:pt x="1342" y="1457"/>
                    <a:pt x="1360" y="1475"/>
                  </a:cubicBezTo>
                  <a:cubicBezTo>
                    <a:pt x="1372" y="1481"/>
                    <a:pt x="1372" y="1535"/>
                    <a:pt x="1378" y="1547"/>
                  </a:cubicBezTo>
                  <a:cubicBezTo>
                    <a:pt x="1378" y="1588"/>
                    <a:pt x="1366" y="1630"/>
                    <a:pt x="1336" y="1660"/>
                  </a:cubicBezTo>
                  <a:cubicBezTo>
                    <a:pt x="1294" y="1696"/>
                    <a:pt x="1252" y="1756"/>
                    <a:pt x="1270" y="1810"/>
                  </a:cubicBezTo>
                  <a:cubicBezTo>
                    <a:pt x="1282" y="1840"/>
                    <a:pt x="1114" y="1924"/>
                    <a:pt x="1078" y="1936"/>
                  </a:cubicBezTo>
                  <a:cubicBezTo>
                    <a:pt x="1018" y="1960"/>
                    <a:pt x="1030" y="1978"/>
                    <a:pt x="1036" y="1900"/>
                  </a:cubicBezTo>
                  <a:cubicBezTo>
                    <a:pt x="1036" y="1852"/>
                    <a:pt x="923" y="1870"/>
                    <a:pt x="887" y="1864"/>
                  </a:cubicBezTo>
                  <a:cubicBezTo>
                    <a:pt x="869" y="1858"/>
                    <a:pt x="857" y="1834"/>
                    <a:pt x="839" y="1846"/>
                  </a:cubicBezTo>
                  <a:cubicBezTo>
                    <a:pt x="797" y="1870"/>
                    <a:pt x="833" y="1942"/>
                    <a:pt x="797" y="1966"/>
                  </a:cubicBezTo>
                  <a:cubicBezTo>
                    <a:pt x="731" y="2020"/>
                    <a:pt x="677" y="1972"/>
                    <a:pt x="641" y="2062"/>
                  </a:cubicBezTo>
                  <a:cubicBezTo>
                    <a:pt x="605" y="2152"/>
                    <a:pt x="581" y="2218"/>
                    <a:pt x="509" y="2283"/>
                  </a:cubicBezTo>
                  <a:cubicBezTo>
                    <a:pt x="497" y="2307"/>
                    <a:pt x="497" y="2307"/>
                    <a:pt x="497" y="2307"/>
                  </a:cubicBezTo>
                  <a:lnTo>
                    <a:pt x="497" y="2307"/>
                  </a:lnTo>
                  <a:cubicBezTo>
                    <a:pt x="527" y="2331"/>
                    <a:pt x="509" y="2373"/>
                    <a:pt x="509" y="2409"/>
                  </a:cubicBezTo>
                  <a:cubicBezTo>
                    <a:pt x="509" y="2427"/>
                    <a:pt x="521" y="2439"/>
                    <a:pt x="533" y="2451"/>
                  </a:cubicBezTo>
                  <a:cubicBezTo>
                    <a:pt x="545" y="2469"/>
                    <a:pt x="551" y="2493"/>
                    <a:pt x="557" y="2511"/>
                  </a:cubicBezTo>
                  <a:lnTo>
                    <a:pt x="557" y="2511"/>
                  </a:lnTo>
                  <a:cubicBezTo>
                    <a:pt x="593" y="2493"/>
                    <a:pt x="659" y="2481"/>
                    <a:pt x="701" y="2469"/>
                  </a:cubicBezTo>
                  <a:cubicBezTo>
                    <a:pt x="743" y="2457"/>
                    <a:pt x="779" y="2439"/>
                    <a:pt x="815" y="2433"/>
                  </a:cubicBezTo>
                  <a:cubicBezTo>
                    <a:pt x="874" y="2427"/>
                    <a:pt x="899" y="2481"/>
                    <a:pt x="953" y="2469"/>
                  </a:cubicBezTo>
                  <a:cubicBezTo>
                    <a:pt x="1006" y="2451"/>
                    <a:pt x="1090" y="2415"/>
                    <a:pt x="1078" y="2349"/>
                  </a:cubicBezTo>
                  <a:cubicBezTo>
                    <a:pt x="1060" y="2290"/>
                    <a:pt x="976" y="2260"/>
                    <a:pt x="1090" y="2218"/>
                  </a:cubicBezTo>
                  <a:cubicBezTo>
                    <a:pt x="1114" y="2218"/>
                    <a:pt x="1132" y="2236"/>
                    <a:pt x="1156" y="2230"/>
                  </a:cubicBezTo>
                  <a:cubicBezTo>
                    <a:pt x="1192" y="2218"/>
                    <a:pt x="1234" y="2182"/>
                    <a:pt x="1258" y="2224"/>
                  </a:cubicBezTo>
                  <a:cubicBezTo>
                    <a:pt x="1270" y="2242"/>
                    <a:pt x="1270" y="2260"/>
                    <a:pt x="1276" y="2278"/>
                  </a:cubicBezTo>
                  <a:cubicBezTo>
                    <a:pt x="1282" y="2290"/>
                    <a:pt x="1300" y="2302"/>
                    <a:pt x="1306" y="2314"/>
                  </a:cubicBezTo>
                  <a:cubicBezTo>
                    <a:pt x="1336" y="2379"/>
                    <a:pt x="1300" y="2427"/>
                    <a:pt x="1390" y="2445"/>
                  </a:cubicBezTo>
                  <a:cubicBezTo>
                    <a:pt x="1438" y="2451"/>
                    <a:pt x="1516" y="2451"/>
                    <a:pt x="1504" y="2386"/>
                  </a:cubicBezTo>
                  <a:cubicBezTo>
                    <a:pt x="1486" y="2320"/>
                    <a:pt x="1540" y="2391"/>
                    <a:pt x="1576" y="2344"/>
                  </a:cubicBezTo>
                  <a:cubicBezTo>
                    <a:pt x="1618" y="2290"/>
                    <a:pt x="1684" y="2325"/>
                    <a:pt x="1702" y="2373"/>
                  </a:cubicBezTo>
                  <a:cubicBezTo>
                    <a:pt x="1744" y="2457"/>
                    <a:pt x="1773" y="2451"/>
                    <a:pt x="1857" y="2415"/>
                  </a:cubicBezTo>
                  <a:cubicBezTo>
                    <a:pt x="1893" y="2415"/>
                    <a:pt x="1989" y="2367"/>
                    <a:pt x="2013" y="2373"/>
                  </a:cubicBezTo>
                  <a:cubicBezTo>
                    <a:pt x="2013" y="2391"/>
                    <a:pt x="2043" y="2445"/>
                    <a:pt x="2031" y="2457"/>
                  </a:cubicBezTo>
                  <a:cubicBezTo>
                    <a:pt x="2007" y="2481"/>
                    <a:pt x="1965" y="2475"/>
                    <a:pt x="1941" y="2493"/>
                  </a:cubicBezTo>
                  <a:cubicBezTo>
                    <a:pt x="1929" y="2505"/>
                    <a:pt x="1983" y="2529"/>
                    <a:pt x="1989" y="2547"/>
                  </a:cubicBezTo>
                  <a:cubicBezTo>
                    <a:pt x="2019" y="2595"/>
                    <a:pt x="2145" y="2541"/>
                    <a:pt x="2139" y="2535"/>
                  </a:cubicBezTo>
                  <a:cubicBezTo>
                    <a:pt x="2127" y="2493"/>
                    <a:pt x="2139" y="2481"/>
                    <a:pt x="2145" y="2439"/>
                  </a:cubicBezTo>
                  <a:cubicBezTo>
                    <a:pt x="2145" y="2409"/>
                    <a:pt x="2199" y="2373"/>
                    <a:pt x="2211" y="2325"/>
                  </a:cubicBezTo>
                  <a:cubicBezTo>
                    <a:pt x="2229" y="2266"/>
                    <a:pt x="2211" y="2254"/>
                    <a:pt x="2276" y="2266"/>
                  </a:cubicBezTo>
                  <a:cubicBezTo>
                    <a:pt x="2294" y="2272"/>
                    <a:pt x="2300" y="2212"/>
                    <a:pt x="2318" y="2200"/>
                  </a:cubicBezTo>
                  <a:cubicBezTo>
                    <a:pt x="2336" y="2182"/>
                    <a:pt x="2354" y="2134"/>
                    <a:pt x="2378" y="2170"/>
                  </a:cubicBezTo>
                  <a:cubicBezTo>
                    <a:pt x="2384" y="2188"/>
                    <a:pt x="2492" y="2212"/>
                    <a:pt x="2521" y="2230"/>
                  </a:cubicBezTo>
                  <a:cubicBezTo>
                    <a:pt x="2569" y="2260"/>
                    <a:pt x="2528" y="2278"/>
                    <a:pt x="2528" y="2320"/>
                  </a:cubicBezTo>
                  <a:cubicBezTo>
                    <a:pt x="2534" y="2379"/>
                    <a:pt x="2617" y="2415"/>
                    <a:pt x="2623" y="2481"/>
                  </a:cubicBezTo>
                  <a:cubicBezTo>
                    <a:pt x="2623" y="2565"/>
                    <a:pt x="2641" y="2607"/>
                    <a:pt x="2677" y="2685"/>
                  </a:cubicBezTo>
                  <a:cubicBezTo>
                    <a:pt x="2671" y="2709"/>
                    <a:pt x="2671" y="2739"/>
                    <a:pt x="2689" y="2757"/>
                  </a:cubicBezTo>
                  <a:cubicBezTo>
                    <a:pt x="2695" y="2769"/>
                    <a:pt x="2713" y="2793"/>
                    <a:pt x="2713" y="2805"/>
                  </a:cubicBezTo>
                  <a:cubicBezTo>
                    <a:pt x="2725" y="2841"/>
                    <a:pt x="2719" y="2859"/>
                    <a:pt x="2737" y="2895"/>
                  </a:cubicBezTo>
                  <a:cubicBezTo>
                    <a:pt x="2803" y="3021"/>
                    <a:pt x="2803" y="3021"/>
                    <a:pt x="2803" y="3021"/>
                  </a:cubicBezTo>
                  <a:cubicBezTo>
                    <a:pt x="2809" y="3039"/>
                    <a:pt x="2815" y="3069"/>
                    <a:pt x="2839" y="3074"/>
                  </a:cubicBezTo>
                  <a:cubicBezTo>
                    <a:pt x="2869" y="3081"/>
                    <a:pt x="2869" y="3098"/>
                    <a:pt x="2887" y="3111"/>
                  </a:cubicBezTo>
                  <a:cubicBezTo>
                    <a:pt x="2995" y="3111"/>
                    <a:pt x="2995" y="3111"/>
                    <a:pt x="2995" y="31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" name="Freeform 133">
              <a:extLst>
                <a:ext uri="{FF2B5EF4-FFF2-40B4-BE49-F238E27FC236}">
                  <a16:creationId xmlns:a16="http://schemas.microsoft.com/office/drawing/2014/main" id="{2792EDF1-2F3B-4B47-9F2E-642C27DB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567" y="4906251"/>
              <a:ext cx="1469877" cy="785553"/>
            </a:xfrm>
            <a:custGeom>
              <a:avLst/>
              <a:gdLst>
                <a:gd name="T0" fmla="*/ 233 w 2757"/>
                <a:gd name="T1" fmla="*/ 947 h 1475"/>
                <a:gd name="T2" fmla="*/ 239 w 2757"/>
                <a:gd name="T3" fmla="*/ 845 h 1475"/>
                <a:gd name="T4" fmla="*/ 54 w 2757"/>
                <a:gd name="T5" fmla="*/ 809 h 1475"/>
                <a:gd name="T6" fmla="*/ 12 w 2757"/>
                <a:gd name="T7" fmla="*/ 851 h 1475"/>
                <a:gd name="T8" fmla="*/ 126 w 2757"/>
                <a:gd name="T9" fmla="*/ 935 h 1475"/>
                <a:gd name="T10" fmla="*/ 995 w 2757"/>
                <a:gd name="T11" fmla="*/ 0 h 1475"/>
                <a:gd name="T12" fmla="*/ 1018 w 2757"/>
                <a:gd name="T13" fmla="*/ 126 h 1475"/>
                <a:gd name="T14" fmla="*/ 1156 w 2757"/>
                <a:gd name="T15" fmla="*/ 312 h 1475"/>
                <a:gd name="T16" fmla="*/ 1414 w 2757"/>
                <a:gd name="T17" fmla="*/ 96 h 1475"/>
                <a:gd name="T18" fmla="*/ 1672 w 2757"/>
                <a:gd name="T19" fmla="*/ 168 h 1475"/>
                <a:gd name="T20" fmla="*/ 1768 w 2757"/>
                <a:gd name="T21" fmla="*/ 228 h 1475"/>
                <a:gd name="T22" fmla="*/ 1941 w 2757"/>
                <a:gd name="T23" fmla="*/ 264 h 1475"/>
                <a:gd name="T24" fmla="*/ 2013 w 2757"/>
                <a:gd name="T25" fmla="*/ 467 h 1475"/>
                <a:gd name="T26" fmla="*/ 2319 w 2757"/>
                <a:gd name="T27" fmla="*/ 246 h 1475"/>
                <a:gd name="T28" fmla="*/ 2427 w 2757"/>
                <a:gd name="T29" fmla="*/ 366 h 1475"/>
                <a:gd name="T30" fmla="*/ 2588 w 2757"/>
                <a:gd name="T31" fmla="*/ 539 h 1475"/>
                <a:gd name="T32" fmla="*/ 2667 w 2757"/>
                <a:gd name="T33" fmla="*/ 623 h 1475"/>
                <a:gd name="T34" fmla="*/ 2720 w 2757"/>
                <a:gd name="T35" fmla="*/ 659 h 1475"/>
                <a:gd name="T36" fmla="*/ 2732 w 2757"/>
                <a:gd name="T37" fmla="*/ 737 h 1475"/>
                <a:gd name="T38" fmla="*/ 2720 w 2757"/>
                <a:gd name="T39" fmla="*/ 869 h 1475"/>
                <a:gd name="T40" fmla="*/ 2720 w 2757"/>
                <a:gd name="T41" fmla="*/ 959 h 1475"/>
                <a:gd name="T42" fmla="*/ 2505 w 2757"/>
                <a:gd name="T43" fmla="*/ 1055 h 1475"/>
                <a:gd name="T44" fmla="*/ 2379 w 2757"/>
                <a:gd name="T45" fmla="*/ 1169 h 1475"/>
                <a:gd name="T46" fmla="*/ 1983 w 2757"/>
                <a:gd name="T47" fmla="*/ 1468 h 1475"/>
                <a:gd name="T48" fmla="*/ 1414 w 2757"/>
                <a:gd name="T49" fmla="*/ 1264 h 1475"/>
                <a:gd name="T50" fmla="*/ 1330 w 2757"/>
                <a:gd name="T51" fmla="*/ 995 h 1475"/>
                <a:gd name="T52" fmla="*/ 1552 w 2757"/>
                <a:gd name="T53" fmla="*/ 863 h 1475"/>
                <a:gd name="T54" fmla="*/ 1618 w 2757"/>
                <a:gd name="T55" fmla="*/ 557 h 1475"/>
                <a:gd name="T56" fmla="*/ 1432 w 2757"/>
                <a:gd name="T57" fmla="*/ 461 h 1475"/>
                <a:gd name="T58" fmla="*/ 1234 w 2757"/>
                <a:gd name="T59" fmla="*/ 485 h 1475"/>
                <a:gd name="T60" fmla="*/ 1240 w 2757"/>
                <a:gd name="T61" fmla="*/ 839 h 1475"/>
                <a:gd name="T62" fmla="*/ 1060 w 2757"/>
                <a:gd name="T63" fmla="*/ 917 h 1475"/>
                <a:gd name="T64" fmla="*/ 881 w 2757"/>
                <a:gd name="T65" fmla="*/ 1001 h 1475"/>
                <a:gd name="T66" fmla="*/ 635 w 2757"/>
                <a:gd name="T67" fmla="*/ 1049 h 1475"/>
                <a:gd name="T68" fmla="*/ 491 w 2757"/>
                <a:gd name="T69" fmla="*/ 1199 h 1475"/>
                <a:gd name="T70" fmla="*/ 305 w 2757"/>
                <a:gd name="T71" fmla="*/ 1073 h 1475"/>
                <a:gd name="T72" fmla="*/ 222 w 2757"/>
                <a:gd name="T73" fmla="*/ 977 h 1475"/>
                <a:gd name="T74" fmla="*/ 443 w 2757"/>
                <a:gd name="T75" fmla="*/ 971 h 1475"/>
                <a:gd name="T76" fmla="*/ 425 w 2757"/>
                <a:gd name="T77" fmla="*/ 755 h 1475"/>
                <a:gd name="T78" fmla="*/ 527 w 2757"/>
                <a:gd name="T79" fmla="*/ 653 h 1475"/>
                <a:gd name="T80" fmla="*/ 617 w 2757"/>
                <a:gd name="T81" fmla="*/ 719 h 1475"/>
                <a:gd name="T82" fmla="*/ 881 w 2757"/>
                <a:gd name="T83" fmla="*/ 587 h 1475"/>
                <a:gd name="T84" fmla="*/ 791 w 2757"/>
                <a:gd name="T85" fmla="*/ 419 h 1475"/>
                <a:gd name="T86" fmla="*/ 803 w 2757"/>
                <a:gd name="T87" fmla="*/ 282 h 1475"/>
                <a:gd name="T88" fmla="*/ 761 w 2757"/>
                <a:gd name="T89" fmla="*/ 186 h 1475"/>
                <a:gd name="T90" fmla="*/ 995 w 2757"/>
                <a:gd name="T91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7" h="1475">
                  <a:moveTo>
                    <a:pt x="222" y="977"/>
                  </a:moveTo>
                  <a:lnTo>
                    <a:pt x="222" y="977"/>
                  </a:lnTo>
                  <a:cubicBezTo>
                    <a:pt x="227" y="965"/>
                    <a:pt x="233" y="959"/>
                    <a:pt x="233" y="947"/>
                  </a:cubicBezTo>
                  <a:cubicBezTo>
                    <a:pt x="233" y="929"/>
                    <a:pt x="233" y="923"/>
                    <a:pt x="239" y="911"/>
                  </a:cubicBezTo>
                  <a:cubicBezTo>
                    <a:pt x="245" y="905"/>
                    <a:pt x="245" y="893"/>
                    <a:pt x="245" y="887"/>
                  </a:cubicBezTo>
                  <a:cubicBezTo>
                    <a:pt x="245" y="881"/>
                    <a:pt x="239" y="851"/>
                    <a:pt x="239" y="845"/>
                  </a:cubicBezTo>
                  <a:lnTo>
                    <a:pt x="239" y="845"/>
                  </a:lnTo>
                  <a:cubicBezTo>
                    <a:pt x="227" y="851"/>
                    <a:pt x="209" y="851"/>
                    <a:pt x="198" y="851"/>
                  </a:cubicBezTo>
                  <a:cubicBezTo>
                    <a:pt x="143" y="857"/>
                    <a:pt x="96" y="839"/>
                    <a:pt x="54" y="809"/>
                  </a:cubicBezTo>
                  <a:cubicBezTo>
                    <a:pt x="30" y="791"/>
                    <a:pt x="24" y="797"/>
                    <a:pt x="0" y="803"/>
                  </a:cubicBezTo>
                  <a:lnTo>
                    <a:pt x="0" y="803"/>
                  </a:lnTo>
                  <a:cubicBezTo>
                    <a:pt x="12" y="851"/>
                    <a:pt x="12" y="851"/>
                    <a:pt x="12" y="851"/>
                  </a:cubicBezTo>
                  <a:cubicBezTo>
                    <a:pt x="30" y="869"/>
                    <a:pt x="42" y="881"/>
                    <a:pt x="60" y="893"/>
                  </a:cubicBezTo>
                  <a:cubicBezTo>
                    <a:pt x="78" y="905"/>
                    <a:pt x="90" y="905"/>
                    <a:pt x="108" y="911"/>
                  </a:cubicBezTo>
                  <a:cubicBezTo>
                    <a:pt x="114" y="917"/>
                    <a:pt x="120" y="929"/>
                    <a:pt x="126" y="935"/>
                  </a:cubicBezTo>
                  <a:cubicBezTo>
                    <a:pt x="150" y="971"/>
                    <a:pt x="180" y="965"/>
                    <a:pt x="222" y="977"/>
                  </a:cubicBezTo>
                  <a:close/>
                  <a:moveTo>
                    <a:pt x="995" y="0"/>
                  </a:moveTo>
                  <a:lnTo>
                    <a:pt x="995" y="0"/>
                  </a:lnTo>
                  <a:cubicBezTo>
                    <a:pt x="1018" y="48"/>
                    <a:pt x="1018" y="48"/>
                    <a:pt x="1018" y="48"/>
                  </a:cubicBezTo>
                  <a:cubicBezTo>
                    <a:pt x="1018" y="54"/>
                    <a:pt x="1018" y="54"/>
                    <a:pt x="1024" y="54"/>
                  </a:cubicBezTo>
                  <a:cubicBezTo>
                    <a:pt x="1018" y="78"/>
                    <a:pt x="982" y="120"/>
                    <a:pt x="1018" y="126"/>
                  </a:cubicBezTo>
                  <a:cubicBezTo>
                    <a:pt x="1037" y="126"/>
                    <a:pt x="1114" y="126"/>
                    <a:pt x="1120" y="138"/>
                  </a:cubicBezTo>
                  <a:cubicBezTo>
                    <a:pt x="1126" y="150"/>
                    <a:pt x="1114" y="198"/>
                    <a:pt x="1114" y="216"/>
                  </a:cubicBezTo>
                  <a:cubicBezTo>
                    <a:pt x="1114" y="234"/>
                    <a:pt x="1120" y="336"/>
                    <a:pt x="1156" y="312"/>
                  </a:cubicBezTo>
                  <a:cubicBezTo>
                    <a:pt x="1186" y="300"/>
                    <a:pt x="1216" y="234"/>
                    <a:pt x="1228" y="204"/>
                  </a:cubicBezTo>
                  <a:cubicBezTo>
                    <a:pt x="1234" y="162"/>
                    <a:pt x="1234" y="60"/>
                    <a:pt x="1264" y="36"/>
                  </a:cubicBezTo>
                  <a:cubicBezTo>
                    <a:pt x="1312" y="0"/>
                    <a:pt x="1378" y="90"/>
                    <a:pt x="1414" y="96"/>
                  </a:cubicBezTo>
                  <a:lnTo>
                    <a:pt x="1414" y="96"/>
                  </a:lnTo>
                  <a:cubicBezTo>
                    <a:pt x="1432" y="102"/>
                    <a:pt x="1444" y="108"/>
                    <a:pt x="1462" y="138"/>
                  </a:cubicBezTo>
                  <a:cubicBezTo>
                    <a:pt x="1522" y="258"/>
                    <a:pt x="1606" y="204"/>
                    <a:pt x="1672" y="168"/>
                  </a:cubicBezTo>
                  <a:lnTo>
                    <a:pt x="1672" y="168"/>
                  </a:lnTo>
                  <a:cubicBezTo>
                    <a:pt x="1749" y="216"/>
                    <a:pt x="1749" y="216"/>
                    <a:pt x="1749" y="216"/>
                  </a:cubicBezTo>
                  <a:cubicBezTo>
                    <a:pt x="1756" y="222"/>
                    <a:pt x="1762" y="222"/>
                    <a:pt x="1768" y="228"/>
                  </a:cubicBezTo>
                  <a:cubicBezTo>
                    <a:pt x="1779" y="228"/>
                    <a:pt x="1791" y="240"/>
                    <a:pt x="1810" y="240"/>
                  </a:cubicBezTo>
                  <a:cubicBezTo>
                    <a:pt x="1899" y="258"/>
                    <a:pt x="1899" y="258"/>
                    <a:pt x="1899" y="258"/>
                  </a:cubicBezTo>
                  <a:cubicBezTo>
                    <a:pt x="1911" y="258"/>
                    <a:pt x="1929" y="264"/>
                    <a:pt x="1941" y="264"/>
                  </a:cubicBezTo>
                  <a:cubicBezTo>
                    <a:pt x="1959" y="270"/>
                    <a:pt x="1971" y="282"/>
                    <a:pt x="1989" y="282"/>
                  </a:cubicBezTo>
                  <a:cubicBezTo>
                    <a:pt x="1995" y="318"/>
                    <a:pt x="2043" y="378"/>
                    <a:pt x="2013" y="413"/>
                  </a:cubicBezTo>
                  <a:cubicBezTo>
                    <a:pt x="2007" y="419"/>
                    <a:pt x="2001" y="455"/>
                    <a:pt x="2013" y="467"/>
                  </a:cubicBezTo>
                  <a:cubicBezTo>
                    <a:pt x="2013" y="467"/>
                    <a:pt x="2037" y="443"/>
                    <a:pt x="2049" y="443"/>
                  </a:cubicBezTo>
                  <a:cubicBezTo>
                    <a:pt x="2115" y="443"/>
                    <a:pt x="2193" y="324"/>
                    <a:pt x="2199" y="258"/>
                  </a:cubicBezTo>
                  <a:cubicBezTo>
                    <a:pt x="2205" y="186"/>
                    <a:pt x="2301" y="198"/>
                    <a:pt x="2319" y="246"/>
                  </a:cubicBezTo>
                  <a:cubicBezTo>
                    <a:pt x="2325" y="264"/>
                    <a:pt x="2325" y="300"/>
                    <a:pt x="2325" y="306"/>
                  </a:cubicBezTo>
                  <a:cubicBezTo>
                    <a:pt x="2349" y="342"/>
                    <a:pt x="2373" y="228"/>
                    <a:pt x="2391" y="300"/>
                  </a:cubicBezTo>
                  <a:cubicBezTo>
                    <a:pt x="2397" y="329"/>
                    <a:pt x="2397" y="366"/>
                    <a:pt x="2427" y="366"/>
                  </a:cubicBezTo>
                  <a:cubicBezTo>
                    <a:pt x="2457" y="371"/>
                    <a:pt x="2487" y="437"/>
                    <a:pt x="2499" y="461"/>
                  </a:cubicBezTo>
                  <a:cubicBezTo>
                    <a:pt x="2499" y="473"/>
                    <a:pt x="2499" y="509"/>
                    <a:pt x="2505" y="515"/>
                  </a:cubicBezTo>
                  <a:cubicBezTo>
                    <a:pt x="2523" y="533"/>
                    <a:pt x="2564" y="527"/>
                    <a:pt x="2588" y="539"/>
                  </a:cubicBezTo>
                  <a:cubicBezTo>
                    <a:pt x="2606" y="533"/>
                    <a:pt x="2619" y="539"/>
                    <a:pt x="2636" y="533"/>
                  </a:cubicBezTo>
                  <a:cubicBezTo>
                    <a:pt x="2648" y="527"/>
                    <a:pt x="2690" y="485"/>
                    <a:pt x="2696" y="509"/>
                  </a:cubicBezTo>
                  <a:cubicBezTo>
                    <a:pt x="2702" y="551"/>
                    <a:pt x="2678" y="587"/>
                    <a:pt x="2667" y="623"/>
                  </a:cubicBezTo>
                  <a:cubicBezTo>
                    <a:pt x="2660" y="629"/>
                    <a:pt x="2648" y="665"/>
                    <a:pt x="2667" y="665"/>
                  </a:cubicBezTo>
                  <a:cubicBezTo>
                    <a:pt x="2678" y="665"/>
                    <a:pt x="2678" y="653"/>
                    <a:pt x="2690" y="653"/>
                  </a:cubicBezTo>
                  <a:cubicBezTo>
                    <a:pt x="2702" y="653"/>
                    <a:pt x="2708" y="659"/>
                    <a:pt x="2720" y="659"/>
                  </a:cubicBezTo>
                  <a:cubicBezTo>
                    <a:pt x="2744" y="677"/>
                    <a:pt x="2744" y="677"/>
                    <a:pt x="2744" y="677"/>
                  </a:cubicBezTo>
                  <a:lnTo>
                    <a:pt x="2744" y="677"/>
                  </a:lnTo>
                  <a:cubicBezTo>
                    <a:pt x="2744" y="701"/>
                    <a:pt x="2744" y="719"/>
                    <a:pt x="2732" y="737"/>
                  </a:cubicBezTo>
                  <a:cubicBezTo>
                    <a:pt x="2726" y="749"/>
                    <a:pt x="2702" y="773"/>
                    <a:pt x="2702" y="785"/>
                  </a:cubicBezTo>
                  <a:cubicBezTo>
                    <a:pt x="2708" y="791"/>
                    <a:pt x="2714" y="815"/>
                    <a:pt x="2708" y="821"/>
                  </a:cubicBezTo>
                  <a:cubicBezTo>
                    <a:pt x="2708" y="839"/>
                    <a:pt x="2708" y="851"/>
                    <a:pt x="2720" y="869"/>
                  </a:cubicBezTo>
                  <a:cubicBezTo>
                    <a:pt x="2732" y="887"/>
                    <a:pt x="2744" y="899"/>
                    <a:pt x="2756" y="917"/>
                  </a:cubicBezTo>
                  <a:lnTo>
                    <a:pt x="2756" y="917"/>
                  </a:lnTo>
                  <a:cubicBezTo>
                    <a:pt x="2720" y="959"/>
                    <a:pt x="2720" y="959"/>
                    <a:pt x="2720" y="959"/>
                  </a:cubicBezTo>
                  <a:cubicBezTo>
                    <a:pt x="2702" y="971"/>
                    <a:pt x="2643" y="977"/>
                    <a:pt x="2643" y="1001"/>
                  </a:cubicBezTo>
                  <a:cubicBezTo>
                    <a:pt x="2636" y="1043"/>
                    <a:pt x="2625" y="1037"/>
                    <a:pt x="2577" y="1049"/>
                  </a:cubicBezTo>
                  <a:cubicBezTo>
                    <a:pt x="2541" y="1061"/>
                    <a:pt x="2541" y="1073"/>
                    <a:pt x="2505" y="1055"/>
                  </a:cubicBezTo>
                  <a:cubicBezTo>
                    <a:pt x="2487" y="1049"/>
                    <a:pt x="2445" y="1007"/>
                    <a:pt x="2433" y="1007"/>
                  </a:cubicBezTo>
                  <a:cubicBezTo>
                    <a:pt x="2427" y="1025"/>
                    <a:pt x="2391" y="1073"/>
                    <a:pt x="2379" y="1085"/>
                  </a:cubicBezTo>
                  <a:cubicBezTo>
                    <a:pt x="2331" y="1133"/>
                    <a:pt x="2379" y="1133"/>
                    <a:pt x="2379" y="1169"/>
                  </a:cubicBezTo>
                  <a:cubicBezTo>
                    <a:pt x="2337" y="1199"/>
                    <a:pt x="2283" y="1186"/>
                    <a:pt x="2235" y="1210"/>
                  </a:cubicBezTo>
                  <a:cubicBezTo>
                    <a:pt x="2169" y="1240"/>
                    <a:pt x="2211" y="1294"/>
                    <a:pt x="2127" y="1306"/>
                  </a:cubicBezTo>
                  <a:cubicBezTo>
                    <a:pt x="1995" y="1312"/>
                    <a:pt x="2061" y="1456"/>
                    <a:pt x="1983" y="1468"/>
                  </a:cubicBezTo>
                  <a:cubicBezTo>
                    <a:pt x="1947" y="1474"/>
                    <a:pt x="1810" y="1390"/>
                    <a:pt x="1786" y="1366"/>
                  </a:cubicBezTo>
                  <a:cubicBezTo>
                    <a:pt x="1756" y="1330"/>
                    <a:pt x="1768" y="1258"/>
                    <a:pt x="1720" y="1252"/>
                  </a:cubicBezTo>
                  <a:cubicBezTo>
                    <a:pt x="1612" y="1234"/>
                    <a:pt x="1516" y="1276"/>
                    <a:pt x="1414" y="1264"/>
                  </a:cubicBezTo>
                  <a:cubicBezTo>
                    <a:pt x="1360" y="1258"/>
                    <a:pt x="1360" y="1240"/>
                    <a:pt x="1360" y="1193"/>
                  </a:cubicBezTo>
                  <a:cubicBezTo>
                    <a:pt x="1348" y="1162"/>
                    <a:pt x="1348" y="1115"/>
                    <a:pt x="1342" y="1079"/>
                  </a:cubicBezTo>
                  <a:cubicBezTo>
                    <a:pt x="1342" y="1055"/>
                    <a:pt x="1330" y="1025"/>
                    <a:pt x="1330" y="995"/>
                  </a:cubicBezTo>
                  <a:cubicBezTo>
                    <a:pt x="1336" y="995"/>
                    <a:pt x="1396" y="1001"/>
                    <a:pt x="1402" y="1001"/>
                  </a:cubicBezTo>
                  <a:cubicBezTo>
                    <a:pt x="1432" y="1001"/>
                    <a:pt x="1456" y="1001"/>
                    <a:pt x="1480" y="995"/>
                  </a:cubicBezTo>
                  <a:cubicBezTo>
                    <a:pt x="1540" y="971"/>
                    <a:pt x="1540" y="911"/>
                    <a:pt x="1552" y="863"/>
                  </a:cubicBezTo>
                  <a:cubicBezTo>
                    <a:pt x="1552" y="797"/>
                    <a:pt x="1546" y="767"/>
                    <a:pt x="1588" y="719"/>
                  </a:cubicBezTo>
                  <a:cubicBezTo>
                    <a:pt x="1618" y="683"/>
                    <a:pt x="1636" y="635"/>
                    <a:pt x="1660" y="599"/>
                  </a:cubicBezTo>
                  <a:cubicBezTo>
                    <a:pt x="1678" y="569"/>
                    <a:pt x="1642" y="569"/>
                    <a:pt x="1618" y="557"/>
                  </a:cubicBezTo>
                  <a:cubicBezTo>
                    <a:pt x="1576" y="545"/>
                    <a:pt x="1528" y="527"/>
                    <a:pt x="1492" y="503"/>
                  </a:cubicBezTo>
                  <a:cubicBezTo>
                    <a:pt x="1468" y="497"/>
                    <a:pt x="1492" y="467"/>
                    <a:pt x="1492" y="450"/>
                  </a:cubicBezTo>
                  <a:cubicBezTo>
                    <a:pt x="1492" y="437"/>
                    <a:pt x="1438" y="455"/>
                    <a:pt x="1432" y="461"/>
                  </a:cubicBezTo>
                  <a:cubicBezTo>
                    <a:pt x="1402" y="485"/>
                    <a:pt x="1462" y="503"/>
                    <a:pt x="1408" y="521"/>
                  </a:cubicBezTo>
                  <a:cubicBezTo>
                    <a:pt x="1360" y="533"/>
                    <a:pt x="1318" y="527"/>
                    <a:pt x="1276" y="509"/>
                  </a:cubicBezTo>
                  <a:cubicBezTo>
                    <a:pt x="1270" y="509"/>
                    <a:pt x="1234" y="485"/>
                    <a:pt x="1234" y="485"/>
                  </a:cubicBezTo>
                  <a:cubicBezTo>
                    <a:pt x="1222" y="491"/>
                    <a:pt x="1210" y="581"/>
                    <a:pt x="1210" y="599"/>
                  </a:cubicBezTo>
                  <a:cubicBezTo>
                    <a:pt x="1210" y="635"/>
                    <a:pt x="1306" y="617"/>
                    <a:pt x="1300" y="659"/>
                  </a:cubicBezTo>
                  <a:cubicBezTo>
                    <a:pt x="1288" y="719"/>
                    <a:pt x="1270" y="785"/>
                    <a:pt x="1240" y="839"/>
                  </a:cubicBezTo>
                  <a:cubicBezTo>
                    <a:pt x="1216" y="875"/>
                    <a:pt x="1204" y="857"/>
                    <a:pt x="1168" y="857"/>
                  </a:cubicBezTo>
                  <a:cubicBezTo>
                    <a:pt x="1084" y="899"/>
                    <a:pt x="1114" y="803"/>
                    <a:pt x="1066" y="827"/>
                  </a:cubicBezTo>
                  <a:cubicBezTo>
                    <a:pt x="1060" y="917"/>
                    <a:pt x="1060" y="917"/>
                    <a:pt x="1060" y="917"/>
                  </a:cubicBezTo>
                  <a:cubicBezTo>
                    <a:pt x="1060" y="953"/>
                    <a:pt x="1144" y="959"/>
                    <a:pt x="1078" y="965"/>
                  </a:cubicBezTo>
                  <a:cubicBezTo>
                    <a:pt x="1048" y="971"/>
                    <a:pt x="1013" y="977"/>
                    <a:pt x="989" y="977"/>
                  </a:cubicBezTo>
                  <a:cubicBezTo>
                    <a:pt x="971" y="971"/>
                    <a:pt x="863" y="965"/>
                    <a:pt x="881" y="1001"/>
                  </a:cubicBezTo>
                  <a:cubicBezTo>
                    <a:pt x="917" y="1079"/>
                    <a:pt x="887" y="1055"/>
                    <a:pt x="857" y="1127"/>
                  </a:cubicBezTo>
                  <a:cubicBezTo>
                    <a:pt x="845" y="1151"/>
                    <a:pt x="803" y="1133"/>
                    <a:pt x="785" y="1145"/>
                  </a:cubicBezTo>
                  <a:cubicBezTo>
                    <a:pt x="701" y="1199"/>
                    <a:pt x="653" y="1127"/>
                    <a:pt x="635" y="1049"/>
                  </a:cubicBezTo>
                  <a:cubicBezTo>
                    <a:pt x="617" y="1049"/>
                    <a:pt x="491" y="1037"/>
                    <a:pt x="509" y="1079"/>
                  </a:cubicBezTo>
                  <a:cubicBezTo>
                    <a:pt x="527" y="1133"/>
                    <a:pt x="497" y="1138"/>
                    <a:pt x="491" y="1199"/>
                  </a:cubicBezTo>
                  <a:lnTo>
                    <a:pt x="491" y="1199"/>
                  </a:lnTo>
                  <a:cubicBezTo>
                    <a:pt x="443" y="1186"/>
                    <a:pt x="353" y="1222"/>
                    <a:pt x="377" y="1138"/>
                  </a:cubicBezTo>
                  <a:cubicBezTo>
                    <a:pt x="383" y="1133"/>
                    <a:pt x="389" y="1097"/>
                    <a:pt x="377" y="1091"/>
                  </a:cubicBezTo>
                  <a:cubicBezTo>
                    <a:pt x="353" y="1085"/>
                    <a:pt x="329" y="1091"/>
                    <a:pt x="305" y="1073"/>
                  </a:cubicBezTo>
                  <a:cubicBezTo>
                    <a:pt x="293" y="1061"/>
                    <a:pt x="299" y="1049"/>
                    <a:pt x="281" y="1043"/>
                  </a:cubicBezTo>
                  <a:cubicBezTo>
                    <a:pt x="222" y="977"/>
                    <a:pt x="222" y="977"/>
                    <a:pt x="222" y="977"/>
                  </a:cubicBezTo>
                  <a:lnTo>
                    <a:pt x="222" y="977"/>
                  </a:lnTo>
                  <a:cubicBezTo>
                    <a:pt x="329" y="977"/>
                    <a:pt x="329" y="977"/>
                    <a:pt x="329" y="977"/>
                  </a:cubicBezTo>
                  <a:cubicBezTo>
                    <a:pt x="347" y="983"/>
                    <a:pt x="365" y="995"/>
                    <a:pt x="383" y="995"/>
                  </a:cubicBezTo>
                  <a:cubicBezTo>
                    <a:pt x="407" y="989"/>
                    <a:pt x="425" y="977"/>
                    <a:pt x="443" y="971"/>
                  </a:cubicBezTo>
                  <a:cubicBezTo>
                    <a:pt x="473" y="965"/>
                    <a:pt x="503" y="995"/>
                    <a:pt x="521" y="977"/>
                  </a:cubicBezTo>
                  <a:cubicBezTo>
                    <a:pt x="551" y="953"/>
                    <a:pt x="557" y="881"/>
                    <a:pt x="551" y="845"/>
                  </a:cubicBezTo>
                  <a:cubicBezTo>
                    <a:pt x="533" y="791"/>
                    <a:pt x="479" y="755"/>
                    <a:pt x="425" y="755"/>
                  </a:cubicBezTo>
                  <a:lnTo>
                    <a:pt x="425" y="755"/>
                  </a:lnTo>
                  <a:cubicBezTo>
                    <a:pt x="449" y="719"/>
                    <a:pt x="461" y="665"/>
                    <a:pt x="509" y="659"/>
                  </a:cubicBezTo>
                  <a:cubicBezTo>
                    <a:pt x="509" y="659"/>
                    <a:pt x="515" y="653"/>
                    <a:pt x="527" y="653"/>
                  </a:cubicBezTo>
                  <a:lnTo>
                    <a:pt x="527" y="653"/>
                  </a:lnTo>
                  <a:cubicBezTo>
                    <a:pt x="551" y="743"/>
                    <a:pt x="551" y="743"/>
                    <a:pt x="551" y="743"/>
                  </a:cubicBezTo>
                  <a:cubicBezTo>
                    <a:pt x="581" y="767"/>
                    <a:pt x="593" y="737"/>
                    <a:pt x="617" y="719"/>
                  </a:cubicBezTo>
                  <a:cubicBezTo>
                    <a:pt x="671" y="695"/>
                    <a:pt x="737" y="701"/>
                    <a:pt x="797" y="689"/>
                  </a:cubicBezTo>
                  <a:cubicBezTo>
                    <a:pt x="821" y="683"/>
                    <a:pt x="893" y="683"/>
                    <a:pt x="905" y="653"/>
                  </a:cubicBezTo>
                  <a:cubicBezTo>
                    <a:pt x="911" y="629"/>
                    <a:pt x="881" y="611"/>
                    <a:pt x="881" y="587"/>
                  </a:cubicBezTo>
                  <a:cubicBezTo>
                    <a:pt x="881" y="575"/>
                    <a:pt x="905" y="563"/>
                    <a:pt x="911" y="545"/>
                  </a:cubicBezTo>
                  <a:cubicBezTo>
                    <a:pt x="917" y="527"/>
                    <a:pt x="923" y="485"/>
                    <a:pt x="911" y="467"/>
                  </a:cubicBezTo>
                  <a:cubicBezTo>
                    <a:pt x="899" y="455"/>
                    <a:pt x="809" y="419"/>
                    <a:pt x="791" y="419"/>
                  </a:cubicBezTo>
                  <a:lnTo>
                    <a:pt x="791" y="419"/>
                  </a:lnTo>
                  <a:cubicBezTo>
                    <a:pt x="809" y="384"/>
                    <a:pt x="809" y="342"/>
                    <a:pt x="785" y="312"/>
                  </a:cubicBezTo>
                  <a:cubicBezTo>
                    <a:pt x="761" y="288"/>
                    <a:pt x="755" y="258"/>
                    <a:pt x="803" y="282"/>
                  </a:cubicBezTo>
                  <a:cubicBezTo>
                    <a:pt x="809" y="288"/>
                    <a:pt x="869" y="354"/>
                    <a:pt x="869" y="312"/>
                  </a:cubicBezTo>
                  <a:cubicBezTo>
                    <a:pt x="875" y="264"/>
                    <a:pt x="905" y="252"/>
                    <a:pt x="869" y="222"/>
                  </a:cubicBezTo>
                  <a:cubicBezTo>
                    <a:pt x="839" y="222"/>
                    <a:pt x="725" y="258"/>
                    <a:pt x="761" y="186"/>
                  </a:cubicBezTo>
                  <a:cubicBezTo>
                    <a:pt x="785" y="144"/>
                    <a:pt x="821" y="138"/>
                    <a:pt x="857" y="120"/>
                  </a:cubicBezTo>
                  <a:cubicBezTo>
                    <a:pt x="887" y="108"/>
                    <a:pt x="911" y="78"/>
                    <a:pt x="929" y="60"/>
                  </a:cubicBezTo>
                  <a:cubicBezTo>
                    <a:pt x="953" y="42"/>
                    <a:pt x="971" y="24"/>
                    <a:pt x="995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9" name="Freeform 134">
              <a:extLst>
                <a:ext uri="{FF2B5EF4-FFF2-40B4-BE49-F238E27FC236}">
                  <a16:creationId xmlns:a16="http://schemas.microsoft.com/office/drawing/2014/main" id="{4C3BC7CA-FAB0-1843-A87E-458478D9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667" y="4793356"/>
              <a:ext cx="317494" cy="291642"/>
            </a:xfrm>
            <a:custGeom>
              <a:avLst/>
              <a:gdLst>
                <a:gd name="T0" fmla="*/ 13 w 595"/>
                <a:gd name="T1" fmla="*/ 210 h 547"/>
                <a:gd name="T2" fmla="*/ 13 w 595"/>
                <a:gd name="T3" fmla="*/ 210 h 547"/>
                <a:gd name="T4" fmla="*/ 36 w 595"/>
                <a:gd name="T5" fmla="*/ 258 h 547"/>
                <a:gd name="T6" fmla="*/ 42 w 595"/>
                <a:gd name="T7" fmla="*/ 264 h 547"/>
                <a:gd name="T8" fmla="*/ 36 w 595"/>
                <a:gd name="T9" fmla="*/ 336 h 547"/>
                <a:gd name="T10" fmla="*/ 138 w 595"/>
                <a:gd name="T11" fmla="*/ 348 h 547"/>
                <a:gd name="T12" fmla="*/ 132 w 595"/>
                <a:gd name="T13" fmla="*/ 426 h 547"/>
                <a:gd name="T14" fmla="*/ 174 w 595"/>
                <a:gd name="T15" fmla="*/ 522 h 547"/>
                <a:gd name="T16" fmla="*/ 246 w 595"/>
                <a:gd name="T17" fmla="*/ 414 h 547"/>
                <a:gd name="T18" fmla="*/ 282 w 595"/>
                <a:gd name="T19" fmla="*/ 246 h 547"/>
                <a:gd name="T20" fmla="*/ 432 w 595"/>
                <a:gd name="T21" fmla="*/ 306 h 547"/>
                <a:gd name="T22" fmla="*/ 432 w 595"/>
                <a:gd name="T23" fmla="*/ 306 h 547"/>
                <a:gd name="T24" fmla="*/ 438 w 595"/>
                <a:gd name="T25" fmla="*/ 294 h 547"/>
                <a:gd name="T26" fmla="*/ 480 w 595"/>
                <a:gd name="T27" fmla="*/ 258 h 547"/>
                <a:gd name="T28" fmla="*/ 504 w 595"/>
                <a:gd name="T29" fmla="*/ 222 h 547"/>
                <a:gd name="T30" fmla="*/ 570 w 595"/>
                <a:gd name="T31" fmla="*/ 216 h 547"/>
                <a:gd name="T32" fmla="*/ 552 w 595"/>
                <a:gd name="T33" fmla="*/ 180 h 547"/>
                <a:gd name="T34" fmla="*/ 588 w 595"/>
                <a:gd name="T35" fmla="*/ 162 h 547"/>
                <a:gd name="T36" fmla="*/ 582 w 595"/>
                <a:gd name="T37" fmla="*/ 132 h 547"/>
                <a:gd name="T38" fmla="*/ 546 w 595"/>
                <a:gd name="T39" fmla="*/ 54 h 547"/>
                <a:gd name="T40" fmla="*/ 594 w 595"/>
                <a:gd name="T41" fmla="*/ 12 h 547"/>
                <a:gd name="T42" fmla="*/ 522 w 595"/>
                <a:gd name="T43" fmla="*/ 36 h 547"/>
                <a:gd name="T44" fmla="*/ 420 w 595"/>
                <a:gd name="T45" fmla="*/ 72 h 547"/>
                <a:gd name="T46" fmla="*/ 378 w 595"/>
                <a:gd name="T47" fmla="*/ 60 h 547"/>
                <a:gd name="T48" fmla="*/ 294 w 595"/>
                <a:gd name="T49" fmla="*/ 126 h 547"/>
                <a:gd name="T50" fmla="*/ 240 w 595"/>
                <a:gd name="T51" fmla="*/ 114 h 547"/>
                <a:gd name="T52" fmla="*/ 186 w 595"/>
                <a:gd name="T53" fmla="*/ 24 h 547"/>
                <a:gd name="T54" fmla="*/ 186 w 595"/>
                <a:gd name="T55" fmla="*/ 24 h 547"/>
                <a:gd name="T56" fmla="*/ 132 w 595"/>
                <a:gd name="T57" fmla="*/ 144 h 547"/>
                <a:gd name="T58" fmla="*/ 66 w 595"/>
                <a:gd name="T59" fmla="*/ 144 h 547"/>
                <a:gd name="T60" fmla="*/ 31 w 595"/>
                <a:gd name="T61" fmla="*/ 180 h 547"/>
                <a:gd name="T62" fmla="*/ 13 w 595"/>
                <a:gd name="T63" fmla="*/ 2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547">
                  <a:moveTo>
                    <a:pt x="13" y="210"/>
                  </a:moveTo>
                  <a:lnTo>
                    <a:pt x="13" y="210"/>
                  </a:lnTo>
                  <a:cubicBezTo>
                    <a:pt x="36" y="258"/>
                    <a:pt x="36" y="258"/>
                    <a:pt x="36" y="258"/>
                  </a:cubicBezTo>
                  <a:cubicBezTo>
                    <a:pt x="36" y="264"/>
                    <a:pt x="36" y="264"/>
                    <a:pt x="42" y="264"/>
                  </a:cubicBezTo>
                  <a:cubicBezTo>
                    <a:pt x="36" y="288"/>
                    <a:pt x="0" y="330"/>
                    <a:pt x="36" y="336"/>
                  </a:cubicBezTo>
                  <a:cubicBezTo>
                    <a:pt x="55" y="336"/>
                    <a:pt x="132" y="336"/>
                    <a:pt x="138" y="348"/>
                  </a:cubicBezTo>
                  <a:cubicBezTo>
                    <a:pt x="144" y="360"/>
                    <a:pt x="132" y="408"/>
                    <a:pt x="132" y="426"/>
                  </a:cubicBezTo>
                  <a:cubicBezTo>
                    <a:pt x="132" y="444"/>
                    <a:pt x="138" y="546"/>
                    <a:pt x="174" y="522"/>
                  </a:cubicBezTo>
                  <a:cubicBezTo>
                    <a:pt x="204" y="510"/>
                    <a:pt x="234" y="444"/>
                    <a:pt x="246" y="414"/>
                  </a:cubicBezTo>
                  <a:cubicBezTo>
                    <a:pt x="252" y="372"/>
                    <a:pt x="252" y="270"/>
                    <a:pt x="282" y="246"/>
                  </a:cubicBezTo>
                  <a:cubicBezTo>
                    <a:pt x="330" y="210"/>
                    <a:pt x="396" y="300"/>
                    <a:pt x="432" y="306"/>
                  </a:cubicBezTo>
                  <a:lnTo>
                    <a:pt x="432" y="306"/>
                  </a:lnTo>
                  <a:cubicBezTo>
                    <a:pt x="438" y="294"/>
                    <a:pt x="438" y="294"/>
                    <a:pt x="438" y="294"/>
                  </a:cubicBezTo>
                  <a:cubicBezTo>
                    <a:pt x="450" y="282"/>
                    <a:pt x="462" y="270"/>
                    <a:pt x="480" y="258"/>
                  </a:cubicBezTo>
                  <a:cubicBezTo>
                    <a:pt x="498" y="246"/>
                    <a:pt x="498" y="228"/>
                    <a:pt x="504" y="222"/>
                  </a:cubicBezTo>
                  <a:cubicBezTo>
                    <a:pt x="534" y="198"/>
                    <a:pt x="552" y="234"/>
                    <a:pt x="570" y="216"/>
                  </a:cubicBezTo>
                  <a:cubicBezTo>
                    <a:pt x="582" y="204"/>
                    <a:pt x="564" y="180"/>
                    <a:pt x="552" y="180"/>
                  </a:cubicBezTo>
                  <a:cubicBezTo>
                    <a:pt x="558" y="162"/>
                    <a:pt x="588" y="174"/>
                    <a:pt x="588" y="162"/>
                  </a:cubicBezTo>
                  <a:cubicBezTo>
                    <a:pt x="594" y="156"/>
                    <a:pt x="588" y="138"/>
                    <a:pt x="582" y="132"/>
                  </a:cubicBezTo>
                  <a:cubicBezTo>
                    <a:pt x="570" y="108"/>
                    <a:pt x="528" y="84"/>
                    <a:pt x="546" y="54"/>
                  </a:cubicBezTo>
                  <a:cubicBezTo>
                    <a:pt x="558" y="42"/>
                    <a:pt x="594" y="24"/>
                    <a:pt x="594" y="12"/>
                  </a:cubicBezTo>
                  <a:cubicBezTo>
                    <a:pt x="558" y="0"/>
                    <a:pt x="552" y="18"/>
                    <a:pt x="522" y="36"/>
                  </a:cubicBezTo>
                  <a:cubicBezTo>
                    <a:pt x="486" y="48"/>
                    <a:pt x="456" y="72"/>
                    <a:pt x="420" y="72"/>
                  </a:cubicBezTo>
                  <a:cubicBezTo>
                    <a:pt x="402" y="72"/>
                    <a:pt x="396" y="54"/>
                    <a:pt x="378" y="60"/>
                  </a:cubicBezTo>
                  <a:cubicBezTo>
                    <a:pt x="342" y="72"/>
                    <a:pt x="324" y="126"/>
                    <a:pt x="294" y="126"/>
                  </a:cubicBezTo>
                  <a:cubicBezTo>
                    <a:pt x="276" y="126"/>
                    <a:pt x="258" y="126"/>
                    <a:pt x="240" y="114"/>
                  </a:cubicBezTo>
                  <a:cubicBezTo>
                    <a:pt x="210" y="90"/>
                    <a:pt x="222" y="42"/>
                    <a:pt x="186" y="24"/>
                  </a:cubicBezTo>
                  <a:lnTo>
                    <a:pt x="186" y="24"/>
                  </a:lnTo>
                  <a:cubicBezTo>
                    <a:pt x="132" y="144"/>
                    <a:pt x="132" y="144"/>
                    <a:pt x="132" y="144"/>
                  </a:cubicBezTo>
                  <a:cubicBezTo>
                    <a:pt x="114" y="162"/>
                    <a:pt x="90" y="138"/>
                    <a:pt x="66" y="144"/>
                  </a:cubicBezTo>
                  <a:cubicBezTo>
                    <a:pt x="36" y="144"/>
                    <a:pt x="42" y="168"/>
                    <a:pt x="31" y="180"/>
                  </a:cubicBezTo>
                  <a:cubicBezTo>
                    <a:pt x="24" y="192"/>
                    <a:pt x="18" y="204"/>
                    <a:pt x="13" y="21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FD84E828-55A1-1044-8E11-C05C7C04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032" y="5129686"/>
              <a:ext cx="1610983" cy="1451156"/>
            </a:xfrm>
            <a:custGeom>
              <a:avLst/>
              <a:gdLst>
                <a:gd name="T0" fmla="*/ 1534 w 3021"/>
                <a:gd name="T1" fmla="*/ 2146 h 2722"/>
                <a:gd name="T2" fmla="*/ 1540 w 3021"/>
                <a:gd name="T3" fmla="*/ 2212 h 2722"/>
                <a:gd name="T4" fmla="*/ 1576 w 3021"/>
                <a:gd name="T5" fmla="*/ 2164 h 2722"/>
                <a:gd name="T6" fmla="*/ 209 w 3021"/>
                <a:gd name="T7" fmla="*/ 426 h 2722"/>
                <a:gd name="T8" fmla="*/ 203 w 3021"/>
                <a:gd name="T9" fmla="*/ 528 h 2722"/>
                <a:gd name="T10" fmla="*/ 353 w 3021"/>
                <a:gd name="T11" fmla="*/ 576 h 2722"/>
                <a:gd name="T12" fmla="*/ 395 w 3021"/>
                <a:gd name="T13" fmla="*/ 336 h 2722"/>
                <a:gd name="T14" fmla="*/ 881 w 3021"/>
                <a:gd name="T15" fmla="*/ 48 h 2722"/>
                <a:gd name="T16" fmla="*/ 767 w 3021"/>
                <a:gd name="T17" fmla="*/ 270 h 2722"/>
                <a:gd name="T18" fmla="*/ 497 w 3021"/>
                <a:gd name="T19" fmla="*/ 234 h 2722"/>
                <a:gd name="T20" fmla="*/ 419 w 3021"/>
                <a:gd name="T21" fmla="*/ 66 h 2722"/>
                <a:gd name="T22" fmla="*/ 761 w 3021"/>
                <a:gd name="T23" fmla="*/ 0 h 2722"/>
                <a:gd name="T24" fmla="*/ 988 w 3021"/>
                <a:gd name="T25" fmla="*/ 1145 h 2722"/>
                <a:gd name="T26" fmla="*/ 965 w 3021"/>
                <a:gd name="T27" fmla="*/ 995 h 2722"/>
                <a:gd name="T28" fmla="*/ 839 w 3021"/>
                <a:gd name="T29" fmla="*/ 845 h 2722"/>
                <a:gd name="T30" fmla="*/ 461 w 3021"/>
                <a:gd name="T31" fmla="*/ 780 h 2722"/>
                <a:gd name="T32" fmla="*/ 755 w 3021"/>
                <a:gd name="T33" fmla="*/ 726 h 2722"/>
                <a:gd name="T34" fmla="*/ 1048 w 3021"/>
                <a:gd name="T35" fmla="*/ 546 h 2722"/>
                <a:gd name="T36" fmla="*/ 1210 w 3021"/>
                <a:gd name="T37" fmla="*/ 420 h 2722"/>
                <a:gd name="T38" fmla="*/ 1246 w 3021"/>
                <a:gd name="T39" fmla="*/ 90 h 2722"/>
                <a:gd name="T40" fmla="*/ 1462 w 3021"/>
                <a:gd name="T41" fmla="*/ 84 h 2722"/>
                <a:gd name="T42" fmla="*/ 1522 w 3021"/>
                <a:gd name="T43" fmla="*/ 444 h 2722"/>
                <a:gd name="T44" fmla="*/ 1312 w 3021"/>
                <a:gd name="T45" fmla="*/ 660 h 2722"/>
                <a:gd name="T46" fmla="*/ 1756 w 3021"/>
                <a:gd name="T47" fmla="*/ 947 h 2722"/>
                <a:gd name="T48" fmla="*/ 2349 w 3021"/>
                <a:gd name="T49" fmla="*/ 750 h 2722"/>
                <a:gd name="T50" fmla="*/ 2547 w 3021"/>
                <a:gd name="T51" fmla="*/ 630 h 2722"/>
                <a:gd name="T52" fmla="*/ 2726 w 3021"/>
                <a:gd name="T53" fmla="*/ 498 h 2722"/>
                <a:gd name="T54" fmla="*/ 2930 w 3021"/>
                <a:gd name="T55" fmla="*/ 660 h 2722"/>
                <a:gd name="T56" fmla="*/ 2912 w 3021"/>
                <a:gd name="T57" fmla="*/ 1013 h 2722"/>
                <a:gd name="T58" fmla="*/ 2481 w 3021"/>
                <a:gd name="T59" fmla="*/ 1049 h 2722"/>
                <a:gd name="T60" fmla="*/ 2139 w 3021"/>
                <a:gd name="T61" fmla="*/ 1510 h 2722"/>
                <a:gd name="T62" fmla="*/ 1971 w 3021"/>
                <a:gd name="T63" fmla="*/ 1547 h 2722"/>
                <a:gd name="T64" fmla="*/ 1558 w 3021"/>
                <a:gd name="T65" fmla="*/ 1343 h 2722"/>
                <a:gd name="T66" fmla="*/ 1144 w 3021"/>
                <a:gd name="T67" fmla="*/ 1541 h 2722"/>
                <a:gd name="T68" fmla="*/ 1390 w 3021"/>
                <a:gd name="T69" fmla="*/ 1894 h 2722"/>
                <a:gd name="T70" fmla="*/ 1432 w 3021"/>
                <a:gd name="T71" fmla="*/ 2122 h 2722"/>
                <a:gd name="T72" fmla="*/ 1096 w 3021"/>
                <a:gd name="T73" fmla="*/ 2242 h 2722"/>
                <a:gd name="T74" fmla="*/ 815 w 3021"/>
                <a:gd name="T75" fmla="*/ 2200 h 2722"/>
                <a:gd name="T76" fmla="*/ 605 w 3021"/>
                <a:gd name="T77" fmla="*/ 2655 h 2722"/>
                <a:gd name="T78" fmla="*/ 341 w 3021"/>
                <a:gd name="T79" fmla="*/ 2565 h 2722"/>
                <a:gd name="T80" fmla="*/ 245 w 3021"/>
                <a:gd name="T81" fmla="*/ 2421 h 2722"/>
                <a:gd name="T82" fmla="*/ 473 w 3021"/>
                <a:gd name="T83" fmla="*/ 2260 h 2722"/>
                <a:gd name="T84" fmla="*/ 707 w 3021"/>
                <a:gd name="T85" fmla="*/ 2098 h 2722"/>
                <a:gd name="T86" fmla="*/ 569 w 3021"/>
                <a:gd name="T87" fmla="*/ 2002 h 2722"/>
                <a:gd name="T88" fmla="*/ 365 w 3021"/>
                <a:gd name="T89" fmla="*/ 2128 h 2722"/>
                <a:gd name="T90" fmla="*/ 137 w 3021"/>
                <a:gd name="T91" fmla="*/ 1960 h 2722"/>
                <a:gd name="T92" fmla="*/ 150 w 3021"/>
                <a:gd name="T93" fmla="*/ 1786 h 2722"/>
                <a:gd name="T94" fmla="*/ 509 w 3021"/>
                <a:gd name="T95" fmla="*/ 1517 h 2722"/>
                <a:gd name="T96" fmla="*/ 2726 w 3021"/>
                <a:gd name="T97" fmla="*/ 498 h 2722"/>
                <a:gd name="T98" fmla="*/ 2822 w 3021"/>
                <a:gd name="T99" fmla="*/ 456 h 2722"/>
                <a:gd name="T100" fmla="*/ 2768 w 3021"/>
                <a:gd name="T101" fmla="*/ 240 h 2722"/>
                <a:gd name="T102" fmla="*/ 2672 w 3021"/>
                <a:gd name="T103" fmla="*/ 366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1" h="2722">
                  <a:moveTo>
                    <a:pt x="1564" y="2158"/>
                  </a:moveTo>
                  <a:lnTo>
                    <a:pt x="1564" y="2158"/>
                  </a:lnTo>
                  <a:cubicBezTo>
                    <a:pt x="1564" y="2146"/>
                    <a:pt x="1564" y="2134"/>
                    <a:pt x="1552" y="2134"/>
                  </a:cubicBezTo>
                  <a:cubicBezTo>
                    <a:pt x="1546" y="2134"/>
                    <a:pt x="1534" y="2146"/>
                    <a:pt x="1534" y="2146"/>
                  </a:cubicBezTo>
                  <a:cubicBezTo>
                    <a:pt x="1516" y="2164"/>
                    <a:pt x="1492" y="2152"/>
                    <a:pt x="1492" y="2176"/>
                  </a:cubicBezTo>
                  <a:cubicBezTo>
                    <a:pt x="1486" y="2182"/>
                    <a:pt x="1492" y="2188"/>
                    <a:pt x="1492" y="2188"/>
                  </a:cubicBezTo>
                  <a:cubicBezTo>
                    <a:pt x="1492" y="2206"/>
                    <a:pt x="1492" y="2218"/>
                    <a:pt x="1510" y="2218"/>
                  </a:cubicBezTo>
                  <a:cubicBezTo>
                    <a:pt x="1522" y="2224"/>
                    <a:pt x="1522" y="2218"/>
                    <a:pt x="1540" y="2212"/>
                  </a:cubicBezTo>
                  <a:cubicBezTo>
                    <a:pt x="1540" y="2212"/>
                    <a:pt x="1540" y="2218"/>
                    <a:pt x="1552" y="2218"/>
                  </a:cubicBezTo>
                  <a:cubicBezTo>
                    <a:pt x="1558" y="2212"/>
                    <a:pt x="1576" y="2200"/>
                    <a:pt x="1582" y="2194"/>
                  </a:cubicBezTo>
                  <a:cubicBezTo>
                    <a:pt x="1582" y="2188"/>
                    <a:pt x="1588" y="2182"/>
                    <a:pt x="1588" y="2182"/>
                  </a:cubicBezTo>
                  <a:cubicBezTo>
                    <a:pt x="1582" y="2170"/>
                    <a:pt x="1576" y="2170"/>
                    <a:pt x="1576" y="2164"/>
                  </a:cubicBezTo>
                  <a:cubicBezTo>
                    <a:pt x="1564" y="2158"/>
                    <a:pt x="1564" y="2158"/>
                    <a:pt x="1564" y="2158"/>
                  </a:cubicBezTo>
                  <a:close/>
                  <a:moveTo>
                    <a:pt x="395" y="336"/>
                  </a:moveTo>
                  <a:lnTo>
                    <a:pt x="395" y="336"/>
                  </a:lnTo>
                  <a:cubicBezTo>
                    <a:pt x="353" y="390"/>
                    <a:pt x="281" y="420"/>
                    <a:pt x="209" y="426"/>
                  </a:cubicBezTo>
                  <a:lnTo>
                    <a:pt x="209" y="426"/>
                  </a:lnTo>
                  <a:cubicBezTo>
                    <a:pt x="209" y="432"/>
                    <a:pt x="215" y="462"/>
                    <a:pt x="215" y="468"/>
                  </a:cubicBezTo>
                  <a:cubicBezTo>
                    <a:pt x="215" y="474"/>
                    <a:pt x="215" y="486"/>
                    <a:pt x="209" y="492"/>
                  </a:cubicBezTo>
                  <a:cubicBezTo>
                    <a:pt x="203" y="504"/>
                    <a:pt x="203" y="510"/>
                    <a:pt x="203" y="528"/>
                  </a:cubicBezTo>
                  <a:cubicBezTo>
                    <a:pt x="203" y="540"/>
                    <a:pt x="197" y="546"/>
                    <a:pt x="192" y="558"/>
                  </a:cubicBezTo>
                  <a:lnTo>
                    <a:pt x="192" y="558"/>
                  </a:lnTo>
                  <a:cubicBezTo>
                    <a:pt x="299" y="558"/>
                    <a:pt x="299" y="558"/>
                    <a:pt x="299" y="558"/>
                  </a:cubicBezTo>
                  <a:cubicBezTo>
                    <a:pt x="317" y="564"/>
                    <a:pt x="335" y="576"/>
                    <a:pt x="353" y="576"/>
                  </a:cubicBezTo>
                  <a:cubicBezTo>
                    <a:pt x="377" y="570"/>
                    <a:pt x="395" y="558"/>
                    <a:pt x="413" y="552"/>
                  </a:cubicBezTo>
                  <a:cubicBezTo>
                    <a:pt x="443" y="546"/>
                    <a:pt x="473" y="576"/>
                    <a:pt x="491" y="558"/>
                  </a:cubicBezTo>
                  <a:cubicBezTo>
                    <a:pt x="521" y="534"/>
                    <a:pt x="527" y="462"/>
                    <a:pt x="521" y="426"/>
                  </a:cubicBezTo>
                  <a:cubicBezTo>
                    <a:pt x="503" y="372"/>
                    <a:pt x="449" y="336"/>
                    <a:pt x="395" y="336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761" y="0"/>
                  </a:lnTo>
                  <a:cubicBezTo>
                    <a:pt x="779" y="0"/>
                    <a:pt x="869" y="36"/>
                    <a:pt x="881" y="48"/>
                  </a:cubicBezTo>
                  <a:cubicBezTo>
                    <a:pt x="893" y="66"/>
                    <a:pt x="887" y="108"/>
                    <a:pt x="881" y="126"/>
                  </a:cubicBezTo>
                  <a:cubicBezTo>
                    <a:pt x="875" y="144"/>
                    <a:pt x="851" y="156"/>
                    <a:pt x="851" y="168"/>
                  </a:cubicBezTo>
                  <a:cubicBezTo>
                    <a:pt x="851" y="192"/>
                    <a:pt x="881" y="210"/>
                    <a:pt x="875" y="234"/>
                  </a:cubicBezTo>
                  <a:cubicBezTo>
                    <a:pt x="863" y="264"/>
                    <a:pt x="791" y="264"/>
                    <a:pt x="767" y="270"/>
                  </a:cubicBezTo>
                  <a:cubicBezTo>
                    <a:pt x="707" y="282"/>
                    <a:pt x="641" y="276"/>
                    <a:pt x="587" y="300"/>
                  </a:cubicBezTo>
                  <a:cubicBezTo>
                    <a:pt x="563" y="318"/>
                    <a:pt x="551" y="348"/>
                    <a:pt x="521" y="324"/>
                  </a:cubicBezTo>
                  <a:cubicBezTo>
                    <a:pt x="497" y="234"/>
                    <a:pt x="497" y="234"/>
                    <a:pt x="497" y="234"/>
                  </a:cubicBezTo>
                  <a:lnTo>
                    <a:pt x="497" y="234"/>
                  </a:lnTo>
                  <a:cubicBezTo>
                    <a:pt x="515" y="222"/>
                    <a:pt x="545" y="204"/>
                    <a:pt x="521" y="180"/>
                  </a:cubicBezTo>
                  <a:cubicBezTo>
                    <a:pt x="461" y="120"/>
                    <a:pt x="461" y="120"/>
                    <a:pt x="461" y="120"/>
                  </a:cubicBezTo>
                  <a:cubicBezTo>
                    <a:pt x="437" y="96"/>
                    <a:pt x="413" y="114"/>
                    <a:pt x="389" y="114"/>
                  </a:cubicBezTo>
                  <a:cubicBezTo>
                    <a:pt x="389" y="102"/>
                    <a:pt x="413" y="72"/>
                    <a:pt x="419" y="66"/>
                  </a:cubicBezTo>
                  <a:cubicBezTo>
                    <a:pt x="425" y="60"/>
                    <a:pt x="437" y="24"/>
                    <a:pt x="443" y="24"/>
                  </a:cubicBezTo>
                  <a:cubicBezTo>
                    <a:pt x="467" y="24"/>
                    <a:pt x="533" y="66"/>
                    <a:pt x="557" y="78"/>
                  </a:cubicBezTo>
                  <a:cubicBezTo>
                    <a:pt x="581" y="96"/>
                    <a:pt x="599" y="132"/>
                    <a:pt x="635" y="132"/>
                  </a:cubicBezTo>
                  <a:cubicBezTo>
                    <a:pt x="689" y="120"/>
                    <a:pt x="743" y="66"/>
                    <a:pt x="761" y="0"/>
                  </a:cubicBezTo>
                  <a:close/>
                  <a:moveTo>
                    <a:pt x="965" y="1151"/>
                  </a:moveTo>
                  <a:lnTo>
                    <a:pt x="965" y="1151"/>
                  </a:lnTo>
                  <a:lnTo>
                    <a:pt x="965" y="1151"/>
                  </a:lnTo>
                  <a:cubicBezTo>
                    <a:pt x="988" y="1145"/>
                    <a:pt x="988" y="1145"/>
                    <a:pt x="988" y="1145"/>
                  </a:cubicBezTo>
                  <a:cubicBezTo>
                    <a:pt x="1036" y="1139"/>
                    <a:pt x="1030" y="1097"/>
                    <a:pt x="1012" y="1061"/>
                  </a:cubicBezTo>
                  <a:cubicBezTo>
                    <a:pt x="1007" y="1055"/>
                    <a:pt x="1000" y="1043"/>
                    <a:pt x="1000" y="1031"/>
                  </a:cubicBezTo>
                  <a:cubicBezTo>
                    <a:pt x="988" y="1013"/>
                    <a:pt x="983" y="1007"/>
                    <a:pt x="965" y="995"/>
                  </a:cubicBezTo>
                  <a:lnTo>
                    <a:pt x="965" y="995"/>
                  </a:lnTo>
                  <a:cubicBezTo>
                    <a:pt x="917" y="983"/>
                    <a:pt x="917" y="983"/>
                    <a:pt x="917" y="983"/>
                  </a:cubicBezTo>
                  <a:cubicBezTo>
                    <a:pt x="904" y="989"/>
                    <a:pt x="881" y="959"/>
                    <a:pt x="881" y="947"/>
                  </a:cubicBezTo>
                  <a:cubicBezTo>
                    <a:pt x="881" y="929"/>
                    <a:pt x="899" y="917"/>
                    <a:pt x="893" y="899"/>
                  </a:cubicBezTo>
                  <a:cubicBezTo>
                    <a:pt x="881" y="863"/>
                    <a:pt x="809" y="893"/>
                    <a:pt x="839" y="845"/>
                  </a:cubicBezTo>
                  <a:cubicBezTo>
                    <a:pt x="851" y="815"/>
                    <a:pt x="821" y="803"/>
                    <a:pt x="797" y="803"/>
                  </a:cubicBezTo>
                  <a:cubicBezTo>
                    <a:pt x="749" y="803"/>
                    <a:pt x="725" y="827"/>
                    <a:pt x="683" y="845"/>
                  </a:cubicBezTo>
                  <a:cubicBezTo>
                    <a:pt x="659" y="851"/>
                    <a:pt x="557" y="833"/>
                    <a:pt x="539" y="815"/>
                  </a:cubicBezTo>
                  <a:cubicBezTo>
                    <a:pt x="515" y="803"/>
                    <a:pt x="485" y="791"/>
                    <a:pt x="461" y="780"/>
                  </a:cubicBezTo>
                  <a:lnTo>
                    <a:pt x="461" y="780"/>
                  </a:lnTo>
                  <a:cubicBezTo>
                    <a:pt x="467" y="719"/>
                    <a:pt x="497" y="714"/>
                    <a:pt x="479" y="660"/>
                  </a:cubicBezTo>
                  <a:cubicBezTo>
                    <a:pt x="461" y="618"/>
                    <a:pt x="587" y="630"/>
                    <a:pt x="605" y="630"/>
                  </a:cubicBezTo>
                  <a:cubicBezTo>
                    <a:pt x="623" y="708"/>
                    <a:pt x="671" y="780"/>
                    <a:pt x="755" y="726"/>
                  </a:cubicBezTo>
                  <a:cubicBezTo>
                    <a:pt x="773" y="714"/>
                    <a:pt x="815" y="732"/>
                    <a:pt x="827" y="708"/>
                  </a:cubicBezTo>
                  <a:cubicBezTo>
                    <a:pt x="857" y="636"/>
                    <a:pt x="887" y="660"/>
                    <a:pt x="851" y="582"/>
                  </a:cubicBezTo>
                  <a:cubicBezTo>
                    <a:pt x="833" y="546"/>
                    <a:pt x="941" y="552"/>
                    <a:pt x="959" y="558"/>
                  </a:cubicBezTo>
                  <a:cubicBezTo>
                    <a:pt x="983" y="558"/>
                    <a:pt x="1018" y="552"/>
                    <a:pt x="1048" y="546"/>
                  </a:cubicBezTo>
                  <a:cubicBezTo>
                    <a:pt x="1114" y="540"/>
                    <a:pt x="1030" y="534"/>
                    <a:pt x="1030" y="498"/>
                  </a:cubicBezTo>
                  <a:cubicBezTo>
                    <a:pt x="1036" y="408"/>
                    <a:pt x="1036" y="408"/>
                    <a:pt x="1036" y="408"/>
                  </a:cubicBezTo>
                  <a:cubicBezTo>
                    <a:pt x="1084" y="384"/>
                    <a:pt x="1054" y="480"/>
                    <a:pt x="1138" y="438"/>
                  </a:cubicBezTo>
                  <a:cubicBezTo>
                    <a:pt x="1174" y="438"/>
                    <a:pt x="1186" y="456"/>
                    <a:pt x="1210" y="420"/>
                  </a:cubicBezTo>
                  <a:cubicBezTo>
                    <a:pt x="1240" y="366"/>
                    <a:pt x="1258" y="300"/>
                    <a:pt x="1270" y="240"/>
                  </a:cubicBezTo>
                  <a:cubicBezTo>
                    <a:pt x="1276" y="198"/>
                    <a:pt x="1180" y="216"/>
                    <a:pt x="1180" y="180"/>
                  </a:cubicBezTo>
                  <a:cubicBezTo>
                    <a:pt x="1180" y="162"/>
                    <a:pt x="1192" y="72"/>
                    <a:pt x="1204" y="66"/>
                  </a:cubicBezTo>
                  <a:cubicBezTo>
                    <a:pt x="1204" y="66"/>
                    <a:pt x="1240" y="90"/>
                    <a:pt x="1246" y="90"/>
                  </a:cubicBezTo>
                  <a:cubicBezTo>
                    <a:pt x="1288" y="108"/>
                    <a:pt x="1330" y="114"/>
                    <a:pt x="1378" y="102"/>
                  </a:cubicBezTo>
                  <a:cubicBezTo>
                    <a:pt x="1432" y="84"/>
                    <a:pt x="1372" y="66"/>
                    <a:pt x="1402" y="42"/>
                  </a:cubicBezTo>
                  <a:cubicBezTo>
                    <a:pt x="1408" y="36"/>
                    <a:pt x="1462" y="18"/>
                    <a:pt x="1462" y="31"/>
                  </a:cubicBezTo>
                  <a:cubicBezTo>
                    <a:pt x="1462" y="48"/>
                    <a:pt x="1438" y="78"/>
                    <a:pt x="1462" y="84"/>
                  </a:cubicBezTo>
                  <a:cubicBezTo>
                    <a:pt x="1498" y="108"/>
                    <a:pt x="1546" y="126"/>
                    <a:pt x="1588" y="138"/>
                  </a:cubicBezTo>
                  <a:cubicBezTo>
                    <a:pt x="1612" y="150"/>
                    <a:pt x="1648" y="150"/>
                    <a:pt x="1630" y="180"/>
                  </a:cubicBezTo>
                  <a:cubicBezTo>
                    <a:pt x="1606" y="216"/>
                    <a:pt x="1588" y="264"/>
                    <a:pt x="1558" y="300"/>
                  </a:cubicBezTo>
                  <a:cubicBezTo>
                    <a:pt x="1516" y="348"/>
                    <a:pt x="1522" y="378"/>
                    <a:pt x="1522" y="444"/>
                  </a:cubicBezTo>
                  <a:cubicBezTo>
                    <a:pt x="1510" y="492"/>
                    <a:pt x="1510" y="552"/>
                    <a:pt x="1450" y="576"/>
                  </a:cubicBezTo>
                  <a:cubicBezTo>
                    <a:pt x="1426" y="582"/>
                    <a:pt x="1402" y="582"/>
                    <a:pt x="1372" y="582"/>
                  </a:cubicBezTo>
                  <a:cubicBezTo>
                    <a:pt x="1366" y="582"/>
                    <a:pt x="1306" y="576"/>
                    <a:pt x="1300" y="576"/>
                  </a:cubicBezTo>
                  <a:cubicBezTo>
                    <a:pt x="1300" y="606"/>
                    <a:pt x="1312" y="636"/>
                    <a:pt x="1312" y="660"/>
                  </a:cubicBezTo>
                  <a:cubicBezTo>
                    <a:pt x="1318" y="696"/>
                    <a:pt x="1318" y="743"/>
                    <a:pt x="1330" y="774"/>
                  </a:cubicBezTo>
                  <a:cubicBezTo>
                    <a:pt x="1330" y="821"/>
                    <a:pt x="1330" y="839"/>
                    <a:pt x="1384" y="845"/>
                  </a:cubicBezTo>
                  <a:cubicBezTo>
                    <a:pt x="1486" y="857"/>
                    <a:pt x="1582" y="815"/>
                    <a:pt x="1690" y="833"/>
                  </a:cubicBezTo>
                  <a:cubicBezTo>
                    <a:pt x="1738" y="839"/>
                    <a:pt x="1726" y="911"/>
                    <a:pt x="1756" y="947"/>
                  </a:cubicBezTo>
                  <a:cubicBezTo>
                    <a:pt x="1780" y="971"/>
                    <a:pt x="1917" y="1055"/>
                    <a:pt x="1953" y="1049"/>
                  </a:cubicBezTo>
                  <a:cubicBezTo>
                    <a:pt x="2031" y="1037"/>
                    <a:pt x="1965" y="893"/>
                    <a:pt x="2097" y="887"/>
                  </a:cubicBezTo>
                  <a:cubicBezTo>
                    <a:pt x="2181" y="875"/>
                    <a:pt x="2139" y="821"/>
                    <a:pt x="2205" y="791"/>
                  </a:cubicBezTo>
                  <a:cubicBezTo>
                    <a:pt x="2253" y="767"/>
                    <a:pt x="2307" y="780"/>
                    <a:pt x="2349" y="750"/>
                  </a:cubicBezTo>
                  <a:cubicBezTo>
                    <a:pt x="2349" y="714"/>
                    <a:pt x="2301" y="714"/>
                    <a:pt x="2349" y="666"/>
                  </a:cubicBezTo>
                  <a:cubicBezTo>
                    <a:pt x="2361" y="654"/>
                    <a:pt x="2397" y="606"/>
                    <a:pt x="2403" y="588"/>
                  </a:cubicBezTo>
                  <a:cubicBezTo>
                    <a:pt x="2415" y="588"/>
                    <a:pt x="2457" y="630"/>
                    <a:pt x="2475" y="636"/>
                  </a:cubicBezTo>
                  <a:cubicBezTo>
                    <a:pt x="2511" y="654"/>
                    <a:pt x="2511" y="642"/>
                    <a:pt x="2547" y="630"/>
                  </a:cubicBezTo>
                  <a:cubicBezTo>
                    <a:pt x="2595" y="618"/>
                    <a:pt x="2606" y="624"/>
                    <a:pt x="2613" y="582"/>
                  </a:cubicBezTo>
                  <a:cubicBezTo>
                    <a:pt x="2613" y="558"/>
                    <a:pt x="2672" y="552"/>
                    <a:pt x="2690" y="540"/>
                  </a:cubicBezTo>
                  <a:cubicBezTo>
                    <a:pt x="2726" y="498"/>
                    <a:pt x="2726" y="498"/>
                    <a:pt x="2726" y="498"/>
                  </a:cubicBezTo>
                  <a:lnTo>
                    <a:pt x="2726" y="498"/>
                  </a:lnTo>
                  <a:cubicBezTo>
                    <a:pt x="2744" y="510"/>
                    <a:pt x="2768" y="510"/>
                    <a:pt x="2774" y="522"/>
                  </a:cubicBezTo>
                  <a:cubicBezTo>
                    <a:pt x="2810" y="564"/>
                    <a:pt x="2816" y="558"/>
                    <a:pt x="2864" y="564"/>
                  </a:cubicBezTo>
                  <a:cubicBezTo>
                    <a:pt x="2888" y="570"/>
                    <a:pt x="2906" y="594"/>
                    <a:pt x="2918" y="612"/>
                  </a:cubicBezTo>
                  <a:cubicBezTo>
                    <a:pt x="2930" y="624"/>
                    <a:pt x="2924" y="642"/>
                    <a:pt x="2930" y="660"/>
                  </a:cubicBezTo>
                  <a:cubicBezTo>
                    <a:pt x="2936" y="690"/>
                    <a:pt x="2984" y="660"/>
                    <a:pt x="3002" y="678"/>
                  </a:cubicBezTo>
                  <a:cubicBezTo>
                    <a:pt x="3014" y="684"/>
                    <a:pt x="3014" y="738"/>
                    <a:pt x="3020" y="750"/>
                  </a:cubicBezTo>
                  <a:cubicBezTo>
                    <a:pt x="3020" y="791"/>
                    <a:pt x="3008" y="833"/>
                    <a:pt x="2978" y="863"/>
                  </a:cubicBezTo>
                  <a:cubicBezTo>
                    <a:pt x="2936" y="899"/>
                    <a:pt x="2894" y="959"/>
                    <a:pt x="2912" y="1013"/>
                  </a:cubicBezTo>
                  <a:cubicBezTo>
                    <a:pt x="2924" y="1043"/>
                    <a:pt x="2756" y="1127"/>
                    <a:pt x="2720" y="1139"/>
                  </a:cubicBezTo>
                  <a:cubicBezTo>
                    <a:pt x="2660" y="1163"/>
                    <a:pt x="2672" y="1181"/>
                    <a:pt x="2678" y="1103"/>
                  </a:cubicBezTo>
                  <a:cubicBezTo>
                    <a:pt x="2678" y="1055"/>
                    <a:pt x="2565" y="1073"/>
                    <a:pt x="2529" y="1067"/>
                  </a:cubicBezTo>
                  <a:cubicBezTo>
                    <a:pt x="2511" y="1061"/>
                    <a:pt x="2499" y="1037"/>
                    <a:pt x="2481" y="1049"/>
                  </a:cubicBezTo>
                  <a:cubicBezTo>
                    <a:pt x="2439" y="1073"/>
                    <a:pt x="2475" y="1145"/>
                    <a:pt x="2439" y="1169"/>
                  </a:cubicBezTo>
                  <a:cubicBezTo>
                    <a:pt x="2373" y="1223"/>
                    <a:pt x="2319" y="1175"/>
                    <a:pt x="2283" y="1265"/>
                  </a:cubicBezTo>
                  <a:cubicBezTo>
                    <a:pt x="2247" y="1355"/>
                    <a:pt x="2223" y="1421"/>
                    <a:pt x="2151" y="1486"/>
                  </a:cubicBezTo>
                  <a:cubicBezTo>
                    <a:pt x="2139" y="1510"/>
                    <a:pt x="2139" y="1510"/>
                    <a:pt x="2139" y="1510"/>
                  </a:cubicBezTo>
                  <a:lnTo>
                    <a:pt x="2139" y="1510"/>
                  </a:lnTo>
                  <a:cubicBezTo>
                    <a:pt x="2079" y="1523"/>
                    <a:pt x="2079" y="1523"/>
                    <a:pt x="2079" y="1523"/>
                  </a:cubicBezTo>
                  <a:cubicBezTo>
                    <a:pt x="2049" y="1528"/>
                    <a:pt x="2055" y="1505"/>
                    <a:pt x="2037" y="1505"/>
                  </a:cubicBezTo>
                  <a:cubicBezTo>
                    <a:pt x="1995" y="1499"/>
                    <a:pt x="1989" y="1523"/>
                    <a:pt x="1971" y="1547"/>
                  </a:cubicBezTo>
                  <a:cubicBezTo>
                    <a:pt x="1929" y="1612"/>
                    <a:pt x="1899" y="1469"/>
                    <a:pt x="1869" y="1493"/>
                  </a:cubicBezTo>
                  <a:cubicBezTo>
                    <a:pt x="1839" y="1523"/>
                    <a:pt x="1869" y="1570"/>
                    <a:pt x="1809" y="1565"/>
                  </a:cubicBezTo>
                  <a:cubicBezTo>
                    <a:pt x="1767" y="1558"/>
                    <a:pt x="1738" y="1517"/>
                    <a:pt x="1719" y="1481"/>
                  </a:cubicBezTo>
                  <a:cubicBezTo>
                    <a:pt x="1684" y="1421"/>
                    <a:pt x="1612" y="1385"/>
                    <a:pt x="1558" y="1343"/>
                  </a:cubicBezTo>
                  <a:cubicBezTo>
                    <a:pt x="1510" y="1307"/>
                    <a:pt x="1546" y="1325"/>
                    <a:pt x="1492" y="1343"/>
                  </a:cubicBezTo>
                  <a:cubicBezTo>
                    <a:pt x="1426" y="1379"/>
                    <a:pt x="1390" y="1391"/>
                    <a:pt x="1312" y="1397"/>
                  </a:cubicBezTo>
                  <a:cubicBezTo>
                    <a:pt x="1090" y="1421"/>
                    <a:pt x="1090" y="1421"/>
                    <a:pt x="1090" y="1421"/>
                  </a:cubicBezTo>
                  <a:cubicBezTo>
                    <a:pt x="1072" y="1451"/>
                    <a:pt x="1132" y="1510"/>
                    <a:pt x="1144" y="1541"/>
                  </a:cubicBezTo>
                  <a:cubicBezTo>
                    <a:pt x="1162" y="1594"/>
                    <a:pt x="1126" y="1624"/>
                    <a:pt x="1180" y="1660"/>
                  </a:cubicBezTo>
                  <a:cubicBezTo>
                    <a:pt x="1204" y="1672"/>
                    <a:pt x="1228" y="1690"/>
                    <a:pt x="1240" y="1714"/>
                  </a:cubicBezTo>
                  <a:cubicBezTo>
                    <a:pt x="1276" y="1762"/>
                    <a:pt x="1294" y="1738"/>
                    <a:pt x="1342" y="1744"/>
                  </a:cubicBezTo>
                  <a:cubicBezTo>
                    <a:pt x="1360" y="1780"/>
                    <a:pt x="1360" y="1864"/>
                    <a:pt x="1390" y="1894"/>
                  </a:cubicBezTo>
                  <a:cubicBezTo>
                    <a:pt x="1402" y="1906"/>
                    <a:pt x="1420" y="1912"/>
                    <a:pt x="1432" y="1924"/>
                  </a:cubicBezTo>
                  <a:cubicBezTo>
                    <a:pt x="1468" y="1960"/>
                    <a:pt x="1462" y="1960"/>
                    <a:pt x="1468" y="2008"/>
                  </a:cubicBezTo>
                  <a:cubicBezTo>
                    <a:pt x="1474" y="2032"/>
                    <a:pt x="1504" y="2014"/>
                    <a:pt x="1498" y="2038"/>
                  </a:cubicBezTo>
                  <a:cubicBezTo>
                    <a:pt x="1480" y="2092"/>
                    <a:pt x="1492" y="2110"/>
                    <a:pt x="1432" y="2122"/>
                  </a:cubicBezTo>
                  <a:cubicBezTo>
                    <a:pt x="1408" y="2128"/>
                    <a:pt x="1378" y="2146"/>
                    <a:pt x="1372" y="2170"/>
                  </a:cubicBezTo>
                  <a:cubicBezTo>
                    <a:pt x="1366" y="2188"/>
                    <a:pt x="1360" y="2260"/>
                    <a:pt x="1336" y="2248"/>
                  </a:cubicBezTo>
                  <a:cubicBezTo>
                    <a:pt x="1282" y="2224"/>
                    <a:pt x="1252" y="2206"/>
                    <a:pt x="1198" y="2212"/>
                  </a:cubicBezTo>
                  <a:cubicBezTo>
                    <a:pt x="1174" y="2218"/>
                    <a:pt x="1108" y="2260"/>
                    <a:pt x="1096" y="2242"/>
                  </a:cubicBezTo>
                  <a:cubicBezTo>
                    <a:pt x="1078" y="2212"/>
                    <a:pt x="1084" y="2188"/>
                    <a:pt x="1054" y="2152"/>
                  </a:cubicBezTo>
                  <a:cubicBezTo>
                    <a:pt x="1042" y="2140"/>
                    <a:pt x="983" y="2116"/>
                    <a:pt x="965" y="2134"/>
                  </a:cubicBezTo>
                  <a:cubicBezTo>
                    <a:pt x="899" y="2200"/>
                    <a:pt x="923" y="2134"/>
                    <a:pt x="863" y="2158"/>
                  </a:cubicBezTo>
                  <a:cubicBezTo>
                    <a:pt x="839" y="2170"/>
                    <a:pt x="809" y="2170"/>
                    <a:pt x="815" y="2200"/>
                  </a:cubicBezTo>
                  <a:cubicBezTo>
                    <a:pt x="821" y="2212"/>
                    <a:pt x="839" y="2248"/>
                    <a:pt x="833" y="2260"/>
                  </a:cubicBezTo>
                  <a:cubicBezTo>
                    <a:pt x="827" y="2296"/>
                    <a:pt x="773" y="2397"/>
                    <a:pt x="749" y="2409"/>
                  </a:cubicBezTo>
                  <a:cubicBezTo>
                    <a:pt x="683" y="2451"/>
                    <a:pt x="641" y="2475"/>
                    <a:pt x="569" y="2493"/>
                  </a:cubicBezTo>
                  <a:cubicBezTo>
                    <a:pt x="557" y="2541"/>
                    <a:pt x="605" y="2601"/>
                    <a:pt x="605" y="2655"/>
                  </a:cubicBezTo>
                  <a:cubicBezTo>
                    <a:pt x="605" y="2685"/>
                    <a:pt x="497" y="2721"/>
                    <a:pt x="473" y="2715"/>
                  </a:cubicBezTo>
                  <a:cubicBezTo>
                    <a:pt x="443" y="2703"/>
                    <a:pt x="449" y="2661"/>
                    <a:pt x="437" y="2637"/>
                  </a:cubicBezTo>
                  <a:cubicBezTo>
                    <a:pt x="425" y="2607"/>
                    <a:pt x="473" y="2541"/>
                    <a:pt x="413" y="2559"/>
                  </a:cubicBezTo>
                  <a:cubicBezTo>
                    <a:pt x="389" y="2565"/>
                    <a:pt x="353" y="2559"/>
                    <a:pt x="341" y="2565"/>
                  </a:cubicBezTo>
                  <a:cubicBezTo>
                    <a:pt x="311" y="2583"/>
                    <a:pt x="287" y="2607"/>
                    <a:pt x="251" y="2589"/>
                  </a:cubicBezTo>
                  <a:cubicBezTo>
                    <a:pt x="221" y="2571"/>
                    <a:pt x="221" y="2541"/>
                    <a:pt x="209" y="2505"/>
                  </a:cubicBezTo>
                  <a:cubicBezTo>
                    <a:pt x="192" y="2469"/>
                    <a:pt x="150" y="2445"/>
                    <a:pt x="185" y="2403"/>
                  </a:cubicBezTo>
                  <a:cubicBezTo>
                    <a:pt x="221" y="2379"/>
                    <a:pt x="227" y="2397"/>
                    <a:pt x="245" y="2421"/>
                  </a:cubicBezTo>
                  <a:cubicBezTo>
                    <a:pt x="257" y="2445"/>
                    <a:pt x="275" y="2415"/>
                    <a:pt x="293" y="2433"/>
                  </a:cubicBezTo>
                  <a:cubicBezTo>
                    <a:pt x="335" y="2475"/>
                    <a:pt x="377" y="2415"/>
                    <a:pt x="419" y="2397"/>
                  </a:cubicBezTo>
                  <a:cubicBezTo>
                    <a:pt x="479" y="2373"/>
                    <a:pt x="419" y="2343"/>
                    <a:pt x="401" y="2319"/>
                  </a:cubicBezTo>
                  <a:cubicBezTo>
                    <a:pt x="365" y="2284"/>
                    <a:pt x="467" y="2277"/>
                    <a:pt x="473" y="2260"/>
                  </a:cubicBezTo>
                  <a:cubicBezTo>
                    <a:pt x="479" y="2224"/>
                    <a:pt x="473" y="2206"/>
                    <a:pt x="521" y="2206"/>
                  </a:cubicBezTo>
                  <a:cubicBezTo>
                    <a:pt x="551" y="2206"/>
                    <a:pt x="575" y="2242"/>
                    <a:pt x="593" y="2242"/>
                  </a:cubicBezTo>
                  <a:cubicBezTo>
                    <a:pt x="617" y="2242"/>
                    <a:pt x="653" y="2182"/>
                    <a:pt x="665" y="2164"/>
                  </a:cubicBezTo>
                  <a:cubicBezTo>
                    <a:pt x="671" y="2158"/>
                    <a:pt x="713" y="2104"/>
                    <a:pt x="707" y="2098"/>
                  </a:cubicBezTo>
                  <a:cubicBezTo>
                    <a:pt x="701" y="2068"/>
                    <a:pt x="671" y="2074"/>
                    <a:pt x="641" y="2068"/>
                  </a:cubicBezTo>
                  <a:cubicBezTo>
                    <a:pt x="623" y="2062"/>
                    <a:pt x="617" y="2062"/>
                    <a:pt x="611" y="2044"/>
                  </a:cubicBezTo>
                  <a:cubicBezTo>
                    <a:pt x="605" y="2020"/>
                    <a:pt x="611" y="2002"/>
                    <a:pt x="605" y="1984"/>
                  </a:cubicBezTo>
                  <a:cubicBezTo>
                    <a:pt x="599" y="1984"/>
                    <a:pt x="581" y="1996"/>
                    <a:pt x="569" y="2002"/>
                  </a:cubicBezTo>
                  <a:cubicBezTo>
                    <a:pt x="557" y="2008"/>
                    <a:pt x="545" y="2020"/>
                    <a:pt x="521" y="2020"/>
                  </a:cubicBezTo>
                  <a:cubicBezTo>
                    <a:pt x="515" y="2026"/>
                    <a:pt x="479" y="2062"/>
                    <a:pt x="473" y="2044"/>
                  </a:cubicBezTo>
                  <a:cubicBezTo>
                    <a:pt x="467" y="2026"/>
                    <a:pt x="467" y="2014"/>
                    <a:pt x="443" y="2026"/>
                  </a:cubicBezTo>
                  <a:cubicBezTo>
                    <a:pt x="437" y="2026"/>
                    <a:pt x="371" y="2110"/>
                    <a:pt x="365" y="2128"/>
                  </a:cubicBezTo>
                  <a:cubicBezTo>
                    <a:pt x="353" y="2158"/>
                    <a:pt x="323" y="2152"/>
                    <a:pt x="293" y="2152"/>
                  </a:cubicBezTo>
                  <a:cubicBezTo>
                    <a:pt x="275" y="2152"/>
                    <a:pt x="263" y="2170"/>
                    <a:pt x="251" y="2170"/>
                  </a:cubicBezTo>
                  <a:cubicBezTo>
                    <a:pt x="203" y="2170"/>
                    <a:pt x="233" y="2110"/>
                    <a:pt x="227" y="2080"/>
                  </a:cubicBezTo>
                  <a:cubicBezTo>
                    <a:pt x="227" y="2050"/>
                    <a:pt x="173" y="1960"/>
                    <a:pt x="137" y="1960"/>
                  </a:cubicBezTo>
                  <a:cubicBezTo>
                    <a:pt x="78" y="1960"/>
                    <a:pt x="84" y="1948"/>
                    <a:pt x="78" y="1894"/>
                  </a:cubicBezTo>
                  <a:cubicBezTo>
                    <a:pt x="72" y="1864"/>
                    <a:pt x="0" y="1822"/>
                    <a:pt x="42" y="1810"/>
                  </a:cubicBezTo>
                  <a:cubicBezTo>
                    <a:pt x="60" y="1810"/>
                    <a:pt x="72" y="1798"/>
                    <a:pt x="90" y="1792"/>
                  </a:cubicBezTo>
                  <a:cubicBezTo>
                    <a:pt x="113" y="1792"/>
                    <a:pt x="126" y="1798"/>
                    <a:pt x="150" y="1786"/>
                  </a:cubicBezTo>
                  <a:cubicBezTo>
                    <a:pt x="192" y="1726"/>
                    <a:pt x="281" y="1702"/>
                    <a:pt x="347" y="1654"/>
                  </a:cubicBezTo>
                  <a:cubicBezTo>
                    <a:pt x="359" y="1642"/>
                    <a:pt x="401" y="1672"/>
                    <a:pt x="377" y="1630"/>
                  </a:cubicBezTo>
                  <a:cubicBezTo>
                    <a:pt x="365" y="1600"/>
                    <a:pt x="347" y="1570"/>
                    <a:pt x="395" y="1558"/>
                  </a:cubicBezTo>
                  <a:cubicBezTo>
                    <a:pt x="443" y="1541"/>
                    <a:pt x="449" y="1510"/>
                    <a:pt x="509" y="1517"/>
                  </a:cubicBezTo>
                  <a:cubicBezTo>
                    <a:pt x="629" y="1523"/>
                    <a:pt x="587" y="1457"/>
                    <a:pt x="641" y="1385"/>
                  </a:cubicBezTo>
                  <a:cubicBezTo>
                    <a:pt x="683" y="1337"/>
                    <a:pt x="845" y="1325"/>
                    <a:pt x="917" y="1277"/>
                  </a:cubicBezTo>
                  <a:cubicBezTo>
                    <a:pt x="965" y="1151"/>
                    <a:pt x="965" y="1151"/>
                    <a:pt x="965" y="1151"/>
                  </a:cubicBezTo>
                  <a:close/>
                  <a:moveTo>
                    <a:pt x="2726" y="498"/>
                  </a:moveTo>
                  <a:lnTo>
                    <a:pt x="2726" y="498"/>
                  </a:lnTo>
                  <a:lnTo>
                    <a:pt x="2726" y="498"/>
                  </a:lnTo>
                  <a:cubicBezTo>
                    <a:pt x="2750" y="486"/>
                    <a:pt x="2750" y="486"/>
                    <a:pt x="2750" y="486"/>
                  </a:cubicBezTo>
                  <a:cubicBezTo>
                    <a:pt x="2774" y="480"/>
                    <a:pt x="2804" y="474"/>
                    <a:pt x="2822" y="456"/>
                  </a:cubicBezTo>
                  <a:cubicBezTo>
                    <a:pt x="2834" y="438"/>
                    <a:pt x="2816" y="420"/>
                    <a:pt x="2810" y="402"/>
                  </a:cubicBezTo>
                  <a:cubicBezTo>
                    <a:pt x="2804" y="390"/>
                    <a:pt x="2798" y="372"/>
                    <a:pt x="2792" y="360"/>
                  </a:cubicBezTo>
                  <a:cubicBezTo>
                    <a:pt x="2786" y="342"/>
                    <a:pt x="2774" y="324"/>
                    <a:pt x="2774" y="306"/>
                  </a:cubicBezTo>
                  <a:cubicBezTo>
                    <a:pt x="2768" y="282"/>
                    <a:pt x="2768" y="258"/>
                    <a:pt x="2768" y="240"/>
                  </a:cubicBezTo>
                  <a:cubicBezTo>
                    <a:pt x="2750" y="240"/>
                    <a:pt x="2732" y="258"/>
                    <a:pt x="2714" y="258"/>
                  </a:cubicBezTo>
                  <a:lnTo>
                    <a:pt x="2714" y="258"/>
                  </a:lnTo>
                  <a:cubicBezTo>
                    <a:pt x="2714" y="282"/>
                    <a:pt x="2714" y="300"/>
                    <a:pt x="2702" y="318"/>
                  </a:cubicBezTo>
                  <a:cubicBezTo>
                    <a:pt x="2696" y="330"/>
                    <a:pt x="2672" y="354"/>
                    <a:pt x="2672" y="366"/>
                  </a:cubicBezTo>
                  <a:cubicBezTo>
                    <a:pt x="2678" y="372"/>
                    <a:pt x="2684" y="396"/>
                    <a:pt x="2678" y="402"/>
                  </a:cubicBezTo>
                  <a:cubicBezTo>
                    <a:pt x="2678" y="420"/>
                    <a:pt x="2678" y="432"/>
                    <a:pt x="2690" y="450"/>
                  </a:cubicBezTo>
                  <a:cubicBezTo>
                    <a:pt x="2702" y="468"/>
                    <a:pt x="2714" y="480"/>
                    <a:pt x="2726" y="49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1" name="Freeform 136">
              <a:extLst>
                <a:ext uri="{FF2B5EF4-FFF2-40B4-BE49-F238E27FC236}">
                  <a16:creationId xmlns:a16="http://schemas.microsoft.com/office/drawing/2014/main" id="{B1C0165B-4E53-A248-8891-EE8D2A4F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350" y="5092055"/>
              <a:ext cx="1662724" cy="1239480"/>
            </a:xfrm>
            <a:custGeom>
              <a:avLst/>
              <a:gdLst>
                <a:gd name="T0" fmla="*/ 2122 w 3118"/>
                <a:gd name="T1" fmla="*/ 455 h 2326"/>
                <a:gd name="T2" fmla="*/ 2182 w 3118"/>
                <a:gd name="T3" fmla="*/ 545 h 2326"/>
                <a:gd name="T4" fmla="*/ 2248 w 3118"/>
                <a:gd name="T5" fmla="*/ 587 h 2326"/>
                <a:gd name="T6" fmla="*/ 2344 w 3118"/>
                <a:gd name="T7" fmla="*/ 629 h 2326"/>
                <a:gd name="T8" fmla="*/ 2427 w 3118"/>
                <a:gd name="T9" fmla="*/ 725 h 2326"/>
                <a:gd name="T10" fmla="*/ 2499 w 3118"/>
                <a:gd name="T11" fmla="*/ 790 h 2326"/>
                <a:gd name="T12" fmla="*/ 2613 w 3118"/>
                <a:gd name="T13" fmla="*/ 851 h 2326"/>
                <a:gd name="T14" fmla="*/ 2835 w 3118"/>
                <a:gd name="T15" fmla="*/ 916 h 2326"/>
                <a:gd name="T16" fmla="*/ 2991 w 3118"/>
                <a:gd name="T17" fmla="*/ 916 h 2326"/>
                <a:gd name="T18" fmla="*/ 3033 w 3118"/>
                <a:gd name="T19" fmla="*/ 1018 h 2326"/>
                <a:gd name="T20" fmla="*/ 3117 w 3118"/>
                <a:gd name="T21" fmla="*/ 1066 h 2326"/>
                <a:gd name="T22" fmla="*/ 3080 w 3118"/>
                <a:gd name="T23" fmla="*/ 1114 h 2326"/>
                <a:gd name="T24" fmla="*/ 2997 w 3118"/>
                <a:gd name="T25" fmla="*/ 1204 h 2326"/>
                <a:gd name="T26" fmla="*/ 3117 w 3118"/>
                <a:gd name="T27" fmla="*/ 1222 h 2326"/>
                <a:gd name="T28" fmla="*/ 2967 w 3118"/>
                <a:gd name="T29" fmla="*/ 1270 h 2326"/>
                <a:gd name="T30" fmla="*/ 2565 w 3118"/>
                <a:gd name="T31" fmla="*/ 1306 h 2326"/>
                <a:gd name="T32" fmla="*/ 2337 w 3118"/>
                <a:gd name="T33" fmla="*/ 1258 h 2326"/>
                <a:gd name="T34" fmla="*/ 2140 w 3118"/>
                <a:gd name="T35" fmla="*/ 1348 h 2326"/>
                <a:gd name="T36" fmla="*/ 1870 w 3118"/>
                <a:gd name="T37" fmla="*/ 1444 h 2326"/>
                <a:gd name="T38" fmla="*/ 1612 w 3118"/>
                <a:gd name="T39" fmla="*/ 1384 h 2326"/>
                <a:gd name="T40" fmla="*/ 1439 w 3118"/>
                <a:gd name="T41" fmla="*/ 1432 h 2326"/>
                <a:gd name="T42" fmla="*/ 1355 w 3118"/>
                <a:gd name="T43" fmla="*/ 1594 h 2326"/>
                <a:gd name="T44" fmla="*/ 1379 w 3118"/>
                <a:gd name="T45" fmla="*/ 1660 h 2326"/>
                <a:gd name="T46" fmla="*/ 1187 w 3118"/>
                <a:gd name="T47" fmla="*/ 1701 h 2326"/>
                <a:gd name="T48" fmla="*/ 983 w 3118"/>
                <a:gd name="T49" fmla="*/ 1737 h 2326"/>
                <a:gd name="T50" fmla="*/ 887 w 3118"/>
                <a:gd name="T51" fmla="*/ 1899 h 2326"/>
                <a:gd name="T52" fmla="*/ 666 w 3118"/>
                <a:gd name="T53" fmla="*/ 2127 h 2326"/>
                <a:gd name="T54" fmla="*/ 288 w 3118"/>
                <a:gd name="T55" fmla="*/ 2277 h 2326"/>
                <a:gd name="T56" fmla="*/ 114 w 3118"/>
                <a:gd name="T57" fmla="*/ 2217 h 2326"/>
                <a:gd name="T58" fmla="*/ 102 w 3118"/>
                <a:gd name="T59" fmla="*/ 2211 h 2326"/>
                <a:gd name="T60" fmla="*/ 162 w 3118"/>
                <a:gd name="T61" fmla="*/ 2091 h 2326"/>
                <a:gd name="T62" fmla="*/ 258 w 3118"/>
                <a:gd name="T63" fmla="*/ 1971 h 2326"/>
                <a:gd name="T64" fmla="*/ 438 w 3118"/>
                <a:gd name="T65" fmla="*/ 1791 h 2326"/>
                <a:gd name="T66" fmla="*/ 504 w 3118"/>
                <a:gd name="T67" fmla="*/ 1695 h 2326"/>
                <a:gd name="T68" fmla="*/ 498 w 3118"/>
                <a:gd name="T69" fmla="*/ 1588 h 2326"/>
                <a:gd name="T70" fmla="*/ 618 w 3118"/>
                <a:gd name="T71" fmla="*/ 1396 h 2326"/>
                <a:gd name="T72" fmla="*/ 773 w 3118"/>
                <a:gd name="T73" fmla="*/ 1288 h 2326"/>
                <a:gd name="T74" fmla="*/ 959 w 3118"/>
                <a:gd name="T75" fmla="*/ 1138 h 2326"/>
                <a:gd name="T76" fmla="*/ 833 w 3118"/>
                <a:gd name="T77" fmla="*/ 904 h 2326"/>
                <a:gd name="T78" fmla="*/ 714 w 3118"/>
                <a:gd name="T79" fmla="*/ 934 h 2326"/>
                <a:gd name="T80" fmla="*/ 384 w 3118"/>
                <a:gd name="T81" fmla="*/ 994 h 2326"/>
                <a:gd name="T82" fmla="*/ 192 w 3118"/>
                <a:gd name="T83" fmla="*/ 994 h 2326"/>
                <a:gd name="T84" fmla="*/ 360 w 3118"/>
                <a:gd name="T85" fmla="*/ 713 h 2326"/>
                <a:gd name="T86" fmla="*/ 522 w 3118"/>
                <a:gd name="T87" fmla="*/ 497 h 2326"/>
                <a:gd name="T88" fmla="*/ 701 w 3118"/>
                <a:gd name="T89" fmla="*/ 401 h 2326"/>
                <a:gd name="T90" fmla="*/ 683 w 3118"/>
                <a:gd name="T91" fmla="*/ 113 h 2326"/>
                <a:gd name="T92" fmla="*/ 1313 w 3118"/>
                <a:gd name="T93" fmla="*/ 65 h 2326"/>
                <a:gd name="T94" fmla="*/ 1588 w 3118"/>
                <a:gd name="T95" fmla="*/ 107 h 2326"/>
                <a:gd name="T96" fmla="*/ 1481 w 3118"/>
                <a:gd name="T97" fmla="*/ 305 h 2326"/>
                <a:gd name="T98" fmla="*/ 1511 w 3118"/>
                <a:gd name="T99" fmla="*/ 455 h 2326"/>
                <a:gd name="T100" fmla="*/ 1726 w 3118"/>
                <a:gd name="T101" fmla="*/ 479 h 2326"/>
                <a:gd name="T102" fmla="*/ 1852 w 3118"/>
                <a:gd name="T103" fmla="*/ 551 h 2326"/>
                <a:gd name="T104" fmla="*/ 2122 w 3118"/>
                <a:gd name="T105" fmla="*/ 45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2326">
                  <a:moveTo>
                    <a:pt x="2122" y="455"/>
                  </a:moveTo>
                  <a:lnTo>
                    <a:pt x="2122" y="455"/>
                  </a:lnTo>
                  <a:cubicBezTo>
                    <a:pt x="2134" y="503"/>
                    <a:pt x="2134" y="503"/>
                    <a:pt x="2134" y="503"/>
                  </a:cubicBezTo>
                  <a:cubicBezTo>
                    <a:pt x="2152" y="521"/>
                    <a:pt x="2164" y="533"/>
                    <a:pt x="2182" y="545"/>
                  </a:cubicBezTo>
                  <a:cubicBezTo>
                    <a:pt x="2200" y="557"/>
                    <a:pt x="2212" y="557"/>
                    <a:pt x="2230" y="563"/>
                  </a:cubicBezTo>
                  <a:cubicBezTo>
                    <a:pt x="2236" y="569"/>
                    <a:pt x="2242" y="581"/>
                    <a:pt x="2248" y="587"/>
                  </a:cubicBezTo>
                  <a:cubicBezTo>
                    <a:pt x="2272" y="623"/>
                    <a:pt x="2302" y="617"/>
                    <a:pt x="2344" y="629"/>
                  </a:cubicBezTo>
                  <a:lnTo>
                    <a:pt x="2344" y="629"/>
                  </a:lnTo>
                  <a:cubicBezTo>
                    <a:pt x="2403" y="695"/>
                    <a:pt x="2403" y="695"/>
                    <a:pt x="2403" y="695"/>
                  </a:cubicBezTo>
                  <a:cubicBezTo>
                    <a:pt x="2421" y="701"/>
                    <a:pt x="2415" y="713"/>
                    <a:pt x="2427" y="725"/>
                  </a:cubicBezTo>
                  <a:cubicBezTo>
                    <a:pt x="2451" y="743"/>
                    <a:pt x="2475" y="737"/>
                    <a:pt x="2499" y="743"/>
                  </a:cubicBezTo>
                  <a:cubicBezTo>
                    <a:pt x="2511" y="749"/>
                    <a:pt x="2505" y="785"/>
                    <a:pt x="2499" y="790"/>
                  </a:cubicBezTo>
                  <a:cubicBezTo>
                    <a:pt x="2475" y="874"/>
                    <a:pt x="2565" y="838"/>
                    <a:pt x="2613" y="851"/>
                  </a:cubicBezTo>
                  <a:lnTo>
                    <a:pt x="2613" y="851"/>
                  </a:lnTo>
                  <a:cubicBezTo>
                    <a:pt x="2637" y="862"/>
                    <a:pt x="2667" y="874"/>
                    <a:pt x="2691" y="886"/>
                  </a:cubicBezTo>
                  <a:cubicBezTo>
                    <a:pt x="2709" y="904"/>
                    <a:pt x="2811" y="922"/>
                    <a:pt x="2835" y="916"/>
                  </a:cubicBezTo>
                  <a:cubicBezTo>
                    <a:pt x="2877" y="898"/>
                    <a:pt x="2901" y="874"/>
                    <a:pt x="2949" y="874"/>
                  </a:cubicBezTo>
                  <a:cubicBezTo>
                    <a:pt x="2973" y="874"/>
                    <a:pt x="3003" y="886"/>
                    <a:pt x="2991" y="916"/>
                  </a:cubicBezTo>
                  <a:cubicBezTo>
                    <a:pt x="2961" y="964"/>
                    <a:pt x="3033" y="934"/>
                    <a:pt x="3045" y="970"/>
                  </a:cubicBezTo>
                  <a:cubicBezTo>
                    <a:pt x="3051" y="988"/>
                    <a:pt x="3033" y="1000"/>
                    <a:pt x="3033" y="1018"/>
                  </a:cubicBezTo>
                  <a:cubicBezTo>
                    <a:pt x="3033" y="1030"/>
                    <a:pt x="3056" y="1060"/>
                    <a:pt x="3069" y="1054"/>
                  </a:cubicBezTo>
                  <a:cubicBezTo>
                    <a:pt x="3117" y="1066"/>
                    <a:pt x="3117" y="1066"/>
                    <a:pt x="3117" y="1066"/>
                  </a:cubicBezTo>
                  <a:lnTo>
                    <a:pt x="3117" y="1066"/>
                  </a:lnTo>
                  <a:cubicBezTo>
                    <a:pt x="3104" y="1078"/>
                    <a:pt x="3098" y="1096"/>
                    <a:pt x="3080" y="1114"/>
                  </a:cubicBezTo>
                  <a:cubicBezTo>
                    <a:pt x="3069" y="1120"/>
                    <a:pt x="3051" y="1126"/>
                    <a:pt x="3039" y="1132"/>
                  </a:cubicBezTo>
                  <a:cubicBezTo>
                    <a:pt x="3015" y="1144"/>
                    <a:pt x="2991" y="1180"/>
                    <a:pt x="2997" y="1204"/>
                  </a:cubicBezTo>
                  <a:cubicBezTo>
                    <a:pt x="3003" y="1216"/>
                    <a:pt x="3033" y="1216"/>
                    <a:pt x="3045" y="1216"/>
                  </a:cubicBezTo>
                  <a:cubicBezTo>
                    <a:pt x="3069" y="1216"/>
                    <a:pt x="3098" y="1216"/>
                    <a:pt x="3117" y="1222"/>
                  </a:cubicBezTo>
                  <a:lnTo>
                    <a:pt x="3117" y="1222"/>
                  </a:lnTo>
                  <a:cubicBezTo>
                    <a:pt x="2967" y="1270"/>
                    <a:pt x="2967" y="1270"/>
                    <a:pt x="2967" y="1270"/>
                  </a:cubicBezTo>
                  <a:cubicBezTo>
                    <a:pt x="2931" y="1288"/>
                    <a:pt x="2823" y="1372"/>
                    <a:pt x="2787" y="1330"/>
                  </a:cubicBezTo>
                  <a:cubicBezTo>
                    <a:pt x="2745" y="1276"/>
                    <a:pt x="2619" y="1300"/>
                    <a:pt x="2565" y="1306"/>
                  </a:cubicBezTo>
                  <a:cubicBezTo>
                    <a:pt x="2529" y="1312"/>
                    <a:pt x="2529" y="1294"/>
                    <a:pt x="2505" y="1282"/>
                  </a:cubicBezTo>
                  <a:cubicBezTo>
                    <a:pt x="2475" y="1270"/>
                    <a:pt x="2361" y="1240"/>
                    <a:pt x="2337" y="1258"/>
                  </a:cubicBezTo>
                  <a:cubicBezTo>
                    <a:pt x="2302" y="1276"/>
                    <a:pt x="2283" y="1306"/>
                    <a:pt x="2242" y="1312"/>
                  </a:cubicBezTo>
                  <a:cubicBezTo>
                    <a:pt x="2200" y="1324"/>
                    <a:pt x="2182" y="1324"/>
                    <a:pt x="2140" y="1348"/>
                  </a:cubicBezTo>
                  <a:cubicBezTo>
                    <a:pt x="2116" y="1366"/>
                    <a:pt x="2110" y="1414"/>
                    <a:pt x="2080" y="1426"/>
                  </a:cubicBezTo>
                  <a:cubicBezTo>
                    <a:pt x="2044" y="1444"/>
                    <a:pt x="1912" y="1462"/>
                    <a:pt x="1870" y="1444"/>
                  </a:cubicBezTo>
                  <a:cubicBezTo>
                    <a:pt x="1834" y="1426"/>
                    <a:pt x="1792" y="1450"/>
                    <a:pt x="1750" y="1438"/>
                  </a:cubicBezTo>
                  <a:cubicBezTo>
                    <a:pt x="1696" y="1426"/>
                    <a:pt x="1612" y="1450"/>
                    <a:pt x="1612" y="1384"/>
                  </a:cubicBezTo>
                  <a:cubicBezTo>
                    <a:pt x="1606" y="1378"/>
                    <a:pt x="1582" y="1384"/>
                    <a:pt x="1576" y="1384"/>
                  </a:cubicBezTo>
                  <a:cubicBezTo>
                    <a:pt x="1564" y="1390"/>
                    <a:pt x="1397" y="1360"/>
                    <a:pt x="1439" y="1432"/>
                  </a:cubicBezTo>
                  <a:cubicBezTo>
                    <a:pt x="1463" y="1474"/>
                    <a:pt x="1439" y="1522"/>
                    <a:pt x="1397" y="1534"/>
                  </a:cubicBezTo>
                  <a:cubicBezTo>
                    <a:pt x="1343" y="1552"/>
                    <a:pt x="1373" y="1576"/>
                    <a:pt x="1355" y="1594"/>
                  </a:cubicBezTo>
                  <a:cubicBezTo>
                    <a:pt x="1343" y="1605"/>
                    <a:pt x="1319" y="1605"/>
                    <a:pt x="1349" y="1629"/>
                  </a:cubicBezTo>
                  <a:cubicBezTo>
                    <a:pt x="1361" y="1641"/>
                    <a:pt x="1379" y="1636"/>
                    <a:pt x="1379" y="1660"/>
                  </a:cubicBezTo>
                  <a:cubicBezTo>
                    <a:pt x="1379" y="1725"/>
                    <a:pt x="1271" y="1719"/>
                    <a:pt x="1229" y="1719"/>
                  </a:cubicBezTo>
                  <a:cubicBezTo>
                    <a:pt x="1211" y="1719"/>
                    <a:pt x="1205" y="1695"/>
                    <a:pt x="1187" y="1701"/>
                  </a:cubicBezTo>
                  <a:cubicBezTo>
                    <a:pt x="1151" y="1713"/>
                    <a:pt x="1127" y="1767"/>
                    <a:pt x="1091" y="1743"/>
                  </a:cubicBezTo>
                  <a:cubicBezTo>
                    <a:pt x="1061" y="1713"/>
                    <a:pt x="1031" y="1713"/>
                    <a:pt x="983" y="1737"/>
                  </a:cubicBezTo>
                  <a:cubicBezTo>
                    <a:pt x="953" y="1749"/>
                    <a:pt x="989" y="1773"/>
                    <a:pt x="971" y="1791"/>
                  </a:cubicBezTo>
                  <a:cubicBezTo>
                    <a:pt x="935" y="1833"/>
                    <a:pt x="893" y="1821"/>
                    <a:pt x="887" y="1899"/>
                  </a:cubicBezTo>
                  <a:cubicBezTo>
                    <a:pt x="857" y="1959"/>
                    <a:pt x="845" y="2037"/>
                    <a:pt x="761" y="2037"/>
                  </a:cubicBezTo>
                  <a:cubicBezTo>
                    <a:pt x="659" y="2037"/>
                    <a:pt x="719" y="2073"/>
                    <a:pt x="666" y="2127"/>
                  </a:cubicBezTo>
                  <a:cubicBezTo>
                    <a:pt x="582" y="2229"/>
                    <a:pt x="552" y="1989"/>
                    <a:pt x="462" y="2127"/>
                  </a:cubicBezTo>
                  <a:cubicBezTo>
                    <a:pt x="420" y="2187"/>
                    <a:pt x="360" y="2247"/>
                    <a:pt x="288" y="2277"/>
                  </a:cubicBezTo>
                  <a:cubicBezTo>
                    <a:pt x="180" y="2325"/>
                    <a:pt x="186" y="2253"/>
                    <a:pt x="168" y="2169"/>
                  </a:cubicBezTo>
                  <a:cubicBezTo>
                    <a:pt x="114" y="2217"/>
                    <a:pt x="114" y="2217"/>
                    <a:pt x="114" y="2217"/>
                  </a:cubicBezTo>
                  <a:lnTo>
                    <a:pt x="114" y="2217"/>
                  </a:lnTo>
                  <a:cubicBezTo>
                    <a:pt x="114" y="2217"/>
                    <a:pt x="108" y="2211"/>
                    <a:pt x="102" y="2211"/>
                  </a:cubicBezTo>
                  <a:cubicBezTo>
                    <a:pt x="72" y="2193"/>
                    <a:pt x="0" y="2205"/>
                    <a:pt x="36" y="2157"/>
                  </a:cubicBezTo>
                  <a:cubicBezTo>
                    <a:pt x="60" y="2127"/>
                    <a:pt x="138" y="2133"/>
                    <a:pt x="162" y="2091"/>
                  </a:cubicBezTo>
                  <a:cubicBezTo>
                    <a:pt x="168" y="2067"/>
                    <a:pt x="168" y="2043"/>
                    <a:pt x="186" y="2025"/>
                  </a:cubicBezTo>
                  <a:cubicBezTo>
                    <a:pt x="204" y="2001"/>
                    <a:pt x="240" y="1995"/>
                    <a:pt x="258" y="1971"/>
                  </a:cubicBezTo>
                  <a:cubicBezTo>
                    <a:pt x="288" y="1929"/>
                    <a:pt x="366" y="1911"/>
                    <a:pt x="384" y="1863"/>
                  </a:cubicBezTo>
                  <a:cubicBezTo>
                    <a:pt x="402" y="1815"/>
                    <a:pt x="402" y="1815"/>
                    <a:pt x="438" y="1791"/>
                  </a:cubicBezTo>
                  <a:cubicBezTo>
                    <a:pt x="462" y="1779"/>
                    <a:pt x="456" y="1737"/>
                    <a:pt x="480" y="1725"/>
                  </a:cubicBezTo>
                  <a:cubicBezTo>
                    <a:pt x="492" y="1725"/>
                    <a:pt x="504" y="1707"/>
                    <a:pt x="504" y="1695"/>
                  </a:cubicBezTo>
                  <a:cubicBezTo>
                    <a:pt x="504" y="1660"/>
                    <a:pt x="474" y="1683"/>
                    <a:pt x="498" y="1636"/>
                  </a:cubicBezTo>
                  <a:cubicBezTo>
                    <a:pt x="504" y="1623"/>
                    <a:pt x="498" y="1599"/>
                    <a:pt x="498" y="1588"/>
                  </a:cubicBezTo>
                  <a:cubicBezTo>
                    <a:pt x="486" y="1552"/>
                    <a:pt x="456" y="1486"/>
                    <a:pt x="462" y="1450"/>
                  </a:cubicBezTo>
                  <a:cubicBezTo>
                    <a:pt x="480" y="1360"/>
                    <a:pt x="558" y="1414"/>
                    <a:pt x="618" y="1396"/>
                  </a:cubicBezTo>
                  <a:cubicBezTo>
                    <a:pt x="659" y="1390"/>
                    <a:pt x="696" y="1378"/>
                    <a:pt x="738" y="1366"/>
                  </a:cubicBezTo>
                  <a:cubicBezTo>
                    <a:pt x="773" y="1288"/>
                    <a:pt x="773" y="1288"/>
                    <a:pt x="773" y="1288"/>
                  </a:cubicBezTo>
                  <a:cubicBezTo>
                    <a:pt x="779" y="1258"/>
                    <a:pt x="791" y="1186"/>
                    <a:pt x="821" y="1174"/>
                  </a:cubicBezTo>
                  <a:cubicBezTo>
                    <a:pt x="857" y="1168"/>
                    <a:pt x="959" y="1198"/>
                    <a:pt x="959" y="1138"/>
                  </a:cubicBezTo>
                  <a:cubicBezTo>
                    <a:pt x="959" y="1066"/>
                    <a:pt x="947" y="952"/>
                    <a:pt x="869" y="940"/>
                  </a:cubicBezTo>
                  <a:cubicBezTo>
                    <a:pt x="827" y="934"/>
                    <a:pt x="851" y="916"/>
                    <a:pt x="833" y="904"/>
                  </a:cubicBezTo>
                  <a:cubicBezTo>
                    <a:pt x="815" y="898"/>
                    <a:pt x="791" y="904"/>
                    <a:pt x="767" y="886"/>
                  </a:cubicBezTo>
                  <a:cubicBezTo>
                    <a:pt x="749" y="874"/>
                    <a:pt x="725" y="922"/>
                    <a:pt x="714" y="934"/>
                  </a:cubicBezTo>
                  <a:cubicBezTo>
                    <a:pt x="677" y="976"/>
                    <a:pt x="635" y="958"/>
                    <a:pt x="588" y="958"/>
                  </a:cubicBezTo>
                  <a:cubicBezTo>
                    <a:pt x="516" y="964"/>
                    <a:pt x="450" y="976"/>
                    <a:pt x="384" y="994"/>
                  </a:cubicBezTo>
                  <a:cubicBezTo>
                    <a:pt x="348" y="1006"/>
                    <a:pt x="336" y="982"/>
                    <a:pt x="306" y="982"/>
                  </a:cubicBezTo>
                  <a:cubicBezTo>
                    <a:pt x="276" y="982"/>
                    <a:pt x="174" y="1060"/>
                    <a:pt x="192" y="994"/>
                  </a:cubicBezTo>
                  <a:cubicBezTo>
                    <a:pt x="192" y="934"/>
                    <a:pt x="198" y="862"/>
                    <a:pt x="264" y="838"/>
                  </a:cubicBezTo>
                  <a:cubicBezTo>
                    <a:pt x="366" y="809"/>
                    <a:pt x="294" y="761"/>
                    <a:pt x="360" y="713"/>
                  </a:cubicBezTo>
                  <a:cubicBezTo>
                    <a:pt x="402" y="677"/>
                    <a:pt x="462" y="683"/>
                    <a:pt x="474" y="611"/>
                  </a:cubicBezTo>
                  <a:cubicBezTo>
                    <a:pt x="480" y="557"/>
                    <a:pt x="432" y="485"/>
                    <a:pt x="522" y="497"/>
                  </a:cubicBezTo>
                  <a:cubicBezTo>
                    <a:pt x="570" y="503"/>
                    <a:pt x="594" y="467"/>
                    <a:pt x="606" y="431"/>
                  </a:cubicBezTo>
                  <a:cubicBezTo>
                    <a:pt x="618" y="395"/>
                    <a:pt x="666" y="413"/>
                    <a:pt x="701" y="401"/>
                  </a:cubicBezTo>
                  <a:cubicBezTo>
                    <a:pt x="767" y="353"/>
                    <a:pt x="714" y="299"/>
                    <a:pt x="672" y="257"/>
                  </a:cubicBezTo>
                  <a:cubicBezTo>
                    <a:pt x="659" y="245"/>
                    <a:pt x="666" y="131"/>
                    <a:pt x="683" y="113"/>
                  </a:cubicBezTo>
                  <a:cubicBezTo>
                    <a:pt x="803" y="0"/>
                    <a:pt x="893" y="107"/>
                    <a:pt x="1025" y="149"/>
                  </a:cubicBezTo>
                  <a:cubicBezTo>
                    <a:pt x="1103" y="179"/>
                    <a:pt x="1259" y="36"/>
                    <a:pt x="1313" y="65"/>
                  </a:cubicBezTo>
                  <a:cubicBezTo>
                    <a:pt x="1433" y="137"/>
                    <a:pt x="1433" y="137"/>
                    <a:pt x="1433" y="137"/>
                  </a:cubicBezTo>
                  <a:cubicBezTo>
                    <a:pt x="1505" y="173"/>
                    <a:pt x="1534" y="107"/>
                    <a:pt x="1588" y="107"/>
                  </a:cubicBezTo>
                  <a:cubicBezTo>
                    <a:pt x="1588" y="143"/>
                    <a:pt x="1552" y="167"/>
                    <a:pt x="1534" y="191"/>
                  </a:cubicBezTo>
                  <a:cubicBezTo>
                    <a:pt x="1505" y="233"/>
                    <a:pt x="1498" y="257"/>
                    <a:pt x="1481" y="305"/>
                  </a:cubicBezTo>
                  <a:cubicBezTo>
                    <a:pt x="1481" y="341"/>
                    <a:pt x="1492" y="425"/>
                    <a:pt x="1450" y="449"/>
                  </a:cubicBezTo>
                  <a:cubicBezTo>
                    <a:pt x="1450" y="455"/>
                    <a:pt x="1505" y="455"/>
                    <a:pt x="1511" y="455"/>
                  </a:cubicBezTo>
                  <a:cubicBezTo>
                    <a:pt x="1534" y="455"/>
                    <a:pt x="1558" y="461"/>
                    <a:pt x="1582" y="479"/>
                  </a:cubicBezTo>
                  <a:cubicBezTo>
                    <a:pt x="1636" y="515"/>
                    <a:pt x="1690" y="425"/>
                    <a:pt x="1726" y="479"/>
                  </a:cubicBezTo>
                  <a:cubicBezTo>
                    <a:pt x="1744" y="503"/>
                    <a:pt x="1768" y="527"/>
                    <a:pt x="1768" y="557"/>
                  </a:cubicBezTo>
                  <a:cubicBezTo>
                    <a:pt x="1768" y="611"/>
                    <a:pt x="1822" y="569"/>
                    <a:pt x="1852" y="551"/>
                  </a:cubicBezTo>
                  <a:cubicBezTo>
                    <a:pt x="1906" y="521"/>
                    <a:pt x="1984" y="509"/>
                    <a:pt x="2032" y="473"/>
                  </a:cubicBezTo>
                  <a:cubicBezTo>
                    <a:pt x="2056" y="461"/>
                    <a:pt x="2092" y="461"/>
                    <a:pt x="2122" y="45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1F15F835-E9F6-9143-8F50-B4A0A78D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145" y="5658876"/>
              <a:ext cx="3685275" cy="3443263"/>
            </a:xfrm>
            <a:custGeom>
              <a:avLst/>
              <a:gdLst>
                <a:gd name="T0" fmla="*/ 1025 w 6910"/>
                <a:gd name="T1" fmla="*/ 2817 h 6454"/>
                <a:gd name="T2" fmla="*/ 1115 w 6910"/>
                <a:gd name="T3" fmla="*/ 2751 h 6454"/>
                <a:gd name="T4" fmla="*/ 1133 w 6910"/>
                <a:gd name="T5" fmla="*/ 2823 h 6454"/>
                <a:gd name="T6" fmla="*/ 3572 w 6910"/>
                <a:gd name="T7" fmla="*/ 1151 h 6454"/>
                <a:gd name="T8" fmla="*/ 3620 w 6910"/>
                <a:gd name="T9" fmla="*/ 1199 h 6454"/>
                <a:gd name="T10" fmla="*/ 54 w 6910"/>
                <a:gd name="T11" fmla="*/ 1103 h 6454"/>
                <a:gd name="T12" fmla="*/ 857 w 6910"/>
                <a:gd name="T13" fmla="*/ 725 h 6454"/>
                <a:gd name="T14" fmla="*/ 1235 w 6910"/>
                <a:gd name="T15" fmla="*/ 563 h 6454"/>
                <a:gd name="T16" fmla="*/ 1636 w 6910"/>
                <a:gd name="T17" fmla="*/ 372 h 6454"/>
                <a:gd name="T18" fmla="*/ 2391 w 6910"/>
                <a:gd name="T19" fmla="*/ 216 h 6454"/>
                <a:gd name="T20" fmla="*/ 2955 w 6910"/>
                <a:gd name="T21" fmla="*/ 282 h 6454"/>
                <a:gd name="T22" fmla="*/ 2188 w 6910"/>
                <a:gd name="T23" fmla="*/ 791 h 6454"/>
                <a:gd name="T24" fmla="*/ 2289 w 6910"/>
                <a:gd name="T25" fmla="*/ 1175 h 6454"/>
                <a:gd name="T26" fmla="*/ 2607 w 6910"/>
                <a:gd name="T27" fmla="*/ 1007 h 6454"/>
                <a:gd name="T28" fmla="*/ 2631 w 6910"/>
                <a:gd name="T29" fmla="*/ 1247 h 6454"/>
                <a:gd name="T30" fmla="*/ 2283 w 6910"/>
                <a:gd name="T31" fmla="*/ 1426 h 6454"/>
                <a:gd name="T32" fmla="*/ 2475 w 6910"/>
                <a:gd name="T33" fmla="*/ 1642 h 6454"/>
                <a:gd name="T34" fmla="*/ 2853 w 6910"/>
                <a:gd name="T35" fmla="*/ 1205 h 6454"/>
                <a:gd name="T36" fmla="*/ 3374 w 6910"/>
                <a:gd name="T37" fmla="*/ 1253 h 6454"/>
                <a:gd name="T38" fmla="*/ 3428 w 6910"/>
                <a:gd name="T39" fmla="*/ 899 h 6454"/>
                <a:gd name="T40" fmla="*/ 3350 w 6910"/>
                <a:gd name="T41" fmla="*/ 402 h 6454"/>
                <a:gd name="T42" fmla="*/ 4009 w 6910"/>
                <a:gd name="T43" fmla="*/ 552 h 6454"/>
                <a:gd name="T44" fmla="*/ 4213 w 6910"/>
                <a:gd name="T45" fmla="*/ 659 h 6454"/>
                <a:gd name="T46" fmla="*/ 4393 w 6910"/>
                <a:gd name="T47" fmla="*/ 1139 h 6454"/>
                <a:gd name="T48" fmla="*/ 4405 w 6910"/>
                <a:gd name="T49" fmla="*/ 1624 h 6454"/>
                <a:gd name="T50" fmla="*/ 4627 w 6910"/>
                <a:gd name="T51" fmla="*/ 2163 h 6454"/>
                <a:gd name="T52" fmla="*/ 4633 w 6910"/>
                <a:gd name="T53" fmla="*/ 2505 h 6454"/>
                <a:gd name="T54" fmla="*/ 4321 w 6910"/>
                <a:gd name="T55" fmla="*/ 2996 h 6454"/>
                <a:gd name="T56" fmla="*/ 4842 w 6910"/>
                <a:gd name="T57" fmla="*/ 3613 h 6454"/>
                <a:gd name="T58" fmla="*/ 5411 w 6910"/>
                <a:gd name="T59" fmla="*/ 3625 h 6454"/>
                <a:gd name="T60" fmla="*/ 6082 w 6910"/>
                <a:gd name="T61" fmla="*/ 3708 h 6454"/>
                <a:gd name="T62" fmla="*/ 6633 w 6910"/>
                <a:gd name="T63" fmla="*/ 3619 h 6454"/>
                <a:gd name="T64" fmla="*/ 6873 w 6910"/>
                <a:gd name="T65" fmla="*/ 3678 h 6454"/>
                <a:gd name="T66" fmla="*/ 6867 w 6910"/>
                <a:gd name="T67" fmla="*/ 3954 h 6454"/>
                <a:gd name="T68" fmla="*/ 6705 w 6910"/>
                <a:gd name="T69" fmla="*/ 4152 h 6454"/>
                <a:gd name="T70" fmla="*/ 6615 w 6910"/>
                <a:gd name="T71" fmla="*/ 4452 h 6454"/>
                <a:gd name="T72" fmla="*/ 6046 w 6910"/>
                <a:gd name="T73" fmla="*/ 5171 h 6454"/>
                <a:gd name="T74" fmla="*/ 5076 w 6910"/>
                <a:gd name="T75" fmla="*/ 4973 h 6454"/>
                <a:gd name="T76" fmla="*/ 4411 w 6910"/>
                <a:gd name="T77" fmla="*/ 5470 h 6454"/>
                <a:gd name="T78" fmla="*/ 3356 w 6910"/>
                <a:gd name="T79" fmla="*/ 5716 h 6454"/>
                <a:gd name="T80" fmla="*/ 2889 w 6910"/>
                <a:gd name="T81" fmla="*/ 5973 h 6454"/>
                <a:gd name="T82" fmla="*/ 2583 w 6910"/>
                <a:gd name="T83" fmla="*/ 6129 h 6454"/>
                <a:gd name="T84" fmla="*/ 1906 w 6910"/>
                <a:gd name="T85" fmla="*/ 6177 h 6454"/>
                <a:gd name="T86" fmla="*/ 1570 w 6910"/>
                <a:gd name="T87" fmla="*/ 6339 h 6454"/>
                <a:gd name="T88" fmla="*/ 1486 w 6910"/>
                <a:gd name="T89" fmla="*/ 5836 h 6454"/>
                <a:gd name="T90" fmla="*/ 1672 w 6910"/>
                <a:gd name="T91" fmla="*/ 5314 h 6454"/>
                <a:gd name="T92" fmla="*/ 1846 w 6910"/>
                <a:gd name="T93" fmla="*/ 4823 h 6454"/>
                <a:gd name="T94" fmla="*/ 1948 w 6910"/>
                <a:gd name="T95" fmla="*/ 4499 h 6454"/>
                <a:gd name="T96" fmla="*/ 2223 w 6910"/>
                <a:gd name="T97" fmla="*/ 4362 h 6454"/>
                <a:gd name="T98" fmla="*/ 1984 w 6910"/>
                <a:gd name="T99" fmla="*/ 3984 h 6454"/>
                <a:gd name="T100" fmla="*/ 1936 w 6910"/>
                <a:gd name="T101" fmla="*/ 3451 h 6454"/>
                <a:gd name="T102" fmla="*/ 2026 w 6910"/>
                <a:gd name="T103" fmla="*/ 3140 h 6454"/>
                <a:gd name="T104" fmla="*/ 1642 w 6910"/>
                <a:gd name="T105" fmla="*/ 2829 h 6454"/>
                <a:gd name="T106" fmla="*/ 1534 w 6910"/>
                <a:gd name="T107" fmla="*/ 2379 h 6454"/>
                <a:gd name="T108" fmla="*/ 857 w 6910"/>
                <a:gd name="T109" fmla="*/ 2349 h 6454"/>
                <a:gd name="T110" fmla="*/ 863 w 6910"/>
                <a:gd name="T111" fmla="*/ 1912 h 6454"/>
                <a:gd name="T112" fmla="*/ 731 w 6910"/>
                <a:gd name="T113" fmla="*/ 1438 h 6454"/>
                <a:gd name="T114" fmla="*/ 24 w 6910"/>
                <a:gd name="T115" fmla="*/ 1654 h 6454"/>
                <a:gd name="T116" fmla="*/ 3003 w 6910"/>
                <a:gd name="T117" fmla="*/ 0 h 6454"/>
                <a:gd name="T118" fmla="*/ 3003 w 6910"/>
                <a:gd name="T119" fmla="*/ 156 h 6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0" h="6454">
                  <a:moveTo>
                    <a:pt x="971" y="2858"/>
                  </a:moveTo>
                  <a:lnTo>
                    <a:pt x="971" y="2858"/>
                  </a:lnTo>
                  <a:cubicBezTo>
                    <a:pt x="965" y="2871"/>
                    <a:pt x="965" y="2888"/>
                    <a:pt x="977" y="2895"/>
                  </a:cubicBezTo>
                  <a:cubicBezTo>
                    <a:pt x="989" y="2895"/>
                    <a:pt x="1001" y="2882"/>
                    <a:pt x="1001" y="2877"/>
                  </a:cubicBezTo>
                  <a:cubicBezTo>
                    <a:pt x="1013" y="2871"/>
                    <a:pt x="1031" y="2858"/>
                    <a:pt x="1031" y="2847"/>
                  </a:cubicBezTo>
                  <a:cubicBezTo>
                    <a:pt x="1037" y="2835"/>
                    <a:pt x="1037" y="2823"/>
                    <a:pt x="1025" y="2817"/>
                  </a:cubicBezTo>
                  <a:cubicBezTo>
                    <a:pt x="1007" y="2811"/>
                    <a:pt x="1007" y="2811"/>
                    <a:pt x="1007" y="2811"/>
                  </a:cubicBezTo>
                  <a:lnTo>
                    <a:pt x="1007" y="2811"/>
                  </a:lnTo>
                  <a:cubicBezTo>
                    <a:pt x="971" y="2858"/>
                    <a:pt x="971" y="2858"/>
                    <a:pt x="971" y="2858"/>
                  </a:cubicBezTo>
                  <a:close/>
                  <a:moveTo>
                    <a:pt x="1115" y="2793"/>
                  </a:moveTo>
                  <a:lnTo>
                    <a:pt x="1115" y="2793"/>
                  </a:lnTo>
                  <a:cubicBezTo>
                    <a:pt x="1121" y="2787"/>
                    <a:pt x="1115" y="2763"/>
                    <a:pt x="1115" y="2751"/>
                  </a:cubicBezTo>
                  <a:cubicBezTo>
                    <a:pt x="1115" y="2721"/>
                    <a:pt x="1133" y="2691"/>
                    <a:pt x="1163" y="2685"/>
                  </a:cubicBezTo>
                  <a:cubicBezTo>
                    <a:pt x="1187" y="2685"/>
                    <a:pt x="1199" y="2709"/>
                    <a:pt x="1205" y="2727"/>
                  </a:cubicBezTo>
                  <a:cubicBezTo>
                    <a:pt x="1211" y="2739"/>
                    <a:pt x="1223" y="2745"/>
                    <a:pt x="1211" y="2763"/>
                  </a:cubicBezTo>
                  <a:cubicBezTo>
                    <a:pt x="1205" y="2775"/>
                    <a:pt x="1187" y="2775"/>
                    <a:pt x="1181" y="2781"/>
                  </a:cubicBezTo>
                  <a:cubicBezTo>
                    <a:pt x="1169" y="2793"/>
                    <a:pt x="1157" y="2799"/>
                    <a:pt x="1151" y="2811"/>
                  </a:cubicBezTo>
                  <a:cubicBezTo>
                    <a:pt x="1145" y="2817"/>
                    <a:pt x="1139" y="2817"/>
                    <a:pt x="1133" y="2823"/>
                  </a:cubicBezTo>
                  <a:cubicBezTo>
                    <a:pt x="1127" y="2823"/>
                    <a:pt x="1109" y="2817"/>
                    <a:pt x="1115" y="2811"/>
                  </a:cubicBezTo>
                  <a:cubicBezTo>
                    <a:pt x="1115" y="2793"/>
                    <a:pt x="1115" y="2793"/>
                    <a:pt x="1115" y="2793"/>
                  </a:cubicBezTo>
                  <a:close/>
                  <a:moveTo>
                    <a:pt x="3602" y="1163"/>
                  </a:moveTo>
                  <a:lnTo>
                    <a:pt x="3602" y="1163"/>
                  </a:lnTo>
                  <a:cubicBezTo>
                    <a:pt x="3602" y="1151"/>
                    <a:pt x="3602" y="1139"/>
                    <a:pt x="3590" y="1139"/>
                  </a:cubicBezTo>
                  <a:cubicBezTo>
                    <a:pt x="3584" y="1139"/>
                    <a:pt x="3572" y="1151"/>
                    <a:pt x="3572" y="1151"/>
                  </a:cubicBezTo>
                  <a:cubicBezTo>
                    <a:pt x="3554" y="1169"/>
                    <a:pt x="3530" y="1157"/>
                    <a:pt x="3530" y="1181"/>
                  </a:cubicBezTo>
                  <a:cubicBezTo>
                    <a:pt x="3524" y="1187"/>
                    <a:pt x="3530" y="1193"/>
                    <a:pt x="3530" y="1193"/>
                  </a:cubicBezTo>
                  <a:cubicBezTo>
                    <a:pt x="3530" y="1211"/>
                    <a:pt x="3530" y="1223"/>
                    <a:pt x="3548" y="1223"/>
                  </a:cubicBezTo>
                  <a:cubicBezTo>
                    <a:pt x="3560" y="1229"/>
                    <a:pt x="3560" y="1223"/>
                    <a:pt x="3578" y="1217"/>
                  </a:cubicBezTo>
                  <a:cubicBezTo>
                    <a:pt x="3578" y="1217"/>
                    <a:pt x="3578" y="1223"/>
                    <a:pt x="3590" y="1223"/>
                  </a:cubicBezTo>
                  <a:cubicBezTo>
                    <a:pt x="3596" y="1217"/>
                    <a:pt x="3614" y="1205"/>
                    <a:pt x="3620" y="1199"/>
                  </a:cubicBezTo>
                  <a:cubicBezTo>
                    <a:pt x="3620" y="1193"/>
                    <a:pt x="3626" y="1187"/>
                    <a:pt x="3626" y="1187"/>
                  </a:cubicBezTo>
                  <a:cubicBezTo>
                    <a:pt x="3620" y="1175"/>
                    <a:pt x="3614" y="1175"/>
                    <a:pt x="3614" y="1169"/>
                  </a:cubicBezTo>
                  <a:cubicBezTo>
                    <a:pt x="3602" y="1163"/>
                    <a:pt x="3602" y="1163"/>
                    <a:pt x="3602" y="1163"/>
                  </a:cubicBezTo>
                  <a:close/>
                  <a:moveTo>
                    <a:pt x="0" y="1151"/>
                  </a:moveTo>
                  <a:lnTo>
                    <a:pt x="0" y="1151"/>
                  </a:lnTo>
                  <a:cubicBezTo>
                    <a:pt x="54" y="1103"/>
                    <a:pt x="54" y="1103"/>
                    <a:pt x="54" y="1103"/>
                  </a:cubicBezTo>
                  <a:cubicBezTo>
                    <a:pt x="72" y="1187"/>
                    <a:pt x="66" y="1259"/>
                    <a:pt x="174" y="1211"/>
                  </a:cubicBezTo>
                  <a:cubicBezTo>
                    <a:pt x="246" y="1181"/>
                    <a:pt x="306" y="1121"/>
                    <a:pt x="348" y="1061"/>
                  </a:cubicBezTo>
                  <a:cubicBezTo>
                    <a:pt x="438" y="923"/>
                    <a:pt x="468" y="1163"/>
                    <a:pt x="552" y="1061"/>
                  </a:cubicBezTo>
                  <a:cubicBezTo>
                    <a:pt x="605" y="1007"/>
                    <a:pt x="545" y="971"/>
                    <a:pt x="647" y="971"/>
                  </a:cubicBezTo>
                  <a:cubicBezTo>
                    <a:pt x="731" y="971"/>
                    <a:pt x="743" y="893"/>
                    <a:pt x="773" y="833"/>
                  </a:cubicBezTo>
                  <a:cubicBezTo>
                    <a:pt x="779" y="755"/>
                    <a:pt x="821" y="767"/>
                    <a:pt x="857" y="725"/>
                  </a:cubicBezTo>
                  <a:cubicBezTo>
                    <a:pt x="875" y="707"/>
                    <a:pt x="839" y="683"/>
                    <a:pt x="869" y="671"/>
                  </a:cubicBezTo>
                  <a:cubicBezTo>
                    <a:pt x="917" y="647"/>
                    <a:pt x="947" y="647"/>
                    <a:pt x="977" y="677"/>
                  </a:cubicBezTo>
                  <a:cubicBezTo>
                    <a:pt x="1013" y="701"/>
                    <a:pt x="1037" y="647"/>
                    <a:pt x="1073" y="635"/>
                  </a:cubicBezTo>
                  <a:cubicBezTo>
                    <a:pt x="1091" y="629"/>
                    <a:pt x="1097" y="653"/>
                    <a:pt x="1115" y="653"/>
                  </a:cubicBezTo>
                  <a:cubicBezTo>
                    <a:pt x="1157" y="653"/>
                    <a:pt x="1265" y="659"/>
                    <a:pt x="1265" y="594"/>
                  </a:cubicBezTo>
                  <a:cubicBezTo>
                    <a:pt x="1265" y="570"/>
                    <a:pt x="1247" y="575"/>
                    <a:pt x="1235" y="563"/>
                  </a:cubicBezTo>
                  <a:cubicBezTo>
                    <a:pt x="1205" y="539"/>
                    <a:pt x="1229" y="539"/>
                    <a:pt x="1241" y="528"/>
                  </a:cubicBezTo>
                  <a:cubicBezTo>
                    <a:pt x="1259" y="510"/>
                    <a:pt x="1229" y="486"/>
                    <a:pt x="1283" y="468"/>
                  </a:cubicBezTo>
                  <a:cubicBezTo>
                    <a:pt x="1325" y="456"/>
                    <a:pt x="1349" y="408"/>
                    <a:pt x="1325" y="366"/>
                  </a:cubicBezTo>
                  <a:cubicBezTo>
                    <a:pt x="1283" y="294"/>
                    <a:pt x="1450" y="324"/>
                    <a:pt x="1462" y="318"/>
                  </a:cubicBezTo>
                  <a:cubicBezTo>
                    <a:pt x="1468" y="318"/>
                    <a:pt x="1492" y="312"/>
                    <a:pt x="1498" y="318"/>
                  </a:cubicBezTo>
                  <a:cubicBezTo>
                    <a:pt x="1498" y="384"/>
                    <a:pt x="1582" y="360"/>
                    <a:pt x="1636" y="372"/>
                  </a:cubicBezTo>
                  <a:cubicBezTo>
                    <a:pt x="1678" y="384"/>
                    <a:pt x="1720" y="360"/>
                    <a:pt x="1756" y="378"/>
                  </a:cubicBezTo>
                  <a:cubicBezTo>
                    <a:pt x="1798" y="396"/>
                    <a:pt x="1930" y="378"/>
                    <a:pt x="1966" y="360"/>
                  </a:cubicBezTo>
                  <a:cubicBezTo>
                    <a:pt x="1996" y="348"/>
                    <a:pt x="2002" y="300"/>
                    <a:pt x="2026" y="282"/>
                  </a:cubicBezTo>
                  <a:cubicBezTo>
                    <a:pt x="2068" y="258"/>
                    <a:pt x="2086" y="258"/>
                    <a:pt x="2128" y="246"/>
                  </a:cubicBezTo>
                  <a:cubicBezTo>
                    <a:pt x="2169" y="240"/>
                    <a:pt x="2188" y="210"/>
                    <a:pt x="2223" y="192"/>
                  </a:cubicBezTo>
                  <a:cubicBezTo>
                    <a:pt x="2247" y="174"/>
                    <a:pt x="2361" y="204"/>
                    <a:pt x="2391" y="216"/>
                  </a:cubicBezTo>
                  <a:cubicBezTo>
                    <a:pt x="2415" y="228"/>
                    <a:pt x="2415" y="246"/>
                    <a:pt x="2451" y="240"/>
                  </a:cubicBezTo>
                  <a:cubicBezTo>
                    <a:pt x="2505" y="234"/>
                    <a:pt x="2631" y="210"/>
                    <a:pt x="2673" y="264"/>
                  </a:cubicBezTo>
                  <a:cubicBezTo>
                    <a:pt x="2709" y="306"/>
                    <a:pt x="2817" y="222"/>
                    <a:pt x="2853" y="204"/>
                  </a:cubicBezTo>
                  <a:cubicBezTo>
                    <a:pt x="3003" y="156"/>
                    <a:pt x="3003" y="156"/>
                    <a:pt x="3003" y="156"/>
                  </a:cubicBezTo>
                  <a:lnTo>
                    <a:pt x="3003" y="156"/>
                  </a:lnTo>
                  <a:cubicBezTo>
                    <a:pt x="2955" y="282"/>
                    <a:pt x="2955" y="282"/>
                    <a:pt x="2955" y="282"/>
                  </a:cubicBezTo>
                  <a:cubicBezTo>
                    <a:pt x="2883" y="330"/>
                    <a:pt x="2721" y="342"/>
                    <a:pt x="2679" y="390"/>
                  </a:cubicBezTo>
                  <a:cubicBezTo>
                    <a:pt x="2625" y="462"/>
                    <a:pt x="2667" y="528"/>
                    <a:pt x="2547" y="522"/>
                  </a:cubicBezTo>
                  <a:cubicBezTo>
                    <a:pt x="2487" y="515"/>
                    <a:pt x="2481" y="546"/>
                    <a:pt x="2433" y="563"/>
                  </a:cubicBezTo>
                  <a:cubicBezTo>
                    <a:pt x="2385" y="575"/>
                    <a:pt x="2403" y="605"/>
                    <a:pt x="2415" y="635"/>
                  </a:cubicBezTo>
                  <a:cubicBezTo>
                    <a:pt x="2439" y="677"/>
                    <a:pt x="2397" y="647"/>
                    <a:pt x="2385" y="659"/>
                  </a:cubicBezTo>
                  <a:cubicBezTo>
                    <a:pt x="2319" y="707"/>
                    <a:pt x="2230" y="731"/>
                    <a:pt x="2188" y="791"/>
                  </a:cubicBezTo>
                  <a:cubicBezTo>
                    <a:pt x="2164" y="803"/>
                    <a:pt x="2151" y="797"/>
                    <a:pt x="2128" y="797"/>
                  </a:cubicBezTo>
                  <a:cubicBezTo>
                    <a:pt x="2110" y="803"/>
                    <a:pt x="2098" y="815"/>
                    <a:pt x="2080" y="815"/>
                  </a:cubicBezTo>
                  <a:cubicBezTo>
                    <a:pt x="2038" y="827"/>
                    <a:pt x="2110" y="869"/>
                    <a:pt x="2116" y="899"/>
                  </a:cubicBezTo>
                  <a:cubicBezTo>
                    <a:pt x="2122" y="953"/>
                    <a:pt x="2116" y="965"/>
                    <a:pt x="2175" y="965"/>
                  </a:cubicBezTo>
                  <a:cubicBezTo>
                    <a:pt x="2211" y="965"/>
                    <a:pt x="2265" y="1055"/>
                    <a:pt x="2265" y="1085"/>
                  </a:cubicBezTo>
                  <a:cubicBezTo>
                    <a:pt x="2271" y="1115"/>
                    <a:pt x="2241" y="1175"/>
                    <a:pt x="2289" y="1175"/>
                  </a:cubicBezTo>
                  <a:cubicBezTo>
                    <a:pt x="2301" y="1175"/>
                    <a:pt x="2313" y="1157"/>
                    <a:pt x="2331" y="1157"/>
                  </a:cubicBezTo>
                  <a:cubicBezTo>
                    <a:pt x="2361" y="1157"/>
                    <a:pt x="2391" y="1163"/>
                    <a:pt x="2403" y="1133"/>
                  </a:cubicBezTo>
                  <a:cubicBezTo>
                    <a:pt x="2409" y="1115"/>
                    <a:pt x="2475" y="1031"/>
                    <a:pt x="2481" y="1031"/>
                  </a:cubicBezTo>
                  <a:cubicBezTo>
                    <a:pt x="2505" y="1019"/>
                    <a:pt x="2505" y="1031"/>
                    <a:pt x="2511" y="1049"/>
                  </a:cubicBezTo>
                  <a:cubicBezTo>
                    <a:pt x="2517" y="1067"/>
                    <a:pt x="2553" y="1031"/>
                    <a:pt x="2559" y="1025"/>
                  </a:cubicBezTo>
                  <a:cubicBezTo>
                    <a:pt x="2583" y="1025"/>
                    <a:pt x="2595" y="1013"/>
                    <a:pt x="2607" y="1007"/>
                  </a:cubicBezTo>
                  <a:cubicBezTo>
                    <a:pt x="2619" y="1001"/>
                    <a:pt x="2637" y="989"/>
                    <a:pt x="2643" y="989"/>
                  </a:cubicBezTo>
                  <a:cubicBezTo>
                    <a:pt x="2649" y="1007"/>
                    <a:pt x="2643" y="1025"/>
                    <a:pt x="2649" y="1049"/>
                  </a:cubicBezTo>
                  <a:cubicBezTo>
                    <a:pt x="2655" y="1067"/>
                    <a:pt x="2661" y="1067"/>
                    <a:pt x="2679" y="1073"/>
                  </a:cubicBezTo>
                  <a:cubicBezTo>
                    <a:pt x="2709" y="1079"/>
                    <a:pt x="2739" y="1073"/>
                    <a:pt x="2745" y="1103"/>
                  </a:cubicBezTo>
                  <a:cubicBezTo>
                    <a:pt x="2751" y="1109"/>
                    <a:pt x="2709" y="1163"/>
                    <a:pt x="2703" y="1169"/>
                  </a:cubicBezTo>
                  <a:cubicBezTo>
                    <a:pt x="2691" y="1187"/>
                    <a:pt x="2655" y="1247"/>
                    <a:pt x="2631" y="1247"/>
                  </a:cubicBezTo>
                  <a:cubicBezTo>
                    <a:pt x="2613" y="1247"/>
                    <a:pt x="2589" y="1211"/>
                    <a:pt x="2559" y="1211"/>
                  </a:cubicBezTo>
                  <a:cubicBezTo>
                    <a:pt x="2511" y="1211"/>
                    <a:pt x="2517" y="1229"/>
                    <a:pt x="2511" y="1265"/>
                  </a:cubicBezTo>
                  <a:cubicBezTo>
                    <a:pt x="2505" y="1282"/>
                    <a:pt x="2403" y="1289"/>
                    <a:pt x="2439" y="1324"/>
                  </a:cubicBezTo>
                  <a:cubicBezTo>
                    <a:pt x="2457" y="1348"/>
                    <a:pt x="2517" y="1378"/>
                    <a:pt x="2457" y="1402"/>
                  </a:cubicBezTo>
                  <a:cubicBezTo>
                    <a:pt x="2415" y="1420"/>
                    <a:pt x="2373" y="1480"/>
                    <a:pt x="2331" y="1438"/>
                  </a:cubicBezTo>
                  <a:cubicBezTo>
                    <a:pt x="2313" y="1420"/>
                    <a:pt x="2295" y="1450"/>
                    <a:pt x="2283" y="1426"/>
                  </a:cubicBezTo>
                  <a:cubicBezTo>
                    <a:pt x="2265" y="1402"/>
                    <a:pt x="2259" y="1384"/>
                    <a:pt x="2223" y="1408"/>
                  </a:cubicBezTo>
                  <a:cubicBezTo>
                    <a:pt x="2188" y="1450"/>
                    <a:pt x="2230" y="1474"/>
                    <a:pt x="2247" y="1510"/>
                  </a:cubicBezTo>
                  <a:cubicBezTo>
                    <a:pt x="2259" y="1546"/>
                    <a:pt x="2259" y="1576"/>
                    <a:pt x="2289" y="1594"/>
                  </a:cubicBezTo>
                  <a:cubicBezTo>
                    <a:pt x="2325" y="1612"/>
                    <a:pt x="2349" y="1588"/>
                    <a:pt x="2379" y="1570"/>
                  </a:cubicBezTo>
                  <a:cubicBezTo>
                    <a:pt x="2391" y="1564"/>
                    <a:pt x="2427" y="1570"/>
                    <a:pt x="2451" y="1564"/>
                  </a:cubicBezTo>
                  <a:cubicBezTo>
                    <a:pt x="2511" y="1546"/>
                    <a:pt x="2463" y="1612"/>
                    <a:pt x="2475" y="1642"/>
                  </a:cubicBezTo>
                  <a:cubicBezTo>
                    <a:pt x="2487" y="1666"/>
                    <a:pt x="2481" y="1708"/>
                    <a:pt x="2511" y="1720"/>
                  </a:cubicBezTo>
                  <a:cubicBezTo>
                    <a:pt x="2535" y="1726"/>
                    <a:pt x="2643" y="1690"/>
                    <a:pt x="2643" y="1660"/>
                  </a:cubicBezTo>
                  <a:cubicBezTo>
                    <a:pt x="2643" y="1606"/>
                    <a:pt x="2595" y="1546"/>
                    <a:pt x="2607" y="1498"/>
                  </a:cubicBezTo>
                  <a:cubicBezTo>
                    <a:pt x="2679" y="1480"/>
                    <a:pt x="2721" y="1456"/>
                    <a:pt x="2787" y="1414"/>
                  </a:cubicBezTo>
                  <a:cubicBezTo>
                    <a:pt x="2811" y="1402"/>
                    <a:pt x="2865" y="1301"/>
                    <a:pt x="2871" y="1265"/>
                  </a:cubicBezTo>
                  <a:cubicBezTo>
                    <a:pt x="2877" y="1253"/>
                    <a:pt x="2859" y="1217"/>
                    <a:pt x="2853" y="1205"/>
                  </a:cubicBezTo>
                  <a:cubicBezTo>
                    <a:pt x="2847" y="1175"/>
                    <a:pt x="2877" y="1175"/>
                    <a:pt x="2901" y="1163"/>
                  </a:cubicBezTo>
                  <a:cubicBezTo>
                    <a:pt x="2961" y="1139"/>
                    <a:pt x="2937" y="1205"/>
                    <a:pt x="3003" y="1139"/>
                  </a:cubicBezTo>
                  <a:cubicBezTo>
                    <a:pt x="3021" y="1121"/>
                    <a:pt x="3080" y="1145"/>
                    <a:pt x="3092" y="1157"/>
                  </a:cubicBezTo>
                  <a:cubicBezTo>
                    <a:pt x="3122" y="1193"/>
                    <a:pt x="3116" y="1217"/>
                    <a:pt x="3134" y="1247"/>
                  </a:cubicBezTo>
                  <a:cubicBezTo>
                    <a:pt x="3146" y="1265"/>
                    <a:pt x="3212" y="1223"/>
                    <a:pt x="3236" y="1217"/>
                  </a:cubicBezTo>
                  <a:cubicBezTo>
                    <a:pt x="3290" y="1211"/>
                    <a:pt x="3320" y="1229"/>
                    <a:pt x="3374" y="1253"/>
                  </a:cubicBezTo>
                  <a:cubicBezTo>
                    <a:pt x="3398" y="1265"/>
                    <a:pt x="3404" y="1193"/>
                    <a:pt x="3410" y="1175"/>
                  </a:cubicBezTo>
                  <a:cubicBezTo>
                    <a:pt x="3416" y="1151"/>
                    <a:pt x="3446" y="1133"/>
                    <a:pt x="3470" y="1127"/>
                  </a:cubicBezTo>
                  <a:cubicBezTo>
                    <a:pt x="3530" y="1115"/>
                    <a:pt x="3518" y="1097"/>
                    <a:pt x="3536" y="1043"/>
                  </a:cubicBezTo>
                  <a:cubicBezTo>
                    <a:pt x="3542" y="1019"/>
                    <a:pt x="3512" y="1037"/>
                    <a:pt x="3506" y="1013"/>
                  </a:cubicBezTo>
                  <a:cubicBezTo>
                    <a:pt x="3500" y="965"/>
                    <a:pt x="3506" y="965"/>
                    <a:pt x="3470" y="929"/>
                  </a:cubicBezTo>
                  <a:cubicBezTo>
                    <a:pt x="3458" y="917"/>
                    <a:pt x="3440" y="911"/>
                    <a:pt x="3428" y="899"/>
                  </a:cubicBezTo>
                  <a:cubicBezTo>
                    <a:pt x="3398" y="869"/>
                    <a:pt x="3398" y="785"/>
                    <a:pt x="3380" y="749"/>
                  </a:cubicBezTo>
                  <a:cubicBezTo>
                    <a:pt x="3332" y="743"/>
                    <a:pt x="3314" y="767"/>
                    <a:pt x="3278" y="719"/>
                  </a:cubicBezTo>
                  <a:cubicBezTo>
                    <a:pt x="3266" y="695"/>
                    <a:pt x="3242" y="677"/>
                    <a:pt x="3218" y="665"/>
                  </a:cubicBezTo>
                  <a:cubicBezTo>
                    <a:pt x="3164" y="629"/>
                    <a:pt x="3200" y="599"/>
                    <a:pt x="3182" y="546"/>
                  </a:cubicBezTo>
                  <a:cubicBezTo>
                    <a:pt x="3170" y="515"/>
                    <a:pt x="3110" y="456"/>
                    <a:pt x="3128" y="426"/>
                  </a:cubicBezTo>
                  <a:cubicBezTo>
                    <a:pt x="3350" y="402"/>
                    <a:pt x="3350" y="402"/>
                    <a:pt x="3350" y="402"/>
                  </a:cubicBezTo>
                  <a:cubicBezTo>
                    <a:pt x="3428" y="396"/>
                    <a:pt x="3464" y="384"/>
                    <a:pt x="3530" y="348"/>
                  </a:cubicBezTo>
                  <a:cubicBezTo>
                    <a:pt x="3584" y="330"/>
                    <a:pt x="3548" y="312"/>
                    <a:pt x="3596" y="348"/>
                  </a:cubicBezTo>
                  <a:cubicBezTo>
                    <a:pt x="3650" y="390"/>
                    <a:pt x="3722" y="426"/>
                    <a:pt x="3757" y="486"/>
                  </a:cubicBezTo>
                  <a:cubicBezTo>
                    <a:pt x="3776" y="522"/>
                    <a:pt x="3805" y="563"/>
                    <a:pt x="3847" y="570"/>
                  </a:cubicBezTo>
                  <a:cubicBezTo>
                    <a:pt x="3907" y="575"/>
                    <a:pt x="3877" y="528"/>
                    <a:pt x="3907" y="498"/>
                  </a:cubicBezTo>
                  <a:cubicBezTo>
                    <a:pt x="3937" y="474"/>
                    <a:pt x="3967" y="617"/>
                    <a:pt x="4009" y="552"/>
                  </a:cubicBezTo>
                  <a:cubicBezTo>
                    <a:pt x="4027" y="528"/>
                    <a:pt x="4033" y="504"/>
                    <a:pt x="4075" y="510"/>
                  </a:cubicBezTo>
                  <a:cubicBezTo>
                    <a:pt x="4093" y="510"/>
                    <a:pt x="4087" y="533"/>
                    <a:pt x="4117" y="528"/>
                  </a:cubicBezTo>
                  <a:cubicBezTo>
                    <a:pt x="4177" y="515"/>
                    <a:pt x="4177" y="515"/>
                    <a:pt x="4177" y="515"/>
                  </a:cubicBezTo>
                  <a:lnTo>
                    <a:pt x="4177" y="515"/>
                  </a:lnTo>
                  <a:cubicBezTo>
                    <a:pt x="4207" y="539"/>
                    <a:pt x="4189" y="581"/>
                    <a:pt x="4189" y="617"/>
                  </a:cubicBezTo>
                  <a:cubicBezTo>
                    <a:pt x="4189" y="635"/>
                    <a:pt x="4201" y="647"/>
                    <a:pt x="4213" y="659"/>
                  </a:cubicBezTo>
                  <a:cubicBezTo>
                    <a:pt x="4225" y="677"/>
                    <a:pt x="4231" y="701"/>
                    <a:pt x="4237" y="719"/>
                  </a:cubicBezTo>
                  <a:lnTo>
                    <a:pt x="4237" y="719"/>
                  </a:lnTo>
                  <a:cubicBezTo>
                    <a:pt x="4231" y="743"/>
                    <a:pt x="4225" y="749"/>
                    <a:pt x="4237" y="773"/>
                  </a:cubicBezTo>
                  <a:cubicBezTo>
                    <a:pt x="4249" y="803"/>
                    <a:pt x="4267" y="833"/>
                    <a:pt x="4285" y="863"/>
                  </a:cubicBezTo>
                  <a:cubicBezTo>
                    <a:pt x="4303" y="911"/>
                    <a:pt x="4303" y="965"/>
                    <a:pt x="4351" y="995"/>
                  </a:cubicBezTo>
                  <a:cubicBezTo>
                    <a:pt x="4411" y="1037"/>
                    <a:pt x="4417" y="1067"/>
                    <a:pt x="4393" y="1139"/>
                  </a:cubicBezTo>
                  <a:cubicBezTo>
                    <a:pt x="4399" y="1169"/>
                    <a:pt x="4393" y="1199"/>
                    <a:pt x="4405" y="1229"/>
                  </a:cubicBezTo>
                  <a:cubicBezTo>
                    <a:pt x="4423" y="1271"/>
                    <a:pt x="4477" y="1319"/>
                    <a:pt x="4441" y="1372"/>
                  </a:cubicBezTo>
                  <a:cubicBezTo>
                    <a:pt x="4423" y="1402"/>
                    <a:pt x="4363" y="1402"/>
                    <a:pt x="4351" y="1426"/>
                  </a:cubicBezTo>
                  <a:cubicBezTo>
                    <a:pt x="4333" y="1456"/>
                    <a:pt x="4369" y="1468"/>
                    <a:pt x="4375" y="1492"/>
                  </a:cubicBezTo>
                  <a:cubicBezTo>
                    <a:pt x="4387" y="1510"/>
                    <a:pt x="4375" y="1528"/>
                    <a:pt x="4375" y="1546"/>
                  </a:cubicBezTo>
                  <a:cubicBezTo>
                    <a:pt x="4375" y="1576"/>
                    <a:pt x="4405" y="1588"/>
                    <a:pt x="4405" y="1624"/>
                  </a:cubicBezTo>
                  <a:cubicBezTo>
                    <a:pt x="4405" y="1666"/>
                    <a:pt x="4405" y="1702"/>
                    <a:pt x="4399" y="1744"/>
                  </a:cubicBezTo>
                  <a:cubicBezTo>
                    <a:pt x="4381" y="1780"/>
                    <a:pt x="4357" y="1798"/>
                    <a:pt x="4363" y="1846"/>
                  </a:cubicBezTo>
                  <a:cubicBezTo>
                    <a:pt x="4369" y="1924"/>
                    <a:pt x="4447" y="1948"/>
                    <a:pt x="4471" y="2014"/>
                  </a:cubicBezTo>
                  <a:cubicBezTo>
                    <a:pt x="4477" y="2032"/>
                    <a:pt x="4495" y="2056"/>
                    <a:pt x="4495" y="2073"/>
                  </a:cubicBezTo>
                  <a:cubicBezTo>
                    <a:pt x="4501" y="2115"/>
                    <a:pt x="4495" y="2181"/>
                    <a:pt x="4554" y="2145"/>
                  </a:cubicBezTo>
                  <a:cubicBezTo>
                    <a:pt x="4609" y="2115"/>
                    <a:pt x="4591" y="2157"/>
                    <a:pt x="4627" y="2163"/>
                  </a:cubicBezTo>
                  <a:cubicBezTo>
                    <a:pt x="4656" y="2175"/>
                    <a:pt x="4734" y="2133"/>
                    <a:pt x="4728" y="2193"/>
                  </a:cubicBezTo>
                  <a:cubicBezTo>
                    <a:pt x="4728" y="2211"/>
                    <a:pt x="4698" y="2229"/>
                    <a:pt x="4710" y="2247"/>
                  </a:cubicBezTo>
                  <a:cubicBezTo>
                    <a:pt x="4716" y="2271"/>
                    <a:pt x="4728" y="2289"/>
                    <a:pt x="4722" y="2313"/>
                  </a:cubicBezTo>
                  <a:cubicBezTo>
                    <a:pt x="4692" y="2337"/>
                    <a:pt x="4710" y="2385"/>
                    <a:pt x="4692" y="2397"/>
                  </a:cubicBezTo>
                  <a:cubicBezTo>
                    <a:pt x="4668" y="2409"/>
                    <a:pt x="4656" y="2409"/>
                    <a:pt x="4644" y="2439"/>
                  </a:cubicBezTo>
                  <a:cubicBezTo>
                    <a:pt x="4638" y="2463"/>
                    <a:pt x="4662" y="2487"/>
                    <a:pt x="4633" y="2505"/>
                  </a:cubicBezTo>
                  <a:cubicBezTo>
                    <a:pt x="4609" y="2523"/>
                    <a:pt x="4609" y="2511"/>
                    <a:pt x="4596" y="2547"/>
                  </a:cubicBezTo>
                  <a:cubicBezTo>
                    <a:pt x="4585" y="2601"/>
                    <a:pt x="4579" y="2625"/>
                    <a:pt x="4513" y="2607"/>
                  </a:cubicBezTo>
                  <a:cubicBezTo>
                    <a:pt x="4483" y="2601"/>
                    <a:pt x="4381" y="2655"/>
                    <a:pt x="4363" y="2685"/>
                  </a:cubicBezTo>
                  <a:cubicBezTo>
                    <a:pt x="4327" y="2733"/>
                    <a:pt x="4453" y="2757"/>
                    <a:pt x="4411" y="2840"/>
                  </a:cubicBezTo>
                  <a:cubicBezTo>
                    <a:pt x="4399" y="2864"/>
                    <a:pt x="4387" y="2900"/>
                    <a:pt x="4351" y="2906"/>
                  </a:cubicBezTo>
                  <a:cubicBezTo>
                    <a:pt x="4279" y="2924"/>
                    <a:pt x="4315" y="2942"/>
                    <a:pt x="4321" y="2996"/>
                  </a:cubicBezTo>
                  <a:cubicBezTo>
                    <a:pt x="4321" y="3026"/>
                    <a:pt x="4357" y="3050"/>
                    <a:pt x="4357" y="3086"/>
                  </a:cubicBezTo>
                  <a:cubicBezTo>
                    <a:pt x="4351" y="3158"/>
                    <a:pt x="4363" y="3200"/>
                    <a:pt x="4423" y="3236"/>
                  </a:cubicBezTo>
                  <a:cubicBezTo>
                    <a:pt x="4620" y="3367"/>
                    <a:pt x="4620" y="3367"/>
                    <a:pt x="4620" y="3367"/>
                  </a:cubicBezTo>
                  <a:cubicBezTo>
                    <a:pt x="4644" y="3379"/>
                    <a:pt x="4686" y="3397"/>
                    <a:pt x="4704" y="3421"/>
                  </a:cubicBezTo>
                  <a:cubicBezTo>
                    <a:pt x="4734" y="3475"/>
                    <a:pt x="4722" y="3499"/>
                    <a:pt x="4776" y="3535"/>
                  </a:cubicBezTo>
                  <a:cubicBezTo>
                    <a:pt x="4806" y="3559"/>
                    <a:pt x="4806" y="3601"/>
                    <a:pt x="4842" y="3613"/>
                  </a:cubicBezTo>
                  <a:cubicBezTo>
                    <a:pt x="4872" y="3625"/>
                    <a:pt x="4896" y="3601"/>
                    <a:pt x="4914" y="3577"/>
                  </a:cubicBezTo>
                  <a:cubicBezTo>
                    <a:pt x="4944" y="3547"/>
                    <a:pt x="5004" y="3529"/>
                    <a:pt x="5046" y="3529"/>
                  </a:cubicBezTo>
                  <a:cubicBezTo>
                    <a:pt x="5088" y="3535"/>
                    <a:pt x="5112" y="3553"/>
                    <a:pt x="5154" y="3535"/>
                  </a:cubicBezTo>
                  <a:lnTo>
                    <a:pt x="5154" y="3535"/>
                  </a:lnTo>
                  <a:cubicBezTo>
                    <a:pt x="5190" y="3553"/>
                    <a:pt x="5316" y="3535"/>
                    <a:pt x="5316" y="3547"/>
                  </a:cubicBezTo>
                  <a:cubicBezTo>
                    <a:pt x="5334" y="3601"/>
                    <a:pt x="5358" y="3619"/>
                    <a:pt x="5411" y="3625"/>
                  </a:cubicBezTo>
                  <a:cubicBezTo>
                    <a:pt x="5448" y="3630"/>
                    <a:pt x="5483" y="3643"/>
                    <a:pt x="5501" y="3678"/>
                  </a:cubicBezTo>
                  <a:cubicBezTo>
                    <a:pt x="5537" y="3750"/>
                    <a:pt x="5555" y="3738"/>
                    <a:pt x="5621" y="3708"/>
                  </a:cubicBezTo>
                  <a:cubicBezTo>
                    <a:pt x="5699" y="3678"/>
                    <a:pt x="5729" y="3648"/>
                    <a:pt x="5819" y="3648"/>
                  </a:cubicBezTo>
                  <a:cubicBezTo>
                    <a:pt x="5855" y="3666"/>
                    <a:pt x="5885" y="3696"/>
                    <a:pt x="5920" y="3708"/>
                  </a:cubicBezTo>
                  <a:cubicBezTo>
                    <a:pt x="5956" y="3720"/>
                    <a:pt x="5944" y="3678"/>
                    <a:pt x="5962" y="3661"/>
                  </a:cubicBezTo>
                  <a:cubicBezTo>
                    <a:pt x="5974" y="3643"/>
                    <a:pt x="6070" y="3690"/>
                    <a:pt x="6082" y="3708"/>
                  </a:cubicBezTo>
                  <a:cubicBezTo>
                    <a:pt x="6148" y="3810"/>
                    <a:pt x="6214" y="3708"/>
                    <a:pt x="6273" y="3654"/>
                  </a:cubicBezTo>
                  <a:cubicBezTo>
                    <a:pt x="6333" y="3601"/>
                    <a:pt x="6411" y="3583"/>
                    <a:pt x="6483" y="3577"/>
                  </a:cubicBezTo>
                  <a:cubicBezTo>
                    <a:pt x="6549" y="3553"/>
                    <a:pt x="6549" y="3553"/>
                    <a:pt x="6549" y="3553"/>
                  </a:cubicBezTo>
                  <a:lnTo>
                    <a:pt x="6549" y="3553"/>
                  </a:lnTo>
                  <a:cubicBezTo>
                    <a:pt x="6561" y="3559"/>
                    <a:pt x="6579" y="3565"/>
                    <a:pt x="6591" y="3571"/>
                  </a:cubicBezTo>
                  <a:cubicBezTo>
                    <a:pt x="6615" y="3583"/>
                    <a:pt x="6627" y="3595"/>
                    <a:pt x="6633" y="3619"/>
                  </a:cubicBezTo>
                  <a:cubicBezTo>
                    <a:pt x="6639" y="3637"/>
                    <a:pt x="6633" y="3690"/>
                    <a:pt x="6663" y="3690"/>
                  </a:cubicBezTo>
                  <a:cubicBezTo>
                    <a:pt x="6681" y="3690"/>
                    <a:pt x="6687" y="3678"/>
                    <a:pt x="6699" y="3666"/>
                  </a:cubicBezTo>
                  <a:cubicBezTo>
                    <a:pt x="6711" y="3648"/>
                    <a:pt x="6717" y="3637"/>
                    <a:pt x="6741" y="3625"/>
                  </a:cubicBezTo>
                  <a:cubicBezTo>
                    <a:pt x="6783" y="3619"/>
                    <a:pt x="6783" y="3619"/>
                    <a:pt x="6783" y="3619"/>
                  </a:cubicBezTo>
                  <a:lnTo>
                    <a:pt x="6783" y="3619"/>
                  </a:lnTo>
                  <a:cubicBezTo>
                    <a:pt x="6873" y="3678"/>
                    <a:pt x="6873" y="3678"/>
                    <a:pt x="6873" y="3678"/>
                  </a:cubicBezTo>
                  <a:lnTo>
                    <a:pt x="6873" y="3678"/>
                  </a:lnTo>
                  <a:cubicBezTo>
                    <a:pt x="6867" y="3690"/>
                    <a:pt x="6867" y="3702"/>
                    <a:pt x="6861" y="3708"/>
                  </a:cubicBezTo>
                  <a:cubicBezTo>
                    <a:pt x="6855" y="3720"/>
                    <a:pt x="6849" y="3726"/>
                    <a:pt x="6849" y="3738"/>
                  </a:cubicBezTo>
                  <a:cubicBezTo>
                    <a:pt x="6843" y="3756"/>
                    <a:pt x="6855" y="3762"/>
                    <a:pt x="6843" y="3780"/>
                  </a:cubicBezTo>
                  <a:cubicBezTo>
                    <a:pt x="6831" y="3798"/>
                    <a:pt x="6837" y="3870"/>
                    <a:pt x="6849" y="3882"/>
                  </a:cubicBezTo>
                  <a:cubicBezTo>
                    <a:pt x="6867" y="3906"/>
                    <a:pt x="6867" y="3924"/>
                    <a:pt x="6867" y="3954"/>
                  </a:cubicBezTo>
                  <a:cubicBezTo>
                    <a:pt x="6861" y="3972"/>
                    <a:pt x="6843" y="3990"/>
                    <a:pt x="6861" y="4002"/>
                  </a:cubicBezTo>
                  <a:cubicBezTo>
                    <a:pt x="6873" y="4008"/>
                    <a:pt x="6879" y="4014"/>
                    <a:pt x="6885" y="4020"/>
                  </a:cubicBezTo>
                  <a:cubicBezTo>
                    <a:pt x="6903" y="4032"/>
                    <a:pt x="6903" y="4044"/>
                    <a:pt x="6897" y="4062"/>
                  </a:cubicBezTo>
                  <a:cubicBezTo>
                    <a:pt x="6885" y="4092"/>
                    <a:pt x="6909" y="4152"/>
                    <a:pt x="6885" y="4164"/>
                  </a:cubicBezTo>
                  <a:cubicBezTo>
                    <a:pt x="6855" y="4182"/>
                    <a:pt x="6831" y="4188"/>
                    <a:pt x="6801" y="4182"/>
                  </a:cubicBezTo>
                  <a:cubicBezTo>
                    <a:pt x="6765" y="4170"/>
                    <a:pt x="6741" y="4158"/>
                    <a:pt x="6705" y="4152"/>
                  </a:cubicBezTo>
                  <a:cubicBezTo>
                    <a:pt x="6687" y="4146"/>
                    <a:pt x="6681" y="4134"/>
                    <a:pt x="6657" y="4134"/>
                  </a:cubicBezTo>
                  <a:cubicBezTo>
                    <a:pt x="6657" y="4164"/>
                    <a:pt x="6657" y="4200"/>
                    <a:pt x="6651" y="4230"/>
                  </a:cubicBezTo>
                  <a:cubicBezTo>
                    <a:pt x="6645" y="4266"/>
                    <a:pt x="6675" y="4290"/>
                    <a:pt x="6693" y="4320"/>
                  </a:cubicBezTo>
                  <a:cubicBezTo>
                    <a:pt x="6699" y="4373"/>
                    <a:pt x="6699" y="4373"/>
                    <a:pt x="6699" y="4373"/>
                  </a:cubicBezTo>
                  <a:lnTo>
                    <a:pt x="6699" y="4373"/>
                  </a:lnTo>
                  <a:cubicBezTo>
                    <a:pt x="6615" y="4452"/>
                    <a:pt x="6615" y="4452"/>
                    <a:pt x="6615" y="4452"/>
                  </a:cubicBezTo>
                  <a:cubicBezTo>
                    <a:pt x="6585" y="4511"/>
                    <a:pt x="6495" y="4523"/>
                    <a:pt x="6525" y="4601"/>
                  </a:cubicBezTo>
                  <a:cubicBezTo>
                    <a:pt x="6555" y="4655"/>
                    <a:pt x="6471" y="4715"/>
                    <a:pt x="6477" y="4775"/>
                  </a:cubicBezTo>
                  <a:cubicBezTo>
                    <a:pt x="6483" y="4811"/>
                    <a:pt x="6489" y="4853"/>
                    <a:pt x="6471" y="4877"/>
                  </a:cubicBezTo>
                  <a:cubicBezTo>
                    <a:pt x="6441" y="4913"/>
                    <a:pt x="6423" y="4973"/>
                    <a:pt x="6369" y="4973"/>
                  </a:cubicBezTo>
                  <a:cubicBezTo>
                    <a:pt x="6321" y="4973"/>
                    <a:pt x="6309" y="4961"/>
                    <a:pt x="6291" y="5009"/>
                  </a:cubicBezTo>
                  <a:cubicBezTo>
                    <a:pt x="6208" y="5075"/>
                    <a:pt x="6160" y="5135"/>
                    <a:pt x="6046" y="5171"/>
                  </a:cubicBezTo>
                  <a:cubicBezTo>
                    <a:pt x="5950" y="5195"/>
                    <a:pt x="5849" y="5177"/>
                    <a:pt x="5759" y="5212"/>
                  </a:cubicBezTo>
                  <a:cubicBezTo>
                    <a:pt x="5693" y="5236"/>
                    <a:pt x="5693" y="5206"/>
                    <a:pt x="5681" y="5153"/>
                  </a:cubicBezTo>
                  <a:cubicBezTo>
                    <a:pt x="5633" y="5153"/>
                    <a:pt x="5579" y="5177"/>
                    <a:pt x="5537" y="5141"/>
                  </a:cubicBezTo>
                  <a:cubicBezTo>
                    <a:pt x="5490" y="5105"/>
                    <a:pt x="5442" y="5093"/>
                    <a:pt x="5400" y="5045"/>
                  </a:cubicBezTo>
                  <a:cubicBezTo>
                    <a:pt x="5352" y="5039"/>
                    <a:pt x="5268" y="4997"/>
                    <a:pt x="5226" y="5015"/>
                  </a:cubicBezTo>
                  <a:cubicBezTo>
                    <a:pt x="5178" y="5027"/>
                    <a:pt x="5118" y="4985"/>
                    <a:pt x="5076" y="4973"/>
                  </a:cubicBezTo>
                  <a:cubicBezTo>
                    <a:pt x="4938" y="4925"/>
                    <a:pt x="4902" y="5045"/>
                    <a:pt x="4800" y="5099"/>
                  </a:cubicBezTo>
                  <a:cubicBezTo>
                    <a:pt x="4716" y="5141"/>
                    <a:pt x="4854" y="5212"/>
                    <a:pt x="4782" y="5236"/>
                  </a:cubicBezTo>
                  <a:cubicBezTo>
                    <a:pt x="4758" y="5248"/>
                    <a:pt x="4710" y="5302"/>
                    <a:pt x="4692" y="5296"/>
                  </a:cubicBezTo>
                  <a:cubicBezTo>
                    <a:pt x="4675" y="5296"/>
                    <a:pt x="4651" y="5278"/>
                    <a:pt x="4638" y="5296"/>
                  </a:cubicBezTo>
                  <a:cubicBezTo>
                    <a:pt x="4596" y="5368"/>
                    <a:pt x="4596" y="5368"/>
                    <a:pt x="4596" y="5368"/>
                  </a:cubicBezTo>
                  <a:cubicBezTo>
                    <a:pt x="4561" y="5446"/>
                    <a:pt x="4483" y="5440"/>
                    <a:pt x="4411" y="5470"/>
                  </a:cubicBezTo>
                  <a:cubicBezTo>
                    <a:pt x="4351" y="5500"/>
                    <a:pt x="4267" y="5470"/>
                    <a:pt x="4225" y="5512"/>
                  </a:cubicBezTo>
                  <a:cubicBezTo>
                    <a:pt x="4183" y="5548"/>
                    <a:pt x="4153" y="5578"/>
                    <a:pt x="4099" y="5590"/>
                  </a:cubicBezTo>
                  <a:cubicBezTo>
                    <a:pt x="4033" y="5608"/>
                    <a:pt x="3991" y="5668"/>
                    <a:pt x="3949" y="5716"/>
                  </a:cubicBezTo>
                  <a:cubicBezTo>
                    <a:pt x="3889" y="5776"/>
                    <a:pt x="3818" y="5806"/>
                    <a:pt x="3740" y="5842"/>
                  </a:cubicBezTo>
                  <a:cubicBezTo>
                    <a:pt x="3692" y="5860"/>
                    <a:pt x="3715" y="5920"/>
                    <a:pt x="3644" y="5878"/>
                  </a:cubicBezTo>
                  <a:cubicBezTo>
                    <a:pt x="3554" y="5794"/>
                    <a:pt x="3464" y="5776"/>
                    <a:pt x="3356" y="5716"/>
                  </a:cubicBezTo>
                  <a:cubicBezTo>
                    <a:pt x="3314" y="5692"/>
                    <a:pt x="3320" y="5698"/>
                    <a:pt x="3284" y="5728"/>
                  </a:cubicBezTo>
                  <a:cubicBezTo>
                    <a:pt x="3248" y="5764"/>
                    <a:pt x="3224" y="5752"/>
                    <a:pt x="3230" y="5806"/>
                  </a:cubicBezTo>
                  <a:cubicBezTo>
                    <a:pt x="3236" y="5830"/>
                    <a:pt x="3200" y="5926"/>
                    <a:pt x="3170" y="5908"/>
                  </a:cubicBezTo>
                  <a:cubicBezTo>
                    <a:pt x="3140" y="5896"/>
                    <a:pt x="3134" y="5866"/>
                    <a:pt x="3098" y="5878"/>
                  </a:cubicBezTo>
                  <a:cubicBezTo>
                    <a:pt x="3045" y="5896"/>
                    <a:pt x="3014" y="5902"/>
                    <a:pt x="2955" y="5896"/>
                  </a:cubicBezTo>
                  <a:cubicBezTo>
                    <a:pt x="2937" y="5896"/>
                    <a:pt x="2877" y="5962"/>
                    <a:pt x="2889" y="5973"/>
                  </a:cubicBezTo>
                  <a:cubicBezTo>
                    <a:pt x="2919" y="6003"/>
                    <a:pt x="2961" y="6010"/>
                    <a:pt x="2984" y="6033"/>
                  </a:cubicBezTo>
                  <a:cubicBezTo>
                    <a:pt x="3021" y="6075"/>
                    <a:pt x="2955" y="6057"/>
                    <a:pt x="2942" y="6099"/>
                  </a:cubicBezTo>
                  <a:cubicBezTo>
                    <a:pt x="2919" y="6189"/>
                    <a:pt x="2847" y="6111"/>
                    <a:pt x="2805" y="6129"/>
                  </a:cubicBezTo>
                  <a:cubicBezTo>
                    <a:pt x="2763" y="6141"/>
                    <a:pt x="2817" y="6177"/>
                    <a:pt x="2745" y="6165"/>
                  </a:cubicBezTo>
                  <a:cubicBezTo>
                    <a:pt x="2679" y="6165"/>
                    <a:pt x="2715" y="6111"/>
                    <a:pt x="2685" y="6087"/>
                  </a:cubicBezTo>
                  <a:cubicBezTo>
                    <a:pt x="2643" y="6057"/>
                    <a:pt x="2631" y="6159"/>
                    <a:pt x="2583" y="6129"/>
                  </a:cubicBezTo>
                  <a:cubicBezTo>
                    <a:pt x="2559" y="6117"/>
                    <a:pt x="2577" y="6087"/>
                    <a:pt x="2541" y="6081"/>
                  </a:cubicBezTo>
                  <a:cubicBezTo>
                    <a:pt x="2487" y="6069"/>
                    <a:pt x="2463" y="6093"/>
                    <a:pt x="2409" y="6105"/>
                  </a:cubicBezTo>
                  <a:cubicBezTo>
                    <a:pt x="2331" y="6135"/>
                    <a:pt x="2295" y="6159"/>
                    <a:pt x="2235" y="6219"/>
                  </a:cubicBezTo>
                  <a:cubicBezTo>
                    <a:pt x="2175" y="6273"/>
                    <a:pt x="2068" y="6303"/>
                    <a:pt x="1990" y="6321"/>
                  </a:cubicBezTo>
                  <a:cubicBezTo>
                    <a:pt x="1888" y="6345"/>
                    <a:pt x="1978" y="6153"/>
                    <a:pt x="1960" y="6123"/>
                  </a:cubicBezTo>
                  <a:cubicBezTo>
                    <a:pt x="1942" y="6123"/>
                    <a:pt x="1912" y="6165"/>
                    <a:pt x="1906" y="6177"/>
                  </a:cubicBezTo>
                  <a:cubicBezTo>
                    <a:pt x="1900" y="6201"/>
                    <a:pt x="1870" y="6189"/>
                    <a:pt x="1846" y="6195"/>
                  </a:cubicBezTo>
                  <a:cubicBezTo>
                    <a:pt x="1780" y="6231"/>
                    <a:pt x="1726" y="6219"/>
                    <a:pt x="1726" y="6309"/>
                  </a:cubicBezTo>
                  <a:cubicBezTo>
                    <a:pt x="1726" y="6375"/>
                    <a:pt x="1726" y="6399"/>
                    <a:pt x="1666" y="6429"/>
                  </a:cubicBezTo>
                  <a:cubicBezTo>
                    <a:pt x="1618" y="6453"/>
                    <a:pt x="1600" y="6435"/>
                    <a:pt x="1552" y="6429"/>
                  </a:cubicBezTo>
                  <a:lnTo>
                    <a:pt x="1552" y="6429"/>
                  </a:lnTo>
                  <a:cubicBezTo>
                    <a:pt x="1570" y="6339"/>
                    <a:pt x="1570" y="6339"/>
                    <a:pt x="1570" y="6339"/>
                  </a:cubicBezTo>
                  <a:cubicBezTo>
                    <a:pt x="1564" y="6303"/>
                    <a:pt x="1576" y="6267"/>
                    <a:pt x="1582" y="6231"/>
                  </a:cubicBezTo>
                  <a:cubicBezTo>
                    <a:pt x="1594" y="6171"/>
                    <a:pt x="1540" y="6225"/>
                    <a:pt x="1522" y="6207"/>
                  </a:cubicBezTo>
                  <a:cubicBezTo>
                    <a:pt x="1498" y="6189"/>
                    <a:pt x="1498" y="6165"/>
                    <a:pt x="1492" y="6141"/>
                  </a:cubicBezTo>
                  <a:cubicBezTo>
                    <a:pt x="1480" y="6093"/>
                    <a:pt x="1450" y="6117"/>
                    <a:pt x="1444" y="6105"/>
                  </a:cubicBezTo>
                  <a:cubicBezTo>
                    <a:pt x="1432" y="6081"/>
                    <a:pt x="1474" y="6010"/>
                    <a:pt x="1480" y="5986"/>
                  </a:cubicBezTo>
                  <a:cubicBezTo>
                    <a:pt x="1504" y="5950"/>
                    <a:pt x="1510" y="5872"/>
                    <a:pt x="1486" y="5836"/>
                  </a:cubicBezTo>
                  <a:cubicBezTo>
                    <a:pt x="1456" y="5800"/>
                    <a:pt x="1444" y="5794"/>
                    <a:pt x="1438" y="5746"/>
                  </a:cubicBezTo>
                  <a:cubicBezTo>
                    <a:pt x="1468" y="5704"/>
                    <a:pt x="1528" y="5758"/>
                    <a:pt x="1564" y="5716"/>
                  </a:cubicBezTo>
                  <a:cubicBezTo>
                    <a:pt x="1582" y="5698"/>
                    <a:pt x="1600" y="5632"/>
                    <a:pt x="1588" y="5614"/>
                  </a:cubicBezTo>
                  <a:cubicBezTo>
                    <a:pt x="1582" y="5590"/>
                    <a:pt x="1594" y="5560"/>
                    <a:pt x="1588" y="5536"/>
                  </a:cubicBezTo>
                  <a:cubicBezTo>
                    <a:pt x="1582" y="5494"/>
                    <a:pt x="1558" y="5482"/>
                    <a:pt x="1582" y="5428"/>
                  </a:cubicBezTo>
                  <a:cubicBezTo>
                    <a:pt x="1606" y="5374"/>
                    <a:pt x="1648" y="5368"/>
                    <a:pt x="1672" y="5314"/>
                  </a:cubicBezTo>
                  <a:cubicBezTo>
                    <a:pt x="1696" y="5254"/>
                    <a:pt x="1666" y="5159"/>
                    <a:pt x="1648" y="5099"/>
                  </a:cubicBezTo>
                  <a:cubicBezTo>
                    <a:pt x="1618" y="5015"/>
                    <a:pt x="1618" y="5015"/>
                    <a:pt x="1618" y="5015"/>
                  </a:cubicBezTo>
                  <a:lnTo>
                    <a:pt x="1618" y="5015"/>
                  </a:lnTo>
                  <a:cubicBezTo>
                    <a:pt x="1690" y="4985"/>
                    <a:pt x="1690" y="4985"/>
                    <a:pt x="1690" y="4985"/>
                  </a:cubicBezTo>
                  <a:cubicBezTo>
                    <a:pt x="1726" y="4955"/>
                    <a:pt x="1756" y="4925"/>
                    <a:pt x="1780" y="4895"/>
                  </a:cubicBezTo>
                  <a:cubicBezTo>
                    <a:pt x="1792" y="4883"/>
                    <a:pt x="1828" y="4811"/>
                    <a:pt x="1846" y="4823"/>
                  </a:cubicBezTo>
                  <a:cubicBezTo>
                    <a:pt x="1864" y="4835"/>
                    <a:pt x="1882" y="4865"/>
                    <a:pt x="1912" y="4859"/>
                  </a:cubicBezTo>
                  <a:cubicBezTo>
                    <a:pt x="1924" y="4853"/>
                    <a:pt x="1936" y="4793"/>
                    <a:pt x="1966" y="4781"/>
                  </a:cubicBezTo>
                  <a:cubicBezTo>
                    <a:pt x="1984" y="4769"/>
                    <a:pt x="1978" y="4751"/>
                    <a:pt x="1972" y="4733"/>
                  </a:cubicBezTo>
                  <a:cubicBezTo>
                    <a:pt x="1972" y="4691"/>
                    <a:pt x="1972" y="4667"/>
                    <a:pt x="1984" y="4625"/>
                  </a:cubicBezTo>
                  <a:cubicBezTo>
                    <a:pt x="1984" y="4589"/>
                    <a:pt x="1942" y="4589"/>
                    <a:pt x="1942" y="4553"/>
                  </a:cubicBezTo>
                  <a:cubicBezTo>
                    <a:pt x="1942" y="4541"/>
                    <a:pt x="1948" y="4517"/>
                    <a:pt x="1948" y="4499"/>
                  </a:cubicBezTo>
                  <a:cubicBezTo>
                    <a:pt x="1954" y="4481"/>
                    <a:pt x="2002" y="4487"/>
                    <a:pt x="2014" y="4487"/>
                  </a:cubicBezTo>
                  <a:cubicBezTo>
                    <a:pt x="2074" y="4463"/>
                    <a:pt x="1990" y="4397"/>
                    <a:pt x="1996" y="4386"/>
                  </a:cubicBezTo>
                  <a:cubicBezTo>
                    <a:pt x="1996" y="4362"/>
                    <a:pt x="2092" y="4397"/>
                    <a:pt x="2110" y="4397"/>
                  </a:cubicBezTo>
                  <a:cubicBezTo>
                    <a:pt x="2128" y="4397"/>
                    <a:pt x="2128" y="4445"/>
                    <a:pt x="2146" y="4463"/>
                  </a:cubicBezTo>
                  <a:cubicBezTo>
                    <a:pt x="2175" y="4481"/>
                    <a:pt x="2175" y="4410"/>
                    <a:pt x="2182" y="4404"/>
                  </a:cubicBezTo>
                  <a:cubicBezTo>
                    <a:pt x="2193" y="4386"/>
                    <a:pt x="2211" y="4380"/>
                    <a:pt x="2223" y="4362"/>
                  </a:cubicBezTo>
                  <a:cubicBezTo>
                    <a:pt x="2235" y="4356"/>
                    <a:pt x="2206" y="4332"/>
                    <a:pt x="2199" y="4320"/>
                  </a:cubicBezTo>
                  <a:cubicBezTo>
                    <a:pt x="2199" y="4278"/>
                    <a:pt x="2217" y="4212"/>
                    <a:pt x="2235" y="4176"/>
                  </a:cubicBezTo>
                  <a:cubicBezTo>
                    <a:pt x="2265" y="4116"/>
                    <a:pt x="2199" y="4152"/>
                    <a:pt x="2182" y="4116"/>
                  </a:cubicBezTo>
                  <a:cubicBezTo>
                    <a:pt x="2169" y="4092"/>
                    <a:pt x="2151" y="4104"/>
                    <a:pt x="2122" y="4098"/>
                  </a:cubicBezTo>
                  <a:cubicBezTo>
                    <a:pt x="2098" y="4092"/>
                    <a:pt x="2128" y="4032"/>
                    <a:pt x="2122" y="4014"/>
                  </a:cubicBezTo>
                  <a:cubicBezTo>
                    <a:pt x="2110" y="3990"/>
                    <a:pt x="2008" y="3984"/>
                    <a:pt x="1984" y="3984"/>
                  </a:cubicBezTo>
                  <a:cubicBezTo>
                    <a:pt x="1936" y="3984"/>
                    <a:pt x="1948" y="4002"/>
                    <a:pt x="1924" y="3960"/>
                  </a:cubicBezTo>
                  <a:cubicBezTo>
                    <a:pt x="1906" y="3942"/>
                    <a:pt x="1900" y="3906"/>
                    <a:pt x="1888" y="3882"/>
                  </a:cubicBezTo>
                  <a:cubicBezTo>
                    <a:pt x="1864" y="3840"/>
                    <a:pt x="1900" y="3828"/>
                    <a:pt x="1912" y="3798"/>
                  </a:cubicBezTo>
                  <a:cubicBezTo>
                    <a:pt x="1918" y="3726"/>
                    <a:pt x="1918" y="3708"/>
                    <a:pt x="1876" y="3654"/>
                  </a:cubicBezTo>
                  <a:cubicBezTo>
                    <a:pt x="1846" y="3613"/>
                    <a:pt x="1912" y="3583"/>
                    <a:pt x="1918" y="3547"/>
                  </a:cubicBezTo>
                  <a:cubicBezTo>
                    <a:pt x="1936" y="3451"/>
                    <a:pt x="1936" y="3451"/>
                    <a:pt x="1936" y="3451"/>
                  </a:cubicBezTo>
                  <a:cubicBezTo>
                    <a:pt x="1942" y="3403"/>
                    <a:pt x="1978" y="3379"/>
                    <a:pt x="1990" y="3337"/>
                  </a:cubicBezTo>
                  <a:cubicBezTo>
                    <a:pt x="1996" y="3320"/>
                    <a:pt x="1984" y="3308"/>
                    <a:pt x="2008" y="3290"/>
                  </a:cubicBezTo>
                  <a:cubicBezTo>
                    <a:pt x="2038" y="3266"/>
                    <a:pt x="2038" y="3260"/>
                    <a:pt x="2014" y="3224"/>
                  </a:cubicBezTo>
                  <a:cubicBezTo>
                    <a:pt x="1996" y="3182"/>
                    <a:pt x="1894" y="3170"/>
                    <a:pt x="1924" y="3134"/>
                  </a:cubicBezTo>
                  <a:cubicBezTo>
                    <a:pt x="1942" y="3110"/>
                    <a:pt x="1984" y="3080"/>
                    <a:pt x="2014" y="3086"/>
                  </a:cubicBezTo>
                  <a:cubicBezTo>
                    <a:pt x="2038" y="3086"/>
                    <a:pt x="2008" y="3128"/>
                    <a:pt x="2026" y="3140"/>
                  </a:cubicBezTo>
                  <a:cubicBezTo>
                    <a:pt x="2068" y="3158"/>
                    <a:pt x="2098" y="3140"/>
                    <a:pt x="2122" y="3110"/>
                  </a:cubicBezTo>
                  <a:cubicBezTo>
                    <a:pt x="2164" y="3050"/>
                    <a:pt x="2146" y="3014"/>
                    <a:pt x="2140" y="2954"/>
                  </a:cubicBezTo>
                  <a:cubicBezTo>
                    <a:pt x="2122" y="2853"/>
                    <a:pt x="2020" y="2906"/>
                    <a:pt x="1948" y="2877"/>
                  </a:cubicBezTo>
                  <a:cubicBezTo>
                    <a:pt x="1882" y="2847"/>
                    <a:pt x="1852" y="2882"/>
                    <a:pt x="1798" y="2871"/>
                  </a:cubicBezTo>
                  <a:cubicBezTo>
                    <a:pt x="1774" y="2871"/>
                    <a:pt x="1756" y="2847"/>
                    <a:pt x="1726" y="2847"/>
                  </a:cubicBezTo>
                  <a:cubicBezTo>
                    <a:pt x="1696" y="2840"/>
                    <a:pt x="1666" y="2853"/>
                    <a:pt x="1642" y="2829"/>
                  </a:cubicBezTo>
                  <a:cubicBezTo>
                    <a:pt x="1588" y="2781"/>
                    <a:pt x="1486" y="2864"/>
                    <a:pt x="1486" y="2793"/>
                  </a:cubicBezTo>
                  <a:cubicBezTo>
                    <a:pt x="1486" y="2775"/>
                    <a:pt x="1492" y="2745"/>
                    <a:pt x="1498" y="2727"/>
                  </a:cubicBezTo>
                  <a:cubicBezTo>
                    <a:pt x="1474" y="2697"/>
                    <a:pt x="1516" y="2643"/>
                    <a:pt x="1558" y="2667"/>
                  </a:cubicBezTo>
                  <a:cubicBezTo>
                    <a:pt x="1618" y="2691"/>
                    <a:pt x="1606" y="2595"/>
                    <a:pt x="1606" y="2577"/>
                  </a:cubicBezTo>
                  <a:cubicBezTo>
                    <a:pt x="1582" y="2559"/>
                    <a:pt x="1444" y="2643"/>
                    <a:pt x="1504" y="2541"/>
                  </a:cubicBezTo>
                  <a:cubicBezTo>
                    <a:pt x="1546" y="2469"/>
                    <a:pt x="1444" y="2445"/>
                    <a:pt x="1534" y="2379"/>
                  </a:cubicBezTo>
                  <a:cubicBezTo>
                    <a:pt x="1564" y="2355"/>
                    <a:pt x="1600" y="2313"/>
                    <a:pt x="1588" y="2271"/>
                  </a:cubicBezTo>
                  <a:cubicBezTo>
                    <a:pt x="1576" y="2247"/>
                    <a:pt x="1558" y="2152"/>
                    <a:pt x="1540" y="2133"/>
                  </a:cubicBezTo>
                  <a:cubicBezTo>
                    <a:pt x="1486" y="2133"/>
                    <a:pt x="1378" y="2229"/>
                    <a:pt x="1325" y="2253"/>
                  </a:cubicBezTo>
                  <a:cubicBezTo>
                    <a:pt x="1235" y="2295"/>
                    <a:pt x="1151" y="2313"/>
                    <a:pt x="1049" y="2325"/>
                  </a:cubicBezTo>
                  <a:cubicBezTo>
                    <a:pt x="995" y="2331"/>
                    <a:pt x="905" y="2331"/>
                    <a:pt x="857" y="2349"/>
                  </a:cubicBezTo>
                  <a:lnTo>
                    <a:pt x="857" y="2349"/>
                  </a:lnTo>
                  <a:cubicBezTo>
                    <a:pt x="767" y="2325"/>
                    <a:pt x="767" y="2325"/>
                    <a:pt x="767" y="2325"/>
                  </a:cubicBezTo>
                  <a:lnTo>
                    <a:pt x="767" y="2325"/>
                  </a:lnTo>
                  <a:cubicBezTo>
                    <a:pt x="707" y="2157"/>
                    <a:pt x="707" y="2157"/>
                    <a:pt x="707" y="2157"/>
                  </a:cubicBezTo>
                  <a:cubicBezTo>
                    <a:pt x="743" y="2115"/>
                    <a:pt x="743" y="2115"/>
                    <a:pt x="743" y="2115"/>
                  </a:cubicBezTo>
                  <a:cubicBezTo>
                    <a:pt x="749" y="2080"/>
                    <a:pt x="749" y="2080"/>
                    <a:pt x="749" y="2080"/>
                  </a:cubicBezTo>
                  <a:cubicBezTo>
                    <a:pt x="755" y="1978"/>
                    <a:pt x="767" y="1942"/>
                    <a:pt x="863" y="1912"/>
                  </a:cubicBezTo>
                  <a:cubicBezTo>
                    <a:pt x="929" y="1888"/>
                    <a:pt x="1001" y="1846"/>
                    <a:pt x="959" y="1768"/>
                  </a:cubicBezTo>
                  <a:cubicBezTo>
                    <a:pt x="929" y="1714"/>
                    <a:pt x="935" y="1714"/>
                    <a:pt x="959" y="1660"/>
                  </a:cubicBezTo>
                  <a:cubicBezTo>
                    <a:pt x="983" y="1594"/>
                    <a:pt x="899" y="1564"/>
                    <a:pt x="857" y="1552"/>
                  </a:cubicBezTo>
                  <a:cubicBezTo>
                    <a:pt x="815" y="1540"/>
                    <a:pt x="821" y="1504"/>
                    <a:pt x="767" y="1510"/>
                  </a:cubicBezTo>
                  <a:cubicBezTo>
                    <a:pt x="743" y="1516"/>
                    <a:pt x="737" y="1540"/>
                    <a:pt x="713" y="1534"/>
                  </a:cubicBezTo>
                  <a:cubicBezTo>
                    <a:pt x="713" y="1492"/>
                    <a:pt x="695" y="1468"/>
                    <a:pt x="731" y="1438"/>
                  </a:cubicBezTo>
                  <a:cubicBezTo>
                    <a:pt x="773" y="1402"/>
                    <a:pt x="767" y="1366"/>
                    <a:pt x="707" y="1402"/>
                  </a:cubicBezTo>
                  <a:cubicBezTo>
                    <a:pt x="677" y="1414"/>
                    <a:pt x="647" y="1402"/>
                    <a:pt x="624" y="1420"/>
                  </a:cubicBezTo>
                  <a:cubicBezTo>
                    <a:pt x="552" y="1456"/>
                    <a:pt x="510" y="1456"/>
                    <a:pt x="426" y="1468"/>
                  </a:cubicBezTo>
                  <a:cubicBezTo>
                    <a:pt x="324" y="1486"/>
                    <a:pt x="246" y="1540"/>
                    <a:pt x="156" y="1582"/>
                  </a:cubicBezTo>
                  <a:cubicBezTo>
                    <a:pt x="126" y="1594"/>
                    <a:pt x="54" y="1654"/>
                    <a:pt x="24" y="1654"/>
                  </a:cubicBezTo>
                  <a:lnTo>
                    <a:pt x="24" y="1654"/>
                  </a:lnTo>
                  <a:cubicBezTo>
                    <a:pt x="24" y="1612"/>
                    <a:pt x="24" y="1564"/>
                    <a:pt x="54" y="1528"/>
                  </a:cubicBezTo>
                  <a:cubicBezTo>
                    <a:pt x="78" y="1498"/>
                    <a:pt x="120" y="1414"/>
                    <a:pt x="120" y="1372"/>
                  </a:cubicBezTo>
                  <a:cubicBezTo>
                    <a:pt x="0" y="1151"/>
                    <a:pt x="0" y="1151"/>
                    <a:pt x="0" y="1151"/>
                  </a:cubicBezTo>
                  <a:close/>
                  <a:moveTo>
                    <a:pt x="3003" y="0"/>
                  </a:moveTo>
                  <a:lnTo>
                    <a:pt x="3003" y="0"/>
                  </a:lnTo>
                  <a:lnTo>
                    <a:pt x="3003" y="0"/>
                  </a:lnTo>
                  <a:cubicBezTo>
                    <a:pt x="2990" y="12"/>
                    <a:pt x="2984" y="30"/>
                    <a:pt x="2966" y="48"/>
                  </a:cubicBezTo>
                  <a:cubicBezTo>
                    <a:pt x="2955" y="54"/>
                    <a:pt x="2937" y="60"/>
                    <a:pt x="2925" y="66"/>
                  </a:cubicBezTo>
                  <a:cubicBezTo>
                    <a:pt x="2901" y="78"/>
                    <a:pt x="2877" y="114"/>
                    <a:pt x="2883" y="138"/>
                  </a:cubicBezTo>
                  <a:cubicBezTo>
                    <a:pt x="2889" y="150"/>
                    <a:pt x="2919" y="150"/>
                    <a:pt x="2931" y="150"/>
                  </a:cubicBezTo>
                  <a:cubicBezTo>
                    <a:pt x="2955" y="150"/>
                    <a:pt x="2984" y="150"/>
                    <a:pt x="3003" y="156"/>
                  </a:cubicBezTo>
                  <a:lnTo>
                    <a:pt x="3003" y="156"/>
                  </a:lnTo>
                  <a:cubicBezTo>
                    <a:pt x="3026" y="150"/>
                    <a:pt x="3026" y="150"/>
                    <a:pt x="3026" y="150"/>
                  </a:cubicBezTo>
                  <a:cubicBezTo>
                    <a:pt x="3074" y="144"/>
                    <a:pt x="3068" y="102"/>
                    <a:pt x="3050" y="66"/>
                  </a:cubicBezTo>
                  <a:cubicBezTo>
                    <a:pt x="3045" y="60"/>
                    <a:pt x="3038" y="48"/>
                    <a:pt x="3038" y="36"/>
                  </a:cubicBezTo>
                  <a:cubicBezTo>
                    <a:pt x="3026" y="18"/>
                    <a:pt x="3021" y="12"/>
                    <a:pt x="3003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3" name="Freeform 138">
              <a:extLst>
                <a:ext uri="{FF2B5EF4-FFF2-40B4-BE49-F238E27FC236}">
                  <a16:creationId xmlns:a16="http://schemas.microsoft.com/office/drawing/2014/main" id="{4EA82F2F-77F8-CE49-B339-023BFB32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333" y="6272737"/>
              <a:ext cx="1531023" cy="1079547"/>
            </a:xfrm>
            <a:custGeom>
              <a:avLst/>
              <a:gdLst>
                <a:gd name="T0" fmla="*/ 1869 w 2871"/>
                <a:gd name="T1" fmla="*/ 0 h 2026"/>
                <a:gd name="T2" fmla="*/ 1923 w 2871"/>
                <a:gd name="T3" fmla="*/ 377 h 2026"/>
                <a:gd name="T4" fmla="*/ 1893 w 2871"/>
                <a:gd name="T5" fmla="*/ 503 h 2026"/>
                <a:gd name="T6" fmla="*/ 2295 w 2871"/>
                <a:gd name="T7" fmla="*/ 317 h 2026"/>
                <a:gd name="T8" fmla="*/ 2576 w 2871"/>
                <a:gd name="T9" fmla="*/ 251 h 2026"/>
                <a:gd name="T10" fmla="*/ 2582 w 2871"/>
                <a:gd name="T11" fmla="*/ 383 h 2026"/>
                <a:gd name="T12" fmla="*/ 2726 w 2871"/>
                <a:gd name="T13" fmla="*/ 401 h 2026"/>
                <a:gd name="T14" fmla="*/ 2828 w 2871"/>
                <a:gd name="T15" fmla="*/ 617 h 2026"/>
                <a:gd name="T16" fmla="*/ 2618 w 2871"/>
                <a:gd name="T17" fmla="*/ 929 h 2026"/>
                <a:gd name="T18" fmla="*/ 2576 w 2871"/>
                <a:gd name="T19" fmla="*/ 1006 h 2026"/>
                <a:gd name="T20" fmla="*/ 2636 w 2871"/>
                <a:gd name="T21" fmla="*/ 1174 h 2026"/>
                <a:gd name="T22" fmla="*/ 2163 w 2871"/>
                <a:gd name="T23" fmla="*/ 1342 h 2026"/>
                <a:gd name="T24" fmla="*/ 1893 w 2871"/>
                <a:gd name="T25" fmla="*/ 1612 h 2026"/>
                <a:gd name="T26" fmla="*/ 1516 w 2871"/>
                <a:gd name="T27" fmla="*/ 1977 h 2026"/>
                <a:gd name="T28" fmla="*/ 1366 w 2871"/>
                <a:gd name="T29" fmla="*/ 1833 h 2026"/>
                <a:gd name="T30" fmla="*/ 1270 w 2871"/>
                <a:gd name="T31" fmla="*/ 1654 h 2026"/>
                <a:gd name="T32" fmla="*/ 1096 w 2871"/>
                <a:gd name="T33" fmla="*/ 1528 h 2026"/>
                <a:gd name="T34" fmla="*/ 802 w 2871"/>
                <a:gd name="T35" fmla="*/ 1761 h 2026"/>
                <a:gd name="T36" fmla="*/ 497 w 2871"/>
                <a:gd name="T37" fmla="*/ 1875 h 2026"/>
                <a:gd name="T38" fmla="*/ 323 w 2871"/>
                <a:gd name="T39" fmla="*/ 1983 h 2026"/>
                <a:gd name="T40" fmla="*/ 119 w 2871"/>
                <a:gd name="T41" fmla="*/ 1983 h 2026"/>
                <a:gd name="T42" fmla="*/ 137 w 2871"/>
                <a:gd name="T43" fmla="*/ 1893 h 2026"/>
                <a:gd name="T44" fmla="*/ 77 w 2871"/>
                <a:gd name="T45" fmla="*/ 1576 h 2026"/>
                <a:gd name="T46" fmla="*/ 227 w 2871"/>
                <a:gd name="T47" fmla="*/ 1282 h 2026"/>
                <a:gd name="T48" fmla="*/ 383 w 2871"/>
                <a:gd name="T49" fmla="*/ 1234 h 2026"/>
                <a:gd name="T50" fmla="*/ 749 w 2871"/>
                <a:gd name="T51" fmla="*/ 1090 h 2026"/>
                <a:gd name="T52" fmla="*/ 952 w 2871"/>
                <a:gd name="T53" fmla="*/ 977 h 2026"/>
                <a:gd name="T54" fmla="*/ 1090 w 2871"/>
                <a:gd name="T55" fmla="*/ 821 h 2026"/>
                <a:gd name="T56" fmla="*/ 1258 w 2871"/>
                <a:gd name="T57" fmla="*/ 713 h 2026"/>
                <a:gd name="T58" fmla="*/ 1204 w 2871"/>
                <a:gd name="T59" fmla="*/ 557 h 2026"/>
                <a:gd name="T60" fmla="*/ 1228 w 2871"/>
                <a:gd name="T61" fmla="*/ 491 h 2026"/>
                <a:gd name="T62" fmla="*/ 1378 w 2871"/>
                <a:gd name="T63" fmla="*/ 341 h 2026"/>
                <a:gd name="T64" fmla="*/ 1581 w 2871"/>
                <a:gd name="T65" fmla="*/ 239 h 2026"/>
                <a:gd name="T66" fmla="*/ 1767 w 2871"/>
                <a:gd name="T67" fmla="*/ 9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1" h="2026">
                  <a:moveTo>
                    <a:pt x="1869" y="0"/>
                  </a:moveTo>
                  <a:lnTo>
                    <a:pt x="1869" y="0"/>
                  </a:lnTo>
                  <a:cubicBezTo>
                    <a:pt x="1989" y="221"/>
                    <a:pt x="1989" y="221"/>
                    <a:pt x="1989" y="221"/>
                  </a:cubicBezTo>
                  <a:cubicBezTo>
                    <a:pt x="1989" y="263"/>
                    <a:pt x="1947" y="347"/>
                    <a:pt x="1923" y="377"/>
                  </a:cubicBezTo>
                  <a:cubicBezTo>
                    <a:pt x="1893" y="413"/>
                    <a:pt x="1893" y="461"/>
                    <a:pt x="1893" y="503"/>
                  </a:cubicBezTo>
                  <a:lnTo>
                    <a:pt x="1893" y="503"/>
                  </a:lnTo>
                  <a:cubicBezTo>
                    <a:pt x="1923" y="503"/>
                    <a:pt x="1995" y="443"/>
                    <a:pt x="2025" y="431"/>
                  </a:cubicBezTo>
                  <a:cubicBezTo>
                    <a:pt x="2115" y="389"/>
                    <a:pt x="2193" y="335"/>
                    <a:pt x="2295" y="317"/>
                  </a:cubicBezTo>
                  <a:cubicBezTo>
                    <a:pt x="2379" y="305"/>
                    <a:pt x="2421" y="305"/>
                    <a:pt x="2493" y="269"/>
                  </a:cubicBezTo>
                  <a:cubicBezTo>
                    <a:pt x="2516" y="251"/>
                    <a:pt x="2546" y="263"/>
                    <a:pt x="2576" y="251"/>
                  </a:cubicBezTo>
                  <a:cubicBezTo>
                    <a:pt x="2636" y="215"/>
                    <a:pt x="2642" y="251"/>
                    <a:pt x="2600" y="287"/>
                  </a:cubicBezTo>
                  <a:cubicBezTo>
                    <a:pt x="2564" y="317"/>
                    <a:pt x="2582" y="341"/>
                    <a:pt x="2582" y="383"/>
                  </a:cubicBezTo>
                  <a:cubicBezTo>
                    <a:pt x="2606" y="389"/>
                    <a:pt x="2612" y="365"/>
                    <a:pt x="2636" y="359"/>
                  </a:cubicBezTo>
                  <a:cubicBezTo>
                    <a:pt x="2690" y="353"/>
                    <a:pt x="2684" y="389"/>
                    <a:pt x="2726" y="401"/>
                  </a:cubicBezTo>
                  <a:cubicBezTo>
                    <a:pt x="2768" y="413"/>
                    <a:pt x="2852" y="443"/>
                    <a:pt x="2828" y="509"/>
                  </a:cubicBezTo>
                  <a:cubicBezTo>
                    <a:pt x="2804" y="563"/>
                    <a:pt x="2798" y="563"/>
                    <a:pt x="2828" y="617"/>
                  </a:cubicBezTo>
                  <a:cubicBezTo>
                    <a:pt x="2870" y="695"/>
                    <a:pt x="2798" y="737"/>
                    <a:pt x="2732" y="761"/>
                  </a:cubicBezTo>
                  <a:cubicBezTo>
                    <a:pt x="2636" y="791"/>
                    <a:pt x="2624" y="827"/>
                    <a:pt x="2618" y="929"/>
                  </a:cubicBezTo>
                  <a:cubicBezTo>
                    <a:pt x="2612" y="964"/>
                    <a:pt x="2612" y="964"/>
                    <a:pt x="2612" y="964"/>
                  </a:cubicBezTo>
                  <a:cubicBezTo>
                    <a:pt x="2576" y="1006"/>
                    <a:pt x="2576" y="1006"/>
                    <a:pt x="2576" y="1006"/>
                  </a:cubicBezTo>
                  <a:cubicBezTo>
                    <a:pt x="2636" y="1174"/>
                    <a:pt x="2636" y="1174"/>
                    <a:pt x="2636" y="1174"/>
                  </a:cubicBezTo>
                  <a:lnTo>
                    <a:pt x="2636" y="1174"/>
                  </a:lnTo>
                  <a:cubicBezTo>
                    <a:pt x="2486" y="1126"/>
                    <a:pt x="2486" y="1126"/>
                    <a:pt x="2486" y="1126"/>
                  </a:cubicBezTo>
                  <a:cubicBezTo>
                    <a:pt x="2163" y="1342"/>
                    <a:pt x="2163" y="1342"/>
                    <a:pt x="2163" y="1342"/>
                  </a:cubicBezTo>
                  <a:cubicBezTo>
                    <a:pt x="2025" y="1516"/>
                    <a:pt x="2025" y="1516"/>
                    <a:pt x="2025" y="1516"/>
                  </a:cubicBezTo>
                  <a:cubicBezTo>
                    <a:pt x="1893" y="1612"/>
                    <a:pt x="1893" y="1612"/>
                    <a:pt x="1893" y="1612"/>
                  </a:cubicBezTo>
                  <a:lnTo>
                    <a:pt x="1893" y="1612"/>
                  </a:lnTo>
                  <a:cubicBezTo>
                    <a:pt x="1516" y="1977"/>
                    <a:pt x="1516" y="1977"/>
                    <a:pt x="1516" y="1977"/>
                  </a:cubicBezTo>
                  <a:lnTo>
                    <a:pt x="1516" y="1977"/>
                  </a:lnTo>
                  <a:cubicBezTo>
                    <a:pt x="1366" y="1833"/>
                    <a:pt x="1366" y="1833"/>
                    <a:pt x="1366" y="1833"/>
                  </a:cubicBezTo>
                  <a:cubicBezTo>
                    <a:pt x="1324" y="1809"/>
                    <a:pt x="1336" y="1779"/>
                    <a:pt x="1336" y="1737"/>
                  </a:cubicBezTo>
                  <a:cubicBezTo>
                    <a:pt x="1336" y="1689"/>
                    <a:pt x="1306" y="1678"/>
                    <a:pt x="1270" y="1654"/>
                  </a:cubicBezTo>
                  <a:cubicBezTo>
                    <a:pt x="1192" y="1600"/>
                    <a:pt x="1306" y="1468"/>
                    <a:pt x="1270" y="1456"/>
                  </a:cubicBezTo>
                  <a:cubicBezTo>
                    <a:pt x="1240" y="1438"/>
                    <a:pt x="1126" y="1510"/>
                    <a:pt x="1096" y="1528"/>
                  </a:cubicBezTo>
                  <a:cubicBezTo>
                    <a:pt x="1018" y="1570"/>
                    <a:pt x="964" y="1606"/>
                    <a:pt x="910" y="1684"/>
                  </a:cubicBezTo>
                  <a:cubicBezTo>
                    <a:pt x="880" y="1731"/>
                    <a:pt x="856" y="1749"/>
                    <a:pt x="802" y="1761"/>
                  </a:cubicBezTo>
                  <a:cubicBezTo>
                    <a:pt x="749" y="1791"/>
                    <a:pt x="689" y="1761"/>
                    <a:pt x="641" y="1797"/>
                  </a:cubicBezTo>
                  <a:cubicBezTo>
                    <a:pt x="599" y="1827"/>
                    <a:pt x="539" y="1845"/>
                    <a:pt x="497" y="1875"/>
                  </a:cubicBezTo>
                  <a:cubicBezTo>
                    <a:pt x="467" y="1893"/>
                    <a:pt x="449" y="1923"/>
                    <a:pt x="425" y="1947"/>
                  </a:cubicBezTo>
                  <a:cubicBezTo>
                    <a:pt x="395" y="1971"/>
                    <a:pt x="359" y="1965"/>
                    <a:pt x="323" y="1983"/>
                  </a:cubicBezTo>
                  <a:cubicBezTo>
                    <a:pt x="281" y="2007"/>
                    <a:pt x="227" y="2025"/>
                    <a:pt x="179" y="2013"/>
                  </a:cubicBezTo>
                  <a:cubicBezTo>
                    <a:pt x="119" y="1983"/>
                    <a:pt x="119" y="1983"/>
                    <a:pt x="119" y="1983"/>
                  </a:cubicBezTo>
                  <a:lnTo>
                    <a:pt x="119" y="1983"/>
                  </a:lnTo>
                  <a:cubicBezTo>
                    <a:pt x="125" y="1953"/>
                    <a:pt x="131" y="1923"/>
                    <a:pt x="137" y="1893"/>
                  </a:cubicBezTo>
                  <a:cubicBezTo>
                    <a:pt x="143" y="1851"/>
                    <a:pt x="131" y="1749"/>
                    <a:pt x="155" y="1720"/>
                  </a:cubicBezTo>
                  <a:cubicBezTo>
                    <a:pt x="77" y="1576"/>
                    <a:pt x="77" y="1576"/>
                    <a:pt x="77" y="1576"/>
                  </a:cubicBezTo>
                  <a:cubicBezTo>
                    <a:pt x="59" y="1546"/>
                    <a:pt x="0" y="1522"/>
                    <a:pt x="41" y="1492"/>
                  </a:cubicBezTo>
                  <a:cubicBezTo>
                    <a:pt x="119" y="1438"/>
                    <a:pt x="155" y="1336"/>
                    <a:pt x="227" y="1282"/>
                  </a:cubicBezTo>
                  <a:cubicBezTo>
                    <a:pt x="293" y="1234"/>
                    <a:pt x="257" y="1198"/>
                    <a:pt x="323" y="1246"/>
                  </a:cubicBezTo>
                  <a:cubicBezTo>
                    <a:pt x="341" y="1264"/>
                    <a:pt x="365" y="1240"/>
                    <a:pt x="383" y="1234"/>
                  </a:cubicBezTo>
                  <a:cubicBezTo>
                    <a:pt x="467" y="1192"/>
                    <a:pt x="575" y="1192"/>
                    <a:pt x="659" y="1138"/>
                  </a:cubicBezTo>
                  <a:cubicBezTo>
                    <a:pt x="707" y="1108"/>
                    <a:pt x="695" y="1090"/>
                    <a:pt x="749" y="1090"/>
                  </a:cubicBezTo>
                  <a:cubicBezTo>
                    <a:pt x="797" y="1090"/>
                    <a:pt x="856" y="1090"/>
                    <a:pt x="886" y="1054"/>
                  </a:cubicBezTo>
                  <a:cubicBezTo>
                    <a:pt x="910" y="1030"/>
                    <a:pt x="940" y="1006"/>
                    <a:pt x="952" y="977"/>
                  </a:cubicBezTo>
                  <a:cubicBezTo>
                    <a:pt x="958" y="953"/>
                    <a:pt x="958" y="929"/>
                    <a:pt x="970" y="905"/>
                  </a:cubicBezTo>
                  <a:cubicBezTo>
                    <a:pt x="994" y="869"/>
                    <a:pt x="1042" y="833"/>
                    <a:pt x="1090" y="821"/>
                  </a:cubicBezTo>
                  <a:cubicBezTo>
                    <a:pt x="1126" y="809"/>
                    <a:pt x="1144" y="809"/>
                    <a:pt x="1168" y="785"/>
                  </a:cubicBezTo>
                  <a:cubicBezTo>
                    <a:pt x="1186" y="767"/>
                    <a:pt x="1258" y="725"/>
                    <a:pt x="1258" y="713"/>
                  </a:cubicBezTo>
                  <a:cubicBezTo>
                    <a:pt x="1228" y="701"/>
                    <a:pt x="1156" y="635"/>
                    <a:pt x="1144" y="611"/>
                  </a:cubicBezTo>
                  <a:cubicBezTo>
                    <a:pt x="1162" y="593"/>
                    <a:pt x="1210" y="581"/>
                    <a:pt x="1204" y="557"/>
                  </a:cubicBezTo>
                  <a:cubicBezTo>
                    <a:pt x="1198" y="533"/>
                    <a:pt x="1192" y="515"/>
                    <a:pt x="1216" y="497"/>
                  </a:cubicBezTo>
                  <a:lnTo>
                    <a:pt x="1228" y="491"/>
                  </a:lnTo>
                  <a:cubicBezTo>
                    <a:pt x="1258" y="455"/>
                    <a:pt x="1354" y="521"/>
                    <a:pt x="1360" y="473"/>
                  </a:cubicBezTo>
                  <a:cubicBezTo>
                    <a:pt x="1360" y="419"/>
                    <a:pt x="1324" y="371"/>
                    <a:pt x="1378" y="341"/>
                  </a:cubicBezTo>
                  <a:cubicBezTo>
                    <a:pt x="1408" y="329"/>
                    <a:pt x="1432" y="299"/>
                    <a:pt x="1468" y="287"/>
                  </a:cubicBezTo>
                  <a:cubicBezTo>
                    <a:pt x="1498" y="281"/>
                    <a:pt x="1552" y="257"/>
                    <a:pt x="1581" y="239"/>
                  </a:cubicBezTo>
                  <a:cubicBezTo>
                    <a:pt x="1612" y="227"/>
                    <a:pt x="1623" y="197"/>
                    <a:pt x="1647" y="186"/>
                  </a:cubicBezTo>
                  <a:cubicBezTo>
                    <a:pt x="1659" y="186"/>
                    <a:pt x="1749" y="108"/>
                    <a:pt x="1767" y="96"/>
                  </a:cubicBezTo>
                  <a:cubicBezTo>
                    <a:pt x="1785" y="78"/>
                    <a:pt x="1893" y="30"/>
                    <a:pt x="1869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4" name="Freeform 139">
              <a:extLst>
                <a:ext uri="{FF2B5EF4-FFF2-40B4-BE49-F238E27FC236}">
                  <a16:creationId xmlns:a16="http://schemas.microsoft.com/office/drawing/2014/main" id="{1620C5D5-2144-0143-833C-B58610CFF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632" y="6797222"/>
              <a:ext cx="1486339" cy="1938011"/>
            </a:xfrm>
            <a:custGeom>
              <a:avLst/>
              <a:gdLst>
                <a:gd name="T0" fmla="*/ 150 w 2787"/>
                <a:gd name="T1" fmla="*/ 1635 h 3632"/>
                <a:gd name="T2" fmla="*/ 156 w 2787"/>
                <a:gd name="T3" fmla="*/ 1767 h 3632"/>
                <a:gd name="T4" fmla="*/ 48 w 2787"/>
                <a:gd name="T5" fmla="*/ 1743 h 3632"/>
                <a:gd name="T6" fmla="*/ 449 w 2787"/>
                <a:gd name="T7" fmla="*/ 1545 h 3632"/>
                <a:gd name="T8" fmla="*/ 419 w 2787"/>
                <a:gd name="T9" fmla="*/ 1749 h 3632"/>
                <a:gd name="T10" fmla="*/ 246 w 2787"/>
                <a:gd name="T11" fmla="*/ 1731 h 3632"/>
                <a:gd name="T12" fmla="*/ 1684 w 2787"/>
                <a:gd name="T13" fmla="*/ 552 h 3632"/>
                <a:gd name="T14" fmla="*/ 1672 w 2787"/>
                <a:gd name="T15" fmla="*/ 678 h 3632"/>
                <a:gd name="T16" fmla="*/ 168 w 2787"/>
                <a:gd name="T17" fmla="*/ 995 h 3632"/>
                <a:gd name="T18" fmla="*/ 162 w 2787"/>
                <a:gd name="T19" fmla="*/ 1372 h 3632"/>
                <a:gd name="T20" fmla="*/ 311 w 2787"/>
                <a:gd name="T21" fmla="*/ 1462 h 3632"/>
                <a:gd name="T22" fmla="*/ 713 w 2787"/>
                <a:gd name="T23" fmla="*/ 1432 h 3632"/>
                <a:gd name="T24" fmla="*/ 779 w 2787"/>
                <a:gd name="T25" fmla="*/ 1019 h 3632"/>
                <a:gd name="T26" fmla="*/ 725 w 2787"/>
                <a:gd name="T27" fmla="*/ 821 h 3632"/>
                <a:gd name="T28" fmla="*/ 545 w 2787"/>
                <a:gd name="T29" fmla="*/ 630 h 3632"/>
                <a:gd name="T30" fmla="*/ 677 w 2787"/>
                <a:gd name="T31" fmla="*/ 534 h 3632"/>
                <a:gd name="T32" fmla="*/ 893 w 2787"/>
                <a:gd name="T33" fmla="*/ 821 h 3632"/>
                <a:gd name="T34" fmla="*/ 1019 w 2787"/>
                <a:gd name="T35" fmla="*/ 965 h 3632"/>
                <a:gd name="T36" fmla="*/ 1066 w 2787"/>
                <a:gd name="T37" fmla="*/ 1175 h 3632"/>
                <a:gd name="T38" fmla="*/ 941 w 2787"/>
                <a:gd name="T39" fmla="*/ 1390 h 3632"/>
                <a:gd name="T40" fmla="*/ 773 w 2787"/>
                <a:gd name="T41" fmla="*/ 1629 h 3632"/>
                <a:gd name="T42" fmla="*/ 677 w 2787"/>
                <a:gd name="T43" fmla="*/ 1905 h 3632"/>
                <a:gd name="T44" fmla="*/ 557 w 2787"/>
                <a:gd name="T45" fmla="*/ 2127 h 3632"/>
                <a:gd name="T46" fmla="*/ 371 w 2787"/>
                <a:gd name="T47" fmla="*/ 2205 h 3632"/>
                <a:gd name="T48" fmla="*/ 258 w 2787"/>
                <a:gd name="T49" fmla="*/ 2414 h 3632"/>
                <a:gd name="T50" fmla="*/ 311 w 2787"/>
                <a:gd name="T51" fmla="*/ 2684 h 3632"/>
                <a:gd name="T52" fmla="*/ 605 w 2787"/>
                <a:gd name="T53" fmla="*/ 2792 h 3632"/>
                <a:gd name="T54" fmla="*/ 491 w 2787"/>
                <a:gd name="T55" fmla="*/ 2960 h 3632"/>
                <a:gd name="T56" fmla="*/ 395 w 2787"/>
                <a:gd name="T57" fmla="*/ 3181 h 3632"/>
                <a:gd name="T58" fmla="*/ 677 w 2787"/>
                <a:gd name="T59" fmla="*/ 3175 h 3632"/>
                <a:gd name="T60" fmla="*/ 1049 w 2787"/>
                <a:gd name="T61" fmla="*/ 3367 h 3632"/>
                <a:gd name="T62" fmla="*/ 1204 w 2787"/>
                <a:gd name="T63" fmla="*/ 3505 h 3632"/>
                <a:gd name="T64" fmla="*/ 1564 w 2787"/>
                <a:gd name="T65" fmla="*/ 3289 h 3632"/>
                <a:gd name="T66" fmla="*/ 2055 w 2787"/>
                <a:gd name="T67" fmla="*/ 2978 h 3632"/>
                <a:gd name="T68" fmla="*/ 2301 w 2787"/>
                <a:gd name="T69" fmla="*/ 2762 h 3632"/>
                <a:gd name="T70" fmla="*/ 2493 w 2787"/>
                <a:gd name="T71" fmla="*/ 2600 h 3632"/>
                <a:gd name="T72" fmla="*/ 2535 w 2787"/>
                <a:gd name="T73" fmla="*/ 2354 h 3632"/>
                <a:gd name="T74" fmla="*/ 2703 w 2787"/>
                <a:gd name="T75" fmla="*/ 2271 h 3632"/>
                <a:gd name="T76" fmla="*/ 2703 w 2787"/>
                <a:gd name="T77" fmla="*/ 1983 h 3632"/>
                <a:gd name="T78" fmla="*/ 2445 w 2787"/>
                <a:gd name="T79" fmla="*/ 1827 h 3632"/>
                <a:gd name="T80" fmla="*/ 2439 w 2787"/>
                <a:gd name="T81" fmla="*/ 1414 h 3632"/>
                <a:gd name="T82" fmla="*/ 2535 w 2787"/>
                <a:gd name="T83" fmla="*/ 1091 h 3632"/>
                <a:gd name="T84" fmla="*/ 2643 w 2787"/>
                <a:gd name="T85" fmla="*/ 977 h 3632"/>
                <a:gd name="T86" fmla="*/ 2247 w 2787"/>
                <a:gd name="T87" fmla="*/ 714 h 3632"/>
                <a:gd name="T88" fmla="*/ 2079 w 2787"/>
                <a:gd name="T89" fmla="*/ 534 h 3632"/>
                <a:gd name="T90" fmla="*/ 2109 w 2787"/>
                <a:gd name="T91" fmla="*/ 138 h 3632"/>
                <a:gd name="T92" fmla="*/ 1378 w 2787"/>
                <a:gd name="T93" fmla="*/ 216 h 3632"/>
                <a:gd name="T94" fmla="*/ 1390 w 2787"/>
                <a:gd name="T95" fmla="*/ 384 h 3632"/>
                <a:gd name="T96" fmla="*/ 1528 w 2787"/>
                <a:gd name="T97" fmla="*/ 678 h 3632"/>
                <a:gd name="T98" fmla="*/ 1498 w 2787"/>
                <a:gd name="T99" fmla="*/ 762 h 3632"/>
                <a:gd name="T100" fmla="*/ 1414 w 2787"/>
                <a:gd name="T101" fmla="*/ 815 h 3632"/>
                <a:gd name="T102" fmla="*/ 1246 w 2787"/>
                <a:gd name="T103" fmla="*/ 983 h 3632"/>
                <a:gd name="T104" fmla="*/ 1121 w 2787"/>
                <a:gd name="T105" fmla="*/ 815 h 3632"/>
                <a:gd name="T106" fmla="*/ 1042 w 2787"/>
                <a:gd name="T107" fmla="*/ 552 h 3632"/>
                <a:gd name="T108" fmla="*/ 677 w 2787"/>
                <a:gd name="T109" fmla="*/ 534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7" h="3632">
                  <a:moveTo>
                    <a:pt x="48" y="1743"/>
                  </a:moveTo>
                  <a:lnTo>
                    <a:pt x="48" y="1743"/>
                  </a:lnTo>
                  <a:cubicBezTo>
                    <a:pt x="72" y="1725"/>
                    <a:pt x="78" y="1701"/>
                    <a:pt x="90" y="1677"/>
                  </a:cubicBezTo>
                  <a:cubicBezTo>
                    <a:pt x="102" y="1659"/>
                    <a:pt x="132" y="1647"/>
                    <a:pt x="150" y="1635"/>
                  </a:cubicBezTo>
                  <a:cubicBezTo>
                    <a:pt x="162" y="1623"/>
                    <a:pt x="186" y="1629"/>
                    <a:pt x="186" y="1641"/>
                  </a:cubicBezTo>
                  <a:cubicBezTo>
                    <a:pt x="192" y="1653"/>
                    <a:pt x="192" y="1659"/>
                    <a:pt x="192" y="1671"/>
                  </a:cubicBezTo>
                  <a:cubicBezTo>
                    <a:pt x="192" y="1683"/>
                    <a:pt x="198" y="1695"/>
                    <a:pt x="192" y="1707"/>
                  </a:cubicBezTo>
                  <a:cubicBezTo>
                    <a:pt x="186" y="1731"/>
                    <a:pt x="168" y="1749"/>
                    <a:pt x="156" y="1767"/>
                  </a:cubicBezTo>
                  <a:cubicBezTo>
                    <a:pt x="144" y="1803"/>
                    <a:pt x="132" y="1833"/>
                    <a:pt x="90" y="1845"/>
                  </a:cubicBezTo>
                  <a:cubicBezTo>
                    <a:pt x="78" y="1845"/>
                    <a:pt x="66" y="1821"/>
                    <a:pt x="60" y="1809"/>
                  </a:cubicBezTo>
                  <a:cubicBezTo>
                    <a:pt x="48" y="1791"/>
                    <a:pt x="18" y="1785"/>
                    <a:pt x="36" y="1755"/>
                  </a:cubicBezTo>
                  <a:cubicBezTo>
                    <a:pt x="48" y="1743"/>
                    <a:pt x="48" y="1743"/>
                    <a:pt x="48" y="1743"/>
                  </a:cubicBezTo>
                  <a:close/>
                  <a:moveTo>
                    <a:pt x="246" y="1731"/>
                  </a:moveTo>
                  <a:lnTo>
                    <a:pt x="246" y="1731"/>
                  </a:lnTo>
                  <a:cubicBezTo>
                    <a:pt x="317" y="1719"/>
                    <a:pt x="335" y="1695"/>
                    <a:pt x="371" y="1635"/>
                  </a:cubicBezTo>
                  <a:cubicBezTo>
                    <a:pt x="389" y="1605"/>
                    <a:pt x="425" y="1575"/>
                    <a:pt x="449" y="1545"/>
                  </a:cubicBezTo>
                  <a:cubicBezTo>
                    <a:pt x="497" y="1462"/>
                    <a:pt x="527" y="1599"/>
                    <a:pt x="575" y="1617"/>
                  </a:cubicBezTo>
                  <a:cubicBezTo>
                    <a:pt x="641" y="1647"/>
                    <a:pt x="575" y="1701"/>
                    <a:pt x="551" y="1737"/>
                  </a:cubicBezTo>
                  <a:cubicBezTo>
                    <a:pt x="539" y="1761"/>
                    <a:pt x="515" y="1827"/>
                    <a:pt x="473" y="1815"/>
                  </a:cubicBezTo>
                  <a:cubicBezTo>
                    <a:pt x="437" y="1809"/>
                    <a:pt x="443" y="1761"/>
                    <a:pt x="419" y="1749"/>
                  </a:cubicBezTo>
                  <a:cubicBezTo>
                    <a:pt x="377" y="1731"/>
                    <a:pt x="341" y="1767"/>
                    <a:pt x="305" y="1791"/>
                  </a:cubicBezTo>
                  <a:cubicBezTo>
                    <a:pt x="288" y="1803"/>
                    <a:pt x="269" y="1803"/>
                    <a:pt x="251" y="1803"/>
                  </a:cubicBezTo>
                  <a:cubicBezTo>
                    <a:pt x="210" y="1803"/>
                    <a:pt x="227" y="1779"/>
                    <a:pt x="222" y="1755"/>
                  </a:cubicBezTo>
                  <a:cubicBezTo>
                    <a:pt x="246" y="1731"/>
                    <a:pt x="246" y="1731"/>
                    <a:pt x="246" y="1731"/>
                  </a:cubicBezTo>
                  <a:close/>
                  <a:moveTo>
                    <a:pt x="1636" y="660"/>
                  </a:moveTo>
                  <a:lnTo>
                    <a:pt x="1636" y="660"/>
                  </a:lnTo>
                  <a:cubicBezTo>
                    <a:pt x="1642" y="654"/>
                    <a:pt x="1636" y="630"/>
                    <a:pt x="1636" y="618"/>
                  </a:cubicBezTo>
                  <a:cubicBezTo>
                    <a:pt x="1636" y="588"/>
                    <a:pt x="1654" y="558"/>
                    <a:pt x="1684" y="552"/>
                  </a:cubicBezTo>
                  <a:cubicBezTo>
                    <a:pt x="1708" y="552"/>
                    <a:pt x="1720" y="576"/>
                    <a:pt x="1726" y="594"/>
                  </a:cubicBezTo>
                  <a:cubicBezTo>
                    <a:pt x="1732" y="606"/>
                    <a:pt x="1744" y="612"/>
                    <a:pt x="1732" y="630"/>
                  </a:cubicBezTo>
                  <a:cubicBezTo>
                    <a:pt x="1726" y="642"/>
                    <a:pt x="1708" y="642"/>
                    <a:pt x="1702" y="648"/>
                  </a:cubicBezTo>
                  <a:cubicBezTo>
                    <a:pt x="1690" y="660"/>
                    <a:pt x="1678" y="666"/>
                    <a:pt x="1672" y="678"/>
                  </a:cubicBezTo>
                  <a:cubicBezTo>
                    <a:pt x="1666" y="684"/>
                    <a:pt x="1660" y="684"/>
                    <a:pt x="1654" y="690"/>
                  </a:cubicBezTo>
                  <a:cubicBezTo>
                    <a:pt x="1648" y="690"/>
                    <a:pt x="1630" y="684"/>
                    <a:pt x="1636" y="678"/>
                  </a:cubicBezTo>
                  <a:cubicBezTo>
                    <a:pt x="1636" y="660"/>
                    <a:pt x="1636" y="660"/>
                    <a:pt x="1636" y="660"/>
                  </a:cubicBezTo>
                  <a:close/>
                  <a:moveTo>
                    <a:pt x="168" y="995"/>
                  </a:moveTo>
                  <a:lnTo>
                    <a:pt x="168" y="995"/>
                  </a:lnTo>
                  <a:cubicBezTo>
                    <a:pt x="0" y="1157"/>
                    <a:pt x="0" y="1157"/>
                    <a:pt x="0" y="1157"/>
                  </a:cubicBezTo>
                  <a:cubicBezTo>
                    <a:pt x="174" y="1336"/>
                    <a:pt x="174" y="1336"/>
                    <a:pt x="174" y="1336"/>
                  </a:cubicBezTo>
                  <a:cubicBezTo>
                    <a:pt x="192" y="1360"/>
                    <a:pt x="162" y="1348"/>
                    <a:pt x="162" y="1372"/>
                  </a:cubicBezTo>
                  <a:cubicBezTo>
                    <a:pt x="162" y="1390"/>
                    <a:pt x="192" y="1378"/>
                    <a:pt x="198" y="1384"/>
                  </a:cubicBezTo>
                  <a:cubicBezTo>
                    <a:pt x="204" y="1384"/>
                    <a:pt x="216" y="1408"/>
                    <a:pt x="216" y="1414"/>
                  </a:cubicBezTo>
                  <a:cubicBezTo>
                    <a:pt x="227" y="1432"/>
                    <a:pt x="258" y="1408"/>
                    <a:pt x="275" y="1426"/>
                  </a:cubicBezTo>
                  <a:cubicBezTo>
                    <a:pt x="293" y="1432"/>
                    <a:pt x="299" y="1450"/>
                    <a:pt x="311" y="1462"/>
                  </a:cubicBezTo>
                  <a:cubicBezTo>
                    <a:pt x="341" y="1486"/>
                    <a:pt x="371" y="1480"/>
                    <a:pt x="407" y="1473"/>
                  </a:cubicBezTo>
                  <a:cubicBezTo>
                    <a:pt x="437" y="1462"/>
                    <a:pt x="449" y="1444"/>
                    <a:pt x="479" y="1426"/>
                  </a:cubicBezTo>
                  <a:cubicBezTo>
                    <a:pt x="509" y="1402"/>
                    <a:pt x="527" y="1450"/>
                    <a:pt x="569" y="1462"/>
                  </a:cubicBezTo>
                  <a:cubicBezTo>
                    <a:pt x="623" y="1480"/>
                    <a:pt x="665" y="1480"/>
                    <a:pt x="713" y="1432"/>
                  </a:cubicBezTo>
                  <a:cubicBezTo>
                    <a:pt x="749" y="1396"/>
                    <a:pt x="821" y="1342"/>
                    <a:pt x="821" y="1282"/>
                  </a:cubicBezTo>
                  <a:cubicBezTo>
                    <a:pt x="803" y="1270"/>
                    <a:pt x="767" y="1294"/>
                    <a:pt x="749" y="1300"/>
                  </a:cubicBezTo>
                  <a:cubicBezTo>
                    <a:pt x="713" y="1306"/>
                    <a:pt x="725" y="1210"/>
                    <a:pt x="713" y="1181"/>
                  </a:cubicBezTo>
                  <a:cubicBezTo>
                    <a:pt x="695" y="1121"/>
                    <a:pt x="743" y="1067"/>
                    <a:pt x="779" y="1019"/>
                  </a:cubicBezTo>
                  <a:cubicBezTo>
                    <a:pt x="815" y="989"/>
                    <a:pt x="827" y="911"/>
                    <a:pt x="755" y="923"/>
                  </a:cubicBezTo>
                  <a:cubicBezTo>
                    <a:pt x="731" y="929"/>
                    <a:pt x="689" y="947"/>
                    <a:pt x="665" y="917"/>
                  </a:cubicBezTo>
                  <a:cubicBezTo>
                    <a:pt x="647" y="893"/>
                    <a:pt x="731" y="893"/>
                    <a:pt x="743" y="887"/>
                  </a:cubicBezTo>
                  <a:cubicBezTo>
                    <a:pt x="779" y="869"/>
                    <a:pt x="761" y="827"/>
                    <a:pt x="725" y="821"/>
                  </a:cubicBezTo>
                  <a:cubicBezTo>
                    <a:pt x="713" y="815"/>
                    <a:pt x="683" y="803"/>
                    <a:pt x="671" y="791"/>
                  </a:cubicBezTo>
                  <a:cubicBezTo>
                    <a:pt x="641" y="773"/>
                    <a:pt x="635" y="749"/>
                    <a:pt x="611" y="725"/>
                  </a:cubicBezTo>
                  <a:cubicBezTo>
                    <a:pt x="545" y="630"/>
                    <a:pt x="545" y="630"/>
                    <a:pt x="545" y="630"/>
                  </a:cubicBezTo>
                  <a:lnTo>
                    <a:pt x="545" y="630"/>
                  </a:lnTo>
                  <a:cubicBezTo>
                    <a:pt x="168" y="995"/>
                    <a:pt x="168" y="995"/>
                    <a:pt x="168" y="995"/>
                  </a:cubicBezTo>
                  <a:close/>
                  <a:moveTo>
                    <a:pt x="677" y="534"/>
                  </a:moveTo>
                  <a:lnTo>
                    <a:pt x="677" y="534"/>
                  </a:lnTo>
                  <a:lnTo>
                    <a:pt x="677" y="534"/>
                  </a:lnTo>
                  <a:cubicBezTo>
                    <a:pt x="815" y="702"/>
                    <a:pt x="815" y="702"/>
                    <a:pt x="815" y="702"/>
                  </a:cubicBezTo>
                  <a:cubicBezTo>
                    <a:pt x="803" y="714"/>
                    <a:pt x="797" y="744"/>
                    <a:pt x="809" y="755"/>
                  </a:cubicBezTo>
                  <a:cubicBezTo>
                    <a:pt x="815" y="767"/>
                    <a:pt x="839" y="762"/>
                    <a:pt x="851" y="767"/>
                  </a:cubicBezTo>
                  <a:cubicBezTo>
                    <a:pt x="881" y="786"/>
                    <a:pt x="881" y="797"/>
                    <a:pt x="893" y="821"/>
                  </a:cubicBezTo>
                  <a:cubicBezTo>
                    <a:pt x="899" y="833"/>
                    <a:pt x="929" y="851"/>
                    <a:pt x="935" y="845"/>
                  </a:cubicBezTo>
                  <a:cubicBezTo>
                    <a:pt x="959" y="827"/>
                    <a:pt x="941" y="767"/>
                    <a:pt x="995" y="786"/>
                  </a:cubicBezTo>
                  <a:cubicBezTo>
                    <a:pt x="1019" y="791"/>
                    <a:pt x="1042" y="809"/>
                    <a:pt x="1061" y="827"/>
                  </a:cubicBezTo>
                  <a:cubicBezTo>
                    <a:pt x="1079" y="863"/>
                    <a:pt x="1031" y="929"/>
                    <a:pt x="1019" y="965"/>
                  </a:cubicBezTo>
                  <a:cubicBezTo>
                    <a:pt x="1019" y="989"/>
                    <a:pt x="1007" y="1013"/>
                    <a:pt x="1019" y="1037"/>
                  </a:cubicBezTo>
                  <a:cubicBezTo>
                    <a:pt x="1031" y="1061"/>
                    <a:pt x="1061" y="1007"/>
                    <a:pt x="1084" y="1013"/>
                  </a:cubicBezTo>
                  <a:cubicBezTo>
                    <a:pt x="1090" y="1043"/>
                    <a:pt x="1037" y="1055"/>
                    <a:pt x="1066" y="1091"/>
                  </a:cubicBezTo>
                  <a:cubicBezTo>
                    <a:pt x="1090" y="1121"/>
                    <a:pt x="1103" y="1145"/>
                    <a:pt x="1066" y="1175"/>
                  </a:cubicBezTo>
                  <a:cubicBezTo>
                    <a:pt x="1055" y="1222"/>
                    <a:pt x="1007" y="1181"/>
                    <a:pt x="995" y="1157"/>
                  </a:cubicBezTo>
                  <a:cubicBezTo>
                    <a:pt x="977" y="1157"/>
                    <a:pt x="923" y="1222"/>
                    <a:pt x="935" y="1252"/>
                  </a:cubicBezTo>
                  <a:cubicBezTo>
                    <a:pt x="947" y="1276"/>
                    <a:pt x="983" y="1300"/>
                    <a:pt x="959" y="1330"/>
                  </a:cubicBezTo>
                  <a:cubicBezTo>
                    <a:pt x="941" y="1348"/>
                    <a:pt x="941" y="1360"/>
                    <a:pt x="941" y="1390"/>
                  </a:cubicBezTo>
                  <a:cubicBezTo>
                    <a:pt x="935" y="1408"/>
                    <a:pt x="911" y="1426"/>
                    <a:pt x="893" y="1426"/>
                  </a:cubicBezTo>
                  <a:cubicBezTo>
                    <a:pt x="863" y="1438"/>
                    <a:pt x="845" y="1462"/>
                    <a:pt x="839" y="1492"/>
                  </a:cubicBezTo>
                  <a:cubicBezTo>
                    <a:pt x="833" y="1521"/>
                    <a:pt x="809" y="1533"/>
                    <a:pt x="791" y="1552"/>
                  </a:cubicBezTo>
                  <a:cubicBezTo>
                    <a:pt x="767" y="1563"/>
                    <a:pt x="701" y="1629"/>
                    <a:pt x="773" y="1629"/>
                  </a:cubicBezTo>
                  <a:cubicBezTo>
                    <a:pt x="803" y="1629"/>
                    <a:pt x="839" y="1605"/>
                    <a:pt x="845" y="1647"/>
                  </a:cubicBezTo>
                  <a:cubicBezTo>
                    <a:pt x="851" y="1719"/>
                    <a:pt x="863" y="1737"/>
                    <a:pt x="809" y="1779"/>
                  </a:cubicBezTo>
                  <a:cubicBezTo>
                    <a:pt x="791" y="1791"/>
                    <a:pt x="779" y="1809"/>
                    <a:pt x="761" y="1827"/>
                  </a:cubicBezTo>
                  <a:cubicBezTo>
                    <a:pt x="677" y="1905"/>
                    <a:pt x="677" y="1905"/>
                    <a:pt x="677" y="1905"/>
                  </a:cubicBezTo>
                  <a:cubicBezTo>
                    <a:pt x="653" y="1929"/>
                    <a:pt x="665" y="1941"/>
                    <a:pt x="665" y="1971"/>
                  </a:cubicBezTo>
                  <a:cubicBezTo>
                    <a:pt x="665" y="1977"/>
                    <a:pt x="611" y="2049"/>
                    <a:pt x="599" y="2055"/>
                  </a:cubicBezTo>
                  <a:cubicBezTo>
                    <a:pt x="557" y="2067"/>
                    <a:pt x="503" y="2037"/>
                    <a:pt x="539" y="2109"/>
                  </a:cubicBezTo>
                  <a:cubicBezTo>
                    <a:pt x="545" y="2115"/>
                    <a:pt x="557" y="2121"/>
                    <a:pt x="557" y="2127"/>
                  </a:cubicBezTo>
                  <a:cubicBezTo>
                    <a:pt x="557" y="2139"/>
                    <a:pt x="545" y="2145"/>
                    <a:pt x="545" y="2163"/>
                  </a:cubicBezTo>
                  <a:cubicBezTo>
                    <a:pt x="539" y="2187"/>
                    <a:pt x="551" y="2217"/>
                    <a:pt x="515" y="2223"/>
                  </a:cubicBezTo>
                  <a:cubicBezTo>
                    <a:pt x="479" y="2235"/>
                    <a:pt x="473" y="2247"/>
                    <a:pt x="443" y="2217"/>
                  </a:cubicBezTo>
                  <a:cubicBezTo>
                    <a:pt x="425" y="2199"/>
                    <a:pt x="389" y="2199"/>
                    <a:pt x="371" y="2205"/>
                  </a:cubicBezTo>
                  <a:cubicBezTo>
                    <a:pt x="330" y="2223"/>
                    <a:pt x="377" y="2295"/>
                    <a:pt x="323" y="2282"/>
                  </a:cubicBezTo>
                  <a:cubicBezTo>
                    <a:pt x="305" y="2282"/>
                    <a:pt x="264" y="2253"/>
                    <a:pt x="258" y="2288"/>
                  </a:cubicBezTo>
                  <a:cubicBezTo>
                    <a:pt x="258" y="2306"/>
                    <a:pt x="275" y="2306"/>
                    <a:pt x="258" y="2330"/>
                  </a:cubicBezTo>
                  <a:cubicBezTo>
                    <a:pt x="233" y="2360"/>
                    <a:pt x="233" y="2378"/>
                    <a:pt x="258" y="2414"/>
                  </a:cubicBezTo>
                  <a:cubicBezTo>
                    <a:pt x="269" y="2426"/>
                    <a:pt x="282" y="2528"/>
                    <a:pt x="269" y="2540"/>
                  </a:cubicBezTo>
                  <a:cubicBezTo>
                    <a:pt x="258" y="2582"/>
                    <a:pt x="275" y="2660"/>
                    <a:pt x="251" y="2696"/>
                  </a:cubicBezTo>
                  <a:cubicBezTo>
                    <a:pt x="246" y="2702"/>
                    <a:pt x="227" y="2756"/>
                    <a:pt x="258" y="2744"/>
                  </a:cubicBezTo>
                  <a:cubicBezTo>
                    <a:pt x="293" y="2726"/>
                    <a:pt x="282" y="2714"/>
                    <a:pt x="311" y="2684"/>
                  </a:cubicBezTo>
                  <a:cubicBezTo>
                    <a:pt x="341" y="2660"/>
                    <a:pt x="347" y="2780"/>
                    <a:pt x="377" y="2756"/>
                  </a:cubicBezTo>
                  <a:cubicBezTo>
                    <a:pt x="413" y="2732"/>
                    <a:pt x="437" y="2666"/>
                    <a:pt x="485" y="2702"/>
                  </a:cubicBezTo>
                  <a:cubicBezTo>
                    <a:pt x="539" y="2732"/>
                    <a:pt x="539" y="2732"/>
                    <a:pt x="539" y="2732"/>
                  </a:cubicBezTo>
                  <a:cubicBezTo>
                    <a:pt x="563" y="2750"/>
                    <a:pt x="551" y="2804"/>
                    <a:pt x="605" y="2792"/>
                  </a:cubicBezTo>
                  <a:cubicBezTo>
                    <a:pt x="623" y="2786"/>
                    <a:pt x="659" y="2756"/>
                    <a:pt x="665" y="2780"/>
                  </a:cubicBezTo>
                  <a:cubicBezTo>
                    <a:pt x="671" y="2786"/>
                    <a:pt x="701" y="2822"/>
                    <a:pt x="689" y="2834"/>
                  </a:cubicBezTo>
                  <a:cubicBezTo>
                    <a:pt x="635" y="2858"/>
                    <a:pt x="611" y="2870"/>
                    <a:pt x="587" y="2918"/>
                  </a:cubicBezTo>
                  <a:cubicBezTo>
                    <a:pt x="557" y="2978"/>
                    <a:pt x="527" y="2930"/>
                    <a:pt x="491" y="2960"/>
                  </a:cubicBezTo>
                  <a:cubicBezTo>
                    <a:pt x="473" y="2972"/>
                    <a:pt x="455" y="2984"/>
                    <a:pt x="437" y="2984"/>
                  </a:cubicBezTo>
                  <a:cubicBezTo>
                    <a:pt x="389" y="2996"/>
                    <a:pt x="383" y="2912"/>
                    <a:pt x="347" y="2972"/>
                  </a:cubicBezTo>
                  <a:cubicBezTo>
                    <a:pt x="323" y="3014"/>
                    <a:pt x="299" y="3055"/>
                    <a:pt x="317" y="3097"/>
                  </a:cubicBezTo>
                  <a:cubicBezTo>
                    <a:pt x="347" y="3133"/>
                    <a:pt x="377" y="3127"/>
                    <a:pt x="395" y="3181"/>
                  </a:cubicBezTo>
                  <a:cubicBezTo>
                    <a:pt x="401" y="3211"/>
                    <a:pt x="425" y="3211"/>
                    <a:pt x="449" y="3235"/>
                  </a:cubicBezTo>
                  <a:cubicBezTo>
                    <a:pt x="527" y="3349"/>
                    <a:pt x="617" y="3103"/>
                    <a:pt x="677" y="3103"/>
                  </a:cubicBezTo>
                  <a:lnTo>
                    <a:pt x="677" y="3103"/>
                  </a:lnTo>
                  <a:cubicBezTo>
                    <a:pt x="677" y="3115"/>
                    <a:pt x="671" y="3169"/>
                    <a:pt x="677" y="3175"/>
                  </a:cubicBezTo>
                  <a:cubicBezTo>
                    <a:pt x="683" y="3175"/>
                    <a:pt x="683" y="3175"/>
                    <a:pt x="683" y="3175"/>
                  </a:cubicBezTo>
                  <a:cubicBezTo>
                    <a:pt x="731" y="3121"/>
                    <a:pt x="767" y="3163"/>
                    <a:pt x="815" y="3193"/>
                  </a:cubicBezTo>
                  <a:cubicBezTo>
                    <a:pt x="869" y="3229"/>
                    <a:pt x="995" y="3187"/>
                    <a:pt x="1001" y="3283"/>
                  </a:cubicBezTo>
                  <a:cubicBezTo>
                    <a:pt x="1001" y="3325"/>
                    <a:pt x="1049" y="3355"/>
                    <a:pt x="1049" y="3367"/>
                  </a:cubicBezTo>
                  <a:cubicBezTo>
                    <a:pt x="1049" y="3403"/>
                    <a:pt x="1007" y="3451"/>
                    <a:pt x="1049" y="3487"/>
                  </a:cubicBezTo>
                  <a:cubicBezTo>
                    <a:pt x="1097" y="3511"/>
                    <a:pt x="1084" y="3541"/>
                    <a:pt x="1061" y="3583"/>
                  </a:cubicBezTo>
                  <a:cubicBezTo>
                    <a:pt x="1037" y="3631"/>
                    <a:pt x="1084" y="3619"/>
                    <a:pt x="1108" y="3595"/>
                  </a:cubicBezTo>
                  <a:cubicBezTo>
                    <a:pt x="1138" y="3559"/>
                    <a:pt x="1216" y="3565"/>
                    <a:pt x="1204" y="3505"/>
                  </a:cubicBezTo>
                  <a:cubicBezTo>
                    <a:pt x="1192" y="3451"/>
                    <a:pt x="1282" y="3379"/>
                    <a:pt x="1318" y="3355"/>
                  </a:cubicBezTo>
                  <a:cubicBezTo>
                    <a:pt x="1354" y="3331"/>
                    <a:pt x="1354" y="3307"/>
                    <a:pt x="1378" y="3283"/>
                  </a:cubicBezTo>
                  <a:cubicBezTo>
                    <a:pt x="1384" y="3271"/>
                    <a:pt x="1420" y="3301"/>
                    <a:pt x="1432" y="3301"/>
                  </a:cubicBezTo>
                  <a:cubicBezTo>
                    <a:pt x="1564" y="3289"/>
                    <a:pt x="1564" y="3289"/>
                    <a:pt x="1564" y="3289"/>
                  </a:cubicBezTo>
                  <a:cubicBezTo>
                    <a:pt x="1630" y="3289"/>
                    <a:pt x="1720" y="3181"/>
                    <a:pt x="1732" y="3115"/>
                  </a:cubicBezTo>
                  <a:cubicBezTo>
                    <a:pt x="1744" y="3002"/>
                    <a:pt x="1768" y="3068"/>
                    <a:pt x="1834" y="3031"/>
                  </a:cubicBezTo>
                  <a:cubicBezTo>
                    <a:pt x="1894" y="2996"/>
                    <a:pt x="1953" y="2858"/>
                    <a:pt x="1989" y="2984"/>
                  </a:cubicBezTo>
                  <a:cubicBezTo>
                    <a:pt x="2001" y="3020"/>
                    <a:pt x="2037" y="2996"/>
                    <a:pt x="2055" y="2978"/>
                  </a:cubicBezTo>
                  <a:cubicBezTo>
                    <a:pt x="2085" y="2930"/>
                    <a:pt x="2097" y="2918"/>
                    <a:pt x="2139" y="2882"/>
                  </a:cubicBezTo>
                  <a:lnTo>
                    <a:pt x="2139" y="2882"/>
                  </a:lnTo>
                  <a:cubicBezTo>
                    <a:pt x="2211" y="2852"/>
                    <a:pt x="2211" y="2852"/>
                    <a:pt x="2211" y="2852"/>
                  </a:cubicBezTo>
                  <a:cubicBezTo>
                    <a:pt x="2247" y="2822"/>
                    <a:pt x="2277" y="2792"/>
                    <a:pt x="2301" y="2762"/>
                  </a:cubicBezTo>
                  <a:cubicBezTo>
                    <a:pt x="2313" y="2750"/>
                    <a:pt x="2349" y="2678"/>
                    <a:pt x="2367" y="2690"/>
                  </a:cubicBezTo>
                  <a:cubicBezTo>
                    <a:pt x="2385" y="2702"/>
                    <a:pt x="2403" y="2732"/>
                    <a:pt x="2433" y="2726"/>
                  </a:cubicBezTo>
                  <a:cubicBezTo>
                    <a:pt x="2445" y="2720"/>
                    <a:pt x="2457" y="2660"/>
                    <a:pt x="2487" y="2648"/>
                  </a:cubicBezTo>
                  <a:cubicBezTo>
                    <a:pt x="2505" y="2636"/>
                    <a:pt x="2499" y="2618"/>
                    <a:pt x="2493" y="2600"/>
                  </a:cubicBezTo>
                  <a:cubicBezTo>
                    <a:pt x="2493" y="2558"/>
                    <a:pt x="2493" y="2534"/>
                    <a:pt x="2505" y="2492"/>
                  </a:cubicBezTo>
                  <a:cubicBezTo>
                    <a:pt x="2505" y="2456"/>
                    <a:pt x="2463" y="2456"/>
                    <a:pt x="2463" y="2420"/>
                  </a:cubicBezTo>
                  <a:cubicBezTo>
                    <a:pt x="2463" y="2408"/>
                    <a:pt x="2469" y="2384"/>
                    <a:pt x="2469" y="2366"/>
                  </a:cubicBezTo>
                  <a:cubicBezTo>
                    <a:pt x="2475" y="2348"/>
                    <a:pt x="2523" y="2354"/>
                    <a:pt x="2535" y="2354"/>
                  </a:cubicBezTo>
                  <a:cubicBezTo>
                    <a:pt x="2595" y="2330"/>
                    <a:pt x="2511" y="2264"/>
                    <a:pt x="2517" y="2253"/>
                  </a:cubicBezTo>
                  <a:cubicBezTo>
                    <a:pt x="2517" y="2229"/>
                    <a:pt x="2613" y="2264"/>
                    <a:pt x="2631" y="2264"/>
                  </a:cubicBezTo>
                  <a:cubicBezTo>
                    <a:pt x="2649" y="2264"/>
                    <a:pt x="2649" y="2312"/>
                    <a:pt x="2667" y="2330"/>
                  </a:cubicBezTo>
                  <a:cubicBezTo>
                    <a:pt x="2696" y="2348"/>
                    <a:pt x="2696" y="2277"/>
                    <a:pt x="2703" y="2271"/>
                  </a:cubicBezTo>
                  <a:cubicBezTo>
                    <a:pt x="2714" y="2253"/>
                    <a:pt x="2732" y="2247"/>
                    <a:pt x="2744" y="2229"/>
                  </a:cubicBezTo>
                  <a:cubicBezTo>
                    <a:pt x="2756" y="2223"/>
                    <a:pt x="2727" y="2199"/>
                    <a:pt x="2720" y="2187"/>
                  </a:cubicBezTo>
                  <a:cubicBezTo>
                    <a:pt x="2720" y="2145"/>
                    <a:pt x="2738" y="2079"/>
                    <a:pt x="2756" y="2043"/>
                  </a:cubicBezTo>
                  <a:cubicBezTo>
                    <a:pt x="2786" y="1983"/>
                    <a:pt x="2720" y="2019"/>
                    <a:pt x="2703" y="1983"/>
                  </a:cubicBezTo>
                  <a:cubicBezTo>
                    <a:pt x="2690" y="1959"/>
                    <a:pt x="2672" y="1971"/>
                    <a:pt x="2643" y="1965"/>
                  </a:cubicBezTo>
                  <a:cubicBezTo>
                    <a:pt x="2619" y="1959"/>
                    <a:pt x="2649" y="1899"/>
                    <a:pt x="2643" y="1881"/>
                  </a:cubicBezTo>
                  <a:cubicBezTo>
                    <a:pt x="2631" y="1857"/>
                    <a:pt x="2529" y="1851"/>
                    <a:pt x="2505" y="1851"/>
                  </a:cubicBezTo>
                  <a:cubicBezTo>
                    <a:pt x="2457" y="1851"/>
                    <a:pt x="2469" y="1869"/>
                    <a:pt x="2445" y="1827"/>
                  </a:cubicBezTo>
                  <a:cubicBezTo>
                    <a:pt x="2427" y="1809"/>
                    <a:pt x="2421" y="1773"/>
                    <a:pt x="2409" y="1749"/>
                  </a:cubicBezTo>
                  <a:cubicBezTo>
                    <a:pt x="2385" y="1707"/>
                    <a:pt x="2421" y="1695"/>
                    <a:pt x="2433" y="1665"/>
                  </a:cubicBezTo>
                  <a:cubicBezTo>
                    <a:pt x="2439" y="1593"/>
                    <a:pt x="2439" y="1575"/>
                    <a:pt x="2397" y="1521"/>
                  </a:cubicBezTo>
                  <a:cubicBezTo>
                    <a:pt x="2367" y="1480"/>
                    <a:pt x="2433" y="1450"/>
                    <a:pt x="2439" y="1414"/>
                  </a:cubicBezTo>
                  <a:cubicBezTo>
                    <a:pt x="2457" y="1318"/>
                    <a:pt x="2457" y="1318"/>
                    <a:pt x="2457" y="1318"/>
                  </a:cubicBezTo>
                  <a:cubicBezTo>
                    <a:pt x="2463" y="1270"/>
                    <a:pt x="2499" y="1246"/>
                    <a:pt x="2511" y="1204"/>
                  </a:cubicBezTo>
                  <a:cubicBezTo>
                    <a:pt x="2517" y="1187"/>
                    <a:pt x="2505" y="1175"/>
                    <a:pt x="2529" y="1157"/>
                  </a:cubicBezTo>
                  <a:cubicBezTo>
                    <a:pt x="2559" y="1133"/>
                    <a:pt x="2559" y="1127"/>
                    <a:pt x="2535" y="1091"/>
                  </a:cubicBezTo>
                  <a:cubicBezTo>
                    <a:pt x="2517" y="1049"/>
                    <a:pt x="2415" y="1037"/>
                    <a:pt x="2445" y="1001"/>
                  </a:cubicBezTo>
                  <a:cubicBezTo>
                    <a:pt x="2463" y="977"/>
                    <a:pt x="2505" y="947"/>
                    <a:pt x="2535" y="953"/>
                  </a:cubicBezTo>
                  <a:cubicBezTo>
                    <a:pt x="2559" y="953"/>
                    <a:pt x="2529" y="995"/>
                    <a:pt x="2547" y="1007"/>
                  </a:cubicBezTo>
                  <a:cubicBezTo>
                    <a:pt x="2589" y="1025"/>
                    <a:pt x="2619" y="1007"/>
                    <a:pt x="2643" y="977"/>
                  </a:cubicBezTo>
                  <a:cubicBezTo>
                    <a:pt x="2685" y="917"/>
                    <a:pt x="2667" y="881"/>
                    <a:pt x="2661" y="821"/>
                  </a:cubicBezTo>
                  <a:cubicBezTo>
                    <a:pt x="2643" y="720"/>
                    <a:pt x="2541" y="773"/>
                    <a:pt x="2469" y="744"/>
                  </a:cubicBezTo>
                  <a:cubicBezTo>
                    <a:pt x="2403" y="714"/>
                    <a:pt x="2373" y="749"/>
                    <a:pt x="2319" y="738"/>
                  </a:cubicBezTo>
                  <a:cubicBezTo>
                    <a:pt x="2295" y="738"/>
                    <a:pt x="2277" y="714"/>
                    <a:pt x="2247" y="714"/>
                  </a:cubicBezTo>
                  <a:cubicBezTo>
                    <a:pt x="2217" y="707"/>
                    <a:pt x="2187" y="720"/>
                    <a:pt x="2163" y="696"/>
                  </a:cubicBezTo>
                  <a:cubicBezTo>
                    <a:pt x="2109" y="648"/>
                    <a:pt x="2007" y="731"/>
                    <a:pt x="2007" y="660"/>
                  </a:cubicBezTo>
                  <a:cubicBezTo>
                    <a:pt x="2007" y="642"/>
                    <a:pt x="2013" y="612"/>
                    <a:pt x="2019" y="594"/>
                  </a:cubicBezTo>
                  <a:cubicBezTo>
                    <a:pt x="1995" y="564"/>
                    <a:pt x="2037" y="510"/>
                    <a:pt x="2079" y="534"/>
                  </a:cubicBezTo>
                  <a:cubicBezTo>
                    <a:pt x="2139" y="558"/>
                    <a:pt x="2127" y="462"/>
                    <a:pt x="2127" y="444"/>
                  </a:cubicBezTo>
                  <a:cubicBezTo>
                    <a:pt x="2103" y="426"/>
                    <a:pt x="1965" y="510"/>
                    <a:pt x="2025" y="408"/>
                  </a:cubicBezTo>
                  <a:cubicBezTo>
                    <a:pt x="2067" y="336"/>
                    <a:pt x="1965" y="312"/>
                    <a:pt x="2055" y="246"/>
                  </a:cubicBezTo>
                  <a:cubicBezTo>
                    <a:pt x="2085" y="222"/>
                    <a:pt x="2121" y="180"/>
                    <a:pt x="2109" y="138"/>
                  </a:cubicBezTo>
                  <a:cubicBezTo>
                    <a:pt x="2097" y="114"/>
                    <a:pt x="2079" y="19"/>
                    <a:pt x="2061" y="0"/>
                  </a:cubicBezTo>
                  <a:cubicBezTo>
                    <a:pt x="2007" y="0"/>
                    <a:pt x="1899" y="96"/>
                    <a:pt x="1846" y="120"/>
                  </a:cubicBezTo>
                  <a:cubicBezTo>
                    <a:pt x="1756" y="162"/>
                    <a:pt x="1672" y="180"/>
                    <a:pt x="1570" y="192"/>
                  </a:cubicBezTo>
                  <a:cubicBezTo>
                    <a:pt x="1516" y="198"/>
                    <a:pt x="1426" y="198"/>
                    <a:pt x="1378" y="216"/>
                  </a:cubicBezTo>
                  <a:lnTo>
                    <a:pt x="1378" y="216"/>
                  </a:lnTo>
                  <a:cubicBezTo>
                    <a:pt x="1384" y="282"/>
                    <a:pt x="1384" y="282"/>
                    <a:pt x="1384" y="282"/>
                  </a:cubicBezTo>
                  <a:cubicBezTo>
                    <a:pt x="1384" y="294"/>
                    <a:pt x="1390" y="294"/>
                    <a:pt x="1384" y="306"/>
                  </a:cubicBezTo>
                  <a:cubicBezTo>
                    <a:pt x="1372" y="330"/>
                    <a:pt x="1384" y="360"/>
                    <a:pt x="1390" y="384"/>
                  </a:cubicBezTo>
                  <a:cubicBezTo>
                    <a:pt x="1390" y="390"/>
                    <a:pt x="1384" y="402"/>
                    <a:pt x="1378" y="414"/>
                  </a:cubicBezTo>
                  <a:cubicBezTo>
                    <a:pt x="1372" y="426"/>
                    <a:pt x="1372" y="444"/>
                    <a:pt x="1372" y="462"/>
                  </a:cubicBezTo>
                  <a:cubicBezTo>
                    <a:pt x="1528" y="678"/>
                    <a:pt x="1528" y="678"/>
                    <a:pt x="1528" y="678"/>
                  </a:cubicBezTo>
                  <a:lnTo>
                    <a:pt x="1528" y="678"/>
                  </a:lnTo>
                  <a:cubicBezTo>
                    <a:pt x="1546" y="684"/>
                    <a:pt x="1546" y="684"/>
                    <a:pt x="1546" y="684"/>
                  </a:cubicBezTo>
                  <a:cubicBezTo>
                    <a:pt x="1558" y="690"/>
                    <a:pt x="1558" y="702"/>
                    <a:pt x="1552" y="714"/>
                  </a:cubicBezTo>
                  <a:cubicBezTo>
                    <a:pt x="1552" y="725"/>
                    <a:pt x="1534" y="738"/>
                    <a:pt x="1522" y="744"/>
                  </a:cubicBezTo>
                  <a:cubicBezTo>
                    <a:pt x="1522" y="749"/>
                    <a:pt x="1510" y="762"/>
                    <a:pt x="1498" y="762"/>
                  </a:cubicBezTo>
                  <a:cubicBezTo>
                    <a:pt x="1486" y="755"/>
                    <a:pt x="1486" y="738"/>
                    <a:pt x="1492" y="725"/>
                  </a:cubicBezTo>
                  <a:lnTo>
                    <a:pt x="1492" y="725"/>
                  </a:lnTo>
                  <a:cubicBezTo>
                    <a:pt x="1462" y="725"/>
                    <a:pt x="1462" y="725"/>
                    <a:pt x="1462" y="725"/>
                  </a:cubicBezTo>
                  <a:cubicBezTo>
                    <a:pt x="1432" y="725"/>
                    <a:pt x="1438" y="797"/>
                    <a:pt x="1414" y="815"/>
                  </a:cubicBezTo>
                  <a:cubicBezTo>
                    <a:pt x="1414" y="821"/>
                    <a:pt x="1390" y="827"/>
                    <a:pt x="1396" y="839"/>
                  </a:cubicBezTo>
                  <a:cubicBezTo>
                    <a:pt x="1444" y="881"/>
                    <a:pt x="1402" y="899"/>
                    <a:pt x="1378" y="935"/>
                  </a:cubicBezTo>
                  <a:cubicBezTo>
                    <a:pt x="1354" y="965"/>
                    <a:pt x="1330" y="1013"/>
                    <a:pt x="1300" y="1037"/>
                  </a:cubicBezTo>
                  <a:cubicBezTo>
                    <a:pt x="1276" y="1067"/>
                    <a:pt x="1246" y="1007"/>
                    <a:pt x="1246" y="983"/>
                  </a:cubicBezTo>
                  <a:cubicBezTo>
                    <a:pt x="1252" y="971"/>
                    <a:pt x="1282" y="941"/>
                    <a:pt x="1276" y="935"/>
                  </a:cubicBezTo>
                  <a:cubicBezTo>
                    <a:pt x="1270" y="917"/>
                    <a:pt x="1246" y="911"/>
                    <a:pt x="1258" y="887"/>
                  </a:cubicBezTo>
                  <a:cubicBezTo>
                    <a:pt x="1282" y="857"/>
                    <a:pt x="1276" y="845"/>
                    <a:pt x="1234" y="833"/>
                  </a:cubicBezTo>
                  <a:cubicBezTo>
                    <a:pt x="1198" y="827"/>
                    <a:pt x="1138" y="851"/>
                    <a:pt x="1121" y="815"/>
                  </a:cubicBezTo>
                  <a:cubicBezTo>
                    <a:pt x="1114" y="803"/>
                    <a:pt x="1108" y="791"/>
                    <a:pt x="1126" y="786"/>
                  </a:cubicBezTo>
                  <a:cubicBezTo>
                    <a:pt x="1174" y="767"/>
                    <a:pt x="1121" y="720"/>
                    <a:pt x="1103" y="707"/>
                  </a:cubicBezTo>
                  <a:cubicBezTo>
                    <a:pt x="1084" y="696"/>
                    <a:pt x="1037" y="636"/>
                    <a:pt x="1042" y="612"/>
                  </a:cubicBezTo>
                  <a:cubicBezTo>
                    <a:pt x="1055" y="588"/>
                    <a:pt x="1073" y="564"/>
                    <a:pt x="1042" y="552"/>
                  </a:cubicBezTo>
                  <a:cubicBezTo>
                    <a:pt x="1013" y="540"/>
                    <a:pt x="989" y="582"/>
                    <a:pt x="971" y="540"/>
                  </a:cubicBezTo>
                  <a:cubicBezTo>
                    <a:pt x="815" y="360"/>
                    <a:pt x="815" y="360"/>
                    <a:pt x="815" y="360"/>
                  </a:cubicBezTo>
                  <a:lnTo>
                    <a:pt x="815" y="360"/>
                  </a:lnTo>
                  <a:lnTo>
                    <a:pt x="677" y="53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5" name="Freeform 140">
              <a:extLst>
                <a:ext uri="{FF2B5EF4-FFF2-40B4-BE49-F238E27FC236}">
                  <a16:creationId xmlns:a16="http://schemas.microsoft.com/office/drawing/2014/main" id="{60876710-DB0E-ED44-A85D-26A1E2029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81" y="6874837"/>
              <a:ext cx="2751609" cy="2697692"/>
            </a:xfrm>
            <a:custGeom>
              <a:avLst/>
              <a:gdLst>
                <a:gd name="T0" fmla="*/ 3135 w 5161"/>
                <a:gd name="T1" fmla="*/ 1527 h 5058"/>
                <a:gd name="T2" fmla="*/ 2991 w 5161"/>
                <a:gd name="T3" fmla="*/ 1599 h 5058"/>
                <a:gd name="T4" fmla="*/ 3494 w 5161"/>
                <a:gd name="T5" fmla="*/ 1593 h 5058"/>
                <a:gd name="T6" fmla="*/ 3189 w 5161"/>
                <a:gd name="T7" fmla="*/ 1587 h 5058"/>
                <a:gd name="T8" fmla="*/ 4321 w 5161"/>
                <a:gd name="T9" fmla="*/ 72 h 5058"/>
                <a:gd name="T10" fmla="*/ 4315 w 5161"/>
                <a:gd name="T11" fmla="*/ 318 h 5058"/>
                <a:gd name="T12" fmla="*/ 4357 w 5161"/>
                <a:gd name="T13" fmla="*/ 671 h 5058"/>
                <a:gd name="T14" fmla="*/ 4201 w 5161"/>
                <a:gd name="T15" fmla="*/ 743 h 5058"/>
                <a:gd name="T16" fmla="*/ 3985 w 5161"/>
                <a:gd name="T17" fmla="*/ 408 h 5058"/>
                <a:gd name="T18" fmla="*/ 474 w 5161"/>
                <a:gd name="T19" fmla="*/ 4044 h 5058"/>
                <a:gd name="T20" fmla="*/ 654 w 5161"/>
                <a:gd name="T21" fmla="*/ 4002 h 5058"/>
                <a:gd name="T22" fmla="*/ 1001 w 5161"/>
                <a:gd name="T23" fmla="*/ 3553 h 5058"/>
                <a:gd name="T24" fmla="*/ 1457 w 5161"/>
                <a:gd name="T25" fmla="*/ 3325 h 5058"/>
                <a:gd name="T26" fmla="*/ 1870 w 5161"/>
                <a:gd name="T27" fmla="*/ 3061 h 5058"/>
                <a:gd name="T28" fmla="*/ 2266 w 5161"/>
                <a:gd name="T29" fmla="*/ 2966 h 5058"/>
                <a:gd name="T30" fmla="*/ 2823 w 5161"/>
                <a:gd name="T31" fmla="*/ 3145 h 5058"/>
                <a:gd name="T32" fmla="*/ 3458 w 5161"/>
                <a:gd name="T33" fmla="*/ 3403 h 5058"/>
                <a:gd name="T34" fmla="*/ 3728 w 5161"/>
                <a:gd name="T35" fmla="*/ 3547 h 5058"/>
                <a:gd name="T36" fmla="*/ 3620 w 5161"/>
                <a:gd name="T37" fmla="*/ 3726 h 5058"/>
                <a:gd name="T38" fmla="*/ 3560 w 5161"/>
                <a:gd name="T39" fmla="*/ 3984 h 5058"/>
                <a:gd name="T40" fmla="*/ 3920 w 5161"/>
                <a:gd name="T41" fmla="*/ 4535 h 5058"/>
                <a:gd name="T42" fmla="*/ 4435 w 5161"/>
                <a:gd name="T43" fmla="*/ 4949 h 5058"/>
                <a:gd name="T44" fmla="*/ 4861 w 5161"/>
                <a:gd name="T45" fmla="*/ 4529 h 5058"/>
                <a:gd name="T46" fmla="*/ 5034 w 5161"/>
                <a:gd name="T47" fmla="*/ 4062 h 5058"/>
                <a:gd name="T48" fmla="*/ 4950 w 5161"/>
                <a:gd name="T49" fmla="*/ 3559 h 5058"/>
                <a:gd name="T50" fmla="*/ 5136 w 5161"/>
                <a:gd name="T51" fmla="*/ 3037 h 5058"/>
                <a:gd name="T52" fmla="*/ 4777 w 5161"/>
                <a:gd name="T53" fmla="*/ 2887 h 5058"/>
                <a:gd name="T54" fmla="*/ 4147 w 5161"/>
                <a:gd name="T55" fmla="*/ 3361 h 5058"/>
                <a:gd name="T56" fmla="*/ 3758 w 5161"/>
                <a:gd name="T57" fmla="*/ 3049 h 5058"/>
                <a:gd name="T58" fmla="*/ 3338 w 5161"/>
                <a:gd name="T59" fmla="*/ 3037 h 5058"/>
                <a:gd name="T60" fmla="*/ 3632 w 5161"/>
                <a:gd name="T61" fmla="*/ 2690 h 5058"/>
                <a:gd name="T62" fmla="*/ 3254 w 5161"/>
                <a:gd name="T63" fmla="*/ 2540 h 5058"/>
                <a:gd name="T64" fmla="*/ 3201 w 5161"/>
                <a:gd name="T65" fmla="*/ 2144 h 5058"/>
                <a:gd name="T66" fmla="*/ 3500 w 5161"/>
                <a:gd name="T67" fmla="*/ 1983 h 5058"/>
                <a:gd name="T68" fmla="*/ 3752 w 5161"/>
                <a:gd name="T69" fmla="*/ 1635 h 5058"/>
                <a:gd name="T70" fmla="*/ 3884 w 5161"/>
                <a:gd name="T71" fmla="*/ 1246 h 5058"/>
                <a:gd name="T72" fmla="*/ 4027 w 5161"/>
                <a:gd name="T73" fmla="*/ 869 h 5058"/>
                <a:gd name="T74" fmla="*/ 3836 w 5161"/>
                <a:gd name="T75" fmla="*/ 677 h 5058"/>
                <a:gd name="T76" fmla="*/ 3488 w 5161"/>
                <a:gd name="T77" fmla="*/ 486 h 5058"/>
                <a:gd name="T78" fmla="*/ 3608 w 5161"/>
                <a:gd name="T79" fmla="*/ 773 h 5058"/>
                <a:gd name="T80" fmla="*/ 3656 w 5161"/>
                <a:gd name="T81" fmla="*/ 1288 h 5058"/>
                <a:gd name="T82" fmla="*/ 3159 w 5161"/>
                <a:gd name="T83" fmla="*/ 1270 h 5058"/>
                <a:gd name="T84" fmla="*/ 3111 w 5161"/>
                <a:gd name="T85" fmla="*/ 851 h 5058"/>
                <a:gd name="T86" fmla="*/ 2505 w 5161"/>
                <a:gd name="T87" fmla="*/ 558 h 5058"/>
                <a:gd name="T88" fmla="*/ 1774 w 5161"/>
                <a:gd name="T89" fmla="*/ 887 h 5058"/>
                <a:gd name="T90" fmla="*/ 1619 w 5161"/>
                <a:gd name="T91" fmla="*/ 1138 h 5058"/>
                <a:gd name="T92" fmla="*/ 1373 w 5161"/>
                <a:gd name="T93" fmla="*/ 1611 h 5058"/>
                <a:gd name="T94" fmla="*/ 594 w 5161"/>
                <a:gd name="T95" fmla="*/ 2240 h 5058"/>
                <a:gd name="T96" fmla="*/ 378 w 5161"/>
                <a:gd name="T97" fmla="*/ 2822 h 5058"/>
                <a:gd name="T98" fmla="*/ 108 w 5161"/>
                <a:gd name="T99" fmla="*/ 3433 h 5058"/>
                <a:gd name="T100" fmla="*/ 456 w 5161"/>
                <a:gd name="T101" fmla="*/ 3924 h 5058"/>
                <a:gd name="T102" fmla="*/ 480 w 5161"/>
                <a:gd name="T103" fmla="*/ 4368 h 5058"/>
                <a:gd name="T104" fmla="*/ 606 w 5161"/>
                <a:gd name="T105" fmla="*/ 4170 h 5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61" h="5058">
                  <a:moveTo>
                    <a:pt x="2991" y="1599"/>
                  </a:moveTo>
                  <a:lnTo>
                    <a:pt x="2991" y="1599"/>
                  </a:lnTo>
                  <a:cubicBezTo>
                    <a:pt x="3015" y="1581"/>
                    <a:pt x="3021" y="1557"/>
                    <a:pt x="3033" y="1533"/>
                  </a:cubicBezTo>
                  <a:cubicBezTo>
                    <a:pt x="3045" y="1515"/>
                    <a:pt x="3075" y="1503"/>
                    <a:pt x="3093" y="1491"/>
                  </a:cubicBezTo>
                  <a:cubicBezTo>
                    <a:pt x="3105" y="1479"/>
                    <a:pt x="3129" y="1485"/>
                    <a:pt x="3129" y="1497"/>
                  </a:cubicBezTo>
                  <a:cubicBezTo>
                    <a:pt x="3135" y="1509"/>
                    <a:pt x="3135" y="1515"/>
                    <a:pt x="3135" y="1527"/>
                  </a:cubicBezTo>
                  <a:cubicBezTo>
                    <a:pt x="3135" y="1539"/>
                    <a:pt x="3141" y="1551"/>
                    <a:pt x="3135" y="1563"/>
                  </a:cubicBezTo>
                  <a:cubicBezTo>
                    <a:pt x="3129" y="1587"/>
                    <a:pt x="3111" y="1605"/>
                    <a:pt x="3099" y="1623"/>
                  </a:cubicBezTo>
                  <a:cubicBezTo>
                    <a:pt x="3087" y="1659"/>
                    <a:pt x="3075" y="1689"/>
                    <a:pt x="3033" y="1701"/>
                  </a:cubicBezTo>
                  <a:cubicBezTo>
                    <a:pt x="3021" y="1701"/>
                    <a:pt x="3009" y="1677"/>
                    <a:pt x="3003" y="1665"/>
                  </a:cubicBezTo>
                  <a:cubicBezTo>
                    <a:pt x="2991" y="1647"/>
                    <a:pt x="2961" y="1641"/>
                    <a:pt x="2979" y="1611"/>
                  </a:cubicBezTo>
                  <a:cubicBezTo>
                    <a:pt x="2991" y="1599"/>
                    <a:pt x="2991" y="1599"/>
                    <a:pt x="2991" y="1599"/>
                  </a:cubicBezTo>
                  <a:close/>
                  <a:moveTo>
                    <a:pt x="3189" y="1587"/>
                  </a:moveTo>
                  <a:lnTo>
                    <a:pt x="3189" y="1587"/>
                  </a:lnTo>
                  <a:cubicBezTo>
                    <a:pt x="3260" y="1575"/>
                    <a:pt x="3278" y="1551"/>
                    <a:pt x="3314" y="1491"/>
                  </a:cubicBezTo>
                  <a:cubicBezTo>
                    <a:pt x="3332" y="1461"/>
                    <a:pt x="3368" y="1431"/>
                    <a:pt x="3392" y="1401"/>
                  </a:cubicBezTo>
                  <a:cubicBezTo>
                    <a:pt x="3440" y="1318"/>
                    <a:pt x="3470" y="1455"/>
                    <a:pt x="3518" y="1473"/>
                  </a:cubicBezTo>
                  <a:cubicBezTo>
                    <a:pt x="3584" y="1503"/>
                    <a:pt x="3518" y="1557"/>
                    <a:pt x="3494" y="1593"/>
                  </a:cubicBezTo>
                  <a:cubicBezTo>
                    <a:pt x="3482" y="1617"/>
                    <a:pt x="3458" y="1683"/>
                    <a:pt x="3416" y="1671"/>
                  </a:cubicBezTo>
                  <a:cubicBezTo>
                    <a:pt x="3380" y="1665"/>
                    <a:pt x="3386" y="1617"/>
                    <a:pt x="3362" y="1605"/>
                  </a:cubicBezTo>
                  <a:cubicBezTo>
                    <a:pt x="3320" y="1587"/>
                    <a:pt x="3284" y="1623"/>
                    <a:pt x="3248" y="1647"/>
                  </a:cubicBezTo>
                  <a:cubicBezTo>
                    <a:pt x="3231" y="1659"/>
                    <a:pt x="3212" y="1659"/>
                    <a:pt x="3194" y="1659"/>
                  </a:cubicBezTo>
                  <a:cubicBezTo>
                    <a:pt x="3153" y="1659"/>
                    <a:pt x="3170" y="1635"/>
                    <a:pt x="3165" y="1611"/>
                  </a:cubicBezTo>
                  <a:cubicBezTo>
                    <a:pt x="3189" y="1587"/>
                    <a:pt x="3189" y="1587"/>
                    <a:pt x="3189" y="1587"/>
                  </a:cubicBezTo>
                  <a:close/>
                  <a:moveTo>
                    <a:pt x="3758" y="216"/>
                  </a:moveTo>
                  <a:lnTo>
                    <a:pt x="3758" y="216"/>
                  </a:lnTo>
                  <a:cubicBezTo>
                    <a:pt x="4081" y="0"/>
                    <a:pt x="4081" y="0"/>
                    <a:pt x="4081" y="0"/>
                  </a:cubicBezTo>
                  <a:cubicBezTo>
                    <a:pt x="4231" y="48"/>
                    <a:pt x="4231" y="48"/>
                    <a:pt x="4231" y="48"/>
                  </a:cubicBezTo>
                  <a:lnTo>
                    <a:pt x="4231" y="48"/>
                  </a:lnTo>
                  <a:cubicBezTo>
                    <a:pt x="4321" y="72"/>
                    <a:pt x="4321" y="72"/>
                    <a:pt x="4321" y="72"/>
                  </a:cubicBezTo>
                  <a:lnTo>
                    <a:pt x="4321" y="72"/>
                  </a:lnTo>
                  <a:cubicBezTo>
                    <a:pt x="4327" y="138"/>
                    <a:pt x="4327" y="138"/>
                    <a:pt x="4327" y="138"/>
                  </a:cubicBezTo>
                  <a:cubicBezTo>
                    <a:pt x="4327" y="150"/>
                    <a:pt x="4333" y="150"/>
                    <a:pt x="4327" y="162"/>
                  </a:cubicBezTo>
                  <a:cubicBezTo>
                    <a:pt x="4315" y="186"/>
                    <a:pt x="4327" y="216"/>
                    <a:pt x="4333" y="240"/>
                  </a:cubicBezTo>
                  <a:cubicBezTo>
                    <a:pt x="4333" y="246"/>
                    <a:pt x="4327" y="258"/>
                    <a:pt x="4321" y="270"/>
                  </a:cubicBezTo>
                  <a:cubicBezTo>
                    <a:pt x="4315" y="282"/>
                    <a:pt x="4315" y="300"/>
                    <a:pt x="4315" y="318"/>
                  </a:cubicBezTo>
                  <a:cubicBezTo>
                    <a:pt x="4471" y="534"/>
                    <a:pt x="4471" y="534"/>
                    <a:pt x="4471" y="534"/>
                  </a:cubicBezTo>
                  <a:lnTo>
                    <a:pt x="4471" y="534"/>
                  </a:lnTo>
                  <a:cubicBezTo>
                    <a:pt x="4435" y="581"/>
                    <a:pt x="4435" y="581"/>
                    <a:pt x="4435" y="581"/>
                  </a:cubicBezTo>
                  <a:lnTo>
                    <a:pt x="4435" y="581"/>
                  </a:lnTo>
                  <a:cubicBezTo>
                    <a:pt x="4405" y="581"/>
                    <a:pt x="4405" y="581"/>
                    <a:pt x="4405" y="581"/>
                  </a:cubicBezTo>
                  <a:cubicBezTo>
                    <a:pt x="4375" y="581"/>
                    <a:pt x="4381" y="653"/>
                    <a:pt x="4357" y="671"/>
                  </a:cubicBezTo>
                  <a:cubicBezTo>
                    <a:pt x="4357" y="677"/>
                    <a:pt x="4333" y="683"/>
                    <a:pt x="4339" y="695"/>
                  </a:cubicBezTo>
                  <a:cubicBezTo>
                    <a:pt x="4387" y="737"/>
                    <a:pt x="4345" y="755"/>
                    <a:pt x="4321" y="791"/>
                  </a:cubicBezTo>
                  <a:cubicBezTo>
                    <a:pt x="4297" y="821"/>
                    <a:pt x="4273" y="869"/>
                    <a:pt x="4243" y="893"/>
                  </a:cubicBezTo>
                  <a:cubicBezTo>
                    <a:pt x="4219" y="923"/>
                    <a:pt x="4189" y="863"/>
                    <a:pt x="4189" y="839"/>
                  </a:cubicBezTo>
                  <a:cubicBezTo>
                    <a:pt x="4195" y="827"/>
                    <a:pt x="4225" y="797"/>
                    <a:pt x="4219" y="791"/>
                  </a:cubicBezTo>
                  <a:cubicBezTo>
                    <a:pt x="4213" y="773"/>
                    <a:pt x="4189" y="767"/>
                    <a:pt x="4201" y="743"/>
                  </a:cubicBezTo>
                  <a:cubicBezTo>
                    <a:pt x="4225" y="713"/>
                    <a:pt x="4219" y="701"/>
                    <a:pt x="4177" y="689"/>
                  </a:cubicBezTo>
                  <a:cubicBezTo>
                    <a:pt x="4141" y="683"/>
                    <a:pt x="4081" y="707"/>
                    <a:pt x="4064" y="671"/>
                  </a:cubicBezTo>
                  <a:cubicBezTo>
                    <a:pt x="4057" y="659"/>
                    <a:pt x="4051" y="647"/>
                    <a:pt x="4069" y="642"/>
                  </a:cubicBezTo>
                  <a:cubicBezTo>
                    <a:pt x="4117" y="623"/>
                    <a:pt x="4064" y="576"/>
                    <a:pt x="4046" y="563"/>
                  </a:cubicBezTo>
                  <a:cubicBezTo>
                    <a:pt x="4027" y="552"/>
                    <a:pt x="3980" y="492"/>
                    <a:pt x="3985" y="468"/>
                  </a:cubicBezTo>
                  <a:cubicBezTo>
                    <a:pt x="3998" y="444"/>
                    <a:pt x="4016" y="420"/>
                    <a:pt x="3985" y="408"/>
                  </a:cubicBezTo>
                  <a:cubicBezTo>
                    <a:pt x="3956" y="396"/>
                    <a:pt x="3932" y="438"/>
                    <a:pt x="3914" y="396"/>
                  </a:cubicBezTo>
                  <a:cubicBezTo>
                    <a:pt x="3758" y="216"/>
                    <a:pt x="3758" y="216"/>
                    <a:pt x="3758" y="216"/>
                  </a:cubicBezTo>
                  <a:close/>
                  <a:moveTo>
                    <a:pt x="516" y="4050"/>
                  </a:moveTo>
                  <a:lnTo>
                    <a:pt x="516" y="4050"/>
                  </a:lnTo>
                  <a:cubicBezTo>
                    <a:pt x="510" y="4050"/>
                    <a:pt x="516" y="4044"/>
                    <a:pt x="510" y="4044"/>
                  </a:cubicBezTo>
                  <a:cubicBezTo>
                    <a:pt x="498" y="4038"/>
                    <a:pt x="486" y="4038"/>
                    <a:pt x="474" y="4044"/>
                  </a:cubicBezTo>
                  <a:cubicBezTo>
                    <a:pt x="462" y="4044"/>
                    <a:pt x="456" y="4080"/>
                    <a:pt x="474" y="4080"/>
                  </a:cubicBezTo>
                  <a:cubicBezTo>
                    <a:pt x="486" y="4080"/>
                    <a:pt x="492" y="4074"/>
                    <a:pt x="504" y="4074"/>
                  </a:cubicBezTo>
                  <a:cubicBezTo>
                    <a:pt x="510" y="4074"/>
                    <a:pt x="516" y="4074"/>
                    <a:pt x="516" y="4074"/>
                  </a:cubicBezTo>
                  <a:cubicBezTo>
                    <a:pt x="528" y="4062"/>
                    <a:pt x="522" y="4056"/>
                    <a:pt x="516" y="4050"/>
                  </a:cubicBezTo>
                  <a:close/>
                  <a:moveTo>
                    <a:pt x="654" y="4002"/>
                  </a:moveTo>
                  <a:lnTo>
                    <a:pt x="654" y="4002"/>
                  </a:lnTo>
                  <a:cubicBezTo>
                    <a:pt x="660" y="3984"/>
                    <a:pt x="672" y="3972"/>
                    <a:pt x="684" y="3954"/>
                  </a:cubicBezTo>
                  <a:cubicBezTo>
                    <a:pt x="726" y="3906"/>
                    <a:pt x="767" y="3834"/>
                    <a:pt x="821" y="3786"/>
                  </a:cubicBezTo>
                  <a:cubicBezTo>
                    <a:pt x="845" y="3768"/>
                    <a:pt x="857" y="3738"/>
                    <a:pt x="899" y="3756"/>
                  </a:cubicBezTo>
                  <a:cubicBezTo>
                    <a:pt x="929" y="3774"/>
                    <a:pt x="947" y="3756"/>
                    <a:pt x="965" y="3715"/>
                  </a:cubicBezTo>
                  <a:cubicBezTo>
                    <a:pt x="965" y="3696"/>
                    <a:pt x="947" y="3678"/>
                    <a:pt x="947" y="3667"/>
                  </a:cubicBezTo>
                  <a:cubicBezTo>
                    <a:pt x="989" y="3667"/>
                    <a:pt x="1001" y="3583"/>
                    <a:pt x="1001" y="3553"/>
                  </a:cubicBezTo>
                  <a:cubicBezTo>
                    <a:pt x="1055" y="3553"/>
                    <a:pt x="1061" y="3511"/>
                    <a:pt x="1097" y="3475"/>
                  </a:cubicBezTo>
                  <a:cubicBezTo>
                    <a:pt x="1103" y="3463"/>
                    <a:pt x="1115" y="3427"/>
                    <a:pt x="1121" y="3427"/>
                  </a:cubicBezTo>
                  <a:cubicBezTo>
                    <a:pt x="1151" y="3421"/>
                    <a:pt x="1169" y="3409"/>
                    <a:pt x="1187" y="3385"/>
                  </a:cubicBezTo>
                  <a:cubicBezTo>
                    <a:pt x="1211" y="3367"/>
                    <a:pt x="1199" y="3343"/>
                    <a:pt x="1235" y="3331"/>
                  </a:cubicBezTo>
                  <a:cubicBezTo>
                    <a:pt x="1271" y="3325"/>
                    <a:pt x="1319" y="3301"/>
                    <a:pt x="1355" y="3295"/>
                  </a:cubicBezTo>
                  <a:cubicBezTo>
                    <a:pt x="1397" y="3295"/>
                    <a:pt x="1427" y="3337"/>
                    <a:pt x="1457" y="3325"/>
                  </a:cubicBezTo>
                  <a:cubicBezTo>
                    <a:pt x="1505" y="3331"/>
                    <a:pt x="1511" y="3301"/>
                    <a:pt x="1547" y="3289"/>
                  </a:cubicBezTo>
                  <a:cubicBezTo>
                    <a:pt x="1601" y="3265"/>
                    <a:pt x="1648" y="3247"/>
                    <a:pt x="1702" y="3217"/>
                  </a:cubicBezTo>
                  <a:cubicBezTo>
                    <a:pt x="1714" y="3211"/>
                    <a:pt x="1738" y="3223"/>
                    <a:pt x="1738" y="3205"/>
                  </a:cubicBezTo>
                  <a:cubicBezTo>
                    <a:pt x="1744" y="3169"/>
                    <a:pt x="1750" y="3139"/>
                    <a:pt x="1792" y="3133"/>
                  </a:cubicBezTo>
                  <a:cubicBezTo>
                    <a:pt x="1828" y="3121"/>
                    <a:pt x="1816" y="3121"/>
                    <a:pt x="1834" y="3091"/>
                  </a:cubicBezTo>
                  <a:cubicBezTo>
                    <a:pt x="1840" y="3079"/>
                    <a:pt x="1858" y="3067"/>
                    <a:pt x="1870" y="3061"/>
                  </a:cubicBezTo>
                  <a:cubicBezTo>
                    <a:pt x="1894" y="3043"/>
                    <a:pt x="1900" y="3007"/>
                    <a:pt x="1930" y="2989"/>
                  </a:cubicBezTo>
                  <a:cubicBezTo>
                    <a:pt x="1954" y="2977"/>
                    <a:pt x="2014" y="2977"/>
                    <a:pt x="2038" y="3001"/>
                  </a:cubicBezTo>
                  <a:cubicBezTo>
                    <a:pt x="2080" y="3025"/>
                    <a:pt x="2116" y="3049"/>
                    <a:pt x="2170" y="3031"/>
                  </a:cubicBezTo>
                  <a:cubicBezTo>
                    <a:pt x="2170" y="3025"/>
                    <a:pt x="2170" y="3025"/>
                    <a:pt x="2170" y="3025"/>
                  </a:cubicBezTo>
                  <a:cubicBezTo>
                    <a:pt x="2182" y="3019"/>
                    <a:pt x="2182" y="2995"/>
                    <a:pt x="2200" y="2995"/>
                  </a:cubicBezTo>
                  <a:cubicBezTo>
                    <a:pt x="2230" y="2995"/>
                    <a:pt x="2242" y="2966"/>
                    <a:pt x="2266" y="2966"/>
                  </a:cubicBezTo>
                  <a:cubicBezTo>
                    <a:pt x="2290" y="2966"/>
                    <a:pt x="2308" y="2971"/>
                    <a:pt x="2320" y="2989"/>
                  </a:cubicBezTo>
                  <a:cubicBezTo>
                    <a:pt x="2320" y="3001"/>
                    <a:pt x="2397" y="3007"/>
                    <a:pt x="2421" y="3031"/>
                  </a:cubicBezTo>
                  <a:cubicBezTo>
                    <a:pt x="2451" y="3067"/>
                    <a:pt x="2451" y="3019"/>
                    <a:pt x="2481" y="3037"/>
                  </a:cubicBezTo>
                  <a:cubicBezTo>
                    <a:pt x="2523" y="3061"/>
                    <a:pt x="2583" y="3037"/>
                    <a:pt x="2637" y="3055"/>
                  </a:cubicBezTo>
                  <a:cubicBezTo>
                    <a:pt x="2733" y="3085"/>
                    <a:pt x="2733" y="3085"/>
                    <a:pt x="2733" y="3085"/>
                  </a:cubicBezTo>
                  <a:cubicBezTo>
                    <a:pt x="2769" y="3097"/>
                    <a:pt x="2793" y="3127"/>
                    <a:pt x="2823" y="3145"/>
                  </a:cubicBezTo>
                  <a:cubicBezTo>
                    <a:pt x="2847" y="3145"/>
                    <a:pt x="2883" y="3175"/>
                    <a:pt x="2901" y="3169"/>
                  </a:cubicBezTo>
                  <a:cubicBezTo>
                    <a:pt x="2955" y="3145"/>
                    <a:pt x="2949" y="3127"/>
                    <a:pt x="2997" y="3175"/>
                  </a:cubicBezTo>
                  <a:cubicBezTo>
                    <a:pt x="3063" y="3247"/>
                    <a:pt x="3135" y="3217"/>
                    <a:pt x="3207" y="3253"/>
                  </a:cubicBezTo>
                  <a:cubicBezTo>
                    <a:pt x="3236" y="3271"/>
                    <a:pt x="3350" y="3277"/>
                    <a:pt x="3350" y="3295"/>
                  </a:cubicBezTo>
                  <a:cubicBezTo>
                    <a:pt x="3350" y="3355"/>
                    <a:pt x="3398" y="3319"/>
                    <a:pt x="3428" y="3349"/>
                  </a:cubicBezTo>
                  <a:cubicBezTo>
                    <a:pt x="3446" y="3361"/>
                    <a:pt x="3440" y="3403"/>
                    <a:pt x="3458" y="3403"/>
                  </a:cubicBezTo>
                  <a:cubicBezTo>
                    <a:pt x="3488" y="3403"/>
                    <a:pt x="3500" y="3403"/>
                    <a:pt x="3524" y="3415"/>
                  </a:cubicBezTo>
                  <a:cubicBezTo>
                    <a:pt x="3536" y="3421"/>
                    <a:pt x="3536" y="3433"/>
                    <a:pt x="3542" y="3439"/>
                  </a:cubicBezTo>
                  <a:cubicBezTo>
                    <a:pt x="3566" y="3475"/>
                    <a:pt x="3638" y="3433"/>
                    <a:pt x="3656" y="3475"/>
                  </a:cubicBezTo>
                  <a:cubicBezTo>
                    <a:pt x="3662" y="3487"/>
                    <a:pt x="3668" y="3517"/>
                    <a:pt x="3674" y="3523"/>
                  </a:cubicBezTo>
                  <a:cubicBezTo>
                    <a:pt x="3686" y="3535"/>
                    <a:pt x="3716" y="3517"/>
                    <a:pt x="3716" y="3523"/>
                  </a:cubicBezTo>
                  <a:cubicBezTo>
                    <a:pt x="3722" y="3529"/>
                    <a:pt x="3722" y="3541"/>
                    <a:pt x="3728" y="3547"/>
                  </a:cubicBezTo>
                  <a:cubicBezTo>
                    <a:pt x="3728" y="3559"/>
                    <a:pt x="3734" y="3565"/>
                    <a:pt x="3740" y="3577"/>
                  </a:cubicBezTo>
                  <a:cubicBezTo>
                    <a:pt x="3746" y="3583"/>
                    <a:pt x="3740" y="3583"/>
                    <a:pt x="3740" y="3589"/>
                  </a:cubicBezTo>
                  <a:cubicBezTo>
                    <a:pt x="3752" y="3619"/>
                    <a:pt x="3776" y="3649"/>
                    <a:pt x="3752" y="3673"/>
                  </a:cubicBezTo>
                  <a:cubicBezTo>
                    <a:pt x="3734" y="3691"/>
                    <a:pt x="3740" y="3709"/>
                    <a:pt x="3728" y="3726"/>
                  </a:cubicBezTo>
                  <a:cubicBezTo>
                    <a:pt x="3716" y="3738"/>
                    <a:pt x="3650" y="3726"/>
                    <a:pt x="3638" y="3726"/>
                  </a:cubicBezTo>
                  <a:cubicBezTo>
                    <a:pt x="3620" y="3726"/>
                    <a:pt x="3620" y="3726"/>
                    <a:pt x="3620" y="3726"/>
                  </a:cubicBezTo>
                  <a:cubicBezTo>
                    <a:pt x="3596" y="3726"/>
                    <a:pt x="3464" y="3744"/>
                    <a:pt x="3458" y="3726"/>
                  </a:cubicBezTo>
                  <a:cubicBezTo>
                    <a:pt x="3452" y="3726"/>
                    <a:pt x="3452" y="3726"/>
                    <a:pt x="3452" y="3726"/>
                  </a:cubicBezTo>
                  <a:lnTo>
                    <a:pt x="3452" y="3726"/>
                  </a:lnTo>
                  <a:cubicBezTo>
                    <a:pt x="3530" y="3822"/>
                    <a:pt x="3530" y="3822"/>
                    <a:pt x="3530" y="3822"/>
                  </a:cubicBezTo>
                  <a:cubicBezTo>
                    <a:pt x="3542" y="3822"/>
                    <a:pt x="3554" y="3840"/>
                    <a:pt x="3554" y="3840"/>
                  </a:cubicBezTo>
                  <a:cubicBezTo>
                    <a:pt x="3566" y="3894"/>
                    <a:pt x="3554" y="3930"/>
                    <a:pt x="3560" y="3984"/>
                  </a:cubicBezTo>
                  <a:cubicBezTo>
                    <a:pt x="3566" y="3990"/>
                    <a:pt x="3584" y="4032"/>
                    <a:pt x="3590" y="4044"/>
                  </a:cubicBezTo>
                  <a:cubicBezTo>
                    <a:pt x="3626" y="4116"/>
                    <a:pt x="3680" y="4056"/>
                    <a:pt x="3728" y="4086"/>
                  </a:cubicBezTo>
                  <a:cubicBezTo>
                    <a:pt x="3776" y="4122"/>
                    <a:pt x="3764" y="4218"/>
                    <a:pt x="3776" y="4266"/>
                  </a:cubicBezTo>
                  <a:cubicBezTo>
                    <a:pt x="3782" y="4302"/>
                    <a:pt x="3764" y="4326"/>
                    <a:pt x="3794" y="4356"/>
                  </a:cubicBezTo>
                  <a:cubicBezTo>
                    <a:pt x="3818" y="4380"/>
                    <a:pt x="3854" y="4392"/>
                    <a:pt x="3884" y="4421"/>
                  </a:cubicBezTo>
                  <a:cubicBezTo>
                    <a:pt x="3902" y="4458"/>
                    <a:pt x="3902" y="4493"/>
                    <a:pt x="3920" y="4535"/>
                  </a:cubicBezTo>
                  <a:cubicBezTo>
                    <a:pt x="3932" y="4565"/>
                    <a:pt x="3956" y="4583"/>
                    <a:pt x="3974" y="4607"/>
                  </a:cubicBezTo>
                  <a:cubicBezTo>
                    <a:pt x="4040" y="4691"/>
                    <a:pt x="4069" y="4787"/>
                    <a:pt x="4099" y="4889"/>
                  </a:cubicBezTo>
                  <a:cubicBezTo>
                    <a:pt x="4129" y="4931"/>
                    <a:pt x="4165" y="4967"/>
                    <a:pt x="4195" y="5009"/>
                  </a:cubicBezTo>
                  <a:cubicBezTo>
                    <a:pt x="4225" y="5057"/>
                    <a:pt x="4243" y="5015"/>
                    <a:pt x="4285" y="5003"/>
                  </a:cubicBezTo>
                  <a:cubicBezTo>
                    <a:pt x="4315" y="4991"/>
                    <a:pt x="4357" y="4943"/>
                    <a:pt x="4387" y="4949"/>
                  </a:cubicBezTo>
                  <a:cubicBezTo>
                    <a:pt x="4411" y="4955"/>
                    <a:pt x="4417" y="4961"/>
                    <a:pt x="4435" y="4949"/>
                  </a:cubicBezTo>
                  <a:cubicBezTo>
                    <a:pt x="4537" y="4877"/>
                    <a:pt x="4537" y="4877"/>
                    <a:pt x="4537" y="4877"/>
                  </a:cubicBezTo>
                  <a:cubicBezTo>
                    <a:pt x="4549" y="4865"/>
                    <a:pt x="4573" y="4847"/>
                    <a:pt x="4579" y="4835"/>
                  </a:cubicBezTo>
                  <a:cubicBezTo>
                    <a:pt x="4597" y="4817"/>
                    <a:pt x="4591" y="4787"/>
                    <a:pt x="4603" y="4763"/>
                  </a:cubicBezTo>
                  <a:cubicBezTo>
                    <a:pt x="4609" y="4721"/>
                    <a:pt x="4633" y="4739"/>
                    <a:pt x="4657" y="4727"/>
                  </a:cubicBezTo>
                  <a:cubicBezTo>
                    <a:pt x="4723" y="4703"/>
                    <a:pt x="4723" y="4655"/>
                    <a:pt x="4771" y="4613"/>
                  </a:cubicBezTo>
                  <a:cubicBezTo>
                    <a:pt x="4813" y="4583"/>
                    <a:pt x="4813" y="4547"/>
                    <a:pt x="4861" y="4529"/>
                  </a:cubicBezTo>
                  <a:cubicBezTo>
                    <a:pt x="4902" y="4511"/>
                    <a:pt x="4896" y="4500"/>
                    <a:pt x="4879" y="4463"/>
                  </a:cubicBezTo>
                  <a:cubicBezTo>
                    <a:pt x="4855" y="4421"/>
                    <a:pt x="4932" y="4440"/>
                    <a:pt x="4896" y="4374"/>
                  </a:cubicBezTo>
                  <a:cubicBezTo>
                    <a:pt x="4866" y="4320"/>
                    <a:pt x="4908" y="4260"/>
                    <a:pt x="4950" y="4224"/>
                  </a:cubicBezTo>
                  <a:cubicBezTo>
                    <a:pt x="5016" y="4152"/>
                    <a:pt x="5016" y="4152"/>
                    <a:pt x="5016" y="4152"/>
                  </a:cubicBezTo>
                  <a:lnTo>
                    <a:pt x="5016" y="4152"/>
                  </a:lnTo>
                  <a:cubicBezTo>
                    <a:pt x="5034" y="4062"/>
                    <a:pt x="5034" y="4062"/>
                    <a:pt x="5034" y="4062"/>
                  </a:cubicBezTo>
                  <a:cubicBezTo>
                    <a:pt x="5028" y="4026"/>
                    <a:pt x="5040" y="3990"/>
                    <a:pt x="5046" y="3954"/>
                  </a:cubicBezTo>
                  <a:cubicBezTo>
                    <a:pt x="5058" y="3894"/>
                    <a:pt x="5004" y="3948"/>
                    <a:pt x="4986" y="3930"/>
                  </a:cubicBezTo>
                  <a:cubicBezTo>
                    <a:pt x="4962" y="3912"/>
                    <a:pt x="4962" y="3888"/>
                    <a:pt x="4956" y="3864"/>
                  </a:cubicBezTo>
                  <a:cubicBezTo>
                    <a:pt x="4944" y="3816"/>
                    <a:pt x="4914" y="3840"/>
                    <a:pt x="4908" y="3828"/>
                  </a:cubicBezTo>
                  <a:cubicBezTo>
                    <a:pt x="4896" y="3804"/>
                    <a:pt x="4938" y="3733"/>
                    <a:pt x="4944" y="3709"/>
                  </a:cubicBezTo>
                  <a:cubicBezTo>
                    <a:pt x="4968" y="3673"/>
                    <a:pt x="4974" y="3595"/>
                    <a:pt x="4950" y="3559"/>
                  </a:cubicBezTo>
                  <a:cubicBezTo>
                    <a:pt x="4920" y="3523"/>
                    <a:pt x="4908" y="3517"/>
                    <a:pt x="4902" y="3469"/>
                  </a:cubicBezTo>
                  <a:cubicBezTo>
                    <a:pt x="4932" y="3427"/>
                    <a:pt x="4992" y="3481"/>
                    <a:pt x="5028" y="3439"/>
                  </a:cubicBezTo>
                  <a:cubicBezTo>
                    <a:pt x="5046" y="3421"/>
                    <a:pt x="5064" y="3355"/>
                    <a:pt x="5052" y="3337"/>
                  </a:cubicBezTo>
                  <a:cubicBezTo>
                    <a:pt x="5046" y="3313"/>
                    <a:pt x="5058" y="3283"/>
                    <a:pt x="5052" y="3259"/>
                  </a:cubicBezTo>
                  <a:cubicBezTo>
                    <a:pt x="5046" y="3217"/>
                    <a:pt x="5022" y="3205"/>
                    <a:pt x="5046" y="3151"/>
                  </a:cubicBezTo>
                  <a:cubicBezTo>
                    <a:pt x="5070" y="3097"/>
                    <a:pt x="5112" y="3091"/>
                    <a:pt x="5136" y="3037"/>
                  </a:cubicBezTo>
                  <a:cubicBezTo>
                    <a:pt x="5160" y="2977"/>
                    <a:pt x="5130" y="2882"/>
                    <a:pt x="5112" y="2822"/>
                  </a:cubicBezTo>
                  <a:cubicBezTo>
                    <a:pt x="5082" y="2738"/>
                    <a:pt x="5082" y="2738"/>
                    <a:pt x="5082" y="2738"/>
                  </a:cubicBezTo>
                  <a:lnTo>
                    <a:pt x="5082" y="2738"/>
                  </a:lnTo>
                  <a:cubicBezTo>
                    <a:pt x="5040" y="2774"/>
                    <a:pt x="5028" y="2786"/>
                    <a:pt x="4998" y="2834"/>
                  </a:cubicBezTo>
                  <a:cubicBezTo>
                    <a:pt x="4980" y="2852"/>
                    <a:pt x="4944" y="2876"/>
                    <a:pt x="4932" y="2840"/>
                  </a:cubicBezTo>
                  <a:cubicBezTo>
                    <a:pt x="4896" y="2714"/>
                    <a:pt x="4837" y="2852"/>
                    <a:pt x="4777" y="2887"/>
                  </a:cubicBezTo>
                  <a:cubicBezTo>
                    <a:pt x="4711" y="2924"/>
                    <a:pt x="4687" y="2858"/>
                    <a:pt x="4675" y="2971"/>
                  </a:cubicBezTo>
                  <a:cubicBezTo>
                    <a:pt x="4663" y="3037"/>
                    <a:pt x="4573" y="3145"/>
                    <a:pt x="4507" y="3145"/>
                  </a:cubicBezTo>
                  <a:cubicBezTo>
                    <a:pt x="4375" y="3157"/>
                    <a:pt x="4375" y="3157"/>
                    <a:pt x="4375" y="3157"/>
                  </a:cubicBezTo>
                  <a:cubicBezTo>
                    <a:pt x="4363" y="3157"/>
                    <a:pt x="4327" y="3127"/>
                    <a:pt x="4321" y="3139"/>
                  </a:cubicBezTo>
                  <a:cubicBezTo>
                    <a:pt x="4297" y="3163"/>
                    <a:pt x="4297" y="3187"/>
                    <a:pt x="4261" y="3211"/>
                  </a:cubicBezTo>
                  <a:cubicBezTo>
                    <a:pt x="4225" y="3235"/>
                    <a:pt x="4135" y="3307"/>
                    <a:pt x="4147" y="3361"/>
                  </a:cubicBezTo>
                  <a:cubicBezTo>
                    <a:pt x="4159" y="3421"/>
                    <a:pt x="4081" y="3415"/>
                    <a:pt x="4051" y="3451"/>
                  </a:cubicBezTo>
                  <a:cubicBezTo>
                    <a:pt x="4027" y="3475"/>
                    <a:pt x="3980" y="3487"/>
                    <a:pt x="4004" y="3439"/>
                  </a:cubicBezTo>
                  <a:cubicBezTo>
                    <a:pt x="4027" y="3397"/>
                    <a:pt x="4040" y="3367"/>
                    <a:pt x="3992" y="3343"/>
                  </a:cubicBezTo>
                  <a:cubicBezTo>
                    <a:pt x="3950" y="3307"/>
                    <a:pt x="3992" y="3259"/>
                    <a:pt x="3992" y="3223"/>
                  </a:cubicBezTo>
                  <a:cubicBezTo>
                    <a:pt x="3992" y="3211"/>
                    <a:pt x="3944" y="3181"/>
                    <a:pt x="3944" y="3139"/>
                  </a:cubicBezTo>
                  <a:cubicBezTo>
                    <a:pt x="3938" y="3043"/>
                    <a:pt x="3812" y="3085"/>
                    <a:pt x="3758" y="3049"/>
                  </a:cubicBezTo>
                  <a:cubicBezTo>
                    <a:pt x="3710" y="3019"/>
                    <a:pt x="3674" y="2977"/>
                    <a:pt x="3626" y="3031"/>
                  </a:cubicBezTo>
                  <a:cubicBezTo>
                    <a:pt x="3620" y="3031"/>
                    <a:pt x="3620" y="3031"/>
                    <a:pt x="3620" y="3031"/>
                  </a:cubicBezTo>
                  <a:cubicBezTo>
                    <a:pt x="3614" y="3025"/>
                    <a:pt x="3620" y="2971"/>
                    <a:pt x="3620" y="2959"/>
                  </a:cubicBezTo>
                  <a:lnTo>
                    <a:pt x="3620" y="2959"/>
                  </a:lnTo>
                  <a:cubicBezTo>
                    <a:pt x="3560" y="2959"/>
                    <a:pt x="3470" y="3205"/>
                    <a:pt x="3392" y="3091"/>
                  </a:cubicBezTo>
                  <a:cubicBezTo>
                    <a:pt x="3368" y="3067"/>
                    <a:pt x="3344" y="3067"/>
                    <a:pt x="3338" y="3037"/>
                  </a:cubicBezTo>
                  <a:cubicBezTo>
                    <a:pt x="3320" y="2983"/>
                    <a:pt x="3290" y="2989"/>
                    <a:pt x="3260" y="2953"/>
                  </a:cubicBezTo>
                  <a:cubicBezTo>
                    <a:pt x="3242" y="2911"/>
                    <a:pt x="3266" y="2870"/>
                    <a:pt x="3290" y="2828"/>
                  </a:cubicBezTo>
                  <a:cubicBezTo>
                    <a:pt x="3326" y="2768"/>
                    <a:pt x="3332" y="2852"/>
                    <a:pt x="3380" y="2840"/>
                  </a:cubicBezTo>
                  <a:cubicBezTo>
                    <a:pt x="3398" y="2840"/>
                    <a:pt x="3416" y="2828"/>
                    <a:pt x="3434" y="2816"/>
                  </a:cubicBezTo>
                  <a:cubicBezTo>
                    <a:pt x="3470" y="2786"/>
                    <a:pt x="3500" y="2834"/>
                    <a:pt x="3530" y="2774"/>
                  </a:cubicBezTo>
                  <a:cubicBezTo>
                    <a:pt x="3554" y="2726"/>
                    <a:pt x="3578" y="2714"/>
                    <a:pt x="3632" y="2690"/>
                  </a:cubicBezTo>
                  <a:cubicBezTo>
                    <a:pt x="3644" y="2678"/>
                    <a:pt x="3614" y="2642"/>
                    <a:pt x="3608" y="2636"/>
                  </a:cubicBezTo>
                  <a:cubicBezTo>
                    <a:pt x="3602" y="2612"/>
                    <a:pt x="3566" y="2642"/>
                    <a:pt x="3548" y="2648"/>
                  </a:cubicBezTo>
                  <a:cubicBezTo>
                    <a:pt x="3494" y="2660"/>
                    <a:pt x="3506" y="2606"/>
                    <a:pt x="3482" y="2588"/>
                  </a:cubicBezTo>
                  <a:cubicBezTo>
                    <a:pt x="3428" y="2558"/>
                    <a:pt x="3428" y="2558"/>
                    <a:pt x="3428" y="2558"/>
                  </a:cubicBezTo>
                  <a:cubicBezTo>
                    <a:pt x="3380" y="2522"/>
                    <a:pt x="3356" y="2588"/>
                    <a:pt x="3320" y="2612"/>
                  </a:cubicBezTo>
                  <a:cubicBezTo>
                    <a:pt x="3290" y="2636"/>
                    <a:pt x="3284" y="2516"/>
                    <a:pt x="3254" y="2540"/>
                  </a:cubicBezTo>
                  <a:cubicBezTo>
                    <a:pt x="3225" y="2570"/>
                    <a:pt x="3236" y="2582"/>
                    <a:pt x="3201" y="2600"/>
                  </a:cubicBezTo>
                  <a:cubicBezTo>
                    <a:pt x="3170" y="2612"/>
                    <a:pt x="3189" y="2558"/>
                    <a:pt x="3194" y="2552"/>
                  </a:cubicBezTo>
                  <a:cubicBezTo>
                    <a:pt x="3218" y="2516"/>
                    <a:pt x="3201" y="2438"/>
                    <a:pt x="3212" y="2396"/>
                  </a:cubicBezTo>
                  <a:cubicBezTo>
                    <a:pt x="3225" y="2384"/>
                    <a:pt x="3212" y="2282"/>
                    <a:pt x="3201" y="2270"/>
                  </a:cubicBezTo>
                  <a:cubicBezTo>
                    <a:pt x="3176" y="2234"/>
                    <a:pt x="3176" y="2216"/>
                    <a:pt x="3201" y="2186"/>
                  </a:cubicBezTo>
                  <a:cubicBezTo>
                    <a:pt x="3218" y="2162"/>
                    <a:pt x="3201" y="2162"/>
                    <a:pt x="3201" y="2144"/>
                  </a:cubicBezTo>
                  <a:cubicBezTo>
                    <a:pt x="3207" y="2109"/>
                    <a:pt x="3248" y="2138"/>
                    <a:pt x="3266" y="2138"/>
                  </a:cubicBezTo>
                  <a:cubicBezTo>
                    <a:pt x="3320" y="2151"/>
                    <a:pt x="3273" y="2079"/>
                    <a:pt x="3314" y="2061"/>
                  </a:cubicBezTo>
                  <a:cubicBezTo>
                    <a:pt x="3332" y="2055"/>
                    <a:pt x="3368" y="2055"/>
                    <a:pt x="3386" y="2073"/>
                  </a:cubicBezTo>
                  <a:cubicBezTo>
                    <a:pt x="3416" y="2103"/>
                    <a:pt x="3422" y="2091"/>
                    <a:pt x="3458" y="2079"/>
                  </a:cubicBezTo>
                  <a:cubicBezTo>
                    <a:pt x="3494" y="2073"/>
                    <a:pt x="3482" y="2043"/>
                    <a:pt x="3488" y="2019"/>
                  </a:cubicBezTo>
                  <a:cubicBezTo>
                    <a:pt x="3488" y="2001"/>
                    <a:pt x="3500" y="1995"/>
                    <a:pt x="3500" y="1983"/>
                  </a:cubicBezTo>
                  <a:cubicBezTo>
                    <a:pt x="3500" y="1977"/>
                    <a:pt x="3488" y="1971"/>
                    <a:pt x="3482" y="1965"/>
                  </a:cubicBezTo>
                  <a:cubicBezTo>
                    <a:pt x="3446" y="1893"/>
                    <a:pt x="3500" y="1923"/>
                    <a:pt x="3542" y="1911"/>
                  </a:cubicBezTo>
                  <a:cubicBezTo>
                    <a:pt x="3554" y="1905"/>
                    <a:pt x="3608" y="1833"/>
                    <a:pt x="3608" y="1827"/>
                  </a:cubicBezTo>
                  <a:cubicBezTo>
                    <a:pt x="3608" y="1797"/>
                    <a:pt x="3596" y="1785"/>
                    <a:pt x="3620" y="1761"/>
                  </a:cubicBezTo>
                  <a:cubicBezTo>
                    <a:pt x="3704" y="1683"/>
                    <a:pt x="3704" y="1683"/>
                    <a:pt x="3704" y="1683"/>
                  </a:cubicBezTo>
                  <a:cubicBezTo>
                    <a:pt x="3722" y="1665"/>
                    <a:pt x="3734" y="1647"/>
                    <a:pt x="3752" y="1635"/>
                  </a:cubicBezTo>
                  <a:cubicBezTo>
                    <a:pt x="3806" y="1593"/>
                    <a:pt x="3794" y="1575"/>
                    <a:pt x="3788" y="1503"/>
                  </a:cubicBezTo>
                  <a:cubicBezTo>
                    <a:pt x="3782" y="1461"/>
                    <a:pt x="3746" y="1485"/>
                    <a:pt x="3716" y="1485"/>
                  </a:cubicBezTo>
                  <a:cubicBezTo>
                    <a:pt x="3644" y="1485"/>
                    <a:pt x="3710" y="1419"/>
                    <a:pt x="3734" y="1408"/>
                  </a:cubicBezTo>
                  <a:cubicBezTo>
                    <a:pt x="3752" y="1389"/>
                    <a:pt x="3776" y="1377"/>
                    <a:pt x="3782" y="1348"/>
                  </a:cubicBezTo>
                  <a:cubicBezTo>
                    <a:pt x="3788" y="1318"/>
                    <a:pt x="3806" y="1294"/>
                    <a:pt x="3836" y="1282"/>
                  </a:cubicBezTo>
                  <a:cubicBezTo>
                    <a:pt x="3854" y="1282"/>
                    <a:pt x="3878" y="1264"/>
                    <a:pt x="3884" y="1246"/>
                  </a:cubicBezTo>
                  <a:cubicBezTo>
                    <a:pt x="3884" y="1216"/>
                    <a:pt x="3884" y="1204"/>
                    <a:pt x="3902" y="1186"/>
                  </a:cubicBezTo>
                  <a:cubicBezTo>
                    <a:pt x="3926" y="1156"/>
                    <a:pt x="3890" y="1132"/>
                    <a:pt x="3878" y="1108"/>
                  </a:cubicBezTo>
                  <a:cubicBezTo>
                    <a:pt x="3866" y="1078"/>
                    <a:pt x="3920" y="1013"/>
                    <a:pt x="3938" y="1013"/>
                  </a:cubicBezTo>
                  <a:cubicBezTo>
                    <a:pt x="3950" y="1037"/>
                    <a:pt x="3998" y="1078"/>
                    <a:pt x="4009" y="1031"/>
                  </a:cubicBezTo>
                  <a:cubicBezTo>
                    <a:pt x="4046" y="1001"/>
                    <a:pt x="4033" y="977"/>
                    <a:pt x="4009" y="947"/>
                  </a:cubicBezTo>
                  <a:cubicBezTo>
                    <a:pt x="3980" y="911"/>
                    <a:pt x="4033" y="899"/>
                    <a:pt x="4027" y="869"/>
                  </a:cubicBezTo>
                  <a:cubicBezTo>
                    <a:pt x="4004" y="863"/>
                    <a:pt x="3974" y="917"/>
                    <a:pt x="3962" y="893"/>
                  </a:cubicBezTo>
                  <a:cubicBezTo>
                    <a:pt x="3950" y="869"/>
                    <a:pt x="3962" y="845"/>
                    <a:pt x="3962" y="821"/>
                  </a:cubicBezTo>
                  <a:cubicBezTo>
                    <a:pt x="3974" y="785"/>
                    <a:pt x="4022" y="719"/>
                    <a:pt x="4004" y="683"/>
                  </a:cubicBezTo>
                  <a:cubicBezTo>
                    <a:pt x="3985" y="665"/>
                    <a:pt x="3962" y="647"/>
                    <a:pt x="3938" y="642"/>
                  </a:cubicBezTo>
                  <a:cubicBezTo>
                    <a:pt x="3884" y="623"/>
                    <a:pt x="3902" y="683"/>
                    <a:pt x="3878" y="701"/>
                  </a:cubicBezTo>
                  <a:cubicBezTo>
                    <a:pt x="3872" y="707"/>
                    <a:pt x="3842" y="689"/>
                    <a:pt x="3836" y="677"/>
                  </a:cubicBezTo>
                  <a:cubicBezTo>
                    <a:pt x="3824" y="653"/>
                    <a:pt x="3824" y="642"/>
                    <a:pt x="3794" y="623"/>
                  </a:cubicBezTo>
                  <a:cubicBezTo>
                    <a:pt x="3782" y="618"/>
                    <a:pt x="3758" y="623"/>
                    <a:pt x="3752" y="611"/>
                  </a:cubicBezTo>
                  <a:cubicBezTo>
                    <a:pt x="3740" y="600"/>
                    <a:pt x="3746" y="570"/>
                    <a:pt x="3758" y="558"/>
                  </a:cubicBezTo>
                  <a:cubicBezTo>
                    <a:pt x="3620" y="390"/>
                    <a:pt x="3620" y="390"/>
                    <a:pt x="3620" y="390"/>
                  </a:cubicBezTo>
                  <a:lnTo>
                    <a:pt x="3620" y="390"/>
                  </a:lnTo>
                  <a:cubicBezTo>
                    <a:pt x="3488" y="486"/>
                    <a:pt x="3488" y="486"/>
                    <a:pt x="3488" y="486"/>
                  </a:cubicBezTo>
                  <a:lnTo>
                    <a:pt x="3488" y="486"/>
                  </a:lnTo>
                  <a:cubicBezTo>
                    <a:pt x="3554" y="581"/>
                    <a:pt x="3554" y="581"/>
                    <a:pt x="3554" y="581"/>
                  </a:cubicBezTo>
                  <a:cubicBezTo>
                    <a:pt x="3578" y="605"/>
                    <a:pt x="3584" y="629"/>
                    <a:pt x="3614" y="647"/>
                  </a:cubicBezTo>
                  <a:cubicBezTo>
                    <a:pt x="3626" y="659"/>
                    <a:pt x="3656" y="671"/>
                    <a:pt x="3668" y="677"/>
                  </a:cubicBezTo>
                  <a:cubicBezTo>
                    <a:pt x="3704" y="683"/>
                    <a:pt x="3722" y="725"/>
                    <a:pt x="3686" y="743"/>
                  </a:cubicBezTo>
                  <a:cubicBezTo>
                    <a:pt x="3674" y="749"/>
                    <a:pt x="3590" y="749"/>
                    <a:pt x="3608" y="773"/>
                  </a:cubicBezTo>
                  <a:cubicBezTo>
                    <a:pt x="3632" y="803"/>
                    <a:pt x="3674" y="785"/>
                    <a:pt x="3698" y="779"/>
                  </a:cubicBezTo>
                  <a:cubicBezTo>
                    <a:pt x="3770" y="767"/>
                    <a:pt x="3758" y="845"/>
                    <a:pt x="3722" y="875"/>
                  </a:cubicBezTo>
                  <a:cubicBezTo>
                    <a:pt x="3686" y="923"/>
                    <a:pt x="3638" y="977"/>
                    <a:pt x="3656" y="1037"/>
                  </a:cubicBezTo>
                  <a:cubicBezTo>
                    <a:pt x="3668" y="1066"/>
                    <a:pt x="3656" y="1162"/>
                    <a:pt x="3692" y="1156"/>
                  </a:cubicBezTo>
                  <a:cubicBezTo>
                    <a:pt x="3710" y="1150"/>
                    <a:pt x="3746" y="1126"/>
                    <a:pt x="3764" y="1138"/>
                  </a:cubicBezTo>
                  <a:cubicBezTo>
                    <a:pt x="3764" y="1198"/>
                    <a:pt x="3692" y="1252"/>
                    <a:pt x="3656" y="1288"/>
                  </a:cubicBezTo>
                  <a:cubicBezTo>
                    <a:pt x="3608" y="1336"/>
                    <a:pt x="3566" y="1336"/>
                    <a:pt x="3512" y="1318"/>
                  </a:cubicBezTo>
                  <a:cubicBezTo>
                    <a:pt x="3470" y="1306"/>
                    <a:pt x="3452" y="1258"/>
                    <a:pt x="3422" y="1282"/>
                  </a:cubicBezTo>
                  <a:cubicBezTo>
                    <a:pt x="3392" y="1300"/>
                    <a:pt x="3380" y="1318"/>
                    <a:pt x="3350" y="1329"/>
                  </a:cubicBezTo>
                  <a:cubicBezTo>
                    <a:pt x="3314" y="1336"/>
                    <a:pt x="3284" y="1342"/>
                    <a:pt x="3254" y="1318"/>
                  </a:cubicBezTo>
                  <a:cubicBezTo>
                    <a:pt x="3242" y="1306"/>
                    <a:pt x="3236" y="1288"/>
                    <a:pt x="3218" y="1282"/>
                  </a:cubicBezTo>
                  <a:cubicBezTo>
                    <a:pt x="3201" y="1264"/>
                    <a:pt x="3170" y="1288"/>
                    <a:pt x="3159" y="1270"/>
                  </a:cubicBezTo>
                  <a:cubicBezTo>
                    <a:pt x="3159" y="1264"/>
                    <a:pt x="3147" y="1240"/>
                    <a:pt x="3141" y="1240"/>
                  </a:cubicBezTo>
                  <a:cubicBezTo>
                    <a:pt x="3135" y="1234"/>
                    <a:pt x="3105" y="1246"/>
                    <a:pt x="3105" y="1228"/>
                  </a:cubicBezTo>
                  <a:cubicBezTo>
                    <a:pt x="3105" y="1204"/>
                    <a:pt x="3135" y="1216"/>
                    <a:pt x="3117" y="1192"/>
                  </a:cubicBezTo>
                  <a:cubicBezTo>
                    <a:pt x="2943" y="1013"/>
                    <a:pt x="2943" y="1013"/>
                    <a:pt x="2943" y="1013"/>
                  </a:cubicBezTo>
                  <a:cubicBezTo>
                    <a:pt x="3111" y="851"/>
                    <a:pt x="3111" y="851"/>
                    <a:pt x="3111" y="851"/>
                  </a:cubicBezTo>
                  <a:lnTo>
                    <a:pt x="3111" y="851"/>
                  </a:lnTo>
                  <a:cubicBezTo>
                    <a:pt x="2961" y="707"/>
                    <a:pt x="2961" y="707"/>
                    <a:pt x="2961" y="707"/>
                  </a:cubicBezTo>
                  <a:cubicBezTo>
                    <a:pt x="2919" y="683"/>
                    <a:pt x="2931" y="653"/>
                    <a:pt x="2931" y="611"/>
                  </a:cubicBezTo>
                  <a:cubicBezTo>
                    <a:pt x="2931" y="563"/>
                    <a:pt x="2901" y="552"/>
                    <a:pt x="2865" y="528"/>
                  </a:cubicBezTo>
                  <a:cubicBezTo>
                    <a:pt x="2787" y="474"/>
                    <a:pt x="2901" y="342"/>
                    <a:pt x="2865" y="330"/>
                  </a:cubicBezTo>
                  <a:cubicBezTo>
                    <a:pt x="2835" y="312"/>
                    <a:pt x="2721" y="384"/>
                    <a:pt x="2691" y="402"/>
                  </a:cubicBezTo>
                  <a:cubicBezTo>
                    <a:pt x="2613" y="444"/>
                    <a:pt x="2559" y="480"/>
                    <a:pt x="2505" y="558"/>
                  </a:cubicBezTo>
                  <a:cubicBezTo>
                    <a:pt x="2475" y="605"/>
                    <a:pt x="2451" y="623"/>
                    <a:pt x="2397" y="635"/>
                  </a:cubicBezTo>
                  <a:cubicBezTo>
                    <a:pt x="2344" y="665"/>
                    <a:pt x="2284" y="635"/>
                    <a:pt x="2236" y="671"/>
                  </a:cubicBezTo>
                  <a:cubicBezTo>
                    <a:pt x="2194" y="701"/>
                    <a:pt x="2134" y="719"/>
                    <a:pt x="2092" y="749"/>
                  </a:cubicBezTo>
                  <a:cubicBezTo>
                    <a:pt x="2062" y="767"/>
                    <a:pt x="2044" y="797"/>
                    <a:pt x="2020" y="821"/>
                  </a:cubicBezTo>
                  <a:cubicBezTo>
                    <a:pt x="1990" y="845"/>
                    <a:pt x="1954" y="839"/>
                    <a:pt x="1918" y="857"/>
                  </a:cubicBezTo>
                  <a:cubicBezTo>
                    <a:pt x="1876" y="881"/>
                    <a:pt x="1822" y="899"/>
                    <a:pt x="1774" y="887"/>
                  </a:cubicBezTo>
                  <a:cubicBezTo>
                    <a:pt x="1714" y="857"/>
                    <a:pt x="1714" y="857"/>
                    <a:pt x="1714" y="857"/>
                  </a:cubicBezTo>
                  <a:lnTo>
                    <a:pt x="1714" y="857"/>
                  </a:lnTo>
                  <a:cubicBezTo>
                    <a:pt x="1714" y="863"/>
                    <a:pt x="1708" y="869"/>
                    <a:pt x="1708" y="875"/>
                  </a:cubicBezTo>
                  <a:cubicBezTo>
                    <a:pt x="1696" y="905"/>
                    <a:pt x="1678" y="935"/>
                    <a:pt x="1660" y="965"/>
                  </a:cubicBezTo>
                  <a:cubicBezTo>
                    <a:pt x="1648" y="983"/>
                    <a:pt x="1648" y="1013"/>
                    <a:pt x="1643" y="1037"/>
                  </a:cubicBezTo>
                  <a:cubicBezTo>
                    <a:pt x="1630" y="1072"/>
                    <a:pt x="1601" y="1096"/>
                    <a:pt x="1619" y="1138"/>
                  </a:cubicBezTo>
                  <a:cubicBezTo>
                    <a:pt x="1636" y="1192"/>
                    <a:pt x="1648" y="1192"/>
                    <a:pt x="1684" y="1234"/>
                  </a:cubicBezTo>
                  <a:cubicBezTo>
                    <a:pt x="1684" y="1252"/>
                    <a:pt x="1714" y="1264"/>
                    <a:pt x="1702" y="1288"/>
                  </a:cubicBezTo>
                  <a:cubicBezTo>
                    <a:pt x="1684" y="1318"/>
                    <a:pt x="1684" y="1353"/>
                    <a:pt x="1678" y="1384"/>
                  </a:cubicBezTo>
                  <a:cubicBezTo>
                    <a:pt x="1666" y="1413"/>
                    <a:pt x="1612" y="1449"/>
                    <a:pt x="1582" y="1461"/>
                  </a:cubicBezTo>
                  <a:cubicBezTo>
                    <a:pt x="1499" y="1497"/>
                    <a:pt x="1439" y="1473"/>
                    <a:pt x="1433" y="1575"/>
                  </a:cubicBezTo>
                  <a:cubicBezTo>
                    <a:pt x="1433" y="1611"/>
                    <a:pt x="1403" y="1623"/>
                    <a:pt x="1373" y="1611"/>
                  </a:cubicBezTo>
                  <a:cubicBezTo>
                    <a:pt x="1337" y="1605"/>
                    <a:pt x="1361" y="1641"/>
                    <a:pt x="1337" y="1653"/>
                  </a:cubicBezTo>
                  <a:cubicBezTo>
                    <a:pt x="1043" y="1833"/>
                    <a:pt x="1043" y="1833"/>
                    <a:pt x="1043" y="1833"/>
                  </a:cubicBezTo>
                  <a:cubicBezTo>
                    <a:pt x="995" y="1863"/>
                    <a:pt x="923" y="1881"/>
                    <a:pt x="905" y="1941"/>
                  </a:cubicBezTo>
                  <a:cubicBezTo>
                    <a:pt x="881" y="2007"/>
                    <a:pt x="809" y="2049"/>
                    <a:pt x="773" y="2103"/>
                  </a:cubicBezTo>
                  <a:cubicBezTo>
                    <a:pt x="726" y="2138"/>
                    <a:pt x="684" y="2168"/>
                    <a:pt x="648" y="2210"/>
                  </a:cubicBezTo>
                  <a:cubicBezTo>
                    <a:pt x="636" y="2228"/>
                    <a:pt x="612" y="2228"/>
                    <a:pt x="594" y="2240"/>
                  </a:cubicBezTo>
                  <a:cubicBezTo>
                    <a:pt x="570" y="2264"/>
                    <a:pt x="540" y="2300"/>
                    <a:pt x="516" y="2324"/>
                  </a:cubicBezTo>
                  <a:cubicBezTo>
                    <a:pt x="492" y="2354"/>
                    <a:pt x="486" y="2354"/>
                    <a:pt x="450" y="2372"/>
                  </a:cubicBezTo>
                  <a:cubicBezTo>
                    <a:pt x="414" y="2396"/>
                    <a:pt x="366" y="2456"/>
                    <a:pt x="330" y="2486"/>
                  </a:cubicBezTo>
                  <a:cubicBezTo>
                    <a:pt x="216" y="2594"/>
                    <a:pt x="216" y="2594"/>
                    <a:pt x="216" y="2594"/>
                  </a:cubicBezTo>
                  <a:cubicBezTo>
                    <a:pt x="408" y="2786"/>
                    <a:pt x="408" y="2786"/>
                    <a:pt x="408" y="2786"/>
                  </a:cubicBezTo>
                  <a:cubicBezTo>
                    <a:pt x="378" y="2822"/>
                    <a:pt x="378" y="2822"/>
                    <a:pt x="378" y="2822"/>
                  </a:cubicBezTo>
                  <a:cubicBezTo>
                    <a:pt x="408" y="2852"/>
                    <a:pt x="408" y="2852"/>
                    <a:pt x="408" y="2852"/>
                  </a:cubicBezTo>
                  <a:cubicBezTo>
                    <a:pt x="246" y="2977"/>
                    <a:pt x="246" y="2977"/>
                    <a:pt x="246" y="2977"/>
                  </a:cubicBezTo>
                  <a:cubicBezTo>
                    <a:pt x="234" y="3007"/>
                    <a:pt x="216" y="3031"/>
                    <a:pt x="204" y="3061"/>
                  </a:cubicBezTo>
                  <a:cubicBezTo>
                    <a:pt x="180" y="3121"/>
                    <a:pt x="168" y="3169"/>
                    <a:pt x="132" y="3229"/>
                  </a:cubicBezTo>
                  <a:cubicBezTo>
                    <a:pt x="108" y="3259"/>
                    <a:pt x="78" y="3289"/>
                    <a:pt x="54" y="3319"/>
                  </a:cubicBezTo>
                  <a:cubicBezTo>
                    <a:pt x="0" y="3379"/>
                    <a:pt x="120" y="3373"/>
                    <a:pt x="108" y="3433"/>
                  </a:cubicBezTo>
                  <a:cubicBezTo>
                    <a:pt x="96" y="3475"/>
                    <a:pt x="42" y="3553"/>
                    <a:pt x="12" y="3589"/>
                  </a:cubicBezTo>
                  <a:cubicBezTo>
                    <a:pt x="132" y="3643"/>
                    <a:pt x="132" y="3643"/>
                    <a:pt x="132" y="3643"/>
                  </a:cubicBezTo>
                  <a:cubicBezTo>
                    <a:pt x="198" y="3673"/>
                    <a:pt x="228" y="3738"/>
                    <a:pt x="300" y="3762"/>
                  </a:cubicBezTo>
                  <a:cubicBezTo>
                    <a:pt x="336" y="3780"/>
                    <a:pt x="336" y="3810"/>
                    <a:pt x="360" y="3828"/>
                  </a:cubicBezTo>
                  <a:cubicBezTo>
                    <a:pt x="384" y="3846"/>
                    <a:pt x="426" y="3858"/>
                    <a:pt x="444" y="3876"/>
                  </a:cubicBezTo>
                  <a:cubicBezTo>
                    <a:pt x="462" y="3888"/>
                    <a:pt x="474" y="3912"/>
                    <a:pt x="456" y="3924"/>
                  </a:cubicBezTo>
                  <a:cubicBezTo>
                    <a:pt x="426" y="3960"/>
                    <a:pt x="426" y="4008"/>
                    <a:pt x="396" y="4038"/>
                  </a:cubicBezTo>
                  <a:cubicBezTo>
                    <a:pt x="366" y="4068"/>
                    <a:pt x="330" y="4074"/>
                    <a:pt x="330" y="4122"/>
                  </a:cubicBezTo>
                  <a:cubicBezTo>
                    <a:pt x="330" y="4158"/>
                    <a:pt x="300" y="4176"/>
                    <a:pt x="276" y="4200"/>
                  </a:cubicBezTo>
                  <a:lnTo>
                    <a:pt x="276" y="4200"/>
                  </a:lnTo>
                  <a:cubicBezTo>
                    <a:pt x="324" y="4272"/>
                    <a:pt x="324" y="4272"/>
                    <a:pt x="324" y="4272"/>
                  </a:cubicBezTo>
                  <a:cubicBezTo>
                    <a:pt x="480" y="4368"/>
                    <a:pt x="480" y="4368"/>
                    <a:pt x="480" y="4368"/>
                  </a:cubicBezTo>
                  <a:lnTo>
                    <a:pt x="480" y="4368"/>
                  </a:lnTo>
                  <a:cubicBezTo>
                    <a:pt x="480" y="4368"/>
                    <a:pt x="480" y="4362"/>
                    <a:pt x="486" y="4362"/>
                  </a:cubicBezTo>
                  <a:cubicBezTo>
                    <a:pt x="498" y="4350"/>
                    <a:pt x="498" y="4344"/>
                    <a:pt x="504" y="4338"/>
                  </a:cubicBezTo>
                  <a:cubicBezTo>
                    <a:pt x="510" y="4326"/>
                    <a:pt x="522" y="4314"/>
                    <a:pt x="534" y="4302"/>
                  </a:cubicBezTo>
                  <a:cubicBezTo>
                    <a:pt x="546" y="4284"/>
                    <a:pt x="558" y="4272"/>
                    <a:pt x="564" y="4254"/>
                  </a:cubicBezTo>
                  <a:cubicBezTo>
                    <a:pt x="588" y="4230"/>
                    <a:pt x="594" y="4206"/>
                    <a:pt x="606" y="4170"/>
                  </a:cubicBezTo>
                  <a:cubicBezTo>
                    <a:pt x="612" y="4146"/>
                    <a:pt x="624" y="4122"/>
                    <a:pt x="624" y="4098"/>
                  </a:cubicBezTo>
                  <a:lnTo>
                    <a:pt x="624" y="4098"/>
                  </a:lnTo>
                  <a:cubicBezTo>
                    <a:pt x="498" y="3984"/>
                    <a:pt x="498" y="3984"/>
                    <a:pt x="498" y="3984"/>
                  </a:cubicBezTo>
                  <a:cubicBezTo>
                    <a:pt x="558" y="3930"/>
                    <a:pt x="558" y="3930"/>
                    <a:pt x="558" y="3930"/>
                  </a:cubicBezTo>
                  <a:cubicBezTo>
                    <a:pt x="654" y="4002"/>
                    <a:pt x="654" y="4002"/>
                    <a:pt x="654" y="400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6" name="Freeform 141">
              <a:extLst>
                <a:ext uri="{FF2B5EF4-FFF2-40B4-BE49-F238E27FC236}">
                  <a16:creationId xmlns:a16="http://schemas.microsoft.com/office/drawing/2014/main" id="{C912FCF6-A7A8-8C44-9E7B-33734DA36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11" y="6606714"/>
              <a:ext cx="4247354" cy="3017558"/>
            </a:xfrm>
            <a:custGeom>
              <a:avLst/>
              <a:gdLst>
                <a:gd name="T0" fmla="*/ 30 w 7965"/>
                <a:gd name="T1" fmla="*/ 2767 h 5657"/>
                <a:gd name="T2" fmla="*/ 144 w 7965"/>
                <a:gd name="T3" fmla="*/ 2366 h 5657"/>
                <a:gd name="T4" fmla="*/ 575 w 7965"/>
                <a:gd name="T5" fmla="*/ 2138 h 5657"/>
                <a:gd name="T6" fmla="*/ 857 w 7965"/>
                <a:gd name="T7" fmla="*/ 1719 h 5657"/>
                <a:gd name="T8" fmla="*/ 1132 w 7965"/>
                <a:gd name="T9" fmla="*/ 1611 h 5657"/>
                <a:gd name="T10" fmla="*/ 1624 w 7965"/>
                <a:gd name="T11" fmla="*/ 1528 h 5657"/>
                <a:gd name="T12" fmla="*/ 2097 w 7965"/>
                <a:gd name="T13" fmla="*/ 1300 h 5657"/>
                <a:gd name="T14" fmla="*/ 2534 w 7965"/>
                <a:gd name="T15" fmla="*/ 995 h 5657"/>
                <a:gd name="T16" fmla="*/ 2960 w 7965"/>
                <a:gd name="T17" fmla="*/ 1043 h 5657"/>
                <a:gd name="T18" fmla="*/ 3535 w 7965"/>
                <a:gd name="T19" fmla="*/ 1097 h 5657"/>
                <a:gd name="T20" fmla="*/ 3787 w 7965"/>
                <a:gd name="T21" fmla="*/ 605 h 5657"/>
                <a:gd name="T22" fmla="*/ 3589 w 7965"/>
                <a:gd name="T23" fmla="*/ 120 h 5657"/>
                <a:gd name="T24" fmla="*/ 4099 w 7965"/>
                <a:gd name="T25" fmla="*/ 54 h 5657"/>
                <a:gd name="T26" fmla="*/ 4470 w 7965"/>
                <a:gd name="T27" fmla="*/ 42 h 5657"/>
                <a:gd name="T28" fmla="*/ 5034 w 7965"/>
                <a:gd name="T29" fmla="*/ 282 h 5657"/>
                <a:gd name="T30" fmla="*/ 5375 w 7965"/>
                <a:gd name="T31" fmla="*/ 455 h 5657"/>
                <a:gd name="T32" fmla="*/ 5435 w 7965"/>
                <a:gd name="T33" fmla="*/ 905 h 5657"/>
                <a:gd name="T34" fmla="*/ 5932 w 7965"/>
                <a:gd name="T35" fmla="*/ 1073 h 5657"/>
                <a:gd name="T36" fmla="*/ 6472 w 7965"/>
                <a:gd name="T37" fmla="*/ 1372 h 5657"/>
                <a:gd name="T38" fmla="*/ 6849 w 7965"/>
                <a:gd name="T39" fmla="*/ 1049 h 5657"/>
                <a:gd name="T40" fmla="*/ 7209 w 7965"/>
                <a:gd name="T41" fmla="*/ 737 h 5657"/>
                <a:gd name="T42" fmla="*/ 7862 w 7965"/>
                <a:gd name="T43" fmla="*/ 761 h 5657"/>
                <a:gd name="T44" fmla="*/ 7874 w 7965"/>
                <a:gd name="T45" fmla="*/ 1156 h 5657"/>
                <a:gd name="T46" fmla="*/ 7826 w 7965"/>
                <a:gd name="T47" fmla="*/ 1462 h 5657"/>
                <a:gd name="T48" fmla="*/ 7760 w 7965"/>
                <a:gd name="T49" fmla="*/ 1922 h 5657"/>
                <a:gd name="T50" fmla="*/ 7586 w 7965"/>
                <a:gd name="T51" fmla="*/ 2288 h 5657"/>
                <a:gd name="T52" fmla="*/ 7730 w 7965"/>
                <a:gd name="T53" fmla="*/ 2702 h 5657"/>
                <a:gd name="T54" fmla="*/ 7838 w 7965"/>
                <a:gd name="T55" fmla="*/ 3325 h 5657"/>
                <a:gd name="T56" fmla="*/ 7275 w 7965"/>
                <a:gd name="T57" fmla="*/ 3253 h 5657"/>
                <a:gd name="T58" fmla="*/ 6885 w 7965"/>
                <a:gd name="T59" fmla="*/ 3019 h 5657"/>
                <a:gd name="T60" fmla="*/ 6442 w 7965"/>
                <a:gd name="T61" fmla="*/ 2893 h 5657"/>
                <a:gd name="T62" fmla="*/ 6148 w 7965"/>
                <a:gd name="T63" fmla="*/ 3205 h 5657"/>
                <a:gd name="T64" fmla="*/ 6046 w 7965"/>
                <a:gd name="T65" fmla="*/ 3576 h 5657"/>
                <a:gd name="T66" fmla="*/ 6178 w 7965"/>
                <a:gd name="T67" fmla="*/ 4062 h 5657"/>
                <a:gd name="T68" fmla="*/ 6556 w 7965"/>
                <a:gd name="T69" fmla="*/ 4176 h 5657"/>
                <a:gd name="T70" fmla="*/ 6346 w 7965"/>
                <a:gd name="T71" fmla="*/ 4733 h 5657"/>
                <a:gd name="T72" fmla="*/ 6598 w 7965"/>
                <a:gd name="T73" fmla="*/ 5074 h 5657"/>
                <a:gd name="T74" fmla="*/ 6148 w 7965"/>
                <a:gd name="T75" fmla="*/ 5350 h 5657"/>
                <a:gd name="T76" fmla="*/ 5807 w 7965"/>
                <a:gd name="T77" fmla="*/ 4853 h 5657"/>
                <a:gd name="T78" fmla="*/ 5669 w 7965"/>
                <a:gd name="T79" fmla="*/ 4409 h 5657"/>
                <a:gd name="T80" fmla="*/ 5261 w 7965"/>
                <a:gd name="T81" fmla="*/ 4451 h 5657"/>
                <a:gd name="T82" fmla="*/ 4650 w 7965"/>
                <a:gd name="T83" fmla="*/ 4751 h 5657"/>
                <a:gd name="T84" fmla="*/ 4033 w 7965"/>
                <a:gd name="T85" fmla="*/ 4871 h 5657"/>
                <a:gd name="T86" fmla="*/ 3529 w 7965"/>
                <a:gd name="T87" fmla="*/ 4367 h 5657"/>
                <a:gd name="T88" fmla="*/ 3529 w 7965"/>
                <a:gd name="T89" fmla="*/ 3726 h 5657"/>
                <a:gd name="T90" fmla="*/ 3140 w 7965"/>
                <a:gd name="T91" fmla="*/ 3660 h 5657"/>
                <a:gd name="T92" fmla="*/ 2678 w 7965"/>
                <a:gd name="T93" fmla="*/ 3864 h 5657"/>
                <a:gd name="T94" fmla="*/ 2732 w 7965"/>
                <a:gd name="T95" fmla="*/ 4325 h 5657"/>
                <a:gd name="T96" fmla="*/ 2678 w 7965"/>
                <a:gd name="T97" fmla="*/ 4919 h 5657"/>
                <a:gd name="T98" fmla="*/ 2457 w 7965"/>
                <a:gd name="T99" fmla="*/ 5296 h 5657"/>
                <a:gd name="T100" fmla="*/ 2217 w 7965"/>
                <a:gd name="T101" fmla="*/ 5656 h 5657"/>
                <a:gd name="T102" fmla="*/ 1827 w 7965"/>
                <a:gd name="T103" fmla="*/ 5206 h 5657"/>
                <a:gd name="T104" fmla="*/ 1791 w 7965"/>
                <a:gd name="T105" fmla="*/ 4661 h 5657"/>
                <a:gd name="T106" fmla="*/ 1947 w 7965"/>
                <a:gd name="T107" fmla="*/ 4110 h 5657"/>
                <a:gd name="T108" fmla="*/ 1714 w 7965"/>
                <a:gd name="T109" fmla="*/ 3678 h 5657"/>
                <a:gd name="T110" fmla="*/ 1695 w 7965"/>
                <a:gd name="T111" fmla="*/ 3031 h 5657"/>
                <a:gd name="T112" fmla="*/ 1330 w 7965"/>
                <a:gd name="T113" fmla="*/ 2755 h 5657"/>
                <a:gd name="T114" fmla="*/ 1132 w 7965"/>
                <a:gd name="T115" fmla="*/ 3007 h 5657"/>
                <a:gd name="T116" fmla="*/ 365 w 7965"/>
                <a:gd name="T117" fmla="*/ 3115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65" h="5657">
                  <a:moveTo>
                    <a:pt x="131" y="3085"/>
                  </a:moveTo>
                  <a:lnTo>
                    <a:pt x="131" y="3085"/>
                  </a:lnTo>
                  <a:cubicBezTo>
                    <a:pt x="131" y="3061"/>
                    <a:pt x="131" y="3019"/>
                    <a:pt x="126" y="2995"/>
                  </a:cubicBezTo>
                  <a:cubicBezTo>
                    <a:pt x="126" y="2977"/>
                    <a:pt x="102" y="2959"/>
                    <a:pt x="113" y="2941"/>
                  </a:cubicBezTo>
                  <a:cubicBezTo>
                    <a:pt x="126" y="2911"/>
                    <a:pt x="144" y="2821"/>
                    <a:pt x="96" y="2821"/>
                  </a:cubicBezTo>
                  <a:cubicBezTo>
                    <a:pt x="54" y="2821"/>
                    <a:pt x="48" y="2803"/>
                    <a:pt x="30" y="2767"/>
                  </a:cubicBezTo>
                  <a:cubicBezTo>
                    <a:pt x="24" y="2755"/>
                    <a:pt x="0" y="2719"/>
                    <a:pt x="6" y="2707"/>
                  </a:cubicBezTo>
                  <a:cubicBezTo>
                    <a:pt x="18" y="2689"/>
                    <a:pt x="36" y="2671"/>
                    <a:pt x="36" y="2647"/>
                  </a:cubicBezTo>
                  <a:cubicBezTo>
                    <a:pt x="36" y="2606"/>
                    <a:pt x="30" y="2606"/>
                    <a:pt x="78" y="2594"/>
                  </a:cubicBezTo>
                  <a:cubicBezTo>
                    <a:pt x="120" y="2576"/>
                    <a:pt x="131" y="2540"/>
                    <a:pt x="120" y="2498"/>
                  </a:cubicBezTo>
                  <a:cubicBezTo>
                    <a:pt x="89" y="2468"/>
                    <a:pt x="96" y="2426"/>
                    <a:pt x="96" y="2378"/>
                  </a:cubicBezTo>
                  <a:cubicBezTo>
                    <a:pt x="96" y="2366"/>
                    <a:pt x="131" y="2372"/>
                    <a:pt x="144" y="2366"/>
                  </a:cubicBezTo>
                  <a:cubicBezTo>
                    <a:pt x="179" y="2348"/>
                    <a:pt x="144" y="2282"/>
                    <a:pt x="221" y="2312"/>
                  </a:cubicBezTo>
                  <a:cubicBezTo>
                    <a:pt x="281" y="2330"/>
                    <a:pt x="269" y="2294"/>
                    <a:pt x="311" y="2276"/>
                  </a:cubicBezTo>
                  <a:cubicBezTo>
                    <a:pt x="341" y="2264"/>
                    <a:pt x="401" y="2228"/>
                    <a:pt x="419" y="2210"/>
                  </a:cubicBezTo>
                  <a:cubicBezTo>
                    <a:pt x="437" y="2186"/>
                    <a:pt x="407" y="2162"/>
                    <a:pt x="413" y="2144"/>
                  </a:cubicBezTo>
                  <a:cubicBezTo>
                    <a:pt x="419" y="2120"/>
                    <a:pt x="485" y="2024"/>
                    <a:pt x="509" y="2042"/>
                  </a:cubicBezTo>
                  <a:cubicBezTo>
                    <a:pt x="533" y="2060"/>
                    <a:pt x="545" y="2120"/>
                    <a:pt x="575" y="2138"/>
                  </a:cubicBezTo>
                  <a:cubicBezTo>
                    <a:pt x="599" y="2150"/>
                    <a:pt x="707" y="2096"/>
                    <a:pt x="707" y="2066"/>
                  </a:cubicBezTo>
                  <a:cubicBezTo>
                    <a:pt x="713" y="1994"/>
                    <a:pt x="683" y="1952"/>
                    <a:pt x="767" y="1911"/>
                  </a:cubicBezTo>
                  <a:cubicBezTo>
                    <a:pt x="803" y="1898"/>
                    <a:pt x="797" y="1911"/>
                    <a:pt x="785" y="1874"/>
                  </a:cubicBezTo>
                  <a:cubicBezTo>
                    <a:pt x="773" y="1845"/>
                    <a:pt x="785" y="1815"/>
                    <a:pt x="779" y="1785"/>
                  </a:cubicBezTo>
                  <a:cubicBezTo>
                    <a:pt x="779" y="1755"/>
                    <a:pt x="773" y="1731"/>
                    <a:pt x="809" y="1731"/>
                  </a:cubicBezTo>
                  <a:cubicBezTo>
                    <a:pt x="833" y="1731"/>
                    <a:pt x="839" y="1737"/>
                    <a:pt x="857" y="1719"/>
                  </a:cubicBezTo>
                  <a:cubicBezTo>
                    <a:pt x="863" y="1707"/>
                    <a:pt x="869" y="1695"/>
                    <a:pt x="875" y="1683"/>
                  </a:cubicBezTo>
                  <a:cubicBezTo>
                    <a:pt x="887" y="1671"/>
                    <a:pt x="911" y="1665"/>
                    <a:pt x="928" y="1653"/>
                  </a:cubicBezTo>
                  <a:cubicBezTo>
                    <a:pt x="959" y="1635"/>
                    <a:pt x="964" y="1611"/>
                    <a:pt x="983" y="1593"/>
                  </a:cubicBezTo>
                  <a:lnTo>
                    <a:pt x="983" y="1593"/>
                  </a:lnTo>
                  <a:cubicBezTo>
                    <a:pt x="1036" y="1593"/>
                    <a:pt x="1084" y="1611"/>
                    <a:pt x="1132" y="1611"/>
                  </a:cubicBezTo>
                  <a:lnTo>
                    <a:pt x="1132" y="1611"/>
                  </a:lnTo>
                  <a:cubicBezTo>
                    <a:pt x="1132" y="1617"/>
                    <a:pt x="1132" y="1617"/>
                    <a:pt x="1132" y="1617"/>
                  </a:cubicBezTo>
                  <a:lnTo>
                    <a:pt x="1132" y="1617"/>
                  </a:lnTo>
                  <a:lnTo>
                    <a:pt x="1132" y="1617"/>
                  </a:lnTo>
                  <a:cubicBezTo>
                    <a:pt x="1150" y="1635"/>
                    <a:pt x="1138" y="1683"/>
                    <a:pt x="1174" y="1701"/>
                  </a:cubicBezTo>
                  <a:cubicBezTo>
                    <a:pt x="1204" y="1719"/>
                    <a:pt x="1246" y="1695"/>
                    <a:pt x="1270" y="1677"/>
                  </a:cubicBezTo>
                  <a:cubicBezTo>
                    <a:pt x="1372" y="1611"/>
                    <a:pt x="1600" y="1671"/>
                    <a:pt x="1624" y="1528"/>
                  </a:cubicBezTo>
                  <a:cubicBezTo>
                    <a:pt x="1630" y="1498"/>
                    <a:pt x="1678" y="1414"/>
                    <a:pt x="1695" y="1390"/>
                  </a:cubicBezTo>
                  <a:cubicBezTo>
                    <a:pt x="1732" y="1342"/>
                    <a:pt x="1684" y="1318"/>
                    <a:pt x="1743" y="1258"/>
                  </a:cubicBezTo>
                  <a:cubicBezTo>
                    <a:pt x="1803" y="1228"/>
                    <a:pt x="1779" y="1192"/>
                    <a:pt x="1857" y="1222"/>
                  </a:cubicBezTo>
                  <a:cubicBezTo>
                    <a:pt x="1899" y="1234"/>
                    <a:pt x="1911" y="1216"/>
                    <a:pt x="1929" y="1264"/>
                  </a:cubicBezTo>
                  <a:cubicBezTo>
                    <a:pt x="1941" y="1294"/>
                    <a:pt x="1965" y="1288"/>
                    <a:pt x="1965" y="1330"/>
                  </a:cubicBezTo>
                  <a:cubicBezTo>
                    <a:pt x="1971" y="1414"/>
                    <a:pt x="2073" y="1312"/>
                    <a:pt x="2097" y="1300"/>
                  </a:cubicBezTo>
                  <a:cubicBezTo>
                    <a:pt x="2121" y="1288"/>
                    <a:pt x="2181" y="1240"/>
                    <a:pt x="2187" y="1216"/>
                  </a:cubicBezTo>
                  <a:cubicBezTo>
                    <a:pt x="2205" y="1186"/>
                    <a:pt x="2181" y="1186"/>
                    <a:pt x="2235" y="1186"/>
                  </a:cubicBezTo>
                  <a:cubicBezTo>
                    <a:pt x="2271" y="1186"/>
                    <a:pt x="2343" y="1204"/>
                    <a:pt x="2367" y="1180"/>
                  </a:cubicBezTo>
                  <a:cubicBezTo>
                    <a:pt x="2487" y="1049"/>
                    <a:pt x="2487" y="1049"/>
                    <a:pt x="2487" y="1049"/>
                  </a:cubicBezTo>
                  <a:cubicBezTo>
                    <a:pt x="2493" y="1031"/>
                    <a:pt x="2499" y="1019"/>
                    <a:pt x="2510" y="1007"/>
                  </a:cubicBezTo>
                  <a:cubicBezTo>
                    <a:pt x="2517" y="1001"/>
                    <a:pt x="2523" y="995"/>
                    <a:pt x="2534" y="995"/>
                  </a:cubicBezTo>
                  <a:cubicBezTo>
                    <a:pt x="2565" y="995"/>
                    <a:pt x="2576" y="959"/>
                    <a:pt x="2606" y="947"/>
                  </a:cubicBezTo>
                  <a:lnTo>
                    <a:pt x="2606" y="947"/>
                  </a:lnTo>
                  <a:cubicBezTo>
                    <a:pt x="2613" y="977"/>
                    <a:pt x="2636" y="995"/>
                    <a:pt x="2648" y="1019"/>
                  </a:cubicBezTo>
                  <a:cubicBezTo>
                    <a:pt x="2666" y="1073"/>
                    <a:pt x="2696" y="983"/>
                    <a:pt x="2756" y="1019"/>
                  </a:cubicBezTo>
                  <a:cubicBezTo>
                    <a:pt x="2786" y="1037"/>
                    <a:pt x="2828" y="1001"/>
                    <a:pt x="2870" y="1025"/>
                  </a:cubicBezTo>
                  <a:cubicBezTo>
                    <a:pt x="2906" y="1055"/>
                    <a:pt x="2924" y="1037"/>
                    <a:pt x="2960" y="1043"/>
                  </a:cubicBezTo>
                  <a:cubicBezTo>
                    <a:pt x="2990" y="1043"/>
                    <a:pt x="3002" y="1061"/>
                    <a:pt x="3026" y="1066"/>
                  </a:cubicBezTo>
                  <a:cubicBezTo>
                    <a:pt x="3062" y="1079"/>
                    <a:pt x="3128" y="1073"/>
                    <a:pt x="3170" y="1079"/>
                  </a:cubicBezTo>
                  <a:cubicBezTo>
                    <a:pt x="3212" y="1079"/>
                    <a:pt x="3254" y="1108"/>
                    <a:pt x="3302" y="1121"/>
                  </a:cubicBezTo>
                  <a:cubicBezTo>
                    <a:pt x="3356" y="1114"/>
                    <a:pt x="3404" y="1168"/>
                    <a:pt x="3439" y="1210"/>
                  </a:cubicBezTo>
                  <a:cubicBezTo>
                    <a:pt x="3475" y="1246"/>
                    <a:pt x="3475" y="1186"/>
                    <a:pt x="3505" y="1168"/>
                  </a:cubicBezTo>
                  <a:cubicBezTo>
                    <a:pt x="3547" y="1138"/>
                    <a:pt x="3547" y="1132"/>
                    <a:pt x="3535" y="1097"/>
                  </a:cubicBezTo>
                  <a:cubicBezTo>
                    <a:pt x="3511" y="1025"/>
                    <a:pt x="3595" y="1031"/>
                    <a:pt x="3619" y="989"/>
                  </a:cubicBezTo>
                  <a:cubicBezTo>
                    <a:pt x="3637" y="965"/>
                    <a:pt x="3601" y="965"/>
                    <a:pt x="3595" y="953"/>
                  </a:cubicBezTo>
                  <a:cubicBezTo>
                    <a:pt x="3571" y="923"/>
                    <a:pt x="3601" y="899"/>
                    <a:pt x="3601" y="869"/>
                  </a:cubicBezTo>
                  <a:cubicBezTo>
                    <a:pt x="3643" y="839"/>
                    <a:pt x="3661" y="743"/>
                    <a:pt x="3709" y="725"/>
                  </a:cubicBezTo>
                  <a:cubicBezTo>
                    <a:pt x="3727" y="719"/>
                    <a:pt x="3745" y="725"/>
                    <a:pt x="3751" y="701"/>
                  </a:cubicBezTo>
                  <a:cubicBezTo>
                    <a:pt x="3751" y="665"/>
                    <a:pt x="3727" y="605"/>
                    <a:pt x="3787" y="605"/>
                  </a:cubicBezTo>
                  <a:cubicBezTo>
                    <a:pt x="3805" y="605"/>
                    <a:pt x="3859" y="599"/>
                    <a:pt x="3871" y="587"/>
                  </a:cubicBezTo>
                  <a:cubicBezTo>
                    <a:pt x="3883" y="575"/>
                    <a:pt x="3829" y="521"/>
                    <a:pt x="3817" y="509"/>
                  </a:cubicBezTo>
                  <a:cubicBezTo>
                    <a:pt x="3799" y="485"/>
                    <a:pt x="3787" y="467"/>
                    <a:pt x="3775" y="443"/>
                  </a:cubicBezTo>
                  <a:cubicBezTo>
                    <a:pt x="3757" y="413"/>
                    <a:pt x="3727" y="389"/>
                    <a:pt x="3709" y="354"/>
                  </a:cubicBezTo>
                  <a:cubicBezTo>
                    <a:pt x="3589" y="120"/>
                    <a:pt x="3589" y="120"/>
                    <a:pt x="3589" y="120"/>
                  </a:cubicBezTo>
                  <a:lnTo>
                    <a:pt x="3589" y="120"/>
                  </a:lnTo>
                  <a:cubicBezTo>
                    <a:pt x="3625" y="84"/>
                    <a:pt x="3625" y="84"/>
                    <a:pt x="3625" y="84"/>
                  </a:cubicBezTo>
                  <a:cubicBezTo>
                    <a:pt x="3649" y="78"/>
                    <a:pt x="3661" y="60"/>
                    <a:pt x="3691" y="60"/>
                  </a:cubicBezTo>
                  <a:cubicBezTo>
                    <a:pt x="3739" y="60"/>
                    <a:pt x="3769" y="48"/>
                    <a:pt x="3817" y="30"/>
                  </a:cubicBezTo>
                  <a:cubicBezTo>
                    <a:pt x="3883" y="0"/>
                    <a:pt x="3907" y="24"/>
                    <a:pt x="3913" y="90"/>
                  </a:cubicBezTo>
                  <a:cubicBezTo>
                    <a:pt x="3919" y="126"/>
                    <a:pt x="3967" y="96"/>
                    <a:pt x="3985" y="90"/>
                  </a:cubicBezTo>
                  <a:cubicBezTo>
                    <a:pt x="4021" y="72"/>
                    <a:pt x="4063" y="66"/>
                    <a:pt x="4099" y="54"/>
                  </a:cubicBezTo>
                  <a:cubicBezTo>
                    <a:pt x="4135" y="48"/>
                    <a:pt x="4135" y="48"/>
                    <a:pt x="4135" y="48"/>
                  </a:cubicBezTo>
                  <a:lnTo>
                    <a:pt x="4135" y="48"/>
                  </a:lnTo>
                  <a:cubicBezTo>
                    <a:pt x="4164" y="54"/>
                    <a:pt x="4260" y="138"/>
                    <a:pt x="4284" y="84"/>
                  </a:cubicBezTo>
                  <a:cubicBezTo>
                    <a:pt x="4302" y="48"/>
                    <a:pt x="4308" y="42"/>
                    <a:pt x="4350" y="48"/>
                  </a:cubicBezTo>
                  <a:cubicBezTo>
                    <a:pt x="4392" y="54"/>
                    <a:pt x="4428" y="24"/>
                    <a:pt x="4464" y="24"/>
                  </a:cubicBezTo>
                  <a:cubicBezTo>
                    <a:pt x="4464" y="30"/>
                    <a:pt x="4470" y="36"/>
                    <a:pt x="4470" y="42"/>
                  </a:cubicBezTo>
                  <a:cubicBezTo>
                    <a:pt x="4506" y="66"/>
                    <a:pt x="4506" y="78"/>
                    <a:pt x="4560" y="84"/>
                  </a:cubicBezTo>
                  <a:cubicBezTo>
                    <a:pt x="4584" y="84"/>
                    <a:pt x="4572" y="102"/>
                    <a:pt x="4584" y="114"/>
                  </a:cubicBezTo>
                  <a:cubicBezTo>
                    <a:pt x="4614" y="150"/>
                    <a:pt x="4656" y="132"/>
                    <a:pt x="4692" y="138"/>
                  </a:cubicBezTo>
                  <a:cubicBezTo>
                    <a:pt x="4734" y="156"/>
                    <a:pt x="4746" y="198"/>
                    <a:pt x="4800" y="186"/>
                  </a:cubicBezTo>
                  <a:cubicBezTo>
                    <a:pt x="4890" y="186"/>
                    <a:pt x="4884" y="156"/>
                    <a:pt x="4944" y="228"/>
                  </a:cubicBezTo>
                  <a:cubicBezTo>
                    <a:pt x="4955" y="240"/>
                    <a:pt x="5015" y="275"/>
                    <a:pt x="5034" y="282"/>
                  </a:cubicBezTo>
                  <a:cubicBezTo>
                    <a:pt x="5063" y="294"/>
                    <a:pt x="5081" y="282"/>
                    <a:pt x="5099" y="317"/>
                  </a:cubicBezTo>
                  <a:cubicBezTo>
                    <a:pt x="5129" y="359"/>
                    <a:pt x="5195" y="317"/>
                    <a:pt x="5219" y="294"/>
                  </a:cubicBezTo>
                  <a:cubicBezTo>
                    <a:pt x="5237" y="282"/>
                    <a:pt x="5297" y="294"/>
                    <a:pt x="5315" y="299"/>
                  </a:cubicBezTo>
                  <a:cubicBezTo>
                    <a:pt x="5315" y="299"/>
                    <a:pt x="5315" y="299"/>
                    <a:pt x="5315" y="306"/>
                  </a:cubicBezTo>
                  <a:cubicBezTo>
                    <a:pt x="5285" y="330"/>
                    <a:pt x="5261" y="341"/>
                    <a:pt x="5297" y="378"/>
                  </a:cubicBezTo>
                  <a:cubicBezTo>
                    <a:pt x="5327" y="413"/>
                    <a:pt x="5351" y="413"/>
                    <a:pt x="5375" y="455"/>
                  </a:cubicBezTo>
                  <a:cubicBezTo>
                    <a:pt x="5393" y="497"/>
                    <a:pt x="5339" y="485"/>
                    <a:pt x="5345" y="521"/>
                  </a:cubicBezTo>
                  <a:cubicBezTo>
                    <a:pt x="5351" y="545"/>
                    <a:pt x="5309" y="557"/>
                    <a:pt x="5303" y="575"/>
                  </a:cubicBezTo>
                  <a:cubicBezTo>
                    <a:pt x="5303" y="605"/>
                    <a:pt x="5309" y="611"/>
                    <a:pt x="5297" y="635"/>
                  </a:cubicBezTo>
                  <a:cubicBezTo>
                    <a:pt x="5279" y="665"/>
                    <a:pt x="5315" y="707"/>
                    <a:pt x="5309" y="755"/>
                  </a:cubicBezTo>
                  <a:cubicBezTo>
                    <a:pt x="5303" y="791"/>
                    <a:pt x="5321" y="827"/>
                    <a:pt x="5357" y="845"/>
                  </a:cubicBezTo>
                  <a:cubicBezTo>
                    <a:pt x="5387" y="863"/>
                    <a:pt x="5405" y="881"/>
                    <a:pt x="5435" y="905"/>
                  </a:cubicBezTo>
                  <a:cubicBezTo>
                    <a:pt x="5459" y="917"/>
                    <a:pt x="5537" y="965"/>
                    <a:pt x="5561" y="965"/>
                  </a:cubicBezTo>
                  <a:cubicBezTo>
                    <a:pt x="5585" y="971"/>
                    <a:pt x="5609" y="965"/>
                    <a:pt x="5639" y="959"/>
                  </a:cubicBezTo>
                  <a:cubicBezTo>
                    <a:pt x="5663" y="959"/>
                    <a:pt x="5687" y="977"/>
                    <a:pt x="5717" y="977"/>
                  </a:cubicBezTo>
                  <a:cubicBezTo>
                    <a:pt x="5728" y="971"/>
                    <a:pt x="5741" y="959"/>
                    <a:pt x="5753" y="959"/>
                  </a:cubicBezTo>
                  <a:cubicBezTo>
                    <a:pt x="5765" y="977"/>
                    <a:pt x="5770" y="1007"/>
                    <a:pt x="5788" y="1031"/>
                  </a:cubicBezTo>
                  <a:cubicBezTo>
                    <a:pt x="5830" y="1090"/>
                    <a:pt x="5908" y="1037"/>
                    <a:pt x="5932" y="1073"/>
                  </a:cubicBezTo>
                  <a:cubicBezTo>
                    <a:pt x="5950" y="1103"/>
                    <a:pt x="5998" y="1145"/>
                    <a:pt x="6028" y="1168"/>
                  </a:cubicBezTo>
                  <a:cubicBezTo>
                    <a:pt x="6058" y="1186"/>
                    <a:pt x="6076" y="1186"/>
                    <a:pt x="6064" y="1222"/>
                  </a:cubicBezTo>
                  <a:cubicBezTo>
                    <a:pt x="6040" y="1348"/>
                    <a:pt x="6202" y="1264"/>
                    <a:pt x="6250" y="1378"/>
                  </a:cubicBezTo>
                  <a:cubicBezTo>
                    <a:pt x="6274" y="1390"/>
                    <a:pt x="6280" y="1420"/>
                    <a:pt x="6310" y="1432"/>
                  </a:cubicBezTo>
                  <a:cubicBezTo>
                    <a:pt x="6328" y="1438"/>
                    <a:pt x="6370" y="1390"/>
                    <a:pt x="6412" y="1396"/>
                  </a:cubicBezTo>
                  <a:cubicBezTo>
                    <a:pt x="6436" y="1402"/>
                    <a:pt x="6454" y="1378"/>
                    <a:pt x="6472" y="1372"/>
                  </a:cubicBezTo>
                  <a:cubicBezTo>
                    <a:pt x="6496" y="1366"/>
                    <a:pt x="6520" y="1378"/>
                    <a:pt x="6543" y="1372"/>
                  </a:cubicBezTo>
                  <a:cubicBezTo>
                    <a:pt x="6603" y="1372"/>
                    <a:pt x="6657" y="1258"/>
                    <a:pt x="6687" y="1276"/>
                  </a:cubicBezTo>
                  <a:cubicBezTo>
                    <a:pt x="6711" y="1282"/>
                    <a:pt x="6735" y="1294"/>
                    <a:pt x="6753" y="1276"/>
                  </a:cubicBezTo>
                  <a:cubicBezTo>
                    <a:pt x="6777" y="1264"/>
                    <a:pt x="6861" y="1276"/>
                    <a:pt x="6855" y="1246"/>
                  </a:cubicBezTo>
                  <a:cubicBezTo>
                    <a:pt x="6849" y="1216"/>
                    <a:pt x="6849" y="1180"/>
                    <a:pt x="6843" y="1156"/>
                  </a:cubicBezTo>
                  <a:cubicBezTo>
                    <a:pt x="6837" y="1114"/>
                    <a:pt x="6813" y="1084"/>
                    <a:pt x="6849" y="1049"/>
                  </a:cubicBezTo>
                  <a:cubicBezTo>
                    <a:pt x="6873" y="1019"/>
                    <a:pt x="6873" y="941"/>
                    <a:pt x="6879" y="899"/>
                  </a:cubicBezTo>
                  <a:cubicBezTo>
                    <a:pt x="6897" y="809"/>
                    <a:pt x="6969" y="875"/>
                    <a:pt x="7035" y="887"/>
                  </a:cubicBezTo>
                  <a:cubicBezTo>
                    <a:pt x="7065" y="893"/>
                    <a:pt x="7083" y="917"/>
                    <a:pt x="7113" y="923"/>
                  </a:cubicBezTo>
                  <a:cubicBezTo>
                    <a:pt x="7125" y="923"/>
                    <a:pt x="7131" y="899"/>
                    <a:pt x="7155" y="899"/>
                  </a:cubicBezTo>
                  <a:cubicBezTo>
                    <a:pt x="7239" y="887"/>
                    <a:pt x="7203" y="881"/>
                    <a:pt x="7179" y="827"/>
                  </a:cubicBezTo>
                  <a:cubicBezTo>
                    <a:pt x="7161" y="785"/>
                    <a:pt x="7161" y="737"/>
                    <a:pt x="7209" y="737"/>
                  </a:cubicBezTo>
                  <a:cubicBezTo>
                    <a:pt x="7269" y="737"/>
                    <a:pt x="7281" y="611"/>
                    <a:pt x="7305" y="569"/>
                  </a:cubicBezTo>
                  <a:cubicBezTo>
                    <a:pt x="7329" y="521"/>
                    <a:pt x="7347" y="449"/>
                    <a:pt x="7413" y="473"/>
                  </a:cubicBezTo>
                  <a:cubicBezTo>
                    <a:pt x="7484" y="503"/>
                    <a:pt x="7466" y="419"/>
                    <a:pt x="7520" y="413"/>
                  </a:cubicBezTo>
                  <a:cubicBezTo>
                    <a:pt x="7544" y="407"/>
                    <a:pt x="7634" y="527"/>
                    <a:pt x="7664" y="545"/>
                  </a:cubicBezTo>
                  <a:cubicBezTo>
                    <a:pt x="7724" y="575"/>
                    <a:pt x="7598" y="695"/>
                    <a:pt x="7724" y="701"/>
                  </a:cubicBezTo>
                  <a:cubicBezTo>
                    <a:pt x="7772" y="713"/>
                    <a:pt x="7820" y="731"/>
                    <a:pt x="7862" y="761"/>
                  </a:cubicBezTo>
                  <a:cubicBezTo>
                    <a:pt x="7874" y="767"/>
                    <a:pt x="7880" y="779"/>
                    <a:pt x="7892" y="785"/>
                  </a:cubicBezTo>
                  <a:cubicBezTo>
                    <a:pt x="7904" y="791"/>
                    <a:pt x="7958" y="809"/>
                    <a:pt x="7958" y="815"/>
                  </a:cubicBezTo>
                  <a:cubicBezTo>
                    <a:pt x="7964" y="827"/>
                    <a:pt x="7946" y="845"/>
                    <a:pt x="7940" y="857"/>
                  </a:cubicBezTo>
                  <a:cubicBezTo>
                    <a:pt x="7922" y="887"/>
                    <a:pt x="7952" y="899"/>
                    <a:pt x="7952" y="929"/>
                  </a:cubicBezTo>
                  <a:cubicBezTo>
                    <a:pt x="7952" y="959"/>
                    <a:pt x="7922" y="977"/>
                    <a:pt x="7916" y="1007"/>
                  </a:cubicBezTo>
                  <a:cubicBezTo>
                    <a:pt x="7904" y="1061"/>
                    <a:pt x="7874" y="1097"/>
                    <a:pt x="7874" y="1156"/>
                  </a:cubicBezTo>
                  <a:cubicBezTo>
                    <a:pt x="7874" y="1192"/>
                    <a:pt x="7886" y="1216"/>
                    <a:pt x="7886" y="1246"/>
                  </a:cubicBezTo>
                  <a:cubicBezTo>
                    <a:pt x="7886" y="1270"/>
                    <a:pt x="7886" y="1306"/>
                    <a:pt x="7880" y="1324"/>
                  </a:cubicBezTo>
                  <a:lnTo>
                    <a:pt x="7880" y="1324"/>
                  </a:lnTo>
                  <a:cubicBezTo>
                    <a:pt x="7880" y="1378"/>
                    <a:pt x="7880" y="1378"/>
                    <a:pt x="7880" y="1378"/>
                  </a:cubicBezTo>
                  <a:cubicBezTo>
                    <a:pt x="7868" y="1396"/>
                    <a:pt x="7838" y="1408"/>
                    <a:pt x="7850" y="1432"/>
                  </a:cubicBezTo>
                  <a:cubicBezTo>
                    <a:pt x="7868" y="1462"/>
                    <a:pt x="7850" y="1456"/>
                    <a:pt x="7826" y="1462"/>
                  </a:cubicBezTo>
                  <a:cubicBezTo>
                    <a:pt x="7820" y="1486"/>
                    <a:pt x="7832" y="1522"/>
                    <a:pt x="7826" y="1540"/>
                  </a:cubicBezTo>
                  <a:cubicBezTo>
                    <a:pt x="7796" y="1546"/>
                    <a:pt x="7814" y="1587"/>
                    <a:pt x="7814" y="1605"/>
                  </a:cubicBezTo>
                  <a:cubicBezTo>
                    <a:pt x="7796" y="1665"/>
                    <a:pt x="7778" y="1695"/>
                    <a:pt x="7718" y="1695"/>
                  </a:cubicBezTo>
                  <a:cubicBezTo>
                    <a:pt x="7712" y="1695"/>
                    <a:pt x="7670" y="1749"/>
                    <a:pt x="7670" y="1761"/>
                  </a:cubicBezTo>
                  <a:cubicBezTo>
                    <a:pt x="7670" y="1761"/>
                    <a:pt x="7718" y="1797"/>
                    <a:pt x="7724" y="1815"/>
                  </a:cubicBezTo>
                  <a:cubicBezTo>
                    <a:pt x="7760" y="1922"/>
                    <a:pt x="7760" y="1922"/>
                    <a:pt x="7760" y="1922"/>
                  </a:cubicBezTo>
                  <a:cubicBezTo>
                    <a:pt x="7778" y="1970"/>
                    <a:pt x="7712" y="1994"/>
                    <a:pt x="7682" y="2024"/>
                  </a:cubicBezTo>
                  <a:cubicBezTo>
                    <a:pt x="7682" y="2060"/>
                    <a:pt x="7580" y="2084"/>
                    <a:pt x="7580" y="2108"/>
                  </a:cubicBezTo>
                  <a:lnTo>
                    <a:pt x="7580" y="2108"/>
                  </a:lnTo>
                  <a:cubicBezTo>
                    <a:pt x="7598" y="2120"/>
                    <a:pt x="7640" y="2180"/>
                    <a:pt x="7646" y="2198"/>
                  </a:cubicBezTo>
                  <a:cubicBezTo>
                    <a:pt x="7646" y="2210"/>
                    <a:pt x="7640" y="2258"/>
                    <a:pt x="7634" y="2270"/>
                  </a:cubicBezTo>
                  <a:cubicBezTo>
                    <a:pt x="7628" y="2288"/>
                    <a:pt x="7604" y="2276"/>
                    <a:pt x="7586" y="2288"/>
                  </a:cubicBezTo>
                  <a:cubicBezTo>
                    <a:pt x="7568" y="2300"/>
                    <a:pt x="7568" y="2348"/>
                    <a:pt x="7550" y="2372"/>
                  </a:cubicBezTo>
                  <a:cubicBezTo>
                    <a:pt x="7544" y="2390"/>
                    <a:pt x="7520" y="2390"/>
                    <a:pt x="7508" y="2402"/>
                  </a:cubicBezTo>
                  <a:cubicBezTo>
                    <a:pt x="7490" y="2408"/>
                    <a:pt x="7514" y="2444"/>
                    <a:pt x="7514" y="2462"/>
                  </a:cubicBezTo>
                  <a:cubicBezTo>
                    <a:pt x="7562" y="2504"/>
                    <a:pt x="7520" y="2582"/>
                    <a:pt x="7544" y="2630"/>
                  </a:cubicBezTo>
                  <a:cubicBezTo>
                    <a:pt x="7562" y="2665"/>
                    <a:pt x="7562" y="2713"/>
                    <a:pt x="7604" y="2725"/>
                  </a:cubicBezTo>
                  <a:cubicBezTo>
                    <a:pt x="7628" y="2737"/>
                    <a:pt x="7694" y="2702"/>
                    <a:pt x="7730" y="2702"/>
                  </a:cubicBezTo>
                  <a:cubicBezTo>
                    <a:pt x="7790" y="2689"/>
                    <a:pt x="7820" y="2719"/>
                    <a:pt x="7856" y="2767"/>
                  </a:cubicBezTo>
                  <a:cubicBezTo>
                    <a:pt x="7886" y="2809"/>
                    <a:pt x="7928" y="2833"/>
                    <a:pt x="7964" y="2863"/>
                  </a:cubicBezTo>
                  <a:cubicBezTo>
                    <a:pt x="7964" y="2905"/>
                    <a:pt x="7922" y="2911"/>
                    <a:pt x="7940" y="2965"/>
                  </a:cubicBezTo>
                  <a:cubicBezTo>
                    <a:pt x="7946" y="3013"/>
                    <a:pt x="7940" y="3043"/>
                    <a:pt x="7928" y="3085"/>
                  </a:cubicBezTo>
                  <a:cubicBezTo>
                    <a:pt x="7922" y="3145"/>
                    <a:pt x="7928" y="3235"/>
                    <a:pt x="7886" y="3289"/>
                  </a:cubicBezTo>
                  <a:cubicBezTo>
                    <a:pt x="7874" y="3307"/>
                    <a:pt x="7856" y="3313"/>
                    <a:pt x="7838" y="3325"/>
                  </a:cubicBezTo>
                  <a:cubicBezTo>
                    <a:pt x="7820" y="3349"/>
                    <a:pt x="7820" y="3403"/>
                    <a:pt x="7784" y="3373"/>
                  </a:cubicBezTo>
                  <a:cubicBezTo>
                    <a:pt x="7754" y="3349"/>
                    <a:pt x="7658" y="3235"/>
                    <a:pt x="7634" y="3265"/>
                  </a:cubicBezTo>
                  <a:cubicBezTo>
                    <a:pt x="7574" y="3343"/>
                    <a:pt x="7508" y="3259"/>
                    <a:pt x="7437" y="3241"/>
                  </a:cubicBezTo>
                  <a:cubicBezTo>
                    <a:pt x="7418" y="3247"/>
                    <a:pt x="7371" y="3199"/>
                    <a:pt x="7371" y="3247"/>
                  </a:cubicBezTo>
                  <a:cubicBezTo>
                    <a:pt x="7365" y="3277"/>
                    <a:pt x="7341" y="3283"/>
                    <a:pt x="7317" y="3295"/>
                  </a:cubicBezTo>
                  <a:cubicBezTo>
                    <a:pt x="7293" y="3307"/>
                    <a:pt x="7287" y="3265"/>
                    <a:pt x="7275" y="3253"/>
                  </a:cubicBezTo>
                  <a:cubicBezTo>
                    <a:pt x="7269" y="3247"/>
                    <a:pt x="7245" y="3271"/>
                    <a:pt x="7233" y="3277"/>
                  </a:cubicBezTo>
                  <a:cubicBezTo>
                    <a:pt x="7161" y="3301"/>
                    <a:pt x="7113" y="3193"/>
                    <a:pt x="7077" y="3151"/>
                  </a:cubicBezTo>
                  <a:cubicBezTo>
                    <a:pt x="7047" y="3115"/>
                    <a:pt x="7053" y="3097"/>
                    <a:pt x="7011" y="3109"/>
                  </a:cubicBezTo>
                  <a:cubicBezTo>
                    <a:pt x="6987" y="3121"/>
                    <a:pt x="6975" y="3133"/>
                    <a:pt x="6951" y="3133"/>
                  </a:cubicBezTo>
                  <a:cubicBezTo>
                    <a:pt x="6897" y="3127"/>
                    <a:pt x="6921" y="3103"/>
                    <a:pt x="6897" y="3073"/>
                  </a:cubicBezTo>
                  <a:cubicBezTo>
                    <a:pt x="6903" y="3061"/>
                    <a:pt x="6885" y="3031"/>
                    <a:pt x="6885" y="3019"/>
                  </a:cubicBezTo>
                  <a:cubicBezTo>
                    <a:pt x="6885" y="2983"/>
                    <a:pt x="6921" y="2935"/>
                    <a:pt x="6939" y="2911"/>
                  </a:cubicBezTo>
                  <a:cubicBezTo>
                    <a:pt x="6981" y="2845"/>
                    <a:pt x="6903" y="2839"/>
                    <a:pt x="6891" y="2785"/>
                  </a:cubicBezTo>
                  <a:cubicBezTo>
                    <a:pt x="6885" y="2731"/>
                    <a:pt x="6867" y="2725"/>
                    <a:pt x="6831" y="2749"/>
                  </a:cubicBezTo>
                  <a:cubicBezTo>
                    <a:pt x="6801" y="2773"/>
                    <a:pt x="6801" y="2821"/>
                    <a:pt x="6765" y="2839"/>
                  </a:cubicBezTo>
                  <a:cubicBezTo>
                    <a:pt x="6717" y="2869"/>
                    <a:pt x="6687" y="2755"/>
                    <a:pt x="6640" y="2797"/>
                  </a:cubicBezTo>
                  <a:cubicBezTo>
                    <a:pt x="6585" y="2851"/>
                    <a:pt x="6508" y="2851"/>
                    <a:pt x="6442" y="2893"/>
                  </a:cubicBezTo>
                  <a:cubicBezTo>
                    <a:pt x="6430" y="2935"/>
                    <a:pt x="6358" y="2917"/>
                    <a:pt x="6328" y="2899"/>
                  </a:cubicBezTo>
                  <a:cubicBezTo>
                    <a:pt x="6298" y="2869"/>
                    <a:pt x="6292" y="2869"/>
                    <a:pt x="6292" y="2911"/>
                  </a:cubicBezTo>
                  <a:cubicBezTo>
                    <a:pt x="6286" y="2923"/>
                    <a:pt x="6256" y="2971"/>
                    <a:pt x="6256" y="2977"/>
                  </a:cubicBezTo>
                  <a:cubicBezTo>
                    <a:pt x="6274" y="3007"/>
                    <a:pt x="6292" y="3091"/>
                    <a:pt x="6238" y="3103"/>
                  </a:cubicBezTo>
                  <a:cubicBezTo>
                    <a:pt x="6184" y="3115"/>
                    <a:pt x="6184" y="3085"/>
                    <a:pt x="6202" y="3151"/>
                  </a:cubicBezTo>
                  <a:cubicBezTo>
                    <a:pt x="6208" y="3187"/>
                    <a:pt x="6166" y="3187"/>
                    <a:pt x="6148" y="3205"/>
                  </a:cubicBezTo>
                  <a:cubicBezTo>
                    <a:pt x="6136" y="3223"/>
                    <a:pt x="6142" y="3247"/>
                    <a:pt x="6136" y="3265"/>
                  </a:cubicBezTo>
                  <a:cubicBezTo>
                    <a:pt x="6112" y="3313"/>
                    <a:pt x="6076" y="3289"/>
                    <a:pt x="6046" y="3313"/>
                  </a:cubicBezTo>
                  <a:cubicBezTo>
                    <a:pt x="6028" y="3337"/>
                    <a:pt x="6082" y="3361"/>
                    <a:pt x="6058" y="3390"/>
                  </a:cubicBezTo>
                  <a:cubicBezTo>
                    <a:pt x="6070" y="3432"/>
                    <a:pt x="6070" y="3450"/>
                    <a:pt x="6064" y="3486"/>
                  </a:cubicBezTo>
                  <a:cubicBezTo>
                    <a:pt x="6058" y="3510"/>
                    <a:pt x="6022" y="3516"/>
                    <a:pt x="6022" y="3528"/>
                  </a:cubicBezTo>
                  <a:cubicBezTo>
                    <a:pt x="6022" y="3546"/>
                    <a:pt x="6040" y="3558"/>
                    <a:pt x="6046" y="3576"/>
                  </a:cubicBezTo>
                  <a:cubicBezTo>
                    <a:pt x="6046" y="3588"/>
                    <a:pt x="6040" y="3606"/>
                    <a:pt x="6034" y="3612"/>
                  </a:cubicBezTo>
                  <a:cubicBezTo>
                    <a:pt x="6022" y="3636"/>
                    <a:pt x="6052" y="3660"/>
                    <a:pt x="6028" y="3690"/>
                  </a:cubicBezTo>
                  <a:cubicBezTo>
                    <a:pt x="6004" y="3726"/>
                    <a:pt x="6082" y="3762"/>
                    <a:pt x="6070" y="3810"/>
                  </a:cubicBezTo>
                  <a:cubicBezTo>
                    <a:pt x="6052" y="3864"/>
                    <a:pt x="5968" y="3888"/>
                    <a:pt x="6040" y="3942"/>
                  </a:cubicBezTo>
                  <a:cubicBezTo>
                    <a:pt x="6100" y="3966"/>
                    <a:pt x="6088" y="4038"/>
                    <a:pt x="6148" y="4020"/>
                  </a:cubicBezTo>
                  <a:cubicBezTo>
                    <a:pt x="6178" y="4008"/>
                    <a:pt x="6166" y="4050"/>
                    <a:pt x="6178" y="4062"/>
                  </a:cubicBezTo>
                  <a:cubicBezTo>
                    <a:pt x="6202" y="4080"/>
                    <a:pt x="6220" y="4074"/>
                    <a:pt x="6244" y="4074"/>
                  </a:cubicBezTo>
                  <a:cubicBezTo>
                    <a:pt x="6286" y="4074"/>
                    <a:pt x="6274" y="4044"/>
                    <a:pt x="6304" y="4032"/>
                  </a:cubicBezTo>
                  <a:cubicBezTo>
                    <a:pt x="6406" y="4008"/>
                    <a:pt x="6406" y="4008"/>
                    <a:pt x="6406" y="4008"/>
                  </a:cubicBezTo>
                  <a:cubicBezTo>
                    <a:pt x="6442" y="4002"/>
                    <a:pt x="6472" y="4026"/>
                    <a:pt x="6484" y="4062"/>
                  </a:cubicBezTo>
                  <a:cubicBezTo>
                    <a:pt x="6484" y="4074"/>
                    <a:pt x="6472" y="4128"/>
                    <a:pt x="6496" y="4116"/>
                  </a:cubicBezTo>
                  <a:cubicBezTo>
                    <a:pt x="6543" y="4098"/>
                    <a:pt x="6580" y="4134"/>
                    <a:pt x="6556" y="4176"/>
                  </a:cubicBezTo>
                  <a:cubicBezTo>
                    <a:pt x="6532" y="4212"/>
                    <a:pt x="6550" y="4236"/>
                    <a:pt x="6538" y="4277"/>
                  </a:cubicBezTo>
                  <a:cubicBezTo>
                    <a:pt x="6520" y="4319"/>
                    <a:pt x="6490" y="4283"/>
                    <a:pt x="6466" y="4295"/>
                  </a:cubicBezTo>
                  <a:cubicBezTo>
                    <a:pt x="6442" y="4301"/>
                    <a:pt x="6382" y="4349"/>
                    <a:pt x="6388" y="4373"/>
                  </a:cubicBezTo>
                  <a:cubicBezTo>
                    <a:pt x="6400" y="4463"/>
                    <a:pt x="6406" y="4445"/>
                    <a:pt x="6334" y="4505"/>
                  </a:cubicBezTo>
                  <a:cubicBezTo>
                    <a:pt x="6328" y="4535"/>
                    <a:pt x="6310" y="4547"/>
                    <a:pt x="6304" y="4589"/>
                  </a:cubicBezTo>
                  <a:cubicBezTo>
                    <a:pt x="6304" y="4631"/>
                    <a:pt x="6322" y="4697"/>
                    <a:pt x="6346" y="4733"/>
                  </a:cubicBezTo>
                  <a:cubicBezTo>
                    <a:pt x="6358" y="4751"/>
                    <a:pt x="6382" y="4757"/>
                    <a:pt x="6400" y="4763"/>
                  </a:cubicBezTo>
                  <a:cubicBezTo>
                    <a:pt x="6436" y="4775"/>
                    <a:pt x="6436" y="4817"/>
                    <a:pt x="6454" y="4841"/>
                  </a:cubicBezTo>
                  <a:cubicBezTo>
                    <a:pt x="6472" y="4859"/>
                    <a:pt x="6502" y="4865"/>
                    <a:pt x="6508" y="4889"/>
                  </a:cubicBezTo>
                  <a:cubicBezTo>
                    <a:pt x="6520" y="4901"/>
                    <a:pt x="6508" y="4919"/>
                    <a:pt x="6520" y="4937"/>
                  </a:cubicBezTo>
                  <a:cubicBezTo>
                    <a:pt x="6532" y="4961"/>
                    <a:pt x="6550" y="4961"/>
                    <a:pt x="6550" y="4996"/>
                  </a:cubicBezTo>
                  <a:cubicBezTo>
                    <a:pt x="6550" y="5027"/>
                    <a:pt x="6585" y="5044"/>
                    <a:pt x="6598" y="5074"/>
                  </a:cubicBezTo>
                  <a:cubicBezTo>
                    <a:pt x="6603" y="5158"/>
                    <a:pt x="6502" y="5176"/>
                    <a:pt x="6472" y="5248"/>
                  </a:cubicBezTo>
                  <a:cubicBezTo>
                    <a:pt x="6460" y="5278"/>
                    <a:pt x="6430" y="5302"/>
                    <a:pt x="6400" y="5308"/>
                  </a:cubicBezTo>
                  <a:cubicBezTo>
                    <a:pt x="6382" y="5308"/>
                    <a:pt x="6364" y="5308"/>
                    <a:pt x="6346" y="5296"/>
                  </a:cubicBezTo>
                  <a:cubicBezTo>
                    <a:pt x="6322" y="5284"/>
                    <a:pt x="6292" y="5284"/>
                    <a:pt x="6262" y="5284"/>
                  </a:cubicBezTo>
                  <a:cubicBezTo>
                    <a:pt x="6244" y="5290"/>
                    <a:pt x="6226" y="5284"/>
                    <a:pt x="6208" y="5290"/>
                  </a:cubicBezTo>
                  <a:cubicBezTo>
                    <a:pt x="6190" y="5302"/>
                    <a:pt x="6172" y="5350"/>
                    <a:pt x="6148" y="5350"/>
                  </a:cubicBezTo>
                  <a:cubicBezTo>
                    <a:pt x="6130" y="5350"/>
                    <a:pt x="6046" y="5278"/>
                    <a:pt x="6046" y="5260"/>
                  </a:cubicBezTo>
                  <a:cubicBezTo>
                    <a:pt x="6046" y="5254"/>
                    <a:pt x="6070" y="5242"/>
                    <a:pt x="6070" y="5242"/>
                  </a:cubicBezTo>
                  <a:cubicBezTo>
                    <a:pt x="6094" y="5218"/>
                    <a:pt x="6118" y="5140"/>
                    <a:pt x="6100" y="5104"/>
                  </a:cubicBezTo>
                  <a:cubicBezTo>
                    <a:pt x="6076" y="5056"/>
                    <a:pt x="6010" y="4985"/>
                    <a:pt x="5950" y="4979"/>
                  </a:cubicBezTo>
                  <a:cubicBezTo>
                    <a:pt x="5920" y="4972"/>
                    <a:pt x="5836" y="4955"/>
                    <a:pt x="5818" y="4919"/>
                  </a:cubicBezTo>
                  <a:cubicBezTo>
                    <a:pt x="5818" y="4907"/>
                    <a:pt x="5794" y="4859"/>
                    <a:pt x="5807" y="4853"/>
                  </a:cubicBezTo>
                  <a:cubicBezTo>
                    <a:pt x="5866" y="4823"/>
                    <a:pt x="5866" y="4775"/>
                    <a:pt x="5818" y="4739"/>
                  </a:cubicBezTo>
                  <a:cubicBezTo>
                    <a:pt x="5807" y="4727"/>
                    <a:pt x="5770" y="4709"/>
                    <a:pt x="5765" y="4691"/>
                  </a:cubicBezTo>
                  <a:cubicBezTo>
                    <a:pt x="5753" y="4655"/>
                    <a:pt x="5783" y="4631"/>
                    <a:pt x="5788" y="4595"/>
                  </a:cubicBezTo>
                  <a:cubicBezTo>
                    <a:pt x="5800" y="4589"/>
                    <a:pt x="5860" y="4511"/>
                    <a:pt x="5825" y="4511"/>
                  </a:cubicBezTo>
                  <a:cubicBezTo>
                    <a:pt x="5788" y="4511"/>
                    <a:pt x="5747" y="4511"/>
                    <a:pt x="5723" y="4481"/>
                  </a:cubicBezTo>
                  <a:cubicBezTo>
                    <a:pt x="5711" y="4457"/>
                    <a:pt x="5675" y="4433"/>
                    <a:pt x="5669" y="4409"/>
                  </a:cubicBezTo>
                  <a:cubicBezTo>
                    <a:pt x="5645" y="4349"/>
                    <a:pt x="5675" y="4313"/>
                    <a:pt x="5591" y="4337"/>
                  </a:cubicBezTo>
                  <a:cubicBezTo>
                    <a:pt x="5555" y="4349"/>
                    <a:pt x="5555" y="4415"/>
                    <a:pt x="5519" y="4421"/>
                  </a:cubicBezTo>
                  <a:cubicBezTo>
                    <a:pt x="5495" y="4421"/>
                    <a:pt x="5435" y="4307"/>
                    <a:pt x="5429" y="4325"/>
                  </a:cubicBezTo>
                  <a:cubicBezTo>
                    <a:pt x="5417" y="4367"/>
                    <a:pt x="5381" y="4361"/>
                    <a:pt x="5345" y="4373"/>
                  </a:cubicBezTo>
                  <a:cubicBezTo>
                    <a:pt x="5321" y="4379"/>
                    <a:pt x="5333" y="4385"/>
                    <a:pt x="5321" y="4403"/>
                  </a:cubicBezTo>
                  <a:cubicBezTo>
                    <a:pt x="5315" y="4421"/>
                    <a:pt x="5273" y="4439"/>
                    <a:pt x="5261" y="4451"/>
                  </a:cubicBezTo>
                  <a:cubicBezTo>
                    <a:pt x="5249" y="4457"/>
                    <a:pt x="5135" y="4433"/>
                    <a:pt x="5099" y="4457"/>
                  </a:cubicBezTo>
                  <a:cubicBezTo>
                    <a:pt x="5087" y="4463"/>
                    <a:pt x="5087" y="4493"/>
                    <a:pt x="5063" y="4505"/>
                  </a:cubicBezTo>
                  <a:cubicBezTo>
                    <a:pt x="5021" y="4529"/>
                    <a:pt x="4968" y="4541"/>
                    <a:pt x="4932" y="4577"/>
                  </a:cubicBezTo>
                  <a:cubicBezTo>
                    <a:pt x="4812" y="4685"/>
                    <a:pt x="4824" y="4523"/>
                    <a:pt x="4716" y="4523"/>
                  </a:cubicBezTo>
                  <a:cubicBezTo>
                    <a:pt x="4614" y="4517"/>
                    <a:pt x="4680" y="4619"/>
                    <a:pt x="4644" y="4649"/>
                  </a:cubicBezTo>
                  <a:cubicBezTo>
                    <a:pt x="4578" y="4709"/>
                    <a:pt x="4650" y="4691"/>
                    <a:pt x="4650" y="4751"/>
                  </a:cubicBezTo>
                  <a:cubicBezTo>
                    <a:pt x="4644" y="4781"/>
                    <a:pt x="4608" y="4781"/>
                    <a:pt x="4614" y="4829"/>
                  </a:cubicBezTo>
                  <a:cubicBezTo>
                    <a:pt x="4626" y="4883"/>
                    <a:pt x="4578" y="4883"/>
                    <a:pt x="4530" y="4889"/>
                  </a:cubicBezTo>
                  <a:cubicBezTo>
                    <a:pt x="4464" y="4889"/>
                    <a:pt x="4464" y="4793"/>
                    <a:pt x="4410" y="4841"/>
                  </a:cubicBezTo>
                  <a:cubicBezTo>
                    <a:pt x="4404" y="4865"/>
                    <a:pt x="4332" y="4913"/>
                    <a:pt x="4308" y="4919"/>
                  </a:cubicBezTo>
                  <a:cubicBezTo>
                    <a:pt x="4230" y="4943"/>
                    <a:pt x="4188" y="4924"/>
                    <a:pt x="4140" y="4871"/>
                  </a:cubicBezTo>
                  <a:cubicBezTo>
                    <a:pt x="4111" y="4835"/>
                    <a:pt x="4069" y="4883"/>
                    <a:pt x="4033" y="4871"/>
                  </a:cubicBezTo>
                  <a:cubicBezTo>
                    <a:pt x="4003" y="4859"/>
                    <a:pt x="3985" y="4835"/>
                    <a:pt x="3967" y="4811"/>
                  </a:cubicBezTo>
                  <a:cubicBezTo>
                    <a:pt x="3937" y="4775"/>
                    <a:pt x="3919" y="4841"/>
                    <a:pt x="3877" y="4811"/>
                  </a:cubicBezTo>
                  <a:cubicBezTo>
                    <a:pt x="3829" y="4763"/>
                    <a:pt x="3793" y="4709"/>
                    <a:pt x="3745" y="4661"/>
                  </a:cubicBezTo>
                  <a:cubicBezTo>
                    <a:pt x="3745" y="4637"/>
                    <a:pt x="3727" y="4619"/>
                    <a:pt x="3721" y="4595"/>
                  </a:cubicBezTo>
                  <a:cubicBezTo>
                    <a:pt x="3709" y="4553"/>
                    <a:pt x="3703" y="4505"/>
                    <a:pt x="3685" y="4469"/>
                  </a:cubicBezTo>
                  <a:cubicBezTo>
                    <a:pt x="3661" y="4421"/>
                    <a:pt x="3571" y="4397"/>
                    <a:pt x="3529" y="4367"/>
                  </a:cubicBezTo>
                  <a:cubicBezTo>
                    <a:pt x="3499" y="4349"/>
                    <a:pt x="3523" y="4337"/>
                    <a:pt x="3529" y="4313"/>
                  </a:cubicBezTo>
                  <a:cubicBezTo>
                    <a:pt x="3541" y="4277"/>
                    <a:pt x="3529" y="4253"/>
                    <a:pt x="3523" y="4218"/>
                  </a:cubicBezTo>
                  <a:cubicBezTo>
                    <a:pt x="3529" y="4188"/>
                    <a:pt x="3505" y="4122"/>
                    <a:pt x="3493" y="4092"/>
                  </a:cubicBezTo>
                  <a:cubicBezTo>
                    <a:pt x="3475" y="4044"/>
                    <a:pt x="3505" y="3978"/>
                    <a:pt x="3511" y="3930"/>
                  </a:cubicBezTo>
                  <a:cubicBezTo>
                    <a:pt x="3517" y="3870"/>
                    <a:pt x="3499" y="3828"/>
                    <a:pt x="3523" y="3774"/>
                  </a:cubicBezTo>
                  <a:cubicBezTo>
                    <a:pt x="3529" y="3762"/>
                    <a:pt x="3535" y="3744"/>
                    <a:pt x="3529" y="3726"/>
                  </a:cubicBezTo>
                  <a:cubicBezTo>
                    <a:pt x="3505" y="3720"/>
                    <a:pt x="3487" y="3726"/>
                    <a:pt x="3463" y="3696"/>
                  </a:cubicBezTo>
                  <a:cubicBezTo>
                    <a:pt x="3445" y="3666"/>
                    <a:pt x="3505" y="3684"/>
                    <a:pt x="3511" y="3642"/>
                  </a:cubicBezTo>
                  <a:cubicBezTo>
                    <a:pt x="3511" y="3624"/>
                    <a:pt x="3511" y="3469"/>
                    <a:pt x="3481" y="3534"/>
                  </a:cubicBezTo>
                  <a:cubicBezTo>
                    <a:pt x="3463" y="3576"/>
                    <a:pt x="3397" y="3582"/>
                    <a:pt x="3367" y="3618"/>
                  </a:cubicBezTo>
                  <a:cubicBezTo>
                    <a:pt x="3314" y="3696"/>
                    <a:pt x="3325" y="3894"/>
                    <a:pt x="3206" y="3744"/>
                  </a:cubicBezTo>
                  <a:cubicBezTo>
                    <a:pt x="3140" y="3660"/>
                    <a:pt x="3140" y="3660"/>
                    <a:pt x="3140" y="3660"/>
                  </a:cubicBezTo>
                  <a:cubicBezTo>
                    <a:pt x="3104" y="3612"/>
                    <a:pt x="3146" y="3558"/>
                    <a:pt x="3092" y="3522"/>
                  </a:cubicBezTo>
                  <a:cubicBezTo>
                    <a:pt x="3074" y="3516"/>
                    <a:pt x="3056" y="3546"/>
                    <a:pt x="3038" y="3552"/>
                  </a:cubicBezTo>
                  <a:cubicBezTo>
                    <a:pt x="3002" y="3570"/>
                    <a:pt x="2930" y="3546"/>
                    <a:pt x="2876" y="3564"/>
                  </a:cubicBezTo>
                  <a:cubicBezTo>
                    <a:pt x="2840" y="3576"/>
                    <a:pt x="2798" y="3588"/>
                    <a:pt x="2756" y="3594"/>
                  </a:cubicBezTo>
                  <a:cubicBezTo>
                    <a:pt x="2720" y="3600"/>
                    <a:pt x="2690" y="3666"/>
                    <a:pt x="2702" y="3696"/>
                  </a:cubicBezTo>
                  <a:cubicBezTo>
                    <a:pt x="2732" y="3762"/>
                    <a:pt x="2738" y="3816"/>
                    <a:pt x="2678" y="3864"/>
                  </a:cubicBezTo>
                  <a:cubicBezTo>
                    <a:pt x="2678" y="3900"/>
                    <a:pt x="2618" y="3888"/>
                    <a:pt x="2594" y="3900"/>
                  </a:cubicBezTo>
                  <a:cubicBezTo>
                    <a:pt x="2547" y="3930"/>
                    <a:pt x="2589" y="4020"/>
                    <a:pt x="2606" y="4056"/>
                  </a:cubicBezTo>
                  <a:cubicBezTo>
                    <a:pt x="2618" y="4086"/>
                    <a:pt x="2678" y="4074"/>
                    <a:pt x="2696" y="4110"/>
                  </a:cubicBezTo>
                  <a:cubicBezTo>
                    <a:pt x="2708" y="4122"/>
                    <a:pt x="2732" y="4152"/>
                    <a:pt x="2726" y="4170"/>
                  </a:cubicBezTo>
                  <a:cubicBezTo>
                    <a:pt x="2714" y="4199"/>
                    <a:pt x="2672" y="4205"/>
                    <a:pt x="2708" y="4247"/>
                  </a:cubicBezTo>
                  <a:cubicBezTo>
                    <a:pt x="2732" y="4277"/>
                    <a:pt x="2756" y="4271"/>
                    <a:pt x="2732" y="4325"/>
                  </a:cubicBezTo>
                  <a:cubicBezTo>
                    <a:pt x="2690" y="4379"/>
                    <a:pt x="2702" y="4463"/>
                    <a:pt x="2768" y="4493"/>
                  </a:cubicBezTo>
                  <a:cubicBezTo>
                    <a:pt x="2798" y="4511"/>
                    <a:pt x="2798" y="4559"/>
                    <a:pt x="2780" y="4583"/>
                  </a:cubicBezTo>
                  <a:cubicBezTo>
                    <a:pt x="2768" y="4607"/>
                    <a:pt x="2798" y="4643"/>
                    <a:pt x="2804" y="4661"/>
                  </a:cubicBezTo>
                  <a:cubicBezTo>
                    <a:pt x="2828" y="4697"/>
                    <a:pt x="2732" y="4745"/>
                    <a:pt x="2726" y="4763"/>
                  </a:cubicBezTo>
                  <a:cubicBezTo>
                    <a:pt x="2726" y="4787"/>
                    <a:pt x="2744" y="4805"/>
                    <a:pt x="2744" y="4829"/>
                  </a:cubicBezTo>
                  <a:cubicBezTo>
                    <a:pt x="2738" y="4865"/>
                    <a:pt x="2696" y="4895"/>
                    <a:pt x="2678" y="4919"/>
                  </a:cubicBezTo>
                  <a:cubicBezTo>
                    <a:pt x="2672" y="4948"/>
                    <a:pt x="2654" y="4948"/>
                    <a:pt x="2636" y="4966"/>
                  </a:cubicBezTo>
                  <a:cubicBezTo>
                    <a:pt x="2624" y="4985"/>
                    <a:pt x="2630" y="5003"/>
                    <a:pt x="2624" y="5014"/>
                  </a:cubicBezTo>
                  <a:cubicBezTo>
                    <a:pt x="2624" y="5027"/>
                    <a:pt x="2606" y="5032"/>
                    <a:pt x="2600" y="5050"/>
                  </a:cubicBezTo>
                  <a:cubicBezTo>
                    <a:pt x="2589" y="5104"/>
                    <a:pt x="2600" y="5176"/>
                    <a:pt x="2589" y="5236"/>
                  </a:cubicBezTo>
                  <a:cubicBezTo>
                    <a:pt x="2576" y="5284"/>
                    <a:pt x="2552" y="5242"/>
                    <a:pt x="2529" y="5254"/>
                  </a:cubicBezTo>
                  <a:cubicBezTo>
                    <a:pt x="2510" y="5254"/>
                    <a:pt x="2469" y="5284"/>
                    <a:pt x="2457" y="5296"/>
                  </a:cubicBezTo>
                  <a:cubicBezTo>
                    <a:pt x="2457" y="5308"/>
                    <a:pt x="2481" y="5326"/>
                    <a:pt x="2469" y="5344"/>
                  </a:cubicBezTo>
                  <a:cubicBezTo>
                    <a:pt x="2457" y="5386"/>
                    <a:pt x="2439" y="5386"/>
                    <a:pt x="2403" y="5404"/>
                  </a:cubicBezTo>
                  <a:cubicBezTo>
                    <a:pt x="2373" y="5416"/>
                    <a:pt x="2373" y="5452"/>
                    <a:pt x="2361" y="5482"/>
                  </a:cubicBezTo>
                  <a:cubicBezTo>
                    <a:pt x="2367" y="5512"/>
                    <a:pt x="2373" y="5578"/>
                    <a:pt x="2349" y="5596"/>
                  </a:cubicBezTo>
                  <a:cubicBezTo>
                    <a:pt x="2319" y="5626"/>
                    <a:pt x="2289" y="5626"/>
                    <a:pt x="2253" y="5632"/>
                  </a:cubicBezTo>
                  <a:cubicBezTo>
                    <a:pt x="2223" y="5638"/>
                    <a:pt x="2217" y="5644"/>
                    <a:pt x="2217" y="5656"/>
                  </a:cubicBezTo>
                  <a:lnTo>
                    <a:pt x="2217" y="5656"/>
                  </a:lnTo>
                  <a:cubicBezTo>
                    <a:pt x="2169" y="5632"/>
                    <a:pt x="2073" y="5572"/>
                    <a:pt x="2061" y="5518"/>
                  </a:cubicBezTo>
                  <a:cubicBezTo>
                    <a:pt x="2049" y="5464"/>
                    <a:pt x="2025" y="5428"/>
                    <a:pt x="1965" y="5404"/>
                  </a:cubicBezTo>
                  <a:cubicBezTo>
                    <a:pt x="1923" y="5392"/>
                    <a:pt x="1905" y="5380"/>
                    <a:pt x="1875" y="5344"/>
                  </a:cubicBezTo>
                  <a:cubicBezTo>
                    <a:pt x="1875" y="5326"/>
                    <a:pt x="1869" y="5290"/>
                    <a:pt x="1857" y="5272"/>
                  </a:cubicBezTo>
                  <a:cubicBezTo>
                    <a:pt x="1845" y="5254"/>
                    <a:pt x="1815" y="5242"/>
                    <a:pt x="1827" y="5206"/>
                  </a:cubicBezTo>
                  <a:cubicBezTo>
                    <a:pt x="1839" y="5158"/>
                    <a:pt x="1845" y="5128"/>
                    <a:pt x="1845" y="5074"/>
                  </a:cubicBezTo>
                  <a:cubicBezTo>
                    <a:pt x="1845" y="5027"/>
                    <a:pt x="1809" y="5032"/>
                    <a:pt x="1791" y="4996"/>
                  </a:cubicBezTo>
                  <a:cubicBezTo>
                    <a:pt x="1785" y="4972"/>
                    <a:pt x="1779" y="4948"/>
                    <a:pt x="1774" y="4931"/>
                  </a:cubicBezTo>
                  <a:cubicBezTo>
                    <a:pt x="1743" y="4841"/>
                    <a:pt x="1803" y="4841"/>
                    <a:pt x="1821" y="4775"/>
                  </a:cubicBezTo>
                  <a:cubicBezTo>
                    <a:pt x="1827" y="4751"/>
                    <a:pt x="1833" y="4733"/>
                    <a:pt x="1827" y="4709"/>
                  </a:cubicBezTo>
                  <a:cubicBezTo>
                    <a:pt x="1827" y="4691"/>
                    <a:pt x="1798" y="4679"/>
                    <a:pt x="1791" y="4661"/>
                  </a:cubicBezTo>
                  <a:cubicBezTo>
                    <a:pt x="1791" y="4649"/>
                    <a:pt x="1821" y="4559"/>
                    <a:pt x="1827" y="4553"/>
                  </a:cubicBezTo>
                  <a:cubicBezTo>
                    <a:pt x="1845" y="4535"/>
                    <a:pt x="1881" y="4517"/>
                    <a:pt x="1893" y="4499"/>
                  </a:cubicBezTo>
                  <a:cubicBezTo>
                    <a:pt x="1917" y="4475"/>
                    <a:pt x="1917" y="4409"/>
                    <a:pt x="1917" y="4379"/>
                  </a:cubicBezTo>
                  <a:cubicBezTo>
                    <a:pt x="1917" y="4319"/>
                    <a:pt x="1881" y="4265"/>
                    <a:pt x="1923" y="4212"/>
                  </a:cubicBezTo>
                  <a:cubicBezTo>
                    <a:pt x="1941" y="4188"/>
                    <a:pt x="1887" y="4170"/>
                    <a:pt x="1911" y="4152"/>
                  </a:cubicBezTo>
                  <a:cubicBezTo>
                    <a:pt x="1935" y="4140"/>
                    <a:pt x="1983" y="4164"/>
                    <a:pt x="1947" y="4110"/>
                  </a:cubicBezTo>
                  <a:cubicBezTo>
                    <a:pt x="1935" y="4062"/>
                    <a:pt x="1899" y="4026"/>
                    <a:pt x="1893" y="3978"/>
                  </a:cubicBezTo>
                  <a:cubicBezTo>
                    <a:pt x="1887" y="3930"/>
                    <a:pt x="1917" y="3894"/>
                    <a:pt x="1917" y="3852"/>
                  </a:cubicBezTo>
                  <a:cubicBezTo>
                    <a:pt x="1917" y="3840"/>
                    <a:pt x="1905" y="3786"/>
                    <a:pt x="1899" y="3774"/>
                  </a:cubicBezTo>
                  <a:cubicBezTo>
                    <a:pt x="1893" y="3756"/>
                    <a:pt x="1845" y="3696"/>
                    <a:pt x="1833" y="3696"/>
                  </a:cubicBezTo>
                  <a:cubicBezTo>
                    <a:pt x="1809" y="3696"/>
                    <a:pt x="1785" y="3720"/>
                    <a:pt x="1761" y="3726"/>
                  </a:cubicBezTo>
                  <a:cubicBezTo>
                    <a:pt x="1737" y="3738"/>
                    <a:pt x="1719" y="3696"/>
                    <a:pt x="1714" y="3678"/>
                  </a:cubicBezTo>
                  <a:cubicBezTo>
                    <a:pt x="1678" y="3642"/>
                    <a:pt x="1672" y="3606"/>
                    <a:pt x="1648" y="3570"/>
                  </a:cubicBezTo>
                  <a:cubicBezTo>
                    <a:pt x="1618" y="3522"/>
                    <a:pt x="1612" y="3498"/>
                    <a:pt x="1606" y="3438"/>
                  </a:cubicBezTo>
                  <a:cubicBezTo>
                    <a:pt x="1606" y="3408"/>
                    <a:pt x="1582" y="3397"/>
                    <a:pt x="1594" y="3373"/>
                  </a:cubicBezTo>
                  <a:cubicBezTo>
                    <a:pt x="1612" y="3337"/>
                    <a:pt x="1612" y="3307"/>
                    <a:pt x="1612" y="3271"/>
                  </a:cubicBezTo>
                  <a:cubicBezTo>
                    <a:pt x="1612" y="3217"/>
                    <a:pt x="1636" y="3175"/>
                    <a:pt x="1654" y="3127"/>
                  </a:cubicBezTo>
                  <a:cubicBezTo>
                    <a:pt x="1660" y="3109"/>
                    <a:pt x="1702" y="3043"/>
                    <a:pt x="1695" y="3031"/>
                  </a:cubicBezTo>
                  <a:cubicBezTo>
                    <a:pt x="1684" y="3013"/>
                    <a:pt x="1636" y="2989"/>
                    <a:pt x="1648" y="2965"/>
                  </a:cubicBezTo>
                  <a:cubicBezTo>
                    <a:pt x="1660" y="2941"/>
                    <a:pt x="1636" y="2941"/>
                    <a:pt x="1612" y="2935"/>
                  </a:cubicBezTo>
                  <a:cubicBezTo>
                    <a:pt x="1576" y="2923"/>
                    <a:pt x="1576" y="2905"/>
                    <a:pt x="1546" y="2881"/>
                  </a:cubicBezTo>
                  <a:cubicBezTo>
                    <a:pt x="1474" y="2833"/>
                    <a:pt x="1450" y="2935"/>
                    <a:pt x="1420" y="2929"/>
                  </a:cubicBezTo>
                  <a:cubicBezTo>
                    <a:pt x="1396" y="2929"/>
                    <a:pt x="1384" y="2935"/>
                    <a:pt x="1354" y="2929"/>
                  </a:cubicBezTo>
                  <a:cubicBezTo>
                    <a:pt x="1324" y="2923"/>
                    <a:pt x="1342" y="2785"/>
                    <a:pt x="1330" y="2755"/>
                  </a:cubicBezTo>
                  <a:cubicBezTo>
                    <a:pt x="1300" y="2702"/>
                    <a:pt x="1306" y="2791"/>
                    <a:pt x="1294" y="2803"/>
                  </a:cubicBezTo>
                  <a:cubicBezTo>
                    <a:pt x="1252" y="2857"/>
                    <a:pt x="1222" y="2803"/>
                    <a:pt x="1180" y="2809"/>
                  </a:cubicBezTo>
                  <a:cubicBezTo>
                    <a:pt x="1150" y="2815"/>
                    <a:pt x="1132" y="2845"/>
                    <a:pt x="1102" y="2857"/>
                  </a:cubicBezTo>
                  <a:cubicBezTo>
                    <a:pt x="1090" y="2887"/>
                    <a:pt x="1096" y="2881"/>
                    <a:pt x="1108" y="2911"/>
                  </a:cubicBezTo>
                  <a:cubicBezTo>
                    <a:pt x="1108" y="2923"/>
                    <a:pt x="1126" y="2941"/>
                    <a:pt x="1132" y="2947"/>
                  </a:cubicBezTo>
                  <a:cubicBezTo>
                    <a:pt x="1156" y="2959"/>
                    <a:pt x="1150" y="2989"/>
                    <a:pt x="1132" y="3007"/>
                  </a:cubicBezTo>
                  <a:cubicBezTo>
                    <a:pt x="1102" y="3049"/>
                    <a:pt x="994" y="3109"/>
                    <a:pt x="941" y="3115"/>
                  </a:cubicBezTo>
                  <a:cubicBezTo>
                    <a:pt x="887" y="3127"/>
                    <a:pt x="857" y="3169"/>
                    <a:pt x="803" y="3187"/>
                  </a:cubicBezTo>
                  <a:cubicBezTo>
                    <a:pt x="773" y="3181"/>
                    <a:pt x="797" y="3127"/>
                    <a:pt x="755" y="3145"/>
                  </a:cubicBezTo>
                  <a:cubicBezTo>
                    <a:pt x="725" y="3157"/>
                    <a:pt x="683" y="3187"/>
                    <a:pt x="647" y="3175"/>
                  </a:cubicBezTo>
                  <a:cubicBezTo>
                    <a:pt x="605" y="3157"/>
                    <a:pt x="497" y="3133"/>
                    <a:pt x="461" y="3103"/>
                  </a:cubicBezTo>
                  <a:cubicBezTo>
                    <a:pt x="419" y="3073"/>
                    <a:pt x="407" y="3145"/>
                    <a:pt x="365" y="3115"/>
                  </a:cubicBezTo>
                  <a:cubicBezTo>
                    <a:pt x="353" y="3109"/>
                    <a:pt x="329" y="3091"/>
                    <a:pt x="317" y="3115"/>
                  </a:cubicBezTo>
                  <a:cubicBezTo>
                    <a:pt x="281" y="3175"/>
                    <a:pt x="233" y="3085"/>
                    <a:pt x="215" y="3073"/>
                  </a:cubicBezTo>
                  <a:cubicBezTo>
                    <a:pt x="191" y="3061"/>
                    <a:pt x="155" y="3085"/>
                    <a:pt x="131" y="30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7" name="Freeform 142">
              <a:extLst>
                <a:ext uri="{FF2B5EF4-FFF2-40B4-BE49-F238E27FC236}">
                  <a16:creationId xmlns:a16="http://schemas.microsoft.com/office/drawing/2014/main" id="{C40EC494-9C10-9A4D-85BB-414D8C494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34" y="8046111"/>
              <a:ext cx="1803833" cy="2756492"/>
            </a:xfrm>
            <a:custGeom>
              <a:avLst/>
              <a:gdLst>
                <a:gd name="T0" fmla="*/ 2535 w 3381"/>
                <a:gd name="T1" fmla="*/ 4248 h 5166"/>
                <a:gd name="T2" fmla="*/ 2493 w 3381"/>
                <a:gd name="T3" fmla="*/ 4218 h 5166"/>
                <a:gd name="T4" fmla="*/ 2559 w 3381"/>
                <a:gd name="T5" fmla="*/ 4122 h 5166"/>
                <a:gd name="T6" fmla="*/ 2571 w 3381"/>
                <a:gd name="T7" fmla="*/ 4224 h 5166"/>
                <a:gd name="T8" fmla="*/ 1294 w 3381"/>
                <a:gd name="T9" fmla="*/ 383 h 5166"/>
                <a:gd name="T10" fmla="*/ 1175 w 3381"/>
                <a:gd name="T11" fmla="*/ 473 h 5166"/>
                <a:gd name="T12" fmla="*/ 1019 w 3381"/>
                <a:gd name="T13" fmla="*/ 389 h 5166"/>
                <a:gd name="T14" fmla="*/ 719 w 3381"/>
                <a:gd name="T15" fmla="*/ 335 h 5166"/>
                <a:gd name="T16" fmla="*/ 402 w 3381"/>
                <a:gd name="T17" fmla="*/ 712 h 5166"/>
                <a:gd name="T18" fmla="*/ 288 w 3381"/>
                <a:gd name="T19" fmla="*/ 856 h 5166"/>
                <a:gd name="T20" fmla="*/ 54 w 3381"/>
                <a:gd name="T21" fmla="*/ 904 h 5166"/>
                <a:gd name="T22" fmla="*/ 12 w 3381"/>
                <a:gd name="T23" fmla="*/ 1126 h 5166"/>
                <a:gd name="T24" fmla="*/ 24 w 3381"/>
                <a:gd name="T25" fmla="*/ 1180 h 5166"/>
                <a:gd name="T26" fmla="*/ 342 w 3381"/>
                <a:gd name="T27" fmla="*/ 1264 h 5166"/>
                <a:gd name="T28" fmla="*/ 366 w 3381"/>
                <a:gd name="T29" fmla="*/ 1516 h 5166"/>
                <a:gd name="T30" fmla="*/ 354 w 3381"/>
                <a:gd name="T31" fmla="*/ 1833 h 5166"/>
                <a:gd name="T32" fmla="*/ 264 w 3381"/>
                <a:gd name="T33" fmla="*/ 2061 h 5166"/>
                <a:gd name="T34" fmla="*/ 336 w 3381"/>
                <a:gd name="T35" fmla="*/ 2468 h 5166"/>
                <a:gd name="T36" fmla="*/ 509 w 3381"/>
                <a:gd name="T37" fmla="*/ 2582 h 5166"/>
                <a:gd name="T38" fmla="*/ 695 w 3381"/>
                <a:gd name="T39" fmla="*/ 2768 h 5166"/>
                <a:gd name="T40" fmla="*/ 815 w 3381"/>
                <a:gd name="T41" fmla="*/ 2912 h 5166"/>
                <a:gd name="T42" fmla="*/ 929 w 3381"/>
                <a:gd name="T43" fmla="*/ 3121 h 5166"/>
                <a:gd name="T44" fmla="*/ 1211 w 3381"/>
                <a:gd name="T45" fmla="*/ 3307 h 5166"/>
                <a:gd name="T46" fmla="*/ 1408 w 3381"/>
                <a:gd name="T47" fmla="*/ 3385 h 5166"/>
                <a:gd name="T48" fmla="*/ 1558 w 3381"/>
                <a:gd name="T49" fmla="*/ 3253 h 5166"/>
                <a:gd name="T50" fmla="*/ 1876 w 3381"/>
                <a:gd name="T51" fmla="*/ 3403 h 5166"/>
                <a:gd name="T52" fmla="*/ 2026 w 3381"/>
                <a:gd name="T53" fmla="*/ 3691 h 5166"/>
                <a:gd name="T54" fmla="*/ 1906 w 3381"/>
                <a:gd name="T55" fmla="*/ 3822 h 5166"/>
                <a:gd name="T56" fmla="*/ 1744 w 3381"/>
                <a:gd name="T57" fmla="*/ 4068 h 5166"/>
                <a:gd name="T58" fmla="*/ 1954 w 3381"/>
                <a:gd name="T59" fmla="*/ 4092 h 5166"/>
                <a:gd name="T60" fmla="*/ 2169 w 3381"/>
                <a:gd name="T61" fmla="*/ 4278 h 5166"/>
                <a:gd name="T62" fmla="*/ 2313 w 3381"/>
                <a:gd name="T63" fmla="*/ 4566 h 5166"/>
                <a:gd name="T64" fmla="*/ 2349 w 3381"/>
                <a:gd name="T65" fmla="*/ 4703 h 5166"/>
                <a:gd name="T66" fmla="*/ 2277 w 3381"/>
                <a:gd name="T67" fmla="*/ 5075 h 5166"/>
                <a:gd name="T68" fmla="*/ 2643 w 3381"/>
                <a:gd name="T69" fmla="*/ 5039 h 5166"/>
                <a:gd name="T70" fmla="*/ 2877 w 3381"/>
                <a:gd name="T71" fmla="*/ 4919 h 5166"/>
                <a:gd name="T72" fmla="*/ 3056 w 3381"/>
                <a:gd name="T73" fmla="*/ 4655 h 5166"/>
                <a:gd name="T74" fmla="*/ 2930 w 3381"/>
                <a:gd name="T75" fmla="*/ 4530 h 5166"/>
                <a:gd name="T76" fmla="*/ 2739 w 3381"/>
                <a:gd name="T77" fmla="*/ 4386 h 5166"/>
                <a:gd name="T78" fmla="*/ 2625 w 3381"/>
                <a:gd name="T79" fmla="*/ 4212 h 5166"/>
                <a:gd name="T80" fmla="*/ 2691 w 3381"/>
                <a:gd name="T81" fmla="*/ 4110 h 5166"/>
                <a:gd name="T82" fmla="*/ 2733 w 3381"/>
                <a:gd name="T83" fmla="*/ 3859 h 5166"/>
                <a:gd name="T84" fmla="*/ 2913 w 3381"/>
                <a:gd name="T85" fmla="*/ 3619 h 5166"/>
                <a:gd name="T86" fmla="*/ 3026 w 3381"/>
                <a:gd name="T87" fmla="*/ 3355 h 5166"/>
                <a:gd name="T88" fmla="*/ 3242 w 3381"/>
                <a:gd name="T89" fmla="*/ 3068 h 5166"/>
                <a:gd name="T90" fmla="*/ 3380 w 3381"/>
                <a:gd name="T91" fmla="*/ 2954 h 5166"/>
                <a:gd name="T92" fmla="*/ 3038 w 3381"/>
                <a:gd name="T93" fmla="*/ 2642 h 5166"/>
                <a:gd name="T94" fmla="*/ 3008 w 3381"/>
                <a:gd name="T95" fmla="*/ 2372 h 5166"/>
                <a:gd name="T96" fmla="*/ 2984 w 3381"/>
                <a:gd name="T97" fmla="*/ 2073 h 5166"/>
                <a:gd name="T98" fmla="*/ 2990 w 3381"/>
                <a:gd name="T99" fmla="*/ 1851 h 5166"/>
                <a:gd name="T100" fmla="*/ 3086 w 3381"/>
                <a:gd name="T101" fmla="*/ 1510 h 5166"/>
                <a:gd name="T102" fmla="*/ 3056 w 3381"/>
                <a:gd name="T103" fmla="*/ 1276 h 5166"/>
                <a:gd name="T104" fmla="*/ 2996 w 3381"/>
                <a:gd name="T105" fmla="*/ 994 h 5166"/>
                <a:gd name="T106" fmla="*/ 2811 w 3381"/>
                <a:gd name="T107" fmla="*/ 868 h 5166"/>
                <a:gd name="T108" fmla="*/ 2775 w 3381"/>
                <a:gd name="T109" fmla="*/ 569 h 5166"/>
                <a:gd name="T110" fmla="*/ 2811 w 3381"/>
                <a:gd name="T111" fmla="*/ 263 h 5166"/>
                <a:gd name="T112" fmla="*/ 2583 w 3381"/>
                <a:gd name="T113" fmla="*/ 227 h 5166"/>
                <a:gd name="T114" fmla="*/ 2457 w 3381"/>
                <a:gd name="T115" fmla="*/ 101 h 5166"/>
                <a:gd name="T116" fmla="*/ 2271 w 3381"/>
                <a:gd name="T117" fmla="*/ 209 h 5166"/>
                <a:gd name="T118" fmla="*/ 2104 w 3381"/>
                <a:gd name="T119" fmla="*/ 413 h 5166"/>
                <a:gd name="T120" fmla="*/ 1810 w 3381"/>
                <a:gd name="T121" fmla="*/ 473 h 5166"/>
                <a:gd name="T122" fmla="*/ 1480 w 3381"/>
                <a:gd name="T123" fmla="*/ 413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5166">
                  <a:moveTo>
                    <a:pt x="2571" y="4242"/>
                  </a:moveTo>
                  <a:lnTo>
                    <a:pt x="2571" y="4242"/>
                  </a:lnTo>
                  <a:cubicBezTo>
                    <a:pt x="2571" y="4260"/>
                    <a:pt x="2547" y="4254"/>
                    <a:pt x="2535" y="4248"/>
                  </a:cubicBezTo>
                  <a:cubicBezTo>
                    <a:pt x="2529" y="4248"/>
                    <a:pt x="2517" y="4242"/>
                    <a:pt x="2511" y="4242"/>
                  </a:cubicBezTo>
                  <a:cubicBezTo>
                    <a:pt x="2505" y="4242"/>
                    <a:pt x="2493" y="4236"/>
                    <a:pt x="2487" y="4236"/>
                  </a:cubicBezTo>
                  <a:cubicBezTo>
                    <a:pt x="2487" y="4224"/>
                    <a:pt x="2493" y="4218"/>
                    <a:pt x="2493" y="4218"/>
                  </a:cubicBezTo>
                  <a:cubicBezTo>
                    <a:pt x="2505" y="4200"/>
                    <a:pt x="2499" y="4182"/>
                    <a:pt x="2505" y="4170"/>
                  </a:cubicBezTo>
                  <a:cubicBezTo>
                    <a:pt x="2511" y="4158"/>
                    <a:pt x="2517" y="4122"/>
                    <a:pt x="2529" y="4116"/>
                  </a:cubicBezTo>
                  <a:cubicBezTo>
                    <a:pt x="2541" y="4116"/>
                    <a:pt x="2547" y="4122"/>
                    <a:pt x="2559" y="4122"/>
                  </a:cubicBezTo>
                  <a:cubicBezTo>
                    <a:pt x="2571" y="4122"/>
                    <a:pt x="2577" y="4122"/>
                    <a:pt x="2589" y="4122"/>
                  </a:cubicBezTo>
                  <a:cubicBezTo>
                    <a:pt x="2589" y="4140"/>
                    <a:pt x="2583" y="4152"/>
                    <a:pt x="2577" y="4170"/>
                  </a:cubicBezTo>
                  <a:cubicBezTo>
                    <a:pt x="2577" y="4188"/>
                    <a:pt x="2577" y="4206"/>
                    <a:pt x="2571" y="4224"/>
                  </a:cubicBezTo>
                  <a:cubicBezTo>
                    <a:pt x="2571" y="4242"/>
                    <a:pt x="2571" y="4242"/>
                    <a:pt x="2571" y="4242"/>
                  </a:cubicBezTo>
                  <a:close/>
                  <a:moveTo>
                    <a:pt x="1294" y="383"/>
                  </a:moveTo>
                  <a:lnTo>
                    <a:pt x="1294" y="383"/>
                  </a:lnTo>
                  <a:lnTo>
                    <a:pt x="1294" y="383"/>
                  </a:lnTo>
                  <a:cubicBezTo>
                    <a:pt x="1270" y="389"/>
                    <a:pt x="1235" y="395"/>
                    <a:pt x="1217" y="413"/>
                  </a:cubicBezTo>
                  <a:cubicBezTo>
                    <a:pt x="1205" y="431"/>
                    <a:pt x="1199" y="455"/>
                    <a:pt x="1175" y="473"/>
                  </a:cubicBezTo>
                  <a:cubicBezTo>
                    <a:pt x="1163" y="479"/>
                    <a:pt x="1133" y="473"/>
                    <a:pt x="1121" y="473"/>
                  </a:cubicBezTo>
                  <a:cubicBezTo>
                    <a:pt x="1097" y="473"/>
                    <a:pt x="1067" y="461"/>
                    <a:pt x="1061" y="437"/>
                  </a:cubicBezTo>
                  <a:cubicBezTo>
                    <a:pt x="1055" y="401"/>
                    <a:pt x="1073" y="389"/>
                    <a:pt x="1019" y="389"/>
                  </a:cubicBezTo>
                  <a:cubicBezTo>
                    <a:pt x="971" y="401"/>
                    <a:pt x="953" y="431"/>
                    <a:pt x="899" y="413"/>
                  </a:cubicBezTo>
                  <a:cubicBezTo>
                    <a:pt x="863" y="401"/>
                    <a:pt x="845" y="353"/>
                    <a:pt x="815" y="347"/>
                  </a:cubicBezTo>
                  <a:cubicBezTo>
                    <a:pt x="773" y="335"/>
                    <a:pt x="761" y="353"/>
                    <a:pt x="719" y="335"/>
                  </a:cubicBezTo>
                  <a:cubicBezTo>
                    <a:pt x="641" y="293"/>
                    <a:pt x="557" y="503"/>
                    <a:pt x="587" y="563"/>
                  </a:cubicBezTo>
                  <a:cubicBezTo>
                    <a:pt x="623" y="641"/>
                    <a:pt x="563" y="659"/>
                    <a:pt x="492" y="659"/>
                  </a:cubicBezTo>
                  <a:cubicBezTo>
                    <a:pt x="444" y="659"/>
                    <a:pt x="444" y="701"/>
                    <a:pt x="402" y="712"/>
                  </a:cubicBezTo>
                  <a:lnTo>
                    <a:pt x="402" y="712"/>
                  </a:lnTo>
                  <a:cubicBezTo>
                    <a:pt x="378" y="767"/>
                    <a:pt x="378" y="767"/>
                    <a:pt x="378" y="767"/>
                  </a:cubicBezTo>
                  <a:cubicBezTo>
                    <a:pt x="348" y="796"/>
                    <a:pt x="306" y="820"/>
                    <a:pt x="288" y="856"/>
                  </a:cubicBezTo>
                  <a:cubicBezTo>
                    <a:pt x="264" y="898"/>
                    <a:pt x="252" y="898"/>
                    <a:pt x="210" y="904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20" y="928"/>
                    <a:pt x="66" y="898"/>
                    <a:pt x="54" y="904"/>
                  </a:cubicBezTo>
                  <a:cubicBezTo>
                    <a:pt x="36" y="916"/>
                    <a:pt x="66" y="976"/>
                    <a:pt x="30" y="1000"/>
                  </a:cubicBezTo>
                  <a:cubicBezTo>
                    <a:pt x="18" y="1012"/>
                    <a:pt x="36" y="1042"/>
                    <a:pt x="36" y="1060"/>
                  </a:cubicBezTo>
                  <a:cubicBezTo>
                    <a:pt x="42" y="1084"/>
                    <a:pt x="24" y="1102"/>
                    <a:pt x="12" y="1126"/>
                  </a:cubicBezTo>
                  <a:cubicBezTo>
                    <a:pt x="0" y="1180"/>
                    <a:pt x="0" y="1180"/>
                    <a:pt x="0" y="1180"/>
                  </a:cubicBezTo>
                  <a:lnTo>
                    <a:pt x="0" y="1180"/>
                  </a:lnTo>
                  <a:cubicBezTo>
                    <a:pt x="6" y="1180"/>
                    <a:pt x="18" y="1180"/>
                    <a:pt x="24" y="1180"/>
                  </a:cubicBezTo>
                  <a:cubicBezTo>
                    <a:pt x="84" y="1180"/>
                    <a:pt x="222" y="1078"/>
                    <a:pt x="264" y="1102"/>
                  </a:cubicBezTo>
                  <a:cubicBezTo>
                    <a:pt x="282" y="1108"/>
                    <a:pt x="336" y="1174"/>
                    <a:pt x="342" y="1186"/>
                  </a:cubicBezTo>
                  <a:cubicBezTo>
                    <a:pt x="360" y="1216"/>
                    <a:pt x="354" y="1234"/>
                    <a:pt x="342" y="1264"/>
                  </a:cubicBezTo>
                  <a:cubicBezTo>
                    <a:pt x="336" y="1282"/>
                    <a:pt x="324" y="1378"/>
                    <a:pt x="336" y="1390"/>
                  </a:cubicBezTo>
                  <a:cubicBezTo>
                    <a:pt x="354" y="1402"/>
                    <a:pt x="366" y="1420"/>
                    <a:pt x="348" y="1444"/>
                  </a:cubicBezTo>
                  <a:cubicBezTo>
                    <a:pt x="336" y="1468"/>
                    <a:pt x="360" y="1497"/>
                    <a:pt x="366" y="1516"/>
                  </a:cubicBezTo>
                  <a:cubicBezTo>
                    <a:pt x="384" y="1551"/>
                    <a:pt x="336" y="1569"/>
                    <a:pt x="360" y="1617"/>
                  </a:cubicBezTo>
                  <a:cubicBezTo>
                    <a:pt x="372" y="1647"/>
                    <a:pt x="378" y="1677"/>
                    <a:pt x="378" y="1707"/>
                  </a:cubicBezTo>
                  <a:cubicBezTo>
                    <a:pt x="378" y="1761"/>
                    <a:pt x="336" y="1785"/>
                    <a:pt x="354" y="1833"/>
                  </a:cubicBezTo>
                  <a:cubicBezTo>
                    <a:pt x="360" y="1857"/>
                    <a:pt x="360" y="1887"/>
                    <a:pt x="360" y="1911"/>
                  </a:cubicBezTo>
                  <a:cubicBezTo>
                    <a:pt x="354" y="1923"/>
                    <a:pt x="306" y="1989"/>
                    <a:pt x="300" y="1995"/>
                  </a:cubicBezTo>
                  <a:cubicBezTo>
                    <a:pt x="282" y="2031"/>
                    <a:pt x="258" y="1995"/>
                    <a:pt x="264" y="2061"/>
                  </a:cubicBezTo>
                  <a:cubicBezTo>
                    <a:pt x="264" y="2091"/>
                    <a:pt x="246" y="2115"/>
                    <a:pt x="222" y="2127"/>
                  </a:cubicBezTo>
                  <a:cubicBezTo>
                    <a:pt x="144" y="2163"/>
                    <a:pt x="354" y="2312"/>
                    <a:pt x="306" y="2378"/>
                  </a:cubicBezTo>
                  <a:cubicBezTo>
                    <a:pt x="264" y="2426"/>
                    <a:pt x="246" y="2462"/>
                    <a:pt x="336" y="2468"/>
                  </a:cubicBezTo>
                  <a:cubicBezTo>
                    <a:pt x="372" y="2468"/>
                    <a:pt x="372" y="2480"/>
                    <a:pt x="366" y="2510"/>
                  </a:cubicBezTo>
                  <a:cubicBezTo>
                    <a:pt x="360" y="2546"/>
                    <a:pt x="384" y="2552"/>
                    <a:pt x="408" y="2570"/>
                  </a:cubicBezTo>
                  <a:cubicBezTo>
                    <a:pt x="420" y="2588"/>
                    <a:pt x="485" y="2576"/>
                    <a:pt x="509" y="2582"/>
                  </a:cubicBezTo>
                  <a:cubicBezTo>
                    <a:pt x="533" y="2594"/>
                    <a:pt x="545" y="2624"/>
                    <a:pt x="563" y="2642"/>
                  </a:cubicBezTo>
                  <a:cubicBezTo>
                    <a:pt x="593" y="2666"/>
                    <a:pt x="641" y="2588"/>
                    <a:pt x="653" y="2666"/>
                  </a:cubicBezTo>
                  <a:cubicBezTo>
                    <a:pt x="659" y="2696"/>
                    <a:pt x="677" y="2750"/>
                    <a:pt x="695" y="2768"/>
                  </a:cubicBezTo>
                  <a:cubicBezTo>
                    <a:pt x="719" y="2780"/>
                    <a:pt x="731" y="2792"/>
                    <a:pt x="749" y="2816"/>
                  </a:cubicBezTo>
                  <a:cubicBezTo>
                    <a:pt x="755" y="2828"/>
                    <a:pt x="749" y="2846"/>
                    <a:pt x="761" y="2858"/>
                  </a:cubicBezTo>
                  <a:cubicBezTo>
                    <a:pt x="779" y="2876"/>
                    <a:pt x="809" y="2882"/>
                    <a:pt x="815" y="2912"/>
                  </a:cubicBezTo>
                  <a:cubicBezTo>
                    <a:pt x="815" y="2936"/>
                    <a:pt x="809" y="2984"/>
                    <a:pt x="839" y="2996"/>
                  </a:cubicBezTo>
                  <a:cubicBezTo>
                    <a:pt x="881" y="3013"/>
                    <a:pt x="917" y="3032"/>
                    <a:pt x="959" y="3044"/>
                  </a:cubicBezTo>
                  <a:cubicBezTo>
                    <a:pt x="983" y="3050"/>
                    <a:pt x="923" y="3103"/>
                    <a:pt x="929" y="3121"/>
                  </a:cubicBezTo>
                  <a:cubicBezTo>
                    <a:pt x="929" y="3139"/>
                    <a:pt x="983" y="3145"/>
                    <a:pt x="983" y="3181"/>
                  </a:cubicBezTo>
                  <a:cubicBezTo>
                    <a:pt x="1001" y="3325"/>
                    <a:pt x="1043" y="3223"/>
                    <a:pt x="1127" y="3229"/>
                  </a:cubicBezTo>
                  <a:cubicBezTo>
                    <a:pt x="1169" y="3235"/>
                    <a:pt x="1169" y="3301"/>
                    <a:pt x="1211" y="3307"/>
                  </a:cubicBezTo>
                  <a:cubicBezTo>
                    <a:pt x="1235" y="3313"/>
                    <a:pt x="1276" y="3295"/>
                    <a:pt x="1300" y="3313"/>
                  </a:cubicBezTo>
                  <a:cubicBezTo>
                    <a:pt x="1331" y="3343"/>
                    <a:pt x="1331" y="3355"/>
                    <a:pt x="1372" y="3373"/>
                  </a:cubicBezTo>
                  <a:cubicBezTo>
                    <a:pt x="1384" y="3373"/>
                    <a:pt x="1402" y="3379"/>
                    <a:pt x="1408" y="3385"/>
                  </a:cubicBezTo>
                  <a:cubicBezTo>
                    <a:pt x="1408" y="3391"/>
                    <a:pt x="1426" y="3403"/>
                    <a:pt x="1426" y="3397"/>
                  </a:cubicBezTo>
                  <a:cubicBezTo>
                    <a:pt x="1450" y="3385"/>
                    <a:pt x="1546" y="3277"/>
                    <a:pt x="1552" y="3253"/>
                  </a:cubicBezTo>
                  <a:cubicBezTo>
                    <a:pt x="1558" y="3247"/>
                    <a:pt x="1558" y="3253"/>
                    <a:pt x="1558" y="3253"/>
                  </a:cubicBezTo>
                  <a:cubicBezTo>
                    <a:pt x="1558" y="3283"/>
                    <a:pt x="1654" y="3385"/>
                    <a:pt x="1684" y="3409"/>
                  </a:cubicBezTo>
                  <a:cubicBezTo>
                    <a:pt x="1744" y="3457"/>
                    <a:pt x="1768" y="3421"/>
                    <a:pt x="1810" y="3385"/>
                  </a:cubicBezTo>
                  <a:cubicBezTo>
                    <a:pt x="1846" y="3355"/>
                    <a:pt x="1852" y="3379"/>
                    <a:pt x="1876" y="3403"/>
                  </a:cubicBezTo>
                  <a:cubicBezTo>
                    <a:pt x="1906" y="3445"/>
                    <a:pt x="1936" y="3487"/>
                    <a:pt x="1984" y="3511"/>
                  </a:cubicBezTo>
                  <a:cubicBezTo>
                    <a:pt x="2050" y="3547"/>
                    <a:pt x="2043" y="3535"/>
                    <a:pt x="2043" y="3613"/>
                  </a:cubicBezTo>
                  <a:cubicBezTo>
                    <a:pt x="2038" y="3637"/>
                    <a:pt x="2043" y="3667"/>
                    <a:pt x="2026" y="3691"/>
                  </a:cubicBezTo>
                  <a:cubicBezTo>
                    <a:pt x="2008" y="3703"/>
                    <a:pt x="2002" y="3709"/>
                    <a:pt x="1978" y="3703"/>
                  </a:cubicBezTo>
                  <a:cubicBezTo>
                    <a:pt x="1942" y="3685"/>
                    <a:pt x="1936" y="3715"/>
                    <a:pt x="1942" y="3745"/>
                  </a:cubicBezTo>
                  <a:cubicBezTo>
                    <a:pt x="1948" y="3775"/>
                    <a:pt x="1918" y="3799"/>
                    <a:pt x="1906" y="3822"/>
                  </a:cubicBezTo>
                  <a:cubicBezTo>
                    <a:pt x="1870" y="3859"/>
                    <a:pt x="1828" y="3864"/>
                    <a:pt x="1792" y="3900"/>
                  </a:cubicBezTo>
                  <a:cubicBezTo>
                    <a:pt x="1768" y="3936"/>
                    <a:pt x="1786" y="3978"/>
                    <a:pt x="1768" y="4014"/>
                  </a:cubicBezTo>
                  <a:cubicBezTo>
                    <a:pt x="1756" y="4032"/>
                    <a:pt x="1732" y="4050"/>
                    <a:pt x="1744" y="4068"/>
                  </a:cubicBezTo>
                  <a:cubicBezTo>
                    <a:pt x="1750" y="4092"/>
                    <a:pt x="1786" y="4080"/>
                    <a:pt x="1804" y="4074"/>
                  </a:cubicBezTo>
                  <a:cubicBezTo>
                    <a:pt x="1852" y="4056"/>
                    <a:pt x="1852" y="4098"/>
                    <a:pt x="1900" y="4092"/>
                  </a:cubicBezTo>
                  <a:cubicBezTo>
                    <a:pt x="1918" y="4092"/>
                    <a:pt x="1936" y="4086"/>
                    <a:pt x="1954" y="4092"/>
                  </a:cubicBezTo>
                  <a:cubicBezTo>
                    <a:pt x="1978" y="4110"/>
                    <a:pt x="1972" y="4122"/>
                    <a:pt x="1984" y="4146"/>
                  </a:cubicBezTo>
                  <a:cubicBezTo>
                    <a:pt x="1990" y="4158"/>
                    <a:pt x="2002" y="4158"/>
                    <a:pt x="2008" y="4170"/>
                  </a:cubicBezTo>
                  <a:cubicBezTo>
                    <a:pt x="2043" y="4206"/>
                    <a:pt x="2109" y="4290"/>
                    <a:pt x="2169" y="4278"/>
                  </a:cubicBezTo>
                  <a:cubicBezTo>
                    <a:pt x="2235" y="4266"/>
                    <a:pt x="2259" y="4302"/>
                    <a:pt x="2229" y="4362"/>
                  </a:cubicBezTo>
                  <a:cubicBezTo>
                    <a:pt x="2211" y="4404"/>
                    <a:pt x="2223" y="4422"/>
                    <a:pt x="2229" y="4464"/>
                  </a:cubicBezTo>
                  <a:cubicBezTo>
                    <a:pt x="2241" y="4512"/>
                    <a:pt x="2301" y="4518"/>
                    <a:pt x="2313" y="4566"/>
                  </a:cubicBezTo>
                  <a:cubicBezTo>
                    <a:pt x="2313" y="4578"/>
                    <a:pt x="2325" y="4595"/>
                    <a:pt x="2331" y="4608"/>
                  </a:cubicBezTo>
                  <a:cubicBezTo>
                    <a:pt x="2337" y="4619"/>
                    <a:pt x="2331" y="4631"/>
                    <a:pt x="2331" y="4643"/>
                  </a:cubicBezTo>
                  <a:cubicBezTo>
                    <a:pt x="2319" y="4667"/>
                    <a:pt x="2343" y="4679"/>
                    <a:pt x="2349" y="4703"/>
                  </a:cubicBezTo>
                  <a:cubicBezTo>
                    <a:pt x="2367" y="4757"/>
                    <a:pt x="2355" y="4841"/>
                    <a:pt x="2421" y="4841"/>
                  </a:cubicBezTo>
                  <a:cubicBezTo>
                    <a:pt x="2421" y="4847"/>
                    <a:pt x="2337" y="4919"/>
                    <a:pt x="2325" y="4943"/>
                  </a:cubicBezTo>
                  <a:cubicBezTo>
                    <a:pt x="2307" y="4967"/>
                    <a:pt x="2265" y="5045"/>
                    <a:pt x="2277" y="5075"/>
                  </a:cubicBezTo>
                  <a:cubicBezTo>
                    <a:pt x="2325" y="5063"/>
                    <a:pt x="2457" y="4967"/>
                    <a:pt x="2493" y="5015"/>
                  </a:cubicBezTo>
                  <a:cubicBezTo>
                    <a:pt x="2511" y="5039"/>
                    <a:pt x="2529" y="5069"/>
                    <a:pt x="2565" y="5057"/>
                  </a:cubicBezTo>
                  <a:cubicBezTo>
                    <a:pt x="2595" y="5045"/>
                    <a:pt x="2601" y="5015"/>
                    <a:pt x="2643" y="5039"/>
                  </a:cubicBezTo>
                  <a:cubicBezTo>
                    <a:pt x="2691" y="5063"/>
                    <a:pt x="2583" y="5147"/>
                    <a:pt x="2691" y="5153"/>
                  </a:cubicBezTo>
                  <a:cubicBezTo>
                    <a:pt x="2793" y="5165"/>
                    <a:pt x="2811" y="5117"/>
                    <a:pt x="2829" y="5033"/>
                  </a:cubicBezTo>
                  <a:cubicBezTo>
                    <a:pt x="2835" y="4985"/>
                    <a:pt x="2871" y="4961"/>
                    <a:pt x="2877" y="4919"/>
                  </a:cubicBezTo>
                  <a:cubicBezTo>
                    <a:pt x="2889" y="4877"/>
                    <a:pt x="2889" y="4841"/>
                    <a:pt x="2919" y="4805"/>
                  </a:cubicBezTo>
                  <a:cubicBezTo>
                    <a:pt x="2942" y="4781"/>
                    <a:pt x="3014" y="4757"/>
                    <a:pt x="3014" y="4715"/>
                  </a:cubicBezTo>
                  <a:cubicBezTo>
                    <a:pt x="3014" y="4679"/>
                    <a:pt x="3044" y="4685"/>
                    <a:pt x="3056" y="4655"/>
                  </a:cubicBezTo>
                  <a:cubicBezTo>
                    <a:pt x="3068" y="4595"/>
                    <a:pt x="2996" y="4661"/>
                    <a:pt x="2990" y="4619"/>
                  </a:cubicBezTo>
                  <a:cubicBezTo>
                    <a:pt x="2990" y="4608"/>
                    <a:pt x="2996" y="4578"/>
                    <a:pt x="2990" y="4566"/>
                  </a:cubicBezTo>
                  <a:cubicBezTo>
                    <a:pt x="2978" y="4548"/>
                    <a:pt x="2942" y="4554"/>
                    <a:pt x="2930" y="4530"/>
                  </a:cubicBezTo>
                  <a:cubicBezTo>
                    <a:pt x="2889" y="4470"/>
                    <a:pt x="2829" y="4470"/>
                    <a:pt x="2763" y="4452"/>
                  </a:cubicBezTo>
                  <a:cubicBezTo>
                    <a:pt x="2763" y="4440"/>
                    <a:pt x="2763" y="4440"/>
                    <a:pt x="2763" y="4440"/>
                  </a:cubicBezTo>
                  <a:cubicBezTo>
                    <a:pt x="2775" y="4422"/>
                    <a:pt x="2757" y="4398"/>
                    <a:pt x="2739" y="4386"/>
                  </a:cubicBezTo>
                  <a:cubicBezTo>
                    <a:pt x="2715" y="4368"/>
                    <a:pt x="2745" y="4350"/>
                    <a:pt x="2745" y="4332"/>
                  </a:cubicBezTo>
                  <a:cubicBezTo>
                    <a:pt x="2745" y="4320"/>
                    <a:pt x="2745" y="4308"/>
                    <a:pt x="2745" y="4296"/>
                  </a:cubicBezTo>
                  <a:cubicBezTo>
                    <a:pt x="2745" y="4212"/>
                    <a:pt x="2679" y="4248"/>
                    <a:pt x="2625" y="4212"/>
                  </a:cubicBezTo>
                  <a:cubicBezTo>
                    <a:pt x="2595" y="4188"/>
                    <a:pt x="2661" y="4188"/>
                    <a:pt x="2661" y="4158"/>
                  </a:cubicBezTo>
                  <a:cubicBezTo>
                    <a:pt x="2661" y="4146"/>
                    <a:pt x="2643" y="4134"/>
                    <a:pt x="2667" y="4134"/>
                  </a:cubicBezTo>
                  <a:cubicBezTo>
                    <a:pt x="2685" y="4134"/>
                    <a:pt x="2703" y="4128"/>
                    <a:pt x="2691" y="4110"/>
                  </a:cubicBezTo>
                  <a:cubicBezTo>
                    <a:pt x="2709" y="4098"/>
                    <a:pt x="2751" y="4074"/>
                    <a:pt x="2763" y="4056"/>
                  </a:cubicBezTo>
                  <a:cubicBezTo>
                    <a:pt x="2781" y="4026"/>
                    <a:pt x="2769" y="4008"/>
                    <a:pt x="2763" y="3984"/>
                  </a:cubicBezTo>
                  <a:cubicBezTo>
                    <a:pt x="2751" y="3924"/>
                    <a:pt x="2775" y="3900"/>
                    <a:pt x="2733" y="3859"/>
                  </a:cubicBezTo>
                  <a:cubicBezTo>
                    <a:pt x="2703" y="3822"/>
                    <a:pt x="2721" y="3787"/>
                    <a:pt x="2727" y="3751"/>
                  </a:cubicBezTo>
                  <a:cubicBezTo>
                    <a:pt x="2733" y="3733"/>
                    <a:pt x="2757" y="3715"/>
                    <a:pt x="2751" y="3703"/>
                  </a:cubicBezTo>
                  <a:cubicBezTo>
                    <a:pt x="2781" y="3679"/>
                    <a:pt x="2877" y="3613"/>
                    <a:pt x="2913" y="3619"/>
                  </a:cubicBezTo>
                  <a:cubicBezTo>
                    <a:pt x="2984" y="3631"/>
                    <a:pt x="3020" y="3643"/>
                    <a:pt x="3020" y="3553"/>
                  </a:cubicBezTo>
                  <a:cubicBezTo>
                    <a:pt x="3020" y="3523"/>
                    <a:pt x="3026" y="3505"/>
                    <a:pt x="3050" y="3481"/>
                  </a:cubicBezTo>
                  <a:cubicBezTo>
                    <a:pt x="3068" y="3463"/>
                    <a:pt x="3038" y="3379"/>
                    <a:pt x="3026" y="3355"/>
                  </a:cubicBezTo>
                  <a:cubicBezTo>
                    <a:pt x="3008" y="3289"/>
                    <a:pt x="2978" y="3271"/>
                    <a:pt x="3044" y="3241"/>
                  </a:cubicBezTo>
                  <a:cubicBezTo>
                    <a:pt x="3080" y="3223"/>
                    <a:pt x="3140" y="3175"/>
                    <a:pt x="3170" y="3169"/>
                  </a:cubicBezTo>
                  <a:cubicBezTo>
                    <a:pt x="3212" y="3169"/>
                    <a:pt x="3218" y="3092"/>
                    <a:pt x="3242" y="3068"/>
                  </a:cubicBezTo>
                  <a:cubicBezTo>
                    <a:pt x="3272" y="3020"/>
                    <a:pt x="3320" y="3013"/>
                    <a:pt x="3362" y="2984"/>
                  </a:cubicBezTo>
                  <a:cubicBezTo>
                    <a:pt x="3374" y="2972"/>
                    <a:pt x="3374" y="2960"/>
                    <a:pt x="3380" y="2954"/>
                  </a:cubicBezTo>
                  <a:lnTo>
                    <a:pt x="3380" y="2954"/>
                  </a:lnTo>
                  <a:cubicBezTo>
                    <a:pt x="3332" y="2930"/>
                    <a:pt x="3236" y="2870"/>
                    <a:pt x="3224" y="2816"/>
                  </a:cubicBezTo>
                  <a:cubicBezTo>
                    <a:pt x="3212" y="2762"/>
                    <a:pt x="3188" y="2726"/>
                    <a:pt x="3128" y="2702"/>
                  </a:cubicBezTo>
                  <a:cubicBezTo>
                    <a:pt x="3086" y="2690"/>
                    <a:pt x="3068" y="2678"/>
                    <a:pt x="3038" y="2642"/>
                  </a:cubicBezTo>
                  <a:cubicBezTo>
                    <a:pt x="3038" y="2624"/>
                    <a:pt x="3032" y="2588"/>
                    <a:pt x="3020" y="2570"/>
                  </a:cubicBezTo>
                  <a:cubicBezTo>
                    <a:pt x="3008" y="2552"/>
                    <a:pt x="2978" y="2540"/>
                    <a:pt x="2990" y="2504"/>
                  </a:cubicBezTo>
                  <a:cubicBezTo>
                    <a:pt x="3002" y="2456"/>
                    <a:pt x="3008" y="2426"/>
                    <a:pt x="3008" y="2372"/>
                  </a:cubicBezTo>
                  <a:cubicBezTo>
                    <a:pt x="3008" y="2325"/>
                    <a:pt x="2972" y="2330"/>
                    <a:pt x="2954" y="2294"/>
                  </a:cubicBezTo>
                  <a:cubicBezTo>
                    <a:pt x="2948" y="2270"/>
                    <a:pt x="2942" y="2246"/>
                    <a:pt x="2937" y="2229"/>
                  </a:cubicBezTo>
                  <a:cubicBezTo>
                    <a:pt x="2906" y="2139"/>
                    <a:pt x="2966" y="2139"/>
                    <a:pt x="2984" y="2073"/>
                  </a:cubicBezTo>
                  <a:cubicBezTo>
                    <a:pt x="2990" y="2049"/>
                    <a:pt x="2996" y="2031"/>
                    <a:pt x="2990" y="2007"/>
                  </a:cubicBezTo>
                  <a:cubicBezTo>
                    <a:pt x="2990" y="1989"/>
                    <a:pt x="2961" y="1977"/>
                    <a:pt x="2954" y="1959"/>
                  </a:cubicBezTo>
                  <a:cubicBezTo>
                    <a:pt x="2954" y="1947"/>
                    <a:pt x="2984" y="1857"/>
                    <a:pt x="2990" y="1851"/>
                  </a:cubicBezTo>
                  <a:cubicBezTo>
                    <a:pt x="3008" y="1833"/>
                    <a:pt x="3044" y="1815"/>
                    <a:pt x="3056" y="1797"/>
                  </a:cubicBezTo>
                  <a:cubicBezTo>
                    <a:pt x="3080" y="1773"/>
                    <a:pt x="3080" y="1707"/>
                    <a:pt x="3080" y="1677"/>
                  </a:cubicBezTo>
                  <a:cubicBezTo>
                    <a:pt x="3080" y="1617"/>
                    <a:pt x="3044" y="1563"/>
                    <a:pt x="3086" y="1510"/>
                  </a:cubicBezTo>
                  <a:cubicBezTo>
                    <a:pt x="3104" y="1486"/>
                    <a:pt x="3050" y="1468"/>
                    <a:pt x="3074" y="1450"/>
                  </a:cubicBezTo>
                  <a:cubicBezTo>
                    <a:pt x="3098" y="1438"/>
                    <a:pt x="3146" y="1462"/>
                    <a:pt x="3110" y="1408"/>
                  </a:cubicBezTo>
                  <a:cubicBezTo>
                    <a:pt x="3098" y="1360"/>
                    <a:pt x="3062" y="1324"/>
                    <a:pt x="3056" y="1276"/>
                  </a:cubicBezTo>
                  <a:cubicBezTo>
                    <a:pt x="3050" y="1228"/>
                    <a:pt x="3080" y="1192"/>
                    <a:pt x="3080" y="1150"/>
                  </a:cubicBezTo>
                  <a:cubicBezTo>
                    <a:pt x="3080" y="1138"/>
                    <a:pt x="3068" y="1084"/>
                    <a:pt x="3062" y="1072"/>
                  </a:cubicBezTo>
                  <a:cubicBezTo>
                    <a:pt x="3056" y="1054"/>
                    <a:pt x="3008" y="994"/>
                    <a:pt x="2996" y="994"/>
                  </a:cubicBezTo>
                  <a:cubicBezTo>
                    <a:pt x="2972" y="994"/>
                    <a:pt x="2948" y="1018"/>
                    <a:pt x="2924" y="1024"/>
                  </a:cubicBezTo>
                  <a:cubicBezTo>
                    <a:pt x="2900" y="1036"/>
                    <a:pt x="2882" y="994"/>
                    <a:pt x="2877" y="976"/>
                  </a:cubicBezTo>
                  <a:cubicBezTo>
                    <a:pt x="2841" y="940"/>
                    <a:pt x="2835" y="904"/>
                    <a:pt x="2811" y="868"/>
                  </a:cubicBezTo>
                  <a:cubicBezTo>
                    <a:pt x="2781" y="820"/>
                    <a:pt x="2775" y="796"/>
                    <a:pt x="2769" y="736"/>
                  </a:cubicBezTo>
                  <a:cubicBezTo>
                    <a:pt x="2769" y="706"/>
                    <a:pt x="2745" y="695"/>
                    <a:pt x="2757" y="671"/>
                  </a:cubicBezTo>
                  <a:cubicBezTo>
                    <a:pt x="2775" y="635"/>
                    <a:pt x="2775" y="605"/>
                    <a:pt x="2775" y="569"/>
                  </a:cubicBezTo>
                  <a:cubicBezTo>
                    <a:pt x="2775" y="515"/>
                    <a:pt x="2799" y="473"/>
                    <a:pt x="2817" y="425"/>
                  </a:cubicBezTo>
                  <a:cubicBezTo>
                    <a:pt x="2823" y="407"/>
                    <a:pt x="2865" y="341"/>
                    <a:pt x="2858" y="329"/>
                  </a:cubicBezTo>
                  <a:cubicBezTo>
                    <a:pt x="2847" y="311"/>
                    <a:pt x="2799" y="287"/>
                    <a:pt x="2811" y="263"/>
                  </a:cubicBezTo>
                  <a:cubicBezTo>
                    <a:pt x="2823" y="239"/>
                    <a:pt x="2799" y="239"/>
                    <a:pt x="2775" y="233"/>
                  </a:cubicBezTo>
                  <a:cubicBezTo>
                    <a:pt x="2739" y="221"/>
                    <a:pt x="2739" y="203"/>
                    <a:pt x="2709" y="179"/>
                  </a:cubicBezTo>
                  <a:cubicBezTo>
                    <a:pt x="2637" y="131"/>
                    <a:pt x="2613" y="233"/>
                    <a:pt x="2583" y="227"/>
                  </a:cubicBezTo>
                  <a:cubicBezTo>
                    <a:pt x="2559" y="227"/>
                    <a:pt x="2547" y="233"/>
                    <a:pt x="2517" y="227"/>
                  </a:cubicBezTo>
                  <a:cubicBezTo>
                    <a:pt x="2487" y="221"/>
                    <a:pt x="2505" y="83"/>
                    <a:pt x="2493" y="53"/>
                  </a:cubicBezTo>
                  <a:cubicBezTo>
                    <a:pt x="2463" y="0"/>
                    <a:pt x="2469" y="89"/>
                    <a:pt x="2457" y="101"/>
                  </a:cubicBezTo>
                  <a:cubicBezTo>
                    <a:pt x="2415" y="155"/>
                    <a:pt x="2385" y="101"/>
                    <a:pt x="2343" y="107"/>
                  </a:cubicBezTo>
                  <a:cubicBezTo>
                    <a:pt x="2313" y="113"/>
                    <a:pt x="2295" y="143"/>
                    <a:pt x="2265" y="155"/>
                  </a:cubicBezTo>
                  <a:cubicBezTo>
                    <a:pt x="2253" y="185"/>
                    <a:pt x="2259" y="179"/>
                    <a:pt x="2271" y="209"/>
                  </a:cubicBezTo>
                  <a:cubicBezTo>
                    <a:pt x="2271" y="221"/>
                    <a:pt x="2289" y="239"/>
                    <a:pt x="2295" y="245"/>
                  </a:cubicBezTo>
                  <a:cubicBezTo>
                    <a:pt x="2319" y="257"/>
                    <a:pt x="2313" y="287"/>
                    <a:pt x="2295" y="305"/>
                  </a:cubicBezTo>
                  <a:cubicBezTo>
                    <a:pt x="2265" y="347"/>
                    <a:pt x="2157" y="407"/>
                    <a:pt x="2104" y="413"/>
                  </a:cubicBezTo>
                  <a:cubicBezTo>
                    <a:pt x="2050" y="425"/>
                    <a:pt x="2020" y="467"/>
                    <a:pt x="1966" y="485"/>
                  </a:cubicBezTo>
                  <a:cubicBezTo>
                    <a:pt x="1936" y="479"/>
                    <a:pt x="1960" y="425"/>
                    <a:pt x="1918" y="443"/>
                  </a:cubicBezTo>
                  <a:cubicBezTo>
                    <a:pt x="1888" y="455"/>
                    <a:pt x="1846" y="485"/>
                    <a:pt x="1810" y="473"/>
                  </a:cubicBezTo>
                  <a:cubicBezTo>
                    <a:pt x="1768" y="455"/>
                    <a:pt x="1660" y="431"/>
                    <a:pt x="1624" y="401"/>
                  </a:cubicBezTo>
                  <a:cubicBezTo>
                    <a:pt x="1582" y="371"/>
                    <a:pt x="1570" y="443"/>
                    <a:pt x="1528" y="413"/>
                  </a:cubicBezTo>
                  <a:cubicBezTo>
                    <a:pt x="1516" y="407"/>
                    <a:pt x="1492" y="389"/>
                    <a:pt x="1480" y="413"/>
                  </a:cubicBezTo>
                  <a:cubicBezTo>
                    <a:pt x="1444" y="473"/>
                    <a:pt x="1396" y="383"/>
                    <a:pt x="1378" y="371"/>
                  </a:cubicBezTo>
                  <a:cubicBezTo>
                    <a:pt x="1354" y="359"/>
                    <a:pt x="1318" y="383"/>
                    <a:pt x="1294" y="38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8" name="Freeform 143">
              <a:extLst>
                <a:ext uri="{FF2B5EF4-FFF2-40B4-BE49-F238E27FC236}">
                  <a16:creationId xmlns:a16="http://schemas.microsoft.com/office/drawing/2014/main" id="{250D55C7-9AF0-114C-943C-3FAFEA4D8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37" y="7992017"/>
              <a:ext cx="3934564" cy="2678878"/>
            </a:xfrm>
            <a:custGeom>
              <a:avLst/>
              <a:gdLst>
                <a:gd name="T0" fmla="*/ 485 w 7377"/>
                <a:gd name="T1" fmla="*/ 1744 h 5023"/>
                <a:gd name="T2" fmla="*/ 707 w 7377"/>
                <a:gd name="T3" fmla="*/ 2170 h 5023"/>
                <a:gd name="T4" fmla="*/ 905 w 7377"/>
                <a:gd name="T5" fmla="*/ 2511 h 5023"/>
                <a:gd name="T6" fmla="*/ 1318 w 7377"/>
                <a:gd name="T7" fmla="*/ 2853 h 5023"/>
                <a:gd name="T8" fmla="*/ 1534 w 7377"/>
                <a:gd name="T9" fmla="*/ 2667 h 5023"/>
                <a:gd name="T10" fmla="*/ 1810 w 7377"/>
                <a:gd name="T11" fmla="*/ 2367 h 5023"/>
                <a:gd name="T12" fmla="*/ 1947 w 7377"/>
                <a:gd name="T13" fmla="*/ 2056 h 5023"/>
                <a:gd name="T14" fmla="*/ 2301 w 7377"/>
                <a:gd name="T15" fmla="*/ 1804 h 5023"/>
                <a:gd name="T16" fmla="*/ 2804 w 7377"/>
                <a:gd name="T17" fmla="*/ 1732 h 5023"/>
                <a:gd name="T18" fmla="*/ 3140 w 7377"/>
                <a:gd name="T19" fmla="*/ 1792 h 5023"/>
                <a:gd name="T20" fmla="*/ 3284 w 7377"/>
                <a:gd name="T21" fmla="*/ 1600 h 5023"/>
                <a:gd name="T22" fmla="*/ 3625 w 7377"/>
                <a:gd name="T23" fmla="*/ 1433 h 5023"/>
                <a:gd name="T24" fmla="*/ 4135 w 7377"/>
                <a:gd name="T25" fmla="*/ 1469 h 5023"/>
                <a:gd name="T26" fmla="*/ 4806 w 7377"/>
                <a:gd name="T27" fmla="*/ 1097 h 5023"/>
                <a:gd name="T28" fmla="*/ 5177 w 7377"/>
                <a:gd name="T29" fmla="*/ 863 h 5023"/>
                <a:gd name="T30" fmla="*/ 5795 w 7377"/>
                <a:gd name="T31" fmla="*/ 672 h 5023"/>
                <a:gd name="T32" fmla="*/ 6441 w 7377"/>
                <a:gd name="T33" fmla="*/ 798 h 5023"/>
                <a:gd name="T34" fmla="*/ 6872 w 7377"/>
                <a:gd name="T35" fmla="*/ 402 h 5023"/>
                <a:gd name="T36" fmla="*/ 7094 w 7377"/>
                <a:gd name="T37" fmla="*/ 0 h 5023"/>
                <a:gd name="T38" fmla="*/ 7142 w 7377"/>
                <a:gd name="T39" fmla="*/ 180 h 5023"/>
                <a:gd name="T40" fmla="*/ 7130 w 7377"/>
                <a:gd name="T41" fmla="*/ 558 h 5023"/>
                <a:gd name="T42" fmla="*/ 7376 w 7377"/>
                <a:gd name="T43" fmla="*/ 815 h 5023"/>
                <a:gd name="T44" fmla="*/ 7112 w 7377"/>
                <a:gd name="T45" fmla="*/ 1025 h 5023"/>
                <a:gd name="T46" fmla="*/ 6986 w 7377"/>
                <a:gd name="T47" fmla="*/ 1229 h 5023"/>
                <a:gd name="T48" fmla="*/ 6734 w 7377"/>
                <a:gd name="T49" fmla="*/ 1433 h 5023"/>
                <a:gd name="T50" fmla="*/ 6686 w 7377"/>
                <a:gd name="T51" fmla="*/ 1714 h 5023"/>
                <a:gd name="T52" fmla="*/ 6465 w 7377"/>
                <a:gd name="T53" fmla="*/ 1894 h 5023"/>
                <a:gd name="T54" fmla="*/ 5926 w 7377"/>
                <a:gd name="T55" fmla="*/ 2218 h 5023"/>
                <a:gd name="T56" fmla="*/ 5819 w 7377"/>
                <a:gd name="T57" fmla="*/ 2595 h 5023"/>
                <a:gd name="T58" fmla="*/ 5980 w 7377"/>
                <a:gd name="T59" fmla="*/ 2895 h 5023"/>
                <a:gd name="T60" fmla="*/ 5980 w 7377"/>
                <a:gd name="T61" fmla="*/ 3129 h 5023"/>
                <a:gd name="T62" fmla="*/ 5513 w 7377"/>
                <a:gd name="T63" fmla="*/ 3482 h 5023"/>
                <a:gd name="T64" fmla="*/ 5423 w 7377"/>
                <a:gd name="T65" fmla="*/ 3866 h 5023"/>
                <a:gd name="T66" fmla="*/ 5189 w 7377"/>
                <a:gd name="T67" fmla="*/ 4111 h 5023"/>
                <a:gd name="T68" fmla="*/ 4746 w 7377"/>
                <a:gd name="T69" fmla="*/ 4513 h 5023"/>
                <a:gd name="T70" fmla="*/ 4368 w 7377"/>
                <a:gd name="T71" fmla="*/ 4531 h 5023"/>
                <a:gd name="T72" fmla="*/ 3925 w 7377"/>
                <a:gd name="T73" fmla="*/ 4333 h 5023"/>
                <a:gd name="T74" fmla="*/ 3445 w 7377"/>
                <a:gd name="T75" fmla="*/ 4177 h 5023"/>
                <a:gd name="T76" fmla="*/ 3164 w 7377"/>
                <a:gd name="T77" fmla="*/ 4339 h 5023"/>
                <a:gd name="T78" fmla="*/ 2744 w 7377"/>
                <a:gd name="T79" fmla="*/ 4669 h 5023"/>
                <a:gd name="T80" fmla="*/ 2409 w 7377"/>
                <a:gd name="T81" fmla="*/ 4669 h 5023"/>
                <a:gd name="T82" fmla="*/ 2067 w 7377"/>
                <a:gd name="T83" fmla="*/ 4776 h 5023"/>
                <a:gd name="T84" fmla="*/ 1678 w 7377"/>
                <a:gd name="T85" fmla="*/ 4860 h 5023"/>
                <a:gd name="T86" fmla="*/ 1330 w 7377"/>
                <a:gd name="T87" fmla="*/ 4788 h 5023"/>
                <a:gd name="T88" fmla="*/ 1180 w 7377"/>
                <a:gd name="T89" fmla="*/ 4597 h 5023"/>
                <a:gd name="T90" fmla="*/ 1096 w 7377"/>
                <a:gd name="T91" fmla="*/ 4243 h 5023"/>
                <a:gd name="T92" fmla="*/ 809 w 7377"/>
                <a:gd name="T93" fmla="*/ 3848 h 5023"/>
                <a:gd name="T94" fmla="*/ 515 w 7377"/>
                <a:gd name="T95" fmla="*/ 3560 h 5023"/>
                <a:gd name="T96" fmla="*/ 347 w 7377"/>
                <a:gd name="T97" fmla="*/ 3320 h 5023"/>
                <a:gd name="T98" fmla="*/ 125 w 7377"/>
                <a:gd name="T99" fmla="*/ 3069 h 5023"/>
                <a:gd name="T100" fmla="*/ 239 w 7377"/>
                <a:gd name="T101" fmla="*/ 2649 h 5023"/>
                <a:gd name="T102" fmla="*/ 317 w 7377"/>
                <a:gd name="T103" fmla="*/ 2284 h 5023"/>
                <a:gd name="T104" fmla="*/ 48 w 7377"/>
                <a:gd name="T105" fmla="*/ 1966 h 5023"/>
                <a:gd name="T106" fmla="*/ 156 w 7377"/>
                <a:gd name="T107" fmla="*/ 1642 h 5023"/>
                <a:gd name="T108" fmla="*/ 383 w 7377"/>
                <a:gd name="T109" fmla="*/ 1630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77" h="5023">
                  <a:moveTo>
                    <a:pt x="383" y="1630"/>
                  </a:moveTo>
                  <a:lnTo>
                    <a:pt x="383" y="1630"/>
                  </a:lnTo>
                  <a:cubicBezTo>
                    <a:pt x="461" y="1726"/>
                    <a:pt x="461" y="1726"/>
                    <a:pt x="461" y="1726"/>
                  </a:cubicBezTo>
                  <a:cubicBezTo>
                    <a:pt x="473" y="1726"/>
                    <a:pt x="485" y="1744"/>
                    <a:pt x="485" y="1744"/>
                  </a:cubicBezTo>
                  <a:cubicBezTo>
                    <a:pt x="497" y="1798"/>
                    <a:pt x="485" y="1834"/>
                    <a:pt x="491" y="1888"/>
                  </a:cubicBezTo>
                  <a:cubicBezTo>
                    <a:pt x="497" y="1894"/>
                    <a:pt x="515" y="1936"/>
                    <a:pt x="521" y="1948"/>
                  </a:cubicBezTo>
                  <a:cubicBezTo>
                    <a:pt x="557" y="2020"/>
                    <a:pt x="611" y="1960"/>
                    <a:pt x="659" y="1990"/>
                  </a:cubicBezTo>
                  <a:cubicBezTo>
                    <a:pt x="707" y="2026"/>
                    <a:pt x="695" y="2122"/>
                    <a:pt x="707" y="2170"/>
                  </a:cubicBezTo>
                  <a:cubicBezTo>
                    <a:pt x="713" y="2206"/>
                    <a:pt x="695" y="2230"/>
                    <a:pt x="725" y="2260"/>
                  </a:cubicBezTo>
                  <a:cubicBezTo>
                    <a:pt x="749" y="2284"/>
                    <a:pt x="785" y="2296"/>
                    <a:pt x="815" y="2325"/>
                  </a:cubicBezTo>
                  <a:cubicBezTo>
                    <a:pt x="833" y="2362"/>
                    <a:pt x="833" y="2397"/>
                    <a:pt x="851" y="2439"/>
                  </a:cubicBezTo>
                  <a:cubicBezTo>
                    <a:pt x="863" y="2469"/>
                    <a:pt x="887" y="2487"/>
                    <a:pt x="905" y="2511"/>
                  </a:cubicBezTo>
                  <a:cubicBezTo>
                    <a:pt x="971" y="2595"/>
                    <a:pt x="1000" y="2691"/>
                    <a:pt x="1030" y="2793"/>
                  </a:cubicBezTo>
                  <a:cubicBezTo>
                    <a:pt x="1060" y="2835"/>
                    <a:pt x="1096" y="2871"/>
                    <a:pt x="1126" y="2913"/>
                  </a:cubicBezTo>
                  <a:cubicBezTo>
                    <a:pt x="1156" y="2961"/>
                    <a:pt x="1174" y="2919"/>
                    <a:pt x="1216" y="2907"/>
                  </a:cubicBezTo>
                  <a:cubicBezTo>
                    <a:pt x="1246" y="2895"/>
                    <a:pt x="1288" y="2847"/>
                    <a:pt x="1318" y="2853"/>
                  </a:cubicBezTo>
                  <a:cubicBezTo>
                    <a:pt x="1342" y="2859"/>
                    <a:pt x="1348" y="2865"/>
                    <a:pt x="1366" y="2853"/>
                  </a:cubicBezTo>
                  <a:cubicBezTo>
                    <a:pt x="1468" y="2781"/>
                    <a:pt x="1468" y="2781"/>
                    <a:pt x="1468" y="2781"/>
                  </a:cubicBezTo>
                  <a:cubicBezTo>
                    <a:pt x="1480" y="2769"/>
                    <a:pt x="1504" y="2751"/>
                    <a:pt x="1510" y="2739"/>
                  </a:cubicBezTo>
                  <a:cubicBezTo>
                    <a:pt x="1528" y="2721"/>
                    <a:pt x="1522" y="2691"/>
                    <a:pt x="1534" y="2667"/>
                  </a:cubicBezTo>
                  <a:cubicBezTo>
                    <a:pt x="1540" y="2625"/>
                    <a:pt x="1564" y="2643"/>
                    <a:pt x="1588" y="2631"/>
                  </a:cubicBezTo>
                  <a:cubicBezTo>
                    <a:pt x="1654" y="2607"/>
                    <a:pt x="1654" y="2559"/>
                    <a:pt x="1702" y="2517"/>
                  </a:cubicBezTo>
                  <a:cubicBezTo>
                    <a:pt x="1744" y="2487"/>
                    <a:pt x="1744" y="2451"/>
                    <a:pt x="1792" y="2433"/>
                  </a:cubicBezTo>
                  <a:cubicBezTo>
                    <a:pt x="1833" y="2415"/>
                    <a:pt x="1827" y="2404"/>
                    <a:pt x="1810" y="2367"/>
                  </a:cubicBezTo>
                  <a:cubicBezTo>
                    <a:pt x="1786" y="2325"/>
                    <a:pt x="1863" y="2344"/>
                    <a:pt x="1827" y="2278"/>
                  </a:cubicBezTo>
                  <a:cubicBezTo>
                    <a:pt x="1797" y="2224"/>
                    <a:pt x="1839" y="2164"/>
                    <a:pt x="1881" y="2128"/>
                  </a:cubicBezTo>
                  <a:cubicBezTo>
                    <a:pt x="1947" y="2056"/>
                    <a:pt x="1947" y="2056"/>
                    <a:pt x="1947" y="2056"/>
                  </a:cubicBezTo>
                  <a:lnTo>
                    <a:pt x="1947" y="2056"/>
                  </a:lnTo>
                  <a:cubicBezTo>
                    <a:pt x="1995" y="2062"/>
                    <a:pt x="2013" y="2080"/>
                    <a:pt x="2061" y="2056"/>
                  </a:cubicBezTo>
                  <a:cubicBezTo>
                    <a:pt x="2121" y="2026"/>
                    <a:pt x="2121" y="2002"/>
                    <a:pt x="2121" y="1936"/>
                  </a:cubicBezTo>
                  <a:cubicBezTo>
                    <a:pt x="2121" y="1846"/>
                    <a:pt x="2175" y="1858"/>
                    <a:pt x="2241" y="1822"/>
                  </a:cubicBezTo>
                  <a:cubicBezTo>
                    <a:pt x="2265" y="1816"/>
                    <a:pt x="2295" y="1828"/>
                    <a:pt x="2301" y="1804"/>
                  </a:cubicBezTo>
                  <a:cubicBezTo>
                    <a:pt x="2307" y="1792"/>
                    <a:pt x="2337" y="1750"/>
                    <a:pt x="2355" y="1750"/>
                  </a:cubicBezTo>
                  <a:cubicBezTo>
                    <a:pt x="2373" y="1780"/>
                    <a:pt x="2283" y="1972"/>
                    <a:pt x="2385" y="1948"/>
                  </a:cubicBezTo>
                  <a:cubicBezTo>
                    <a:pt x="2463" y="1930"/>
                    <a:pt x="2570" y="1900"/>
                    <a:pt x="2630" y="1846"/>
                  </a:cubicBezTo>
                  <a:cubicBezTo>
                    <a:pt x="2690" y="1786"/>
                    <a:pt x="2726" y="1762"/>
                    <a:pt x="2804" y="1732"/>
                  </a:cubicBezTo>
                  <a:cubicBezTo>
                    <a:pt x="2858" y="1720"/>
                    <a:pt x="2882" y="1696"/>
                    <a:pt x="2936" y="1708"/>
                  </a:cubicBezTo>
                  <a:cubicBezTo>
                    <a:pt x="2972" y="1714"/>
                    <a:pt x="2954" y="1744"/>
                    <a:pt x="2978" y="1756"/>
                  </a:cubicBezTo>
                  <a:cubicBezTo>
                    <a:pt x="3026" y="1786"/>
                    <a:pt x="3038" y="1684"/>
                    <a:pt x="3080" y="1714"/>
                  </a:cubicBezTo>
                  <a:cubicBezTo>
                    <a:pt x="3110" y="1738"/>
                    <a:pt x="3074" y="1792"/>
                    <a:pt x="3140" y="1792"/>
                  </a:cubicBezTo>
                  <a:cubicBezTo>
                    <a:pt x="3212" y="1804"/>
                    <a:pt x="3158" y="1768"/>
                    <a:pt x="3200" y="1756"/>
                  </a:cubicBezTo>
                  <a:cubicBezTo>
                    <a:pt x="3242" y="1738"/>
                    <a:pt x="3314" y="1816"/>
                    <a:pt x="3337" y="1726"/>
                  </a:cubicBezTo>
                  <a:cubicBezTo>
                    <a:pt x="3350" y="1684"/>
                    <a:pt x="3416" y="1702"/>
                    <a:pt x="3379" y="1660"/>
                  </a:cubicBezTo>
                  <a:cubicBezTo>
                    <a:pt x="3356" y="1637"/>
                    <a:pt x="3314" y="1630"/>
                    <a:pt x="3284" y="1600"/>
                  </a:cubicBezTo>
                  <a:cubicBezTo>
                    <a:pt x="3272" y="1589"/>
                    <a:pt x="3332" y="1523"/>
                    <a:pt x="3350" y="1523"/>
                  </a:cubicBezTo>
                  <a:cubicBezTo>
                    <a:pt x="3409" y="1529"/>
                    <a:pt x="3440" y="1523"/>
                    <a:pt x="3493" y="1505"/>
                  </a:cubicBezTo>
                  <a:cubicBezTo>
                    <a:pt x="3529" y="1493"/>
                    <a:pt x="3535" y="1523"/>
                    <a:pt x="3565" y="1535"/>
                  </a:cubicBezTo>
                  <a:cubicBezTo>
                    <a:pt x="3595" y="1553"/>
                    <a:pt x="3631" y="1457"/>
                    <a:pt x="3625" y="1433"/>
                  </a:cubicBezTo>
                  <a:cubicBezTo>
                    <a:pt x="3619" y="1379"/>
                    <a:pt x="3643" y="1391"/>
                    <a:pt x="3679" y="1355"/>
                  </a:cubicBezTo>
                  <a:cubicBezTo>
                    <a:pt x="3715" y="1325"/>
                    <a:pt x="3709" y="1319"/>
                    <a:pt x="3751" y="1343"/>
                  </a:cubicBezTo>
                  <a:cubicBezTo>
                    <a:pt x="3859" y="1403"/>
                    <a:pt x="3949" y="1421"/>
                    <a:pt x="4039" y="1505"/>
                  </a:cubicBezTo>
                  <a:cubicBezTo>
                    <a:pt x="4110" y="1547"/>
                    <a:pt x="4087" y="1487"/>
                    <a:pt x="4135" y="1469"/>
                  </a:cubicBezTo>
                  <a:cubicBezTo>
                    <a:pt x="4213" y="1433"/>
                    <a:pt x="4284" y="1403"/>
                    <a:pt x="4344" y="1343"/>
                  </a:cubicBezTo>
                  <a:cubicBezTo>
                    <a:pt x="4386" y="1295"/>
                    <a:pt x="4428" y="1235"/>
                    <a:pt x="4494" y="1217"/>
                  </a:cubicBezTo>
                  <a:cubicBezTo>
                    <a:pt x="4548" y="1205"/>
                    <a:pt x="4578" y="1175"/>
                    <a:pt x="4620" y="1139"/>
                  </a:cubicBezTo>
                  <a:cubicBezTo>
                    <a:pt x="4662" y="1097"/>
                    <a:pt x="4746" y="1127"/>
                    <a:pt x="4806" y="1097"/>
                  </a:cubicBezTo>
                  <a:cubicBezTo>
                    <a:pt x="4878" y="1067"/>
                    <a:pt x="4956" y="1073"/>
                    <a:pt x="4991" y="995"/>
                  </a:cubicBezTo>
                  <a:cubicBezTo>
                    <a:pt x="5033" y="923"/>
                    <a:pt x="5033" y="923"/>
                    <a:pt x="5033" y="923"/>
                  </a:cubicBezTo>
                  <a:cubicBezTo>
                    <a:pt x="5046" y="905"/>
                    <a:pt x="5070" y="923"/>
                    <a:pt x="5087" y="923"/>
                  </a:cubicBezTo>
                  <a:cubicBezTo>
                    <a:pt x="5105" y="929"/>
                    <a:pt x="5153" y="875"/>
                    <a:pt x="5177" y="863"/>
                  </a:cubicBezTo>
                  <a:cubicBezTo>
                    <a:pt x="5249" y="839"/>
                    <a:pt x="5111" y="768"/>
                    <a:pt x="5195" y="726"/>
                  </a:cubicBezTo>
                  <a:cubicBezTo>
                    <a:pt x="5297" y="672"/>
                    <a:pt x="5333" y="552"/>
                    <a:pt x="5471" y="600"/>
                  </a:cubicBezTo>
                  <a:cubicBezTo>
                    <a:pt x="5513" y="612"/>
                    <a:pt x="5573" y="654"/>
                    <a:pt x="5621" y="642"/>
                  </a:cubicBezTo>
                  <a:cubicBezTo>
                    <a:pt x="5663" y="624"/>
                    <a:pt x="5747" y="666"/>
                    <a:pt x="5795" y="672"/>
                  </a:cubicBezTo>
                  <a:cubicBezTo>
                    <a:pt x="5837" y="720"/>
                    <a:pt x="5885" y="732"/>
                    <a:pt x="5932" y="768"/>
                  </a:cubicBezTo>
                  <a:cubicBezTo>
                    <a:pt x="5974" y="804"/>
                    <a:pt x="6028" y="780"/>
                    <a:pt x="6076" y="780"/>
                  </a:cubicBezTo>
                  <a:cubicBezTo>
                    <a:pt x="6088" y="833"/>
                    <a:pt x="6088" y="863"/>
                    <a:pt x="6154" y="839"/>
                  </a:cubicBezTo>
                  <a:cubicBezTo>
                    <a:pt x="6244" y="804"/>
                    <a:pt x="6345" y="822"/>
                    <a:pt x="6441" y="798"/>
                  </a:cubicBezTo>
                  <a:cubicBezTo>
                    <a:pt x="6555" y="762"/>
                    <a:pt x="6603" y="702"/>
                    <a:pt x="6686" y="636"/>
                  </a:cubicBezTo>
                  <a:cubicBezTo>
                    <a:pt x="6704" y="588"/>
                    <a:pt x="6716" y="600"/>
                    <a:pt x="6764" y="600"/>
                  </a:cubicBezTo>
                  <a:cubicBezTo>
                    <a:pt x="6818" y="600"/>
                    <a:pt x="6836" y="540"/>
                    <a:pt x="6866" y="504"/>
                  </a:cubicBezTo>
                  <a:cubicBezTo>
                    <a:pt x="6884" y="480"/>
                    <a:pt x="6878" y="438"/>
                    <a:pt x="6872" y="402"/>
                  </a:cubicBezTo>
                  <a:cubicBezTo>
                    <a:pt x="6866" y="342"/>
                    <a:pt x="6950" y="282"/>
                    <a:pt x="6920" y="228"/>
                  </a:cubicBezTo>
                  <a:cubicBezTo>
                    <a:pt x="6890" y="150"/>
                    <a:pt x="6980" y="138"/>
                    <a:pt x="7010" y="79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7094" y="0"/>
                  </a:lnTo>
                  <a:cubicBezTo>
                    <a:pt x="7106" y="7"/>
                    <a:pt x="7106" y="13"/>
                    <a:pt x="7118" y="19"/>
                  </a:cubicBezTo>
                  <a:cubicBezTo>
                    <a:pt x="7124" y="24"/>
                    <a:pt x="7148" y="31"/>
                    <a:pt x="7148" y="42"/>
                  </a:cubicBezTo>
                  <a:cubicBezTo>
                    <a:pt x="7148" y="72"/>
                    <a:pt x="7136" y="90"/>
                    <a:pt x="7130" y="114"/>
                  </a:cubicBezTo>
                  <a:cubicBezTo>
                    <a:pt x="7124" y="144"/>
                    <a:pt x="7142" y="156"/>
                    <a:pt x="7142" y="180"/>
                  </a:cubicBezTo>
                  <a:cubicBezTo>
                    <a:pt x="7148" y="192"/>
                    <a:pt x="7142" y="222"/>
                    <a:pt x="7142" y="234"/>
                  </a:cubicBezTo>
                  <a:cubicBezTo>
                    <a:pt x="7136" y="258"/>
                    <a:pt x="7112" y="276"/>
                    <a:pt x="7106" y="306"/>
                  </a:cubicBezTo>
                  <a:cubicBezTo>
                    <a:pt x="7094" y="342"/>
                    <a:pt x="7088" y="372"/>
                    <a:pt x="7082" y="414"/>
                  </a:cubicBezTo>
                  <a:cubicBezTo>
                    <a:pt x="7076" y="468"/>
                    <a:pt x="7112" y="510"/>
                    <a:pt x="7130" y="558"/>
                  </a:cubicBezTo>
                  <a:cubicBezTo>
                    <a:pt x="7160" y="630"/>
                    <a:pt x="7142" y="690"/>
                    <a:pt x="7226" y="732"/>
                  </a:cubicBezTo>
                  <a:cubicBezTo>
                    <a:pt x="7238" y="744"/>
                    <a:pt x="7244" y="756"/>
                    <a:pt x="7268" y="756"/>
                  </a:cubicBezTo>
                  <a:cubicBezTo>
                    <a:pt x="7328" y="768"/>
                    <a:pt x="7340" y="774"/>
                    <a:pt x="7376" y="815"/>
                  </a:cubicBezTo>
                  <a:lnTo>
                    <a:pt x="7376" y="815"/>
                  </a:lnTo>
                  <a:cubicBezTo>
                    <a:pt x="7352" y="870"/>
                    <a:pt x="7352" y="870"/>
                    <a:pt x="7352" y="870"/>
                  </a:cubicBezTo>
                  <a:cubicBezTo>
                    <a:pt x="7322" y="899"/>
                    <a:pt x="7280" y="923"/>
                    <a:pt x="7262" y="959"/>
                  </a:cubicBezTo>
                  <a:cubicBezTo>
                    <a:pt x="7238" y="1001"/>
                    <a:pt x="7226" y="1001"/>
                    <a:pt x="7184" y="1007"/>
                  </a:cubicBezTo>
                  <a:cubicBezTo>
                    <a:pt x="7112" y="1025"/>
                    <a:pt x="7112" y="1025"/>
                    <a:pt x="7112" y="1025"/>
                  </a:cubicBezTo>
                  <a:cubicBezTo>
                    <a:pt x="7094" y="1031"/>
                    <a:pt x="7040" y="1001"/>
                    <a:pt x="7028" y="1007"/>
                  </a:cubicBezTo>
                  <a:cubicBezTo>
                    <a:pt x="7010" y="1019"/>
                    <a:pt x="7040" y="1079"/>
                    <a:pt x="7004" y="1103"/>
                  </a:cubicBezTo>
                  <a:cubicBezTo>
                    <a:pt x="6992" y="1115"/>
                    <a:pt x="7010" y="1145"/>
                    <a:pt x="7010" y="1163"/>
                  </a:cubicBezTo>
                  <a:cubicBezTo>
                    <a:pt x="7016" y="1187"/>
                    <a:pt x="6998" y="1205"/>
                    <a:pt x="6986" y="1229"/>
                  </a:cubicBezTo>
                  <a:cubicBezTo>
                    <a:pt x="6974" y="1283"/>
                    <a:pt x="6974" y="1283"/>
                    <a:pt x="6974" y="1283"/>
                  </a:cubicBezTo>
                  <a:lnTo>
                    <a:pt x="6974" y="1283"/>
                  </a:lnTo>
                  <a:cubicBezTo>
                    <a:pt x="6932" y="1283"/>
                    <a:pt x="6914" y="1295"/>
                    <a:pt x="6872" y="1325"/>
                  </a:cubicBezTo>
                  <a:cubicBezTo>
                    <a:pt x="6734" y="1433"/>
                    <a:pt x="6734" y="1433"/>
                    <a:pt x="6734" y="1433"/>
                  </a:cubicBezTo>
                  <a:cubicBezTo>
                    <a:pt x="6680" y="1475"/>
                    <a:pt x="6680" y="1427"/>
                    <a:pt x="6633" y="1481"/>
                  </a:cubicBezTo>
                  <a:cubicBezTo>
                    <a:pt x="6603" y="1523"/>
                    <a:pt x="6555" y="1547"/>
                    <a:pt x="6615" y="1577"/>
                  </a:cubicBezTo>
                  <a:cubicBezTo>
                    <a:pt x="6638" y="1595"/>
                    <a:pt x="6686" y="1589"/>
                    <a:pt x="6680" y="1630"/>
                  </a:cubicBezTo>
                  <a:cubicBezTo>
                    <a:pt x="6680" y="1660"/>
                    <a:pt x="6692" y="1684"/>
                    <a:pt x="6686" y="1714"/>
                  </a:cubicBezTo>
                  <a:cubicBezTo>
                    <a:pt x="6668" y="1762"/>
                    <a:pt x="6620" y="1762"/>
                    <a:pt x="6591" y="1792"/>
                  </a:cubicBezTo>
                  <a:cubicBezTo>
                    <a:pt x="6573" y="1810"/>
                    <a:pt x="6567" y="1834"/>
                    <a:pt x="6537" y="1834"/>
                  </a:cubicBezTo>
                  <a:cubicBezTo>
                    <a:pt x="6519" y="1834"/>
                    <a:pt x="6507" y="1810"/>
                    <a:pt x="6489" y="1816"/>
                  </a:cubicBezTo>
                  <a:cubicBezTo>
                    <a:pt x="6459" y="1828"/>
                    <a:pt x="6459" y="1870"/>
                    <a:pt x="6465" y="1894"/>
                  </a:cubicBezTo>
                  <a:cubicBezTo>
                    <a:pt x="6489" y="1954"/>
                    <a:pt x="6333" y="1978"/>
                    <a:pt x="6298" y="2020"/>
                  </a:cubicBezTo>
                  <a:cubicBezTo>
                    <a:pt x="6286" y="2074"/>
                    <a:pt x="6244" y="2170"/>
                    <a:pt x="6196" y="2206"/>
                  </a:cubicBezTo>
                  <a:cubicBezTo>
                    <a:pt x="6172" y="2230"/>
                    <a:pt x="6058" y="2278"/>
                    <a:pt x="6028" y="2272"/>
                  </a:cubicBezTo>
                  <a:cubicBezTo>
                    <a:pt x="5998" y="2272"/>
                    <a:pt x="5950" y="2212"/>
                    <a:pt x="5926" y="2218"/>
                  </a:cubicBezTo>
                  <a:cubicBezTo>
                    <a:pt x="5872" y="2242"/>
                    <a:pt x="5866" y="2308"/>
                    <a:pt x="5824" y="2344"/>
                  </a:cubicBezTo>
                  <a:cubicBezTo>
                    <a:pt x="5789" y="2373"/>
                    <a:pt x="5723" y="2451"/>
                    <a:pt x="5675" y="2457"/>
                  </a:cubicBezTo>
                  <a:cubicBezTo>
                    <a:pt x="5663" y="2481"/>
                    <a:pt x="5717" y="2535"/>
                    <a:pt x="5735" y="2547"/>
                  </a:cubicBezTo>
                  <a:cubicBezTo>
                    <a:pt x="5789" y="2559"/>
                    <a:pt x="5801" y="2541"/>
                    <a:pt x="5819" y="2595"/>
                  </a:cubicBezTo>
                  <a:cubicBezTo>
                    <a:pt x="5819" y="2601"/>
                    <a:pt x="5830" y="2607"/>
                    <a:pt x="5837" y="2619"/>
                  </a:cubicBezTo>
                  <a:cubicBezTo>
                    <a:pt x="5854" y="2661"/>
                    <a:pt x="5878" y="2685"/>
                    <a:pt x="5908" y="2721"/>
                  </a:cubicBezTo>
                  <a:cubicBezTo>
                    <a:pt x="5932" y="2745"/>
                    <a:pt x="5914" y="2769"/>
                    <a:pt x="5938" y="2793"/>
                  </a:cubicBezTo>
                  <a:cubicBezTo>
                    <a:pt x="5968" y="2823"/>
                    <a:pt x="5986" y="2853"/>
                    <a:pt x="5980" y="2895"/>
                  </a:cubicBezTo>
                  <a:cubicBezTo>
                    <a:pt x="5974" y="2925"/>
                    <a:pt x="5998" y="2931"/>
                    <a:pt x="6016" y="2949"/>
                  </a:cubicBezTo>
                  <a:cubicBezTo>
                    <a:pt x="6040" y="2973"/>
                    <a:pt x="6052" y="2973"/>
                    <a:pt x="6028" y="3009"/>
                  </a:cubicBezTo>
                  <a:cubicBezTo>
                    <a:pt x="6016" y="3039"/>
                    <a:pt x="6010" y="3057"/>
                    <a:pt x="5986" y="3081"/>
                  </a:cubicBezTo>
                  <a:cubicBezTo>
                    <a:pt x="5968" y="3099"/>
                    <a:pt x="5968" y="3111"/>
                    <a:pt x="5980" y="3129"/>
                  </a:cubicBezTo>
                  <a:cubicBezTo>
                    <a:pt x="5986" y="3153"/>
                    <a:pt x="6022" y="3182"/>
                    <a:pt x="6004" y="3206"/>
                  </a:cubicBezTo>
                  <a:cubicBezTo>
                    <a:pt x="5944" y="3296"/>
                    <a:pt x="5837" y="3224"/>
                    <a:pt x="5819" y="3350"/>
                  </a:cubicBezTo>
                  <a:cubicBezTo>
                    <a:pt x="5806" y="3416"/>
                    <a:pt x="5753" y="3428"/>
                    <a:pt x="5693" y="3422"/>
                  </a:cubicBezTo>
                  <a:cubicBezTo>
                    <a:pt x="5639" y="3440"/>
                    <a:pt x="5567" y="3452"/>
                    <a:pt x="5513" y="3482"/>
                  </a:cubicBezTo>
                  <a:cubicBezTo>
                    <a:pt x="5465" y="3506"/>
                    <a:pt x="5471" y="3518"/>
                    <a:pt x="5465" y="3566"/>
                  </a:cubicBezTo>
                  <a:cubicBezTo>
                    <a:pt x="5465" y="3590"/>
                    <a:pt x="5435" y="3602"/>
                    <a:pt x="5429" y="3626"/>
                  </a:cubicBezTo>
                  <a:cubicBezTo>
                    <a:pt x="5417" y="3674"/>
                    <a:pt x="5423" y="3722"/>
                    <a:pt x="5441" y="3764"/>
                  </a:cubicBezTo>
                  <a:cubicBezTo>
                    <a:pt x="5471" y="3830"/>
                    <a:pt x="5483" y="3830"/>
                    <a:pt x="5423" y="3866"/>
                  </a:cubicBezTo>
                  <a:cubicBezTo>
                    <a:pt x="5375" y="3896"/>
                    <a:pt x="5387" y="3944"/>
                    <a:pt x="5381" y="3991"/>
                  </a:cubicBezTo>
                  <a:cubicBezTo>
                    <a:pt x="5375" y="4045"/>
                    <a:pt x="5351" y="4021"/>
                    <a:pt x="5327" y="4045"/>
                  </a:cubicBezTo>
                  <a:cubicBezTo>
                    <a:pt x="5321" y="4057"/>
                    <a:pt x="5279" y="4135"/>
                    <a:pt x="5267" y="4135"/>
                  </a:cubicBezTo>
                  <a:cubicBezTo>
                    <a:pt x="5237" y="4135"/>
                    <a:pt x="5225" y="4105"/>
                    <a:pt x="5189" y="4111"/>
                  </a:cubicBezTo>
                  <a:cubicBezTo>
                    <a:pt x="4944" y="4129"/>
                    <a:pt x="4944" y="4129"/>
                    <a:pt x="4944" y="4129"/>
                  </a:cubicBezTo>
                  <a:cubicBezTo>
                    <a:pt x="4908" y="4135"/>
                    <a:pt x="4896" y="4189"/>
                    <a:pt x="4884" y="4219"/>
                  </a:cubicBezTo>
                  <a:cubicBezTo>
                    <a:pt x="4854" y="4255"/>
                    <a:pt x="4782" y="4261"/>
                    <a:pt x="4788" y="4309"/>
                  </a:cubicBezTo>
                  <a:cubicBezTo>
                    <a:pt x="4794" y="4393"/>
                    <a:pt x="4794" y="4441"/>
                    <a:pt x="4746" y="4513"/>
                  </a:cubicBezTo>
                  <a:cubicBezTo>
                    <a:pt x="4728" y="4543"/>
                    <a:pt x="4788" y="4561"/>
                    <a:pt x="4782" y="4585"/>
                  </a:cubicBezTo>
                  <a:cubicBezTo>
                    <a:pt x="4752" y="4651"/>
                    <a:pt x="4710" y="4585"/>
                    <a:pt x="4668" y="4603"/>
                  </a:cubicBezTo>
                  <a:cubicBezTo>
                    <a:pt x="4602" y="4597"/>
                    <a:pt x="4572" y="4531"/>
                    <a:pt x="4512" y="4585"/>
                  </a:cubicBezTo>
                  <a:cubicBezTo>
                    <a:pt x="4452" y="4639"/>
                    <a:pt x="4398" y="4591"/>
                    <a:pt x="4368" y="4531"/>
                  </a:cubicBezTo>
                  <a:cubicBezTo>
                    <a:pt x="4356" y="4501"/>
                    <a:pt x="4290" y="4483"/>
                    <a:pt x="4260" y="4477"/>
                  </a:cubicBezTo>
                  <a:cubicBezTo>
                    <a:pt x="4189" y="4459"/>
                    <a:pt x="4200" y="4627"/>
                    <a:pt x="4117" y="4579"/>
                  </a:cubicBezTo>
                  <a:cubicBezTo>
                    <a:pt x="4039" y="4537"/>
                    <a:pt x="4087" y="4405"/>
                    <a:pt x="4027" y="4387"/>
                  </a:cubicBezTo>
                  <a:cubicBezTo>
                    <a:pt x="3979" y="4369"/>
                    <a:pt x="3943" y="4411"/>
                    <a:pt x="3925" y="4333"/>
                  </a:cubicBezTo>
                  <a:cubicBezTo>
                    <a:pt x="3913" y="4267"/>
                    <a:pt x="3877" y="4273"/>
                    <a:pt x="3829" y="4261"/>
                  </a:cubicBezTo>
                  <a:cubicBezTo>
                    <a:pt x="3787" y="4297"/>
                    <a:pt x="3739" y="4291"/>
                    <a:pt x="3697" y="4279"/>
                  </a:cubicBezTo>
                  <a:cubicBezTo>
                    <a:pt x="3655" y="4273"/>
                    <a:pt x="3613" y="4303"/>
                    <a:pt x="3571" y="4297"/>
                  </a:cubicBezTo>
                  <a:cubicBezTo>
                    <a:pt x="3475" y="4279"/>
                    <a:pt x="3547" y="4165"/>
                    <a:pt x="3445" y="4177"/>
                  </a:cubicBezTo>
                  <a:cubicBezTo>
                    <a:pt x="3398" y="4183"/>
                    <a:pt x="3337" y="4225"/>
                    <a:pt x="3350" y="4273"/>
                  </a:cubicBezTo>
                  <a:cubicBezTo>
                    <a:pt x="3368" y="4351"/>
                    <a:pt x="3350" y="4405"/>
                    <a:pt x="3266" y="4363"/>
                  </a:cubicBezTo>
                  <a:cubicBezTo>
                    <a:pt x="3200" y="4327"/>
                    <a:pt x="3224" y="4375"/>
                    <a:pt x="3182" y="4375"/>
                  </a:cubicBezTo>
                  <a:cubicBezTo>
                    <a:pt x="3170" y="4375"/>
                    <a:pt x="3176" y="4339"/>
                    <a:pt x="3164" y="4339"/>
                  </a:cubicBezTo>
                  <a:cubicBezTo>
                    <a:pt x="3140" y="4339"/>
                    <a:pt x="3068" y="4411"/>
                    <a:pt x="3044" y="4423"/>
                  </a:cubicBezTo>
                  <a:cubicBezTo>
                    <a:pt x="3044" y="4465"/>
                    <a:pt x="3062" y="4531"/>
                    <a:pt x="2990" y="4519"/>
                  </a:cubicBezTo>
                  <a:cubicBezTo>
                    <a:pt x="2954" y="4513"/>
                    <a:pt x="2930" y="4519"/>
                    <a:pt x="2894" y="4543"/>
                  </a:cubicBezTo>
                  <a:cubicBezTo>
                    <a:pt x="2846" y="4585"/>
                    <a:pt x="2804" y="4669"/>
                    <a:pt x="2744" y="4669"/>
                  </a:cubicBezTo>
                  <a:cubicBezTo>
                    <a:pt x="2702" y="4669"/>
                    <a:pt x="2696" y="4794"/>
                    <a:pt x="2630" y="4729"/>
                  </a:cubicBezTo>
                  <a:cubicBezTo>
                    <a:pt x="2606" y="4705"/>
                    <a:pt x="2583" y="4716"/>
                    <a:pt x="2559" y="4698"/>
                  </a:cubicBezTo>
                  <a:cubicBezTo>
                    <a:pt x="2535" y="4674"/>
                    <a:pt x="2523" y="4663"/>
                    <a:pt x="2493" y="4645"/>
                  </a:cubicBezTo>
                  <a:cubicBezTo>
                    <a:pt x="2457" y="4615"/>
                    <a:pt x="2451" y="4674"/>
                    <a:pt x="2409" y="4669"/>
                  </a:cubicBezTo>
                  <a:cubicBezTo>
                    <a:pt x="2385" y="4669"/>
                    <a:pt x="2385" y="4639"/>
                    <a:pt x="2367" y="4627"/>
                  </a:cubicBezTo>
                  <a:cubicBezTo>
                    <a:pt x="2349" y="4615"/>
                    <a:pt x="2319" y="4621"/>
                    <a:pt x="2295" y="4603"/>
                  </a:cubicBezTo>
                  <a:cubicBezTo>
                    <a:pt x="2247" y="4573"/>
                    <a:pt x="2205" y="4705"/>
                    <a:pt x="2181" y="4734"/>
                  </a:cubicBezTo>
                  <a:cubicBezTo>
                    <a:pt x="2163" y="4758"/>
                    <a:pt x="2067" y="4860"/>
                    <a:pt x="2067" y="4776"/>
                  </a:cubicBezTo>
                  <a:cubicBezTo>
                    <a:pt x="2049" y="4764"/>
                    <a:pt x="2013" y="4818"/>
                    <a:pt x="1983" y="4788"/>
                  </a:cubicBezTo>
                  <a:cubicBezTo>
                    <a:pt x="1959" y="4764"/>
                    <a:pt x="1923" y="4830"/>
                    <a:pt x="1905" y="4842"/>
                  </a:cubicBezTo>
                  <a:cubicBezTo>
                    <a:pt x="1845" y="4884"/>
                    <a:pt x="1881" y="5022"/>
                    <a:pt x="1792" y="4950"/>
                  </a:cubicBezTo>
                  <a:cubicBezTo>
                    <a:pt x="1678" y="4860"/>
                    <a:pt x="1678" y="4860"/>
                    <a:pt x="1678" y="4860"/>
                  </a:cubicBezTo>
                  <a:cubicBezTo>
                    <a:pt x="1636" y="4824"/>
                    <a:pt x="1540" y="4980"/>
                    <a:pt x="1486" y="4980"/>
                  </a:cubicBezTo>
                  <a:cubicBezTo>
                    <a:pt x="1426" y="4980"/>
                    <a:pt x="1426" y="4938"/>
                    <a:pt x="1402" y="4896"/>
                  </a:cubicBezTo>
                  <a:cubicBezTo>
                    <a:pt x="1390" y="4872"/>
                    <a:pt x="1384" y="4854"/>
                    <a:pt x="1366" y="4836"/>
                  </a:cubicBezTo>
                  <a:cubicBezTo>
                    <a:pt x="1348" y="4818"/>
                    <a:pt x="1336" y="4812"/>
                    <a:pt x="1330" y="4788"/>
                  </a:cubicBezTo>
                  <a:cubicBezTo>
                    <a:pt x="1324" y="4740"/>
                    <a:pt x="1264" y="4758"/>
                    <a:pt x="1264" y="4692"/>
                  </a:cubicBezTo>
                  <a:cubicBezTo>
                    <a:pt x="1264" y="4651"/>
                    <a:pt x="1258" y="4651"/>
                    <a:pt x="1222" y="4633"/>
                  </a:cubicBezTo>
                  <a:cubicBezTo>
                    <a:pt x="1204" y="4621"/>
                    <a:pt x="1204" y="4603"/>
                    <a:pt x="1180" y="4597"/>
                  </a:cubicBezTo>
                  <a:lnTo>
                    <a:pt x="1180" y="4597"/>
                  </a:lnTo>
                  <a:cubicBezTo>
                    <a:pt x="1174" y="4525"/>
                    <a:pt x="1174" y="4525"/>
                    <a:pt x="1174" y="4525"/>
                  </a:cubicBezTo>
                  <a:cubicBezTo>
                    <a:pt x="1162" y="4501"/>
                    <a:pt x="1168" y="4399"/>
                    <a:pt x="1150" y="4387"/>
                  </a:cubicBezTo>
                  <a:cubicBezTo>
                    <a:pt x="1114" y="4363"/>
                    <a:pt x="1036" y="4369"/>
                    <a:pt x="1030" y="4303"/>
                  </a:cubicBezTo>
                  <a:cubicBezTo>
                    <a:pt x="1030" y="4255"/>
                    <a:pt x="1084" y="4267"/>
                    <a:pt x="1096" y="4243"/>
                  </a:cubicBezTo>
                  <a:cubicBezTo>
                    <a:pt x="1102" y="4225"/>
                    <a:pt x="1042" y="4159"/>
                    <a:pt x="1030" y="4135"/>
                  </a:cubicBezTo>
                  <a:cubicBezTo>
                    <a:pt x="1012" y="4087"/>
                    <a:pt x="923" y="4123"/>
                    <a:pt x="935" y="4039"/>
                  </a:cubicBezTo>
                  <a:cubicBezTo>
                    <a:pt x="923" y="3997"/>
                    <a:pt x="899" y="3967"/>
                    <a:pt x="869" y="3944"/>
                  </a:cubicBezTo>
                  <a:cubicBezTo>
                    <a:pt x="833" y="3920"/>
                    <a:pt x="833" y="3872"/>
                    <a:pt x="809" y="3848"/>
                  </a:cubicBezTo>
                  <a:cubicBezTo>
                    <a:pt x="785" y="3830"/>
                    <a:pt x="761" y="3818"/>
                    <a:pt x="749" y="3794"/>
                  </a:cubicBezTo>
                  <a:cubicBezTo>
                    <a:pt x="731" y="3764"/>
                    <a:pt x="719" y="3734"/>
                    <a:pt x="719" y="3704"/>
                  </a:cubicBezTo>
                  <a:cubicBezTo>
                    <a:pt x="653" y="3704"/>
                    <a:pt x="557" y="3896"/>
                    <a:pt x="485" y="3824"/>
                  </a:cubicBezTo>
                  <a:cubicBezTo>
                    <a:pt x="383" y="3728"/>
                    <a:pt x="563" y="3650"/>
                    <a:pt x="515" y="3560"/>
                  </a:cubicBezTo>
                  <a:cubicBezTo>
                    <a:pt x="497" y="3530"/>
                    <a:pt x="503" y="3512"/>
                    <a:pt x="527" y="3488"/>
                  </a:cubicBezTo>
                  <a:cubicBezTo>
                    <a:pt x="545" y="3446"/>
                    <a:pt x="563" y="3374"/>
                    <a:pt x="539" y="3332"/>
                  </a:cubicBezTo>
                  <a:cubicBezTo>
                    <a:pt x="509" y="3326"/>
                    <a:pt x="479" y="3356"/>
                    <a:pt x="455" y="3338"/>
                  </a:cubicBezTo>
                  <a:cubicBezTo>
                    <a:pt x="413" y="3320"/>
                    <a:pt x="389" y="3326"/>
                    <a:pt x="347" y="3320"/>
                  </a:cubicBezTo>
                  <a:cubicBezTo>
                    <a:pt x="323" y="3308"/>
                    <a:pt x="305" y="3284"/>
                    <a:pt x="281" y="3284"/>
                  </a:cubicBezTo>
                  <a:cubicBezTo>
                    <a:pt x="233" y="3284"/>
                    <a:pt x="221" y="3314"/>
                    <a:pt x="179" y="3284"/>
                  </a:cubicBezTo>
                  <a:cubicBezTo>
                    <a:pt x="125" y="3248"/>
                    <a:pt x="120" y="3284"/>
                    <a:pt x="114" y="3200"/>
                  </a:cubicBezTo>
                  <a:cubicBezTo>
                    <a:pt x="107" y="3164"/>
                    <a:pt x="78" y="3099"/>
                    <a:pt x="125" y="3069"/>
                  </a:cubicBezTo>
                  <a:cubicBezTo>
                    <a:pt x="209" y="3015"/>
                    <a:pt x="162" y="2937"/>
                    <a:pt x="167" y="2859"/>
                  </a:cubicBezTo>
                  <a:cubicBezTo>
                    <a:pt x="167" y="2811"/>
                    <a:pt x="162" y="2811"/>
                    <a:pt x="185" y="2763"/>
                  </a:cubicBezTo>
                  <a:cubicBezTo>
                    <a:pt x="197" y="2733"/>
                    <a:pt x="227" y="2721"/>
                    <a:pt x="227" y="2685"/>
                  </a:cubicBezTo>
                  <a:cubicBezTo>
                    <a:pt x="227" y="2667"/>
                    <a:pt x="215" y="2649"/>
                    <a:pt x="239" y="2649"/>
                  </a:cubicBezTo>
                  <a:cubicBezTo>
                    <a:pt x="269" y="2649"/>
                    <a:pt x="281" y="2613"/>
                    <a:pt x="293" y="2595"/>
                  </a:cubicBezTo>
                  <a:cubicBezTo>
                    <a:pt x="317" y="2553"/>
                    <a:pt x="305" y="2547"/>
                    <a:pt x="353" y="2529"/>
                  </a:cubicBezTo>
                  <a:cubicBezTo>
                    <a:pt x="377" y="2517"/>
                    <a:pt x="377" y="2439"/>
                    <a:pt x="401" y="2409"/>
                  </a:cubicBezTo>
                  <a:cubicBezTo>
                    <a:pt x="449" y="2349"/>
                    <a:pt x="365" y="2296"/>
                    <a:pt x="317" y="2284"/>
                  </a:cubicBezTo>
                  <a:cubicBezTo>
                    <a:pt x="263" y="2248"/>
                    <a:pt x="269" y="2200"/>
                    <a:pt x="239" y="2158"/>
                  </a:cubicBezTo>
                  <a:cubicBezTo>
                    <a:pt x="215" y="2122"/>
                    <a:pt x="149" y="2116"/>
                    <a:pt x="132" y="2092"/>
                  </a:cubicBezTo>
                  <a:cubicBezTo>
                    <a:pt x="114" y="2062"/>
                    <a:pt x="143" y="2038"/>
                    <a:pt x="107" y="2038"/>
                  </a:cubicBezTo>
                  <a:cubicBezTo>
                    <a:pt x="66" y="2032"/>
                    <a:pt x="60" y="2002"/>
                    <a:pt x="48" y="1966"/>
                  </a:cubicBezTo>
                  <a:cubicBezTo>
                    <a:pt x="30" y="1930"/>
                    <a:pt x="0" y="1906"/>
                    <a:pt x="6" y="1864"/>
                  </a:cubicBezTo>
                  <a:cubicBezTo>
                    <a:pt x="6" y="1828"/>
                    <a:pt x="90" y="1792"/>
                    <a:pt x="120" y="1768"/>
                  </a:cubicBezTo>
                  <a:cubicBezTo>
                    <a:pt x="162" y="1738"/>
                    <a:pt x="156" y="1738"/>
                    <a:pt x="138" y="1690"/>
                  </a:cubicBezTo>
                  <a:cubicBezTo>
                    <a:pt x="156" y="1642"/>
                    <a:pt x="156" y="1642"/>
                    <a:pt x="156" y="1642"/>
                  </a:cubicBezTo>
                  <a:lnTo>
                    <a:pt x="156" y="1642"/>
                  </a:lnTo>
                  <a:cubicBezTo>
                    <a:pt x="185" y="1672"/>
                    <a:pt x="251" y="1690"/>
                    <a:pt x="299" y="1690"/>
                  </a:cubicBezTo>
                  <a:cubicBezTo>
                    <a:pt x="317" y="1690"/>
                    <a:pt x="353" y="1690"/>
                    <a:pt x="377" y="1684"/>
                  </a:cubicBezTo>
                  <a:cubicBezTo>
                    <a:pt x="401" y="1678"/>
                    <a:pt x="371" y="1648"/>
                    <a:pt x="383" y="16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9" name="Freeform 144">
              <a:extLst>
                <a:ext uri="{FF2B5EF4-FFF2-40B4-BE49-F238E27FC236}">
                  <a16:creationId xmlns:a16="http://schemas.microsoft.com/office/drawing/2014/main" id="{2BD4154C-63F9-C448-82A6-6240B6F18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912" y="8970429"/>
              <a:ext cx="792556" cy="792610"/>
            </a:xfrm>
            <a:custGeom>
              <a:avLst/>
              <a:gdLst>
                <a:gd name="T0" fmla="*/ 929 w 1487"/>
                <a:gd name="T1" fmla="*/ 120 h 1487"/>
                <a:gd name="T2" fmla="*/ 887 w 1487"/>
                <a:gd name="T3" fmla="*/ 114 h 1487"/>
                <a:gd name="T4" fmla="*/ 917 w 1487"/>
                <a:gd name="T5" fmla="*/ 144 h 1487"/>
                <a:gd name="T6" fmla="*/ 929 w 1487"/>
                <a:gd name="T7" fmla="*/ 120 h 1487"/>
                <a:gd name="T8" fmla="*/ 689 w 1487"/>
                <a:gd name="T9" fmla="*/ 270 h 1487"/>
                <a:gd name="T10" fmla="*/ 671 w 1487"/>
                <a:gd name="T11" fmla="*/ 396 h 1487"/>
                <a:gd name="T12" fmla="*/ 611 w 1487"/>
                <a:gd name="T13" fmla="*/ 581 h 1487"/>
                <a:gd name="T14" fmla="*/ 683 w 1487"/>
                <a:gd name="T15" fmla="*/ 719 h 1487"/>
                <a:gd name="T16" fmla="*/ 587 w 1487"/>
                <a:gd name="T17" fmla="*/ 803 h 1487"/>
                <a:gd name="T18" fmla="*/ 467 w 1487"/>
                <a:gd name="T19" fmla="*/ 773 h 1487"/>
                <a:gd name="T20" fmla="*/ 402 w 1487"/>
                <a:gd name="T21" fmla="*/ 767 h 1487"/>
                <a:gd name="T22" fmla="*/ 288 w 1487"/>
                <a:gd name="T23" fmla="*/ 809 h 1487"/>
                <a:gd name="T24" fmla="*/ 174 w 1487"/>
                <a:gd name="T25" fmla="*/ 881 h 1487"/>
                <a:gd name="T26" fmla="*/ 72 w 1487"/>
                <a:gd name="T27" fmla="*/ 935 h 1487"/>
                <a:gd name="T28" fmla="*/ 78 w 1487"/>
                <a:gd name="T29" fmla="*/ 1067 h 1487"/>
                <a:gd name="T30" fmla="*/ 108 w 1487"/>
                <a:gd name="T31" fmla="*/ 1211 h 1487"/>
                <a:gd name="T32" fmla="*/ 66 w 1487"/>
                <a:gd name="T33" fmla="*/ 1223 h 1487"/>
                <a:gd name="T34" fmla="*/ 0 w 1487"/>
                <a:gd name="T35" fmla="*/ 1384 h 1487"/>
                <a:gd name="T36" fmla="*/ 6 w 1487"/>
                <a:gd name="T37" fmla="*/ 1426 h 1487"/>
                <a:gd name="T38" fmla="*/ 240 w 1487"/>
                <a:gd name="T39" fmla="*/ 1384 h 1487"/>
                <a:gd name="T40" fmla="*/ 461 w 1487"/>
                <a:gd name="T41" fmla="*/ 1342 h 1487"/>
                <a:gd name="T42" fmla="*/ 887 w 1487"/>
                <a:gd name="T43" fmla="*/ 1301 h 1487"/>
                <a:gd name="T44" fmla="*/ 953 w 1487"/>
                <a:gd name="T45" fmla="*/ 1169 h 1487"/>
                <a:gd name="T46" fmla="*/ 1133 w 1487"/>
                <a:gd name="T47" fmla="*/ 1007 h 1487"/>
                <a:gd name="T48" fmla="*/ 1312 w 1487"/>
                <a:gd name="T49" fmla="*/ 941 h 1487"/>
                <a:gd name="T50" fmla="*/ 1456 w 1487"/>
                <a:gd name="T51" fmla="*/ 683 h 1487"/>
                <a:gd name="T52" fmla="*/ 1324 w 1487"/>
                <a:gd name="T53" fmla="*/ 713 h 1487"/>
                <a:gd name="T54" fmla="*/ 1199 w 1487"/>
                <a:gd name="T55" fmla="*/ 498 h 1487"/>
                <a:gd name="T56" fmla="*/ 1217 w 1487"/>
                <a:gd name="T57" fmla="*/ 372 h 1487"/>
                <a:gd name="T58" fmla="*/ 1186 w 1487"/>
                <a:gd name="T59" fmla="*/ 432 h 1487"/>
                <a:gd name="T60" fmla="*/ 1037 w 1487"/>
                <a:gd name="T61" fmla="*/ 623 h 1487"/>
                <a:gd name="T62" fmla="*/ 971 w 1487"/>
                <a:gd name="T63" fmla="*/ 827 h 1487"/>
                <a:gd name="T64" fmla="*/ 815 w 1487"/>
                <a:gd name="T65" fmla="*/ 995 h 1487"/>
                <a:gd name="T66" fmla="*/ 803 w 1487"/>
                <a:gd name="T67" fmla="*/ 935 h 1487"/>
                <a:gd name="T68" fmla="*/ 875 w 1487"/>
                <a:gd name="T69" fmla="*/ 623 h 1487"/>
                <a:gd name="T70" fmla="*/ 881 w 1487"/>
                <a:gd name="T71" fmla="*/ 510 h 1487"/>
                <a:gd name="T72" fmla="*/ 893 w 1487"/>
                <a:gd name="T73" fmla="*/ 438 h 1487"/>
                <a:gd name="T74" fmla="*/ 737 w 1487"/>
                <a:gd name="T75" fmla="*/ 342 h 1487"/>
                <a:gd name="T76" fmla="*/ 1037 w 1487"/>
                <a:gd name="T77" fmla="*/ 168 h 1487"/>
                <a:gd name="T78" fmla="*/ 1037 w 1487"/>
                <a:gd name="T79" fmla="*/ 168 h 1487"/>
                <a:gd name="T80" fmla="*/ 971 w 1487"/>
                <a:gd name="T81" fmla="*/ 0 h 1487"/>
                <a:gd name="T82" fmla="*/ 1067 w 1487"/>
                <a:gd name="T83" fmla="*/ 72 h 1487"/>
                <a:gd name="T84" fmla="*/ 1037 w 1487"/>
                <a:gd name="T85" fmla="*/ 16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7" h="1487">
                  <a:moveTo>
                    <a:pt x="929" y="120"/>
                  </a:moveTo>
                  <a:lnTo>
                    <a:pt x="929" y="120"/>
                  </a:lnTo>
                  <a:cubicBezTo>
                    <a:pt x="923" y="120"/>
                    <a:pt x="929" y="114"/>
                    <a:pt x="923" y="114"/>
                  </a:cubicBezTo>
                  <a:cubicBezTo>
                    <a:pt x="911" y="108"/>
                    <a:pt x="899" y="108"/>
                    <a:pt x="887" y="114"/>
                  </a:cubicBezTo>
                  <a:cubicBezTo>
                    <a:pt x="875" y="114"/>
                    <a:pt x="869" y="150"/>
                    <a:pt x="887" y="150"/>
                  </a:cubicBezTo>
                  <a:cubicBezTo>
                    <a:pt x="899" y="150"/>
                    <a:pt x="905" y="144"/>
                    <a:pt x="917" y="144"/>
                  </a:cubicBezTo>
                  <a:cubicBezTo>
                    <a:pt x="923" y="144"/>
                    <a:pt x="929" y="144"/>
                    <a:pt x="929" y="144"/>
                  </a:cubicBezTo>
                  <a:cubicBezTo>
                    <a:pt x="941" y="132"/>
                    <a:pt x="935" y="126"/>
                    <a:pt x="929" y="120"/>
                  </a:cubicBezTo>
                  <a:close/>
                  <a:moveTo>
                    <a:pt x="689" y="270"/>
                  </a:moveTo>
                  <a:lnTo>
                    <a:pt x="689" y="270"/>
                  </a:lnTo>
                  <a:cubicBezTo>
                    <a:pt x="677" y="288"/>
                    <a:pt x="665" y="306"/>
                    <a:pt x="659" y="324"/>
                  </a:cubicBezTo>
                  <a:cubicBezTo>
                    <a:pt x="659" y="354"/>
                    <a:pt x="671" y="372"/>
                    <a:pt x="671" y="396"/>
                  </a:cubicBezTo>
                  <a:cubicBezTo>
                    <a:pt x="671" y="426"/>
                    <a:pt x="635" y="468"/>
                    <a:pt x="611" y="480"/>
                  </a:cubicBezTo>
                  <a:cubicBezTo>
                    <a:pt x="587" y="533"/>
                    <a:pt x="623" y="533"/>
                    <a:pt x="611" y="581"/>
                  </a:cubicBezTo>
                  <a:cubicBezTo>
                    <a:pt x="605" y="617"/>
                    <a:pt x="635" y="617"/>
                    <a:pt x="653" y="635"/>
                  </a:cubicBezTo>
                  <a:cubicBezTo>
                    <a:pt x="671" y="653"/>
                    <a:pt x="707" y="701"/>
                    <a:pt x="683" y="719"/>
                  </a:cubicBezTo>
                  <a:cubicBezTo>
                    <a:pt x="665" y="731"/>
                    <a:pt x="611" y="803"/>
                    <a:pt x="593" y="803"/>
                  </a:cubicBezTo>
                  <a:cubicBezTo>
                    <a:pt x="593" y="803"/>
                    <a:pt x="593" y="803"/>
                    <a:pt x="587" y="803"/>
                  </a:cubicBezTo>
                  <a:cubicBezTo>
                    <a:pt x="575" y="785"/>
                    <a:pt x="539" y="737"/>
                    <a:pt x="509" y="749"/>
                  </a:cubicBezTo>
                  <a:cubicBezTo>
                    <a:pt x="497" y="755"/>
                    <a:pt x="485" y="767"/>
                    <a:pt x="467" y="773"/>
                  </a:cubicBezTo>
                  <a:cubicBezTo>
                    <a:pt x="443" y="779"/>
                    <a:pt x="437" y="749"/>
                    <a:pt x="425" y="749"/>
                  </a:cubicBezTo>
                  <a:cubicBezTo>
                    <a:pt x="419" y="743"/>
                    <a:pt x="407" y="761"/>
                    <a:pt x="402" y="767"/>
                  </a:cubicBezTo>
                  <a:cubicBezTo>
                    <a:pt x="395" y="779"/>
                    <a:pt x="353" y="833"/>
                    <a:pt x="336" y="833"/>
                  </a:cubicBezTo>
                  <a:cubicBezTo>
                    <a:pt x="312" y="839"/>
                    <a:pt x="306" y="809"/>
                    <a:pt x="288" y="809"/>
                  </a:cubicBezTo>
                  <a:cubicBezTo>
                    <a:pt x="270" y="809"/>
                    <a:pt x="216" y="827"/>
                    <a:pt x="204" y="839"/>
                  </a:cubicBezTo>
                  <a:cubicBezTo>
                    <a:pt x="192" y="845"/>
                    <a:pt x="198" y="869"/>
                    <a:pt x="174" y="881"/>
                  </a:cubicBezTo>
                  <a:cubicBezTo>
                    <a:pt x="150" y="893"/>
                    <a:pt x="144" y="899"/>
                    <a:pt x="120" y="899"/>
                  </a:cubicBezTo>
                  <a:cubicBezTo>
                    <a:pt x="102" y="911"/>
                    <a:pt x="90" y="923"/>
                    <a:pt x="72" y="935"/>
                  </a:cubicBezTo>
                  <a:cubicBezTo>
                    <a:pt x="48" y="959"/>
                    <a:pt x="18" y="983"/>
                    <a:pt x="36" y="1019"/>
                  </a:cubicBezTo>
                  <a:cubicBezTo>
                    <a:pt x="42" y="1043"/>
                    <a:pt x="60" y="1055"/>
                    <a:pt x="78" y="1067"/>
                  </a:cubicBezTo>
                  <a:cubicBezTo>
                    <a:pt x="102" y="1079"/>
                    <a:pt x="138" y="1157"/>
                    <a:pt x="156" y="1175"/>
                  </a:cubicBezTo>
                  <a:cubicBezTo>
                    <a:pt x="126" y="1175"/>
                    <a:pt x="108" y="1157"/>
                    <a:pt x="108" y="1211"/>
                  </a:cubicBezTo>
                  <a:lnTo>
                    <a:pt x="108" y="1211"/>
                  </a:lnTo>
                  <a:cubicBezTo>
                    <a:pt x="96" y="1205"/>
                    <a:pt x="66" y="1169"/>
                    <a:pt x="66" y="1223"/>
                  </a:cubicBezTo>
                  <a:cubicBezTo>
                    <a:pt x="66" y="1253"/>
                    <a:pt x="54" y="1289"/>
                    <a:pt x="42" y="1313"/>
                  </a:cubicBezTo>
                  <a:cubicBezTo>
                    <a:pt x="24" y="1337"/>
                    <a:pt x="12" y="1354"/>
                    <a:pt x="0" y="1384"/>
                  </a:cubicBezTo>
                  <a:cubicBezTo>
                    <a:pt x="0" y="1390"/>
                    <a:pt x="6" y="1414"/>
                    <a:pt x="0" y="1426"/>
                  </a:cubicBezTo>
                  <a:cubicBezTo>
                    <a:pt x="0" y="1432"/>
                    <a:pt x="0" y="1432"/>
                    <a:pt x="6" y="1426"/>
                  </a:cubicBezTo>
                  <a:cubicBezTo>
                    <a:pt x="114" y="1396"/>
                    <a:pt x="114" y="1396"/>
                    <a:pt x="114" y="1396"/>
                  </a:cubicBezTo>
                  <a:cubicBezTo>
                    <a:pt x="150" y="1384"/>
                    <a:pt x="198" y="1390"/>
                    <a:pt x="240" y="1384"/>
                  </a:cubicBezTo>
                  <a:cubicBezTo>
                    <a:pt x="276" y="1378"/>
                    <a:pt x="318" y="1468"/>
                    <a:pt x="360" y="1384"/>
                  </a:cubicBezTo>
                  <a:cubicBezTo>
                    <a:pt x="389" y="1324"/>
                    <a:pt x="395" y="1342"/>
                    <a:pt x="461" y="1342"/>
                  </a:cubicBezTo>
                  <a:cubicBezTo>
                    <a:pt x="497" y="1342"/>
                    <a:pt x="557" y="1337"/>
                    <a:pt x="581" y="1361"/>
                  </a:cubicBezTo>
                  <a:cubicBezTo>
                    <a:pt x="707" y="1486"/>
                    <a:pt x="773" y="1342"/>
                    <a:pt x="887" y="1301"/>
                  </a:cubicBezTo>
                  <a:cubicBezTo>
                    <a:pt x="929" y="1277"/>
                    <a:pt x="935" y="1289"/>
                    <a:pt x="953" y="1241"/>
                  </a:cubicBezTo>
                  <a:cubicBezTo>
                    <a:pt x="959" y="1217"/>
                    <a:pt x="953" y="1193"/>
                    <a:pt x="953" y="1169"/>
                  </a:cubicBezTo>
                  <a:cubicBezTo>
                    <a:pt x="959" y="1163"/>
                    <a:pt x="1037" y="1085"/>
                    <a:pt x="1049" y="1079"/>
                  </a:cubicBezTo>
                  <a:cubicBezTo>
                    <a:pt x="1073" y="1055"/>
                    <a:pt x="1109" y="1019"/>
                    <a:pt x="1133" y="1007"/>
                  </a:cubicBezTo>
                  <a:cubicBezTo>
                    <a:pt x="1162" y="995"/>
                    <a:pt x="1175" y="1007"/>
                    <a:pt x="1204" y="1001"/>
                  </a:cubicBezTo>
                  <a:cubicBezTo>
                    <a:pt x="1234" y="1001"/>
                    <a:pt x="1282" y="959"/>
                    <a:pt x="1312" y="941"/>
                  </a:cubicBezTo>
                  <a:cubicBezTo>
                    <a:pt x="1354" y="917"/>
                    <a:pt x="1390" y="893"/>
                    <a:pt x="1426" y="857"/>
                  </a:cubicBezTo>
                  <a:cubicBezTo>
                    <a:pt x="1486" y="791"/>
                    <a:pt x="1480" y="761"/>
                    <a:pt x="1456" y="683"/>
                  </a:cubicBezTo>
                  <a:cubicBezTo>
                    <a:pt x="1450" y="665"/>
                    <a:pt x="1456" y="635"/>
                    <a:pt x="1438" y="623"/>
                  </a:cubicBezTo>
                  <a:cubicBezTo>
                    <a:pt x="1420" y="617"/>
                    <a:pt x="1360" y="707"/>
                    <a:pt x="1324" y="713"/>
                  </a:cubicBezTo>
                  <a:cubicBezTo>
                    <a:pt x="1288" y="719"/>
                    <a:pt x="1234" y="594"/>
                    <a:pt x="1210" y="570"/>
                  </a:cubicBezTo>
                  <a:cubicBezTo>
                    <a:pt x="1193" y="552"/>
                    <a:pt x="1157" y="515"/>
                    <a:pt x="1199" y="498"/>
                  </a:cubicBezTo>
                  <a:cubicBezTo>
                    <a:pt x="1241" y="474"/>
                    <a:pt x="1228" y="414"/>
                    <a:pt x="1217" y="372"/>
                  </a:cubicBezTo>
                  <a:lnTo>
                    <a:pt x="1217" y="372"/>
                  </a:lnTo>
                  <a:cubicBezTo>
                    <a:pt x="1210" y="378"/>
                    <a:pt x="1204" y="378"/>
                    <a:pt x="1193" y="378"/>
                  </a:cubicBezTo>
                  <a:cubicBezTo>
                    <a:pt x="1193" y="396"/>
                    <a:pt x="1193" y="408"/>
                    <a:pt x="1186" y="432"/>
                  </a:cubicBezTo>
                  <a:cubicBezTo>
                    <a:pt x="1175" y="462"/>
                    <a:pt x="1151" y="474"/>
                    <a:pt x="1133" y="491"/>
                  </a:cubicBezTo>
                  <a:cubicBezTo>
                    <a:pt x="1109" y="522"/>
                    <a:pt x="1085" y="623"/>
                    <a:pt x="1037" y="623"/>
                  </a:cubicBezTo>
                  <a:cubicBezTo>
                    <a:pt x="995" y="623"/>
                    <a:pt x="1001" y="629"/>
                    <a:pt x="1001" y="677"/>
                  </a:cubicBezTo>
                  <a:cubicBezTo>
                    <a:pt x="1001" y="713"/>
                    <a:pt x="989" y="803"/>
                    <a:pt x="971" y="827"/>
                  </a:cubicBezTo>
                  <a:cubicBezTo>
                    <a:pt x="953" y="875"/>
                    <a:pt x="905" y="947"/>
                    <a:pt x="863" y="965"/>
                  </a:cubicBezTo>
                  <a:cubicBezTo>
                    <a:pt x="845" y="971"/>
                    <a:pt x="833" y="983"/>
                    <a:pt x="815" y="995"/>
                  </a:cubicBezTo>
                  <a:cubicBezTo>
                    <a:pt x="785" y="1007"/>
                    <a:pt x="791" y="1019"/>
                    <a:pt x="791" y="989"/>
                  </a:cubicBezTo>
                  <a:cubicBezTo>
                    <a:pt x="797" y="983"/>
                    <a:pt x="797" y="941"/>
                    <a:pt x="803" y="935"/>
                  </a:cubicBezTo>
                  <a:cubicBezTo>
                    <a:pt x="785" y="905"/>
                    <a:pt x="803" y="797"/>
                    <a:pt x="803" y="767"/>
                  </a:cubicBezTo>
                  <a:cubicBezTo>
                    <a:pt x="803" y="713"/>
                    <a:pt x="839" y="647"/>
                    <a:pt x="875" y="623"/>
                  </a:cubicBezTo>
                  <a:cubicBezTo>
                    <a:pt x="887" y="617"/>
                    <a:pt x="881" y="599"/>
                    <a:pt x="887" y="594"/>
                  </a:cubicBezTo>
                  <a:cubicBezTo>
                    <a:pt x="899" y="552"/>
                    <a:pt x="875" y="539"/>
                    <a:pt x="881" y="510"/>
                  </a:cubicBezTo>
                  <a:cubicBezTo>
                    <a:pt x="881" y="491"/>
                    <a:pt x="917" y="474"/>
                    <a:pt x="887" y="462"/>
                  </a:cubicBezTo>
                  <a:cubicBezTo>
                    <a:pt x="887" y="456"/>
                    <a:pt x="887" y="450"/>
                    <a:pt x="893" y="438"/>
                  </a:cubicBezTo>
                  <a:lnTo>
                    <a:pt x="893" y="438"/>
                  </a:lnTo>
                  <a:cubicBezTo>
                    <a:pt x="737" y="342"/>
                    <a:pt x="737" y="342"/>
                    <a:pt x="737" y="342"/>
                  </a:cubicBezTo>
                  <a:cubicBezTo>
                    <a:pt x="689" y="270"/>
                    <a:pt x="689" y="270"/>
                    <a:pt x="689" y="270"/>
                  </a:cubicBezTo>
                  <a:close/>
                  <a:moveTo>
                    <a:pt x="1037" y="168"/>
                  </a:moveTo>
                  <a:lnTo>
                    <a:pt x="1037" y="168"/>
                  </a:lnTo>
                  <a:lnTo>
                    <a:pt x="1037" y="168"/>
                  </a:lnTo>
                  <a:cubicBezTo>
                    <a:pt x="911" y="54"/>
                    <a:pt x="911" y="54"/>
                    <a:pt x="911" y="54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1067" y="72"/>
                    <a:pt x="1067" y="72"/>
                    <a:pt x="1067" y="72"/>
                  </a:cubicBezTo>
                  <a:lnTo>
                    <a:pt x="1067" y="72"/>
                  </a:lnTo>
                  <a:cubicBezTo>
                    <a:pt x="1049" y="96"/>
                    <a:pt x="1043" y="126"/>
                    <a:pt x="1043" y="150"/>
                  </a:cubicBezTo>
                  <a:cubicBezTo>
                    <a:pt x="1043" y="156"/>
                    <a:pt x="1043" y="162"/>
                    <a:pt x="1037" y="16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0" name="Freeform 145">
              <a:extLst>
                <a:ext uri="{FF2B5EF4-FFF2-40B4-BE49-F238E27FC236}">
                  <a16:creationId xmlns:a16="http://schemas.microsoft.com/office/drawing/2014/main" id="{EF6B4F7C-F1BE-4C43-8D62-55E736EC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806" y="5588317"/>
              <a:ext cx="947777" cy="595045"/>
            </a:xfrm>
            <a:custGeom>
              <a:avLst/>
              <a:gdLst>
                <a:gd name="T0" fmla="*/ 1043 w 1775"/>
                <a:gd name="T1" fmla="*/ 839 h 1116"/>
                <a:gd name="T2" fmla="*/ 1043 w 1775"/>
                <a:gd name="T3" fmla="*/ 839 h 1116"/>
                <a:gd name="T4" fmla="*/ 785 w 1775"/>
                <a:gd name="T5" fmla="*/ 803 h 1116"/>
                <a:gd name="T6" fmla="*/ 593 w 1775"/>
                <a:gd name="T7" fmla="*/ 678 h 1116"/>
                <a:gd name="T8" fmla="*/ 300 w 1775"/>
                <a:gd name="T9" fmla="*/ 486 h 1116"/>
                <a:gd name="T10" fmla="*/ 186 w 1775"/>
                <a:gd name="T11" fmla="*/ 288 h 1116"/>
                <a:gd name="T12" fmla="*/ 114 w 1775"/>
                <a:gd name="T13" fmla="*/ 96 h 1116"/>
                <a:gd name="T14" fmla="*/ 78 w 1775"/>
                <a:gd name="T15" fmla="*/ 90 h 1116"/>
                <a:gd name="T16" fmla="*/ 60 w 1775"/>
                <a:gd name="T17" fmla="*/ 48 h 1116"/>
                <a:gd name="T18" fmla="*/ 36 w 1775"/>
                <a:gd name="T19" fmla="*/ 0 h 1116"/>
                <a:gd name="T20" fmla="*/ 12 w 1775"/>
                <a:gd name="T21" fmla="*/ 132 h 1116"/>
                <a:gd name="T22" fmla="*/ 54 w 1775"/>
                <a:gd name="T23" fmla="*/ 222 h 1116"/>
                <a:gd name="T24" fmla="*/ 120 w 1775"/>
                <a:gd name="T25" fmla="*/ 378 h 1116"/>
                <a:gd name="T26" fmla="*/ 204 w 1775"/>
                <a:gd name="T27" fmla="*/ 522 h 1116"/>
                <a:gd name="T28" fmla="*/ 240 w 1775"/>
                <a:gd name="T29" fmla="*/ 623 h 1116"/>
                <a:gd name="T30" fmla="*/ 432 w 1775"/>
                <a:gd name="T31" fmla="*/ 731 h 1116"/>
                <a:gd name="T32" fmla="*/ 516 w 1775"/>
                <a:gd name="T33" fmla="*/ 761 h 1116"/>
                <a:gd name="T34" fmla="*/ 576 w 1775"/>
                <a:gd name="T35" fmla="*/ 845 h 1116"/>
                <a:gd name="T36" fmla="*/ 677 w 1775"/>
                <a:gd name="T37" fmla="*/ 917 h 1116"/>
                <a:gd name="T38" fmla="*/ 731 w 1775"/>
                <a:gd name="T39" fmla="*/ 965 h 1116"/>
                <a:gd name="T40" fmla="*/ 779 w 1775"/>
                <a:gd name="T41" fmla="*/ 1043 h 1116"/>
                <a:gd name="T42" fmla="*/ 851 w 1775"/>
                <a:gd name="T43" fmla="*/ 1037 h 1116"/>
                <a:gd name="T44" fmla="*/ 893 w 1775"/>
                <a:gd name="T45" fmla="*/ 1007 h 1116"/>
                <a:gd name="T46" fmla="*/ 1079 w 1775"/>
                <a:gd name="T47" fmla="*/ 1007 h 1116"/>
                <a:gd name="T48" fmla="*/ 1157 w 1775"/>
                <a:gd name="T49" fmla="*/ 953 h 1116"/>
                <a:gd name="T50" fmla="*/ 1181 w 1775"/>
                <a:gd name="T51" fmla="*/ 959 h 1116"/>
                <a:gd name="T52" fmla="*/ 1145 w 1775"/>
                <a:gd name="T53" fmla="*/ 995 h 1116"/>
                <a:gd name="T54" fmla="*/ 1157 w 1775"/>
                <a:gd name="T55" fmla="*/ 1025 h 1116"/>
                <a:gd name="T56" fmla="*/ 1211 w 1775"/>
                <a:gd name="T57" fmla="*/ 1055 h 1116"/>
                <a:gd name="T58" fmla="*/ 1313 w 1775"/>
                <a:gd name="T59" fmla="*/ 1103 h 1116"/>
                <a:gd name="T60" fmla="*/ 1373 w 1775"/>
                <a:gd name="T61" fmla="*/ 1037 h 1116"/>
                <a:gd name="T62" fmla="*/ 1564 w 1775"/>
                <a:gd name="T63" fmla="*/ 1025 h 1116"/>
                <a:gd name="T64" fmla="*/ 1708 w 1775"/>
                <a:gd name="T65" fmla="*/ 983 h 1116"/>
                <a:gd name="T66" fmla="*/ 1774 w 1775"/>
                <a:gd name="T67" fmla="*/ 911 h 1116"/>
                <a:gd name="T68" fmla="*/ 1510 w 1775"/>
                <a:gd name="T69" fmla="*/ 953 h 1116"/>
                <a:gd name="T70" fmla="*/ 1373 w 1775"/>
                <a:gd name="T71" fmla="*/ 935 h 1116"/>
                <a:gd name="T72" fmla="*/ 1271 w 1775"/>
                <a:gd name="T73" fmla="*/ 941 h 1116"/>
                <a:gd name="T74" fmla="*/ 1205 w 1775"/>
                <a:gd name="T75" fmla="*/ 905 h 1116"/>
                <a:gd name="T76" fmla="*/ 1229 w 1775"/>
                <a:gd name="T77" fmla="*/ 869 h 1116"/>
                <a:gd name="T78" fmla="*/ 1217 w 1775"/>
                <a:gd name="T79" fmla="*/ 827 h 1116"/>
                <a:gd name="T80" fmla="*/ 1193 w 1775"/>
                <a:gd name="T81" fmla="*/ 821 h 1116"/>
                <a:gd name="T82" fmla="*/ 1139 w 1775"/>
                <a:gd name="T83" fmla="*/ 809 h 1116"/>
                <a:gd name="T84" fmla="*/ 1079 w 1775"/>
                <a:gd name="T85" fmla="*/ 833 h 1116"/>
                <a:gd name="T86" fmla="*/ 1043 w 1775"/>
                <a:gd name="T87" fmla="*/ 839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5" h="1116">
                  <a:moveTo>
                    <a:pt x="1043" y="839"/>
                  </a:moveTo>
                  <a:lnTo>
                    <a:pt x="1043" y="839"/>
                  </a:lnTo>
                  <a:cubicBezTo>
                    <a:pt x="953" y="845"/>
                    <a:pt x="869" y="863"/>
                    <a:pt x="785" y="803"/>
                  </a:cubicBezTo>
                  <a:cubicBezTo>
                    <a:pt x="719" y="755"/>
                    <a:pt x="672" y="713"/>
                    <a:pt x="593" y="678"/>
                  </a:cubicBezTo>
                  <a:cubicBezTo>
                    <a:pt x="504" y="636"/>
                    <a:pt x="330" y="600"/>
                    <a:pt x="300" y="486"/>
                  </a:cubicBezTo>
                  <a:cubicBezTo>
                    <a:pt x="252" y="432"/>
                    <a:pt x="204" y="354"/>
                    <a:pt x="186" y="288"/>
                  </a:cubicBezTo>
                  <a:cubicBezTo>
                    <a:pt x="180" y="246"/>
                    <a:pt x="150" y="114"/>
                    <a:pt x="114" y="96"/>
                  </a:cubicBezTo>
                  <a:cubicBezTo>
                    <a:pt x="102" y="90"/>
                    <a:pt x="84" y="102"/>
                    <a:pt x="78" y="90"/>
                  </a:cubicBezTo>
                  <a:cubicBezTo>
                    <a:pt x="66" y="72"/>
                    <a:pt x="66" y="66"/>
                    <a:pt x="60" y="48"/>
                  </a:cubicBezTo>
                  <a:cubicBezTo>
                    <a:pt x="54" y="36"/>
                    <a:pt x="42" y="0"/>
                    <a:pt x="36" y="0"/>
                  </a:cubicBezTo>
                  <a:cubicBezTo>
                    <a:pt x="0" y="18"/>
                    <a:pt x="6" y="96"/>
                    <a:pt x="12" y="132"/>
                  </a:cubicBezTo>
                  <a:cubicBezTo>
                    <a:pt x="24" y="168"/>
                    <a:pt x="36" y="192"/>
                    <a:pt x="54" y="222"/>
                  </a:cubicBezTo>
                  <a:cubicBezTo>
                    <a:pt x="72" y="276"/>
                    <a:pt x="108" y="324"/>
                    <a:pt x="120" y="378"/>
                  </a:cubicBezTo>
                  <a:cubicBezTo>
                    <a:pt x="132" y="432"/>
                    <a:pt x="174" y="486"/>
                    <a:pt x="204" y="522"/>
                  </a:cubicBezTo>
                  <a:cubicBezTo>
                    <a:pt x="204" y="540"/>
                    <a:pt x="234" y="612"/>
                    <a:pt x="240" y="623"/>
                  </a:cubicBezTo>
                  <a:cubicBezTo>
                    <a:pt x="276" y="678"/>
                    <a:pt x="372" y="713"/>
                    <a:pt x="432" y="731"/>
                  </a:cubicBezTo>
                  <a:cubicBezTo>
                    <a:pt x="462" y="743"/>
                    <a:pt x="492" y="713"/>
                    <a:pt x="516" y="761"/>
                  </a:cubicBezTo>
                  <a:cubicBezTo>
                    <a:pt x="534" y="791"/>
                    <a:pt x="552" y="815"/>
                    <a:pt x="576" y="845"/>
                  </a:cubicBezTo>
                  <a:cubicBezTo>
                    <a:pt x="606" y="875"/>
                    <a:pt x="653" y="893"/>
                    <a:pt x="677" y="917"/>
                  </a:cubicBezTo>
                  <a:cubicBezTo>
                    <a:pt x="689" y="941"/>
                    <a:pt x="719" y="947"/>
                    <a:pt x="731" y="965"/>
                  </a:cubicBezTo>
                  <a:cubicBezTo>
                    <a:pt x="749" y="983"/>
                    <a:pt x="755" y="1031"/>
                    <a:pt x="779" y="1043"/>
                  </a:cubicBezTo>
                  <a:cubicBezTo>
                    <a:pt x="791" y="1055"/>
                    <a:pt x="845" y="1061"/>
                    <a:pt x="851" y="1037"/>
                  </a:cubicBezTo>
                  <a:cubicBezTo>
                    <a:pt x="857" y="1019"/>
                    <a:pt x="881" y="1001"/>
                    <a:pt x="893" y="1007"/>
                  </a:cubicBezTo>
                  <a:cubicBezTo>
                    <a:pt x="899" y="1031"/>
                    <a:pt x="1061" y="1013"/>
                    <a:pt x="1079" y="1007"/>
                  </a:cubicBezTo>
                  <a:cubicBezTo>
                    <a:pt x="1127" y="1019"/>
                    <a:pt x="1121" y="977"/>
                    <a:pt x="1157" y="953"/>
                  </a:cubicBezTo>
                  <a:cubicBezTo>
                    <a:pt x="1175" y="941"/>
                    <a:pt x="1175" y="935"/>
                    <a:pt x="1181" y="959"/>
                  </a:cubicBezTo>
                  <a:cubicBezTo>
                    <a:pt x="1187" y="977"/>
                    <a:pt x="1145" y="983"/>
                    <a:pt x="1145" y="995"/>
                  </a:cubicBezTo>
                  <a:cubicBezTo>
                    <a:pt x="1139" y="995"/>
                    <a:pt x="1157" y="1019"/>
                    <a:pt x="1157" y="1025"/>
                  </a:cubicBezTo>
                  <a:cubicBezTo>
                    <a:pt x="1175" y="1043"/>
                    <a:pt x="1211" y="1031"/>
                    <a:pt x="1211" y="1055"/>
                  </a:cubicBezTo>
                  <a:cubicBezTo>
                    <a:pt x="1211" y="1085"/>
                    <a:pt x="1289" y="1097"/>
                    <a:pt x="1313" y="1103"/>
                  </a:cubicBezTo>
                  <a:cubicBezTo>
                    <a:pt x="1384" y="1115"/>
                    <a:pt x="1373" y="1097"/>
                    <a:pt x="1373" y="1037"/>
                  </a:cubicBezTo>
                  <a:cubicBezTo>
                    <a:pt x="1432" y="1037"/>
                    <a:pt x="1516" y="983"/>
                    <a:pt x="1564" y="1025"/>
                  </a:cubicBezTo>
                  <a:cubicBezTo>
                    <a:pt x="1594" y="1055"/>
                    <a:pt x="1678" y="1001"/>
                    <a:pt x="1708" y="983"/>
                  </a:cubicBezTo>
                  <a:cubicBezTo>
                    <a:pt x="1720" y="977"/>
                    <a:pt x="1774" y="911"/>
                    <a:pt x="1774" y="911"/>
                  </a:cubicBezTo>
                  <a:cubicBezTo>
                    <a:pt x="1690" y="875"/>
                    <a:pt x="1588" y="935"/>
                    <a:pt x="1510" y="953"/>
                  </a:cubicBezTo>
                  <a:cubicBezTo>
                    <a:pt x="1487" y="959"/>
                    <a:pt x="1367" y="917"/>
                    <a:pt x="1373" y="935"/>
                  </a:cubicBezTo>
                  <a:cubicBezTo>
                    <a:pt x="1384" y="977"/>
                    <a:pt x="1295" y="953"/>
                    <a:pt x="1271" y="941"/>
                  </a:cubicBezTo>
                  <a:cubicBezTo>
                    <a:pt x="1247" y="923"/>
                    <a:pt x="1229" y="923"/>
                    <a:pt x="1205" y="905"/>
                  </a:cubicBezTo>
                  <a:cubicBezTo>
                    <a:pt x="1169" y="881"/>
                    <a:pt x="1241" y="893"/>
                    <a:pt x="1229" y="869"/>
                  </a:cubicBezTo>
                  <a:cubicBezTo>
                    <a:pt x="1223" y="857"/>
                    <a:pt x="1217" y="839"/>
                    <a:pt x="1217" y="827"/>
                  </a:cubicBezTo>
                  <a:cubicBezTo>
                    <a:pt x="1217" y="815"/>
                    <a:pt x="1199" y="821"/>
                    <a:pt x="1193" y="821"/>
                  </a:cubicBezTo>
                  <a:cubicBezTo>
                    <a:pt x="1175" y="821"/>
                    <a:pt x="1151" y="803"/>
                    <a:pt x="1139" y="809"/>
                  </a:cubicBezTo>
                  <a:cubicBezTo>
                    <a:pt x="1115" y="821"/>
                    <a:pt x="1115" y="833"/>
                    <a:pt x="1079" y="833"/>
                  </a:cubicBezTo>
                  <a:lnTo>
                    <a:pt x="1043" y="8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1" name="Freeform 146">
              <a:extLst>
                <a:ext uri="{FF2B5EF4-FFF2-40B4-BE49-F238E27FC236}">
                  <a16:creationId xmlns:a16="http://schemas.microsoft.com/office/drawing/2014/main" id="{B5E89B57-B25F-7344-96E0-0E42A7E6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341" y="6787816"/>
              <a:ext cx="959536" cy="776145"/>
            </a:xfrm>
            <a:custGeom>
              <a:avLst/>
              <a:gdLst>
                <a:gd name="T0" fmla="*/ 1720 w 1799"/>
                <a:gd name="T1" fmla="*/ 54 h 1457"/>
                <a:gd name="T2" fmla="*/ 1720 w 1799"/>
                <a:gd name="T3" fmla="*/ 54 h 1457"/>
                <a:gd name="T4" fmla="*/ 1630 w 1799"/>
                <a:gd name="T5" fmla="*/ 66 h 1457"/>
                <a:gd name="T6" fmla="*/ 1558 w 1799"/>
                <a:gd name="T7" fmla="*/ 18 h 1457"/>
                <a:gd name="T8" fmla="*/ 1415 w 1799"/>
                <a:gd name="T9" fmla="*/ 90 h 1457"/>
                <a:gd name="T10" fmla="*/ 1313 w 1799"/>
                <a:gd name="T11" fmla="*/ 150 h 1457"/>
                <a:gd name="T12" fmla="*/ 1241 w 1799"/>
                <a:gd name="T13" fmla="*/ 150 h 1457"/>
                <a:gd name="T14" fmla="*/ 1181 w 1799"/>
                <a:gd name="T15" fmla="*/ 210 h 1457"/>
                <a:gd name="T16" fmla="*/ 1091 w 1799"/>
                <a:gd name="T17" fmla="*/ 228 h 1457"/>
                <a:gd name="T18" fmla="*/ 1043 w 1799"/>
                <a:gd name="T19" fmla="*/ 318 h 1457"/>
                <a:gd name="T20" fmla="*/ 983 w 1799"/>
                <a:gd name="T21" fmla="*/ 456 h 1457"/>
                <a:gd name="T22" fmla="*/ 893 w 1799"/>
                <a:gd name="T23" fmla="*/ 546 h 1457"/>
                <a:gd name="T24" fmla="*/ 845 w 1799"/>
                <a:gd name="T25" fmla="*/ 558 h 1457"/>
                <a:gd name="T26" fmla="*/ 737 w 1799"/>
                <a:gd name="T27" fmla="*/ 642 h 1457"/>
                <a:gd name="T28" fmla="*/ 606 w 1799"/>
                <a:gd name="T29" fmla="*/ 780 h 1457"/>
                <a:gd name="T30" fmla="*/ 570 w 1799"/>
                <a:gd name="T31" fmla="*/ 809 h 1457"/>
                <a:gd name="T32" fmla="*/ 510 w 1799"/>
                <a:gd name="T33" fmla="*/ 953 h 1457"/>
                <a:gd name="T34" fmla="*/ 390 w 1799"/>
                <a:gd name="T35" fmla="*/ 1031 h 1457"/>
                <a:gd name="T36" fmla="*/ 330 w 1799"/>
                <a:gd name="T37" fmla="*/ 1109 h 1457"/>
                <a:gd name="T38" fmla="*/ 216 w 1799"/>
                <a:gd name="T39" fmla="*/ 1199 h 1457"/>
                <a:gd name="T40" fmla="*/ 156 w 1799"/>
                <a:gd name="T41" fmla="*/ 1234 h 1457"/>
                <a:gd name="T42" fmla="*/ 72 w 1799"/>
                <a:gd name="T43" fmla="*/ 1288 h 1457"/>
                <a:gd name="T44" fmla="*/ 72 w 1799"/>
                <a:gd name="T45" fmla="*/ 1432 h 1457"/>
                <a:gd name="T46" fmla="*/ 84 w 1799"/>
                <a:gd name="T47" fmla="*/ 1432 h 1457"/>
                <a:gd name="T48" fmla="*/ 84 w 1799"/>
                <a:gd name="T49" fmla="*/ 1432 h 1457"/>
                <a:gd name="T50" fmla="*/ 186 w 1799"/>
                <a:gd name="T51" fmla="*/ 1414 h 1457"/>
                <a:gd name="T52" fmla="*/ 432 w 1799"/>
                <a:gd name="T53" fmla="*/ 1306 h 1457"/>
                <a:gd name="T54" fmla="*/ 570 w 1799"/>
                <a:gd name="T55" fmla="*/ 1306 h 1457"/>
                <a:gd name="T56" fmla="*/ 761 w 1799"/>
                <a:gd name="T57" fmla="*/ 1103 h 1457"/>
                <a:gd name="T58" fmla="*/ 875 w 1799"/>
                <a:gd name="T59" fmla="*/ 1055 h 1457"/>
                <a:gd name="T60" fmla="*/ 977 w 1799"/>
                <a:gd name="T61" fmla="*/ 959 h 1457"/>
                <a:gd name="T62" fmla="*/ 1109 w 1799"/>
                <a:gd name="T63" fmla="*/ 815 h 1457"/>
                <a:gd name="T64" fmla="*/ 1181 w 1799"/>
                <a:gd name="T65" fmla="*/ 738 h 1457"/>
                <a:gd name="T66" fmla="*/ 1361 w 1799"/>
                <a:gd name="T67" fmla="*/ 600 h 1457"/>
                <a:gd name="T68" fmla="*/ 1397 w 1799"/>
                <a:gd name="T69" fmla="*/ 552 h 1457"/>
                <a:gd name="T70" fmla="*/ 1493 w 1799"/>
                <a:gd name="T71" fmla="*/ 480 h 1457"/>
                <a:gd name="T72" fmla="*/ 1558 w 1799"/>
                <a:gd name="T73" fmla="*/ 402 h 1457"/>
                <a:gd name="T74" fmla="*/ 1618 w 1799"/>
                <a:gd name="T75" fmla="*/ 360 h 1457"/>
                <a:gd name="T76" fmla="*/ 1708 w 1799"/>
                <a:gd name="T77" fmla="*/ 294 h 1457"/>
                <a:gd name="T78" fmla="*/ 1762 w 1799"/>
                <a:gd name="T79" fmla="*/ 186 h 1457"/>
                <a:gd name="T80" fmla="*/ 1798 w 1799"/>
                <a:gd name="T81" fmla="*/ 168 h 1457"/>
                <a:gd name="T82" fmla="*/ 1780 w 1799"/>
                <a:gd name="T83" fmla="*/ 132 h 1457"/>
                <a:gd name="T84" fmla="*/ 1738 w 1799"/>
                <a:gd name="T85" fmla="*/ 72 h 1457"/>
                <a:gd name="T86" fmla="*/ 1720 w 1799"/>
                <a:gd name="T87" fmla="*/ 5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1457">
                  <a:moveTo>
                    <a:pt x="1720" y="54"/>
                  </a:moveTo>
                  <a:lnTo>
                    <a:pt x="1720" y="54"/>
                  </a:lnTo>
                  <a:cubicBezTo>
                    <a:pt x="1678" y="48"/>
                    <a:pt x="1660" y="66"/>
                    <a:pt x="1630" y="66"/>
                  </a:cubicBezTo>
                  <a:cubicBezTo>
                    <a:pt x="1594" y="66"/>
                    <a:pt x="1576" y="24"/>
                    <a:pt x="1558" y="18"/>
                  </a:cubicBezTo>
                  <a:cubicBezTo>
                    <a:pt x="1493" y="0"/>
                    <a:pt x="1457" y="48"/>
                    <a:pt x="1415" y="90"/>
                  </a:cubicBezTo>
                  <a:cubicBezTo>
                    <a:pt x="1403" y="108"/>
                    <a:pt x="1331" y="144"/>
                    <a:pt x="1313" y="150"/>
                  </a:cubicBezTo>
                  <a:cubicBezTo>
                    <a:pt x="1289" y="150"/>
                    <a:pt x="1265" y="138"/>
                    <a:pt x="1241" y="150"/>
                  </a:cubicBezTo>
                  <a:cubicBezTo>
                    <a:pt x="1223" y="162"/>
                    <a:pt x="1205" y="198"/>
                    <a:pt x="1181" y="210"/>
                  </a:cubicBezTo>
                  <a:cubicBezTo>
                    <a:pt x="1157" y="222"/>
                    <a:pt x="1121" y="216"/>
                    <a:pt x="1091" y="228"/>
                  </a:cubicBezTo>
                  <a:cubicBezTo>
                    <a:pt x="1031" y="246"/>
                    <a:pt x="1061" y="276"/>
                    <a:pt x="1043" y="318"/>
                  </a:cubicBezTo>
                  <a:cubicBezTo>
                    <a:pt x="1055" y="366"/>
                    <a:pt x="1037" y="444"/>
                    <a:pt x="983" y="456"/>
                  </a:cubicBezTo>
                  <a:cubicBezTo>
                    <a:pt x="941" y="468"/>
                    <a:pt x="875" y="480"/>
                    <a:pt x="893" y="546"/>
                  </a:cubicBezTo>
                  <a:cubicBezTo>
                    <a:pt x="905" y="570"/>
                    <a:pt x="863" y="552"/>
                    <a:pt x="845" y="558"/>
                  </a:cubicBezTo>
                  <a:cubicBezTo>
                    <a:pt x="779" y="576"/>
                    <a:pt x="773" y="600"/>
                    <a:pt x="737" y="642"/>
                  </a:cubicBezTo>
                  <a:cubicBezTo>
                    <a:pt x="714" y="672"/>
                    <a:pt x="636" y="780"/>
                    <a:pt x="606" y="780"/>
                  </a:cubicBezTo>
                  <a:cubicBezTo>
                    <a:pt x="588" y="780"/>
                    <a:pt x="582" y="804"/>
                    <a:pt x="570" y="809"/>
                  </a:cubicBezTo>
                  <a:cubicBezTo>
                    <a:pt x="552" y="863"/>
                    <a:pt x="546" y="911"/>
                    <a:pt x="510" y="953"/>
                  </a:cubicBezTo>
                  <a:cubicBezTo>
                    <a:pt x="480" y="989"/>
                    <a:pt x="426" y="1007"/>
                    <a:pt x="390" y="1031"/>
                  </a:cubicBezTo>
                  <a:cubicBezTo>
                    <a:pt x="360" y="1055"/>
                    <a:pt x="354" y="1085"/>
                    <a:pt x="330" y="1109"/>
                  </a:cubicBezTo>
                  <a:cubicBezTo>
                    <a:pt x="294" y="1145"/>
                    <a:pt x="246" y="1151"/>
                    <a:pt x="216" y="1199"/>
                  </a:cubicBezTo>
                  <a:cubicBezTo>
                    <a:pt x="192" y="1234"/>
                    <a:pt x="204" y="1228"/>
                    <a:pt x="156" y="1234"/>
                  </a:cubicBezTo>
                  <a:cubicBezTo>
                    <a:pt x="132" y="1240"/>
                    <a:pt x="90" y="1270"/>
                    <a:pt x="72" y="1288"/>
                  </a:cubicBezTo>
                  <a:cubicBezTo>
                    <a:pt x="18" y="1348"/>
                    <a:pt x="0" y="1372"/>
                    <a:pt x="72" y="1432"/>
                  </a:cubicBezTo>
                  <a:cubicBezTo>
                    <a:pt x="84" y="1432"/>
                    <a:pt x="84" y="1432"/>
                    <a:pt x="84" y="1432"/>
                  </a:cubicBezTo>
                  <a:lnTo>
                    <a:pt x="84" y="1432"/>
                  </a:lnTo>
                  <a:cubicBezTo>
                    <a:pt x="96" y="1456"/>
                    <a:pt x="174" y="1420"/>
                    <a:pt x="186" y="1414"/>
                  </a:cubicBezTo>
                  <a:cubicBezTo>
                    <a:pt x="264" y="1372"/>
                    <a:pt x="336" y="1300"/>
                    <a:pt x="432" y="1306"/>
                  </a:cubicBezTo>
                  <a:cubicBezTo>
                    <a:pt x="486" y="1306"/>
                    <a:pt x="522" y="1354"/>
                    <a:pt x="570" y="1306"/>
                  </a:cubicBezTo>
                  <a:cubicBezTo>
                    <a:pt x="630" y="1252"/>
                    <a:pt x="690" y="1145"/>
                    <a:pt x="761" y="1103"/>
                  </a:cubicBezTo>
                  <a:cubicBezTo>
                    <a:pt x="798" y="1079"/>
                    <a:pt x="845" y="1097"/>
                    <a:pt x="875" y="1055"/>
                  </a:cubicBezTo>
                  <a:cubicBezTo>
                    <a:pt x="905" y="1013"/>
                    <a:pt x="947" y="995"/>
                    <a:pt x="977" y="959"/>
                  </a:cubicBezTo>
                  <a:cubicBezTo>
                    <a:pt x="1019" y="947"/>
                    <a:pt x="1079" y="851"/>
                    <a:pt x="1109" y="815"/>
                  </a:cubicBezTo>
                  <a:cubicBezTo>
                    <a:pt x="1133" y="785"/>
                    <a:pt x="1145" y="756"/>
                    <a:pt x="1181" y="738"/>
                  </a:cubicBezTo>
                  <a:cubicBezTo>
                    <a:pt x="1253" y="702"/>
                    <a:pt x="1307" y="666"/>
                    <a:pt x="1361" y="600"/>
                  </a:cubicBezTo>
                  <a:cubicBezTo>
                    <a:pt x="1373" y="594"/>
                    <a:pt x="1397" y="546"/>
                    <a:pt x="1397" y="552"/>
                  </a:cubicBezTo>
                  <a:cubicBezTo>
                    <a:pt x="1421" y="558"/>
                    <a:pt x="1481" y="498"/>
                    <a:pt x="1493" y="480"/>
                  </a:cubicBezTo>
                  <a:cubicBezTo>
                    <a:pt x="1523" y="444"/>
                    <a:pt x="1505" y="426"/>
                    <a:pt x="1558" y="402"/>
                  </a:cubicBezTo>
                  <a:cubicBezTo>
                    <a:pt x="1582" y="384"/>
                    <a:pt x="1594" y="378"/>
                    <a:pt x="1618" y="360"/>
                  </a:cubicBezTo>
                  <a:cubicBezTo>
                    <a:pt x="1648" y="330"/>
                    <a:pt x="1690" y="336"/>
                    <a:pt x="1708" y="294"/>
                  </a:cubicBezTo>
                  <a:cubicBezTo>
                    <a:pt x="1726" y="258"/>
                    <a:pt x="1750" y="222"/>
                    <a:pt x="1762" y="186"/>
                  </a:cubicBezTo>
                  <a:cubicBezTo>
                    <a:pt x="1768" y="180"/>
                    <a:pt x="1792" y="174"/>
                    <a:pt x="1798" y="168"/>
                  </a:cubicBezTo>
                  <a:cubicBezTo>
                    <a:pt x="1798" y="162"/>
                    <a:pt x="1786" y="138"/>
                    <a:pt x="1780" y="132"/>
                  </a:cubicBezTo>
                  <a:cubicBezTo>
                    <a:pt x="1768" y="114"/>
                    <a:pt x="1756" y="90"/>
                    <a:pt x="1738" y="72"/>
                  </a:cubicBezTo>
                  <a:lnTo>
                    <a:pt x="1720" y="5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2" name="Freeform 147">
              <a:extLst>
                <a:ext uri="{FF2B5EF4-FFF2-40B4-BE49-F238E27FC236}">
                  <a16:creationId xmlns:a16="http://schemas.microsoft.com/office/drawing/2014/main" id="{F4511BC4-7AA9-1F46-9F89-BFA7AB8B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49" y="6540861"/>
              <a:ext cx="733763" cy="663251"/>
            </a:xfrm>
            <a:custGeom>
              <a:avLst/>
              <a:gdLst>
                <a:gd name="T0" fmla="*/ 959 w 1374"/>
                <a:gd name="T1" fmla="*/ 599 h 1242"/>
                <a:gd name="T2" fmla="*/ 1223 w 1374"/>
                <a:gd name="T3" fmla="*/ 551 h 1242"/>
                <a:gd name="T4" fmla="*/ 1331 w 1374"/>
                <a:gd name="T5" fmla="*/ 719 h 1242"/>
                <a:gd name="T6" fmla="*/ 1343 w 1374"/>
                <a:gd name="T7" fmla="*/ 1037 h 1242"/>
                <a:gd name="T8" fmla="*/ 1373 w 1374"/>
                <a:gd name="T9" fmla="*/ 1133 h 1242"/>
                <a:gd name="T10" fmla="*/ 1289 w 1374"/>
                <a:gd name="T11" fmla="*/ 1241 h 1242"/>
                <a:gd name="T12" fmla="*/ 1277 w 1374"/>
                <a:gd name="T13" fmla="*/ 1234 h 1242"/>
                <a:gd name="T14" fmla="*/ 1247 w 1374"/>
                <a:gd name="T15" fmla="*/ 1091 h 1242"/>
                <a:gd name="T16" fmla="*/ 1199 w 1374"/>
                <a:gd name="T17" fmla="*/ 971 h 1242"/>
                <a:gd name="T18" fmla="*/ 1217 w 1374"/>
                <a:gd name="T19" fmla="*/ 629 h 1242"/>
                <a:gd name="T20" fmla="*/ 935 w 1374"/>
                <a:gd name="T21" fmla="*/ 755 h 1242"/>
                <a:gd name="T22" fmla="*/ 696 w 1374"/>
                <a:gd name="T23" fmla="*/ 719 h 1242"/>
                <a:gd name="T24" fmla="*/ 516 w 1374"/>
                <a:gd name="T25" fmla="*/ 683 h 1242"/>
                <a:gd name="T26" fmla="*/ 684 w 1374"/>
                <a:gd name="T27" fmla="*/ 551 h 1242"/>
                <a:gd name="T28" fmla="*/ 342 w 1374"/>
                <a:gd name="T29" fmla="*/ 545 h 1242"/>
                <a:gd name="T30" fmla="*/ 198 w 1374"/>
                <a:gd name="T31" fmla="*/ 611 h 1242"/>
                <a:gd name="T32" fmla="*/ 13 w 1374"/>
                <a:gd name="T33" fmla="*/ 689 h 1242"/>
                <a:gd name="T34" fmla="*/ 31 w 1374"/>
                <a:gd name="T35" fmla="*/ 671 h 1242"/>
                <a:gd name="T36" fmla="*/ 0 w 1374"/>
                <a:gd name="T37" fmla="*/ 491 h 1242"/>
                <a:gd name="T38" fmla="*/ 54 w 1374"/>
                <a:gd name="T39" fmla="*/ 479 h 1242"/>
                <a:gd name="T40" fmla="*/ 114 w 1374"/>
                <a:gd name="T41" fmla="*/ 545 h 1242"/>
                <a:gd name="T42" fmla="*/ 162 w 1374"/>
                <a:gd name="T43" fmla="*/ 503 h 1242"/>
                <a:gd name="T44" fmla="*/ 150 w 1374"/>
                <a:gd name="T45" fmla="*/ 443 h 1242"/>
                <a:gd name="T46" fmla="*/ 138 w 1374"/>
                <a:gd name="T47" fmla="*/ 384 h 1242"/>
                <a:gd name="T48" fmla="*/ 84 w 1374"/>
                <a:gd name="T49" fmla="*/ 270 h 1242"/>
                <a:gd name="T50" fmla="*/ 90 w 1374"/>
                <a:gd name="T51" fmla="*/ 204 h 1242"/>
                <a:gd name="T52" fmla="*/ 210 w 1374"/>
                <a:gd name="T53" fmla="*/ 306 h 1242"/>
                <a:gd name="T54" fmla="*/ 450 w 1374"/>
                <a:gd name="T55" fmla="*/ 144 h 1242"/>
                <a:gd name="T56" fmla="*/ 564 w 1374"/>
                <a:gd name="T57" fmla="*/ 72 h 1242"/>
                <a:gd name="T58" fmla="*/ 402 w 1374"/>
                <a:gd name="T59" fmla="*/ 360 h 1242"/>
                <a:gd name="T60" fmla="*/ 450 w 1374"/>
                <a:gd name="T61" fmla="*/ 366 h 1242"/>
                <a:gd name="T62" fmla="*/ 648 w 1374"/>
                <a:gd name="T63" fmla="*/ 402 h 1242"/>
                <a:gd name="T64" fmla="*/ 767 w 1374"/>
                <a:gd name="T65" fmla="*/ 474 h 1242"/>
                <a:gd name="T66" fmla="*/ 804 w 1374"/>
                <a:gd name="T67" fmla="*/ 515 h 1242"/>
                <a:gd name="T68" fmla="*/ 744 w 1374"/>
                <a:gd name="T69" fmla="*/ 539 h 1242"/>
                <a:gd name="T70" fmla="*/ 750 w 1374"/>
                <a:gd name="T71" fmla="*/ 587 h 1242"/>
                <a:gd name="T72" fmla="*/ 851 w 1374"/>
                <a:gd name="T73" fmla="*/ 605 h 1242"/>
                <a:gd name="T74" fmla="*/ 959 w 1374"/>
                <a:gd name="T75" fmla="*/ 59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4" h="1242">
                  <a:moveTo>
                    <a:pt x="959" y="599"/>
                  </a:moveTo>
                  <a:lnTo>
                    <a:pt x="959" y="599"/>
                  </a:lnTo>
                  <a:cubicBezTo>
                    <a:pt x="1001" y="629"/>
                    <a:pt x="1073" y="629"/>
                    <a:pt x="1115" y="593"/>
                  </a:cubicBezTo>
                  <a:cubicBezTo>
                    <a:pt x="1139" y="569"/>
                    <a:pt x="1193" y="515"/>
                    <a:pt x="1223" y="551"/>
                  </a:cubicBezTo>
                  <a:cubicBezTo>
                    <a:pt x="1247" y="581"/>
                    <a:pt x="1259" y="581"/>
                    <a:pt x="1295" y="587"/>
                  </a:cubicBezTo>
                  <a:cubicBezTo>
                    <a:pt x="1337" y="599"/>
                    <a:pt x="1331" y="689"/>
                    <a:pt x="1331" y="719"/>
                  </a:cubicBezTo>
                  <a:cubicBezTo>
                    <a:pt x="1319" y="791"/>
                    <a:pt x="1343" y="857"/>
                    <a:pt x="1337" y="923"/>
                  </a:cubicBezTo>
                  <a:cubicBezTo>
                    <a:pt x="1319" y="959"/>
                    <a:pt x="1325" y="1007"/>
                    <a:pt x="1343" y="1037"/>
                  </a:cubicBezTo>
                  <a:cubicBezTo>
                    <a:pt x="1361" y="1067"/>
                    <a:pt x="1373" y="1061"/>
                    <a:pt x="1367" y="1091"/>
                  </a:cubicBezTo>
                  <a:cubicBezTo>
                    <a:pt x="1361" y="1115"/>
                    <a:pt x="1367" y="1115"/>
                    <a:pt x="1373" y="1133"/>
                  </a:cubicBezTo>
                  <a:cubicBezTo>
                    <a:pt x="1373" y="1157"/>
                    <a:pt x="1373" y="1186"/>
                    <a:pt x="1343" y="1186"/>
                  </a:cubicBezTo>
                  <a:cubicBezTo>
                    <a:pt x="1307" y="1186"/>
                    <a:pt x="1301" y="1210"/>
                    <a:pt x="1289" y="1241"/>
                  </a:cubicBezTo>
                  <a:cubicBezTo>
                    <a:pt x="1283" y="1241"/>
                    <a:pt x="1283" y="1241"/>
                    <a:pt x="1283" y="1241"/>
                  </a:cubicBezTo>
                  <a:cubicBezTo>
                    <a:pt x="1283" y="1241"/>
                    <a:pt x="1283" y="1241"/>
                    <a:pt x="1277" y="1234"/>
                  </a:cubicBezTo>
                  <a:cubicBezTo>
                    <a:pt x="1253" y="1228"/>
                    <a:pt x="1253" y="1175"/>
                    <a:pt x="1247" y="1157"/>
                  </a:cubicBezTo>
                  <a:cubicBezTo>
                    <a:pt x="1247" y="1139"/>
                    <a:pt x="1235" y="1109"/>
                    <a:pt x="1247" y="1091"/>
                  </a:cubicBezTo>
                  <a:cubicBezTo>
                    <a:pt x="1253" y="1085"/>
                    <a:pt x="1271" y="1061"/>
                    <a:pt x="1259" y="1049"/>
                  </a:cubicBezTo>
                  <a:cubicBezTo>
                    <a:pt x="1235" y="1031"/>
                    <a:pt x="1193" y="1001"/>
                    <a:pt x="1199" y="971"/>
                  </a:cubicBezTo>
                  <a:cubicBezTo>
                    <a:pt x="1205" y="923"/>
                    <a:pt x="1271" y="773"/>
                    <a:pt x="1247" y="737"/>
                  </a:cubicBezTo>
                  <a:cubicBezTo>
                    <a:pt x="1223" y="701"/>
                    <a:pt x="1289" y="641"/>
                    <a:pt x="1217" y="629"/>
                  </a:cubicBezTo>
                  <a:cubicBezTo>
                    <a:pt x="1139" y="659"/>
                    <a:pt x="1073" y="719"/>
                    <a:pt x="989" y="743"/>
                  </a:cubicBezTo>
                  <a:cubicBezTo>
                    <a:pt x="971" y="749"/>
                    <a:pt x="959" y="743"/>
                    <a:pt x="935" y="755"/>
                  </a:cubicBezTo>
                  <a:cubicBezTo>
                    <a:pt x="899" y="779"/>
                    <a:pt x="863" y="779"/>
                    <a:pt x="815" y="779"/>
                  </a:cubicBezTo>
                  <a:cubicBezTo>
                    <a:pt x="756" y="779"/>
                    <a:pt x="732" y="719"/>
                    <a:pt x="696" y="719"/>
                  </a:cubicBezTo>
                  <a:cubicBezTo>
                    <a:pt x="672" y="719"/>
                    <a:pt x="624" y="737"/>
                    <a:pt x="612" y="713"/>
                  </a:cubicBezTo>
                  <a:cubicBezTo>
                    <a:pt x="576" y="689"/>
                    <a:pt x="516" y="725"/>
                    <a:pt x="516" y="683"/>
                  </a:cubicBezTo>
                  <a:cubicBezTo>
                    <a:pt x="456" y="665"/>
                    <a:pt x="516" y="617"/>
                    <a:pt x="546" y="599"/>
                  </a:cubicBezTo>
                  <a:cubicBezTo>
                    <a:pt x="570" y="593"/>
                    <a:pt x="684" y="569"/>
                    <a:pt x="684" y="551"/>
                  </a:cubicBezTo>
                  <a:cubicBezTo>
                    <a:pt x="606" y="527"/>
                    <a:pt x="510" y="551"/>
                    <a:pt x="426" y="533"/>
                  </a:cubicBezTo>
                  <a:cubicBezTo>
                    <a:pt x="402" y="533"/>
                    <a:pt x="360" y="551"/>
                    <a:pt x="342" y="545"/>
                  </a:cubicBezTo>
                  <a:cubicBezTo>
                    <a:pt x="312" y="533"/>
                    <a:pt x="318" y="509"/>
                    <a:pt x="270" y="533"/>
                  </a:cubicBezTo>
                  <a:cubicBezTo>
                    <a:pt x="234" y="551"/>
                    <a:pt x="246" y="611"/>
                    <a:pt x="198" y="611"/>
                  </a:cubicBezTo>
                  <a:cubicBezTo>
                    <a:pt x="186" y="653"/>
                    <a:pt x="168" y="671"/>
                    <a:pt x="126" y="671"/>
                  </a:cubicBezTo>
                  <a:cubicBezTo>
                    <a:pt x="84" y="671"/>
                    <a:pt x="54" y="689"/>
                    <a:pt x="13" y="689"/>
                  </a:cubicBezTo>
                  <a:lnTo>
                    <a:pt x="13" y="689"/>
                  </a:lnTo>
                  <a:cubicBezTo>
                    <a:pt x="13" y="677"/>
                    <a:pt x="31" y="677"/>
                    <a:pt x="31" y="671"/>
                  </a:cubicBezTo>
                  <a:cubicBezTo>
                    <a:pt x="36" y="671"/>
                    <a:pt x="48" y="605"/>
                    <a:pt x="48" y="593"/>
                  </a:cubicBezTo>
                  <a:cubicBezTo>
                    <a:pt x="48" y="545"/>
                    <a:pt x="0" y="521"/>
                    <a:pt x="0" y="491"/>
                  </a:cubicBezTo>
                  <a:cubicBezTo>
                    <a:pt x="13" y="491"/>
                    <a:pt x="42" y="474"/>
                    <a:pt x="54" y="474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60" y="485"/>
                    <a:pt x="72" y="498"/>
                    <a:pt x="72" y="509"/>
                  </a:cubicBezTo>
                  <a:cubicBezTo>
                    <a:pt x="78" y="521"/>
                    <a:pt x="96" y="557"/>
                    <a:pt x="114" y="545"/>
                  </a:cubicBezTo>
                  <a:cubicBezTo>
                    <a:pt x="126" y="539"/>
                    <a:pt x="132" y="515"/>
                    <a:pt x="144" y="515"/>
                  </a:cubicBezTo>
                  <a:cubicBezTo>
                    <a:pt x="150" y="515"/>
                    <a:pt x="162" y="509"/>
                    <a:pt x="162" y="503"/>
                  </a:cubicBezTo>
                  <a:cubicBezTo>
                    <a:pt x="156" y="491"/>
                    <a:pt x="144" y="485"/>
                    <a:pt x="144" y="479"/>
                  </a:cubicBezTo>
                  <a:cubicBezTo>
                    <a:pt x="138" y="461"/>
                    <a:pt x="150" y="456"/>
                    <a:pt x="150" y="443"/>
                  </a:cubicBezTo>
                  <a:cubicBezTo>
                    <a:pt x="150" y="432"/>
                    <a:pt x="144" y="426"/>
                    <a:pt x="144" y="419"/>
                  </a:cubicBezTo>
                  <a:cubicBezTo>
                    <a:pt x="138" y="408"/>
                    <a:pt x="138" y="395"/>
                    <a:pt x="138" y="384"/>
                  </a:cubicBezTo>
                  <a:cubicBezTo>
                    <a:pt x="144" y="366"/>
                    <a:pt x="138" y="354"/>
                    <a:pt x="138" y="342"/>
                  </a:cubicBezTo>
                  <a:cubicBezTo>
                    <a:pt x="102" y="330"/>
                    <a:pt x="114" y="276"/>
                    <a:pt x="84" y="270"/>
                  </a:cubicBezTo>
                  <a:cubicBezTo>
                    <a:pt x="60" y="258"/>
                    <a:pt x="48" y="228"/>
                    <a:pt x="18" y="216"/>
                  </a:cubicBezTo>
                  <a:cubicBezTo>
                    <a:pt x="18" y="210"/>
                    <a:pt x="78" y="204"/>
                    <a:pt x="90" y="204"/>
                  </a:cubicBezTo>
                  <a:cubicBezTo>
                    <a:pt x="138" y="204"/>
                    <a:pt x="102" y="228"/>
                    <a:pt x="132" y="228"/>
                  </a:cubicBezTo>
                  <a:cubicBezTo>
                    <a:pt x="162" y="234"/>
                    <a:pt x="204" y="270"/>
                    <a:pt x="210" y="306"/>
                  </a:cubicBezTo>
                  <a:cubicBezTo>
                    <a:pt x="216" y="408"/>
                    <a:pt x="366" y="222"/>
                    <a:pt x="384" y="192"/>
                  </a:cubicBezTo>
                  <a:cubicBezTo>
                    <a:pt x="402" y="168"/>
                    <a:pt x="420" y="132"/>
                    <a:pt x="450" y="144"/>
                  </a:cubicBezTo>
                  <a:cubicBezTo>
                    <a:pt x="480" y="156"/>
                    <a:pt x="528" y="60"/>
                    <a:pt x="546" y="42"/>
                  </a:cubicBezTo>
                  <a:cubicBezTo>
                    <a:pt x="576" y="0"/>
                    <a:pt x="576" y="48"/>
                    <a:pt x="564" y="72"/>
                  </a:cubicBezTo>
                  <a:cubicBezTo>
                    <a:pt x="540" y="120"/>
                    <a:pt x="552" y="204"/>
                    <a:pt x="516" y="240"/>
                  </a:cubicBezTo>
                  <a:cubicBezTo>
                    <a:pt x="402" y="360"/>
                    <a:pt x="402" y="360"/>
                    <a:pt x="402" y="360"/>
                  </a:cubicBezTo>
                  <a:cubicBezTo>
                    <a:pt x="402" y="360"/>
                    <a:pt x="402" y="360"/>
                    <a:pt x="402" y="366"/>
                  </a:cubicBezTo>
                  <a:cubicBezTo>
                    <a:pt x="438" y="366"/>
                    <a:pt x="390" y="390"/>
                    <a:pt x="450" y="366"/>
                  </a:cubicBezTo>
                  <a:cubicBezTo>
                    <a:pt x="468" y="354"/>
                    <a:pt x="486" y="366"/>
                    <a:pt x="504" y="360"/>
                  </a:cubicBezTo>
                  <a:cubicBezTo>
                    <a:pt x="552" y="330"/>
                    <a:pt x="612" y="348"/>
                    <a:pt x="648" y="402"/>
                  </a:cubicBezTo>
                  <a:cubicBezTo>
                    <a:pt x="666" y="402"/>
                    <a:pt x="684" y="402"/>
                    <a:pt x="702" y="402"/>
                  </a:cubicBezTo>
                  <a:cubicBezTo>
                    <a:pt x="714" y="402"/>
                    <a:pt x="750" y="467"/>
                    <a:pt x="767" y="474"/>
                  </a:cubicBezTo>
                  <a:cubicBezTo>
                    <a:pt x="767" y="485"/>
                    <a:pt x="767" y="498"/>
                    <a:pt x="774" y="509"/>
                  </a:cubicBezTo>
                  <a:cubicBezTo>
                    <a:pt x="774" y="521"/>
                    <a:pt x="791" y="515"/>
                    <a:pt x="804" y="515"/>
                  </a:cubicBezTo>
                  <a:cubicBezTo>
                    <a:pt x="804" y="521"/>
                    <a:pt x="804" y="527"/>
                    <a:pt x="804" y="527"/>
                  </a:cubicBezTo>
                  <a:cubicBezTo>
                    <a:pt x="798" y="545"/>
                    <a:pt x="756" y="533"/>
                    <a:pt x="744" y="539"/>
                  </a:cubicBezTo>
                  <a:cubicBezTo>
                    <a:pt x="738" y="539"/>
                    <a:pt x="738" y="551"/>
                    <a:pt x="738" y="557"/>
                  </a:cubicBezTo>
                  <a:cubicBezTo>
                    <a:pt x="738" y="575"/>
                    <a:pt x="714" y="587"/>
                    <a:pt x="750" y="587"/>
                  </a:cubicBezTo>
                  <a:cubicBezTo>
                    <a:pt x="767" y="587"/>
                    <a:pt x="780" y="581"/>
                    <a:pt x="791" y="599"/>
                  </a:cubicBezTo>
                  <a:cubicBezTo>
                    <a:pt x="815" y="617"/>
                    <a:pt x="822" y="623"/>
                    <a:pt x="851" y="605"/>
                  </a:cubicBezTo>
                  <a:cubicBezTo>
                    <a:pt x="881" y="587"/>
                    <a:pt x="911" y="587"/>
                    <a:pt x="947" y="587"/>
                  </a:cubicBezTo>
                  <a:lnTo>
                    <a:pt x="959" y="59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D14F6CAB-0402-0C4D-B942-EF41AB5E3C35}"/>
              </a:ext>
            </a:extLst>
          </p:cNvPr>
          <p:cNvSpPr/>
          <p:nvPr/>
        </p:nvSpPr>
        <p:spPr>
          <a:xfrm>
            <a:off x="2458490" y="5834637"/>
            <a:ext cx="2355852" cy="2355852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ADC7A2-50C5-CD42-938F-94291CE0949F}"/>
              </a:ext>
            </a:extLst>
          </p:cNvPr>
          <p:cNvGrpSpPr/>
          <p:nvPr/>
        </p:nvGrpSpPr>
        <p:grpSpPr>
          <a:xfrm>
            <a:off x="2568218" y="6453686"/>
            <a:ext cx="2120838" cy="1174099"/>
            <a:chOff x="1937854" y="5755648"/>
            <a:chExt cx="2347832" cy="1299764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DCCEF84B-3632-D747-BE0E-5603D67CDE8D}"/>
                </a:ext>
              </a:extLst>
            </p:cNvPr>
            <p:cNvSpPr txBox="1">
              <a:spLocks/>
            </p:cNvSpPr>
            <p:nvPr/>
          </p:nvSpPr>
          <p:spPr>
            <a:xfrm>
              <a:off x="1937854" y="6283530"/>
              <a:ext cx="2347832" cy="77188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0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Write your title.</a:t>
              </a:r>
              <a:endParaRPr lang="en-US" sz="20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8C67021-A1C5-7B44-A2AB-8B52F5409E76}"/>
                </a:ext>
              </a:extLst>
            </p:cNvPr>
            <p:cNvSpPr/>
            <p:nvPr/>
          </p:nvSpPr>
          <p:spPr>
            <a:xfrm>
              <a:off x="2029039" y="5755648"/>
              <a:ext cx="2165462" cy="715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+230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881C3349-CE4F-0A4B-A38A-D0321A7DDD81}"/>
              </a:ext>
            </a:extLst>
          </p:cNvPr>
          <p:cNvSpPr/>
          <p:nvPr/>
        </p:nvSpPr>
        <p:spPr>
          <a:xfrm>
            <a:off x="8561493" y="6675700"/>
            <a:ext cx="2355852" cy="2355852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9D0328-C83B-E941-9B8F-DBCBC3DA2E00}"/>
              </a:ext>
            </a:extLst>
          </p:cNvPr>
          <p:cNvGrpSpPr/>
          <p:nvPr/>
        </p:nvGrpSpPr>
        <p:grpSpPr>
          <a:xfrm>
            <a:off x="8671221" y="7294749"/>
            <a:ext cx="2120838" cy="1174099"/>
            <a:chOff x="1937854" y="10513783"/>
            <a:chExt cx="2347832" cy="1299764"/>
          </a:xfrm>
        </p:grpSpPr>
        <p:sp>
          <p:nvSpPr>
            <p:cNvPr id="93" name="Subtitle 2">
              <a:extLst>
                <a:ext uri="{FF2B5EF4-FFF2-40B4-BE49-F238E27FC236}">
                  <a16:creationId xmlns:a16="http://schemas.microsoft.com/office/drawing/2014/main" id="{704BC8A9-0C8D-E841-8D8E-C9BA1A56233F}"/>
                </a:ext>
              </a:extLst>
            </p:cNvPr>
            <p:cNvSpPr txBox="1">
              <a:spLocks/>
            </p:cNvSpPr>
            <p:nvPr/>
          </p:nvSpPr>
          <p:spPr>
            <a:xfrm>
              <a:off x="1937854" y="11041665"/>
              <a:ext cx="2347832" cy="77188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0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Write your title.</a:t>
              </a:r>
              <a:endParaRPr lang="en-US" sz="20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B224AEC-C02F-3344-B367-56FD513EDF79}"/>
                </a:ext>
              </a:extLst>
            </p:cNvPr>
            <p:cNvSpPr/>
            <p:nvPr/>
          </p:nvSpPr>
          <p:spPr>
            <a:xfrm>
              <a:off x="2029039" y="10513783"/>
              <a:ext cx="2165462" cy="715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+80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426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87E36689-9E94-DA4A-A239-8181E6E421AF}"/>
              </a:ext>
            </a:extLst>
          </p:cNvPr>
          <p:cNvGrpSpPr/>
          <p:nvPr/>
        </p:nvGrpSpPr>
        <p:grpSpPr>
          <a:xfrm>
            <a:off x="2167978" y="4086769"/>
            <a:ext cx="9125474" cy="8608334"/>
            <a:chOff x="3090623" y="673509"/>
            <a:chExt cx="6010754" cy="5670126"/>
          </a:xfrm>
          <a:solidFill>
            <a:srgbClr val="EFF1F8"/>
          </a:solidFill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F427982-DE4E-134E-B599-982A54D6A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23" y="1216164"/>
              <a:ext cx="2374803" cy="3492743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4D2D247-E282-BC4C-8FEE-B1545E484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307" y="808834"/>
              <a:ext cx="1336926" cy="2333007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F158B17-07BC-2D4E-BDC3-5E6D5AA4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1527" y="673509"/>
              <a:ext cx="2301731" cy="3002867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5C8B1B8-EB2A-F54D-B6C7-BE8A05CF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426" y="3136427"/>
              <a:ext cx="1776703" cy="2123253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15E03CB-5FFF-AF45-8AAD-ECE48E96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718" y="4518099"/>
              <a:ext cx="1328806" cy="94321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71DBC40-1CA7-9F4E-B760-F608FD18E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423" y="3503159"/>
              <a:ext cx="1861954" cy="1650967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D7A1CDE-1DF0-0641-AABB-A4DAD8F27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611" y="5546570"/>
              <a:ext cx="679288" cy="797065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5512282" y="1173093"/>
            <a:ext cx="13353084" cy="1737224"/>
            <a:chOff x="6192592" y="1464039"/>
            <a:chExt cx="13353084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6192592" y="1746162"/>
              <a:ext cx="13353084" cy="1455101"/>
              <a:chOff x="12038220" y="1343770"/>
              <a:chExt cx="13353084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2038220" y="1343770"/>
                <a:ext cx="1335308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AUSTRALIA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65C99E2A-8D92-5540-A5F2-E72781F0EB54}"/>
              </a:ext>
            </a:extLst>
          </p:cNvPr>
          <p:cNvSpPr/>
          <p:nvPr/>
        </p:nvSpPr>
        <p:spPr>
          <a:xfrm>
            <a:off x="14298180" y="5679670"/>
            <a:ext cx="1630059" cy="163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03400F8-F1C8-6048-8573-F4478B580ADF}"/>
              </a:ext>
            </a:extLst>
          </p:cNvPr>
          <p:cNvGrpSpPr/>
          <p:nvPr/>
        </p:nvGrpSpPr>
        <p:grpSpPr>
          <a:xfrm>
            <a:off x="16156218" y="5631323"/>
            <a:ext cx="6788387" cy="1766507"/>
            <a:chOff x="1739385" y="6662633"/>
            <a:chExt cx="6788387" cy="1766507"/>
          </a:xfrm>
        </p:grpSpPr>
        <p:sp>
          <p:nvSpPr>
            <p:cNvPr id="226" name="Subtitle 2">
              <a:extLst>
                <a:ext uri="{FF2B5EF4-FFF2-40B4-BE49-F238E27FC236}">
                  <a16:creationId xmlns:a16="http://schemas.microsoft.com/office/drawing/2014/main" id="{F3DF623B-C417-E141-86B4-DC9D77432CF4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678838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74FA75D-3F9F-F549-A1DA-48FD5A5F91CA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sp>
        <p:nvSpPr>
          <p:cNvPr id="220" name="Oval 219">
            <a:extLst>
              <a:ext uri="{FF2B5EF4-FFF2-40B4-BE49-F238E27FC236}">
                <a16:creationId xmlns:a16="http://schemas.microsoft.com/office/drawing/2014/main" id="{38145470-1FFF-B145-80F3-9B2626169350}"/>
              </a:ext>
            </a:extLst>
          </p:cNvPr>
          <p:cNvSpPr/>
          <p:nvPr/>
        </p:nvSpPr>
        <p:spPr>
          <a:xfrm>
            <a:off x="14298180" y="8776454"/>
            <a:ext cx="1630059" cy="163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009EE7B-BA1C-7644-8FFD-D859208A9F2D}"/>
              </a:ext>
            </a:extLst>
          </p:cNvPr>
          <p:cNvGrpSpPr/>
          <p:nvPr/>
        </p:nvGrpSpPr>
        <p:grpSpPr>
          <a:xfrm>
            <a:off x="16156218" y="8708229"/>
            <a:ext cx="6788387" cy="1766507"/>
            <a:chOff x="1739385" y="6662633"/>
            <a:chExt cx="6788387" cy="1766507"/>
          </a:xfrm>
        </p:grpSpPr>
        <p:sp>
          <p:nvSpPr>
            <p:cNvPr id="224" name="Subtitle 2">
              <a:extLst>
                <a:ext uri="{FF2B5EF4-FFF2-40B4-BE49-F238E27FC236}">
                  <a16:creationId xmlns:a16="http://schemas.microsoft.com/office/drawing/2014/main" id="{5F716835-1624-4242-8C70-8406320C7535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678838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208AC19-125D-DE40-B909-98C161829045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22" name="Shape 2808">
            <a:extLst>
              <a:ext uri="{FF2B5EF4-FFF2-40B4-BE49-F238E27FC236}">
                <a16:creationId xmlns:a16="http://schemas.microsoft.com/office/drawing/2014/main" id="{D9C916B1-E0DE-194B-B050-CCB31EB0ECC3}"/>
              </a:ext>
            </a:extLst>
          </p:cNvPr>
          <p:cNvSpPr/>
          <p:nvPr/>
        </p:nvSpPr>
        <p:spPr>
          <a:xfrm>
            <a:off x="14680948" y="6051219"/>
            <a:ext cx="882460" cy="882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23" name="Shape 2944">
            <a:extLst>
              <a:ext uri="{FF2B5EF4-FFF2-40B4-BE49-F238E27FC236}">
                <a16:creationId xmlns:a16="http://schemas.microsoft.com/office/drawing/2014/main" id="{EEFCE2AC-29C7-3543-9713-3DDCD9DED6EF}"/>
              </a:ext>
            </a:extLst>
          </p:cNvPr>
          <p:cNvSpPr/>
          <p:nvPr/>
        </p:nvSpPr>
        <p:spPr>
          <a:xfrm>
            <a:off x="14671979" y="9150254"/>
            <a:ext cx="882460" cy="882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11D884-F973-A648-B416-43A1B35808F2}"/>
              </a:ext>
            </a:extLst>
          </p:cNvPr>
          <p:cNvGrpSpPr/>
          <p:nvPr/>
        </p:nvGrpSpPr>
        <p:grpSpPr>
          <a:xfrm>
            <a:off x="2299370" y="4776562"/>
            <a:ext cx="2355852" cy="2355852"/>
            <a:chOff x="1816382" y="5070342"/>
            <a:chExt cx="2608000" cy="2608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B1F4C9-3183-0543-BB25-F60FBEAB2169}"/>
                </a:ext>
              </a:extLst>
            </p:cNvPr>
            <p:cNvSpPr/>
            <p:nvPr/>
          </p:nvSpPr>
          <p:spPr>
            <a:xfrm>
              <a:off x="1816382" y="5070342"/>
              <a:ext cx="2608000" cy="2608000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147395-32DE-964A-A0A2-ECEFB013F0FB}"/>
                </a:ext>
              </a:extLst>
            </p:cNvPr>
            <p:cNvGrpSpPr/>
            <p:nvPr/>
          </p:nvGrpSpPr>
          <p:grpSpPr>
            <a:xfrm>
              <a:off x="1937854" y="5755648"/>
              <a:ext cx="2347832" cy="1299764"/>
              <a:chOff x="1937854" y="5755648"/>
              <a:chExt cx="2347832" cy="129976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D187C628-B20E-8648-9541-FD706B93E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4" y="6283530"/>
                <a:ext cx="2347832" cy="77188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0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0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A7DD9A3-19BB-9441-8E3B-316B9CA72FEE}"/>
                  </a:ext>
                </a:extLst>
              </p:cNvPr>
              <p:cNvSpPr/>
              <p:nvPr/>
            </p:nvSpPr>
            <p:spPr>
              <a:xfrm>
                <a:off x="2029039" y="5755648"/>
                <a:ext cx="2165462" cy="715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+230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13B038-8F08-9D42-AF25-7BDCAC317845}"/>
              </a:ext>
            </a:extLst>
          </p:cNvPr>
          <p:cNvGrpSpPr/>
          <p:nvPr/>
        </p:nvGrpSpPr>
        <p:grpSpPr>
          <a:xfrm>
            <a:off x="7352911" y="9090118"/>
            <a:ext cx="2355852" cy="2355852"/>
            <a:chOff x="1816382" y="9828477"/>
            <a:chExt cx="2608000" cy="2608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C2D9B82-D269-2A43-B5C1-BCFA91354AB5}"/>
                </a:ext>
              </a:extLst>
            </p:cNvPr>
            <p:cNvSpPr/>
            <p:nvPr/>
          </p:nvSpPr>
          <p:spPr>
            <a:xfrm>
              <a:off x="1816382" y="9828477"/>
              <a:ext cx="2608000" cy="2608000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39E46A-3877-9849-B2C7-73620BC29439}"/>
                </a:ext>
              </a:extLst>
            </p:cNvPr>
            <p:cNvGrpSpPr/>
            <p:nvPr/>
          </p:nvGrpSpPr>
          <p:grpSpPr>
            <a:xfrm>
              <a:off x="1937854" y="10513783"/>
              <a:ext cx="2347832" cy="1299764"/>
              <a:chOff x="1937854" y="10513783"/>
              <a:chExt cx="2347832" cy="1299764"/>
            </a:xfrm>
          </p:grpSpPr>
          <p:sp>
            <p:nvSpPr>
              <p:cNvPr id="90" name="Subtitle 2">
                <a:extLst>
                  <a:ext uri="{FF2B5EF4-FFF2-40B4-BE49-F238E27FC236}">
                    <a16:creationId xmlns:a16="http://schemas.microsoft.com/office/drawing/2014/main" id="{D2721E47-D1A1-3E47-A661-4BB0F555A7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4" y="11041665"/>
                <a:ext cx="2347832" cy="77188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0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0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1AFB734-4DC7-F746-886F-37DF9D2C441B}"/>
                  </a:ext>
                </a:extLst>
              </p:cNvPr>
              <p:cNvSpPr/>
              <p:nvPr/>
            </p:nvSpPr>
            <p:spPr>
              <a:xfrm>
                <a:off x="2029039" y="10513783"/>
                <a:ext cx="2165462" cy="715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+80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OUR COMPANY VALUES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FDE162-008C-9543-AB64-6FBEEF36CFF9}"/>
              </a:ext>
            </a:extLst>
          </p:cNvPr>
          <p:cNvGrpSpPr/>
          <p:nvPr/>
        </p:nvGrpSpPr>
        <p:grpSpPr>
          <a:xfrm>
            <a:off x="1528257" y="4461148"/>
            <a:ext cx="21321135" cy="7799636"/>
            <a:chOff x="1528257" y="3928537"/>
            <a:chExt cx="21321135" cy="77996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F104D1-1F53-6E46-9F3D-C84E06659149}"/>
                </a:ext>
              </a:extLst>
            </p:cNvPr>
            <p:cNvSpPr/>
            <p:nvPr/>
          </p:nvSpPr>
          <p:spPr>
            <a:xfrm>
              <a:off x="1528257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12C0C0-C58F-E54B-A0E4-2B1CB0C1BD6D}"/>
                </a:ext>
              </a:extLst>
            </p:cNvPr>
            <p:cNvSpPr/>
            <p:nvPr/>
          </p:nvSpPr>
          <p:spPr>
            <a:xfrm>
              <a:off x="6893719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952268-1916-FA4A-AACA-D38764160E4E}"/>
                </a:ext>
              </a:extLst>
            </p:cNvPr>
            <p:cNvSpPr/>
            <p:nvPr/>
          </p:nvSpPr>
          <p:spPr>
            <a:xfrm>
              <a:off x="12259178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D4816F-6E98-214B-956A-8A31E66AF1C7}"/>
                </a:ext>
              </a:extLst>
            </p:cNvPr>
            <p:cNvSpPr/>
            <p:nvPr/>
          </p:nvSpPr>
          <p:spPr>
            <a:xfrm>
              <a:off x="17624640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701462-82BA-914A-AB67-FAE08CA273B0}"/>
                </a:ext>
              </a:extLst>
            </p:cNvPr>
            <p:cNvGrpSpPr/>
            <p:nvPr/>
          </p:nvGrpSpPr>
          <p:grpSpPr>
            <a:xfrm>
              <a:off x="1528258" y="3928537"/>
              <a:ext cx="21321131" cy="2352532"/>
              <a:chOff x="1528258" y="4382405"/>
              <a:chExt cx="21321131" cy="19484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20F1F3A-EB91-4843-B608-EB852F3D2046}"/>
                  </a:ext>
                </a:extLst>
              </p:cNvPr>
              <p:cNvSpPr/>
              <p:nvPr/>
            </p:nvSpPr>
            <p:spPr>
              <a:xfrm>
                <a:off x="1528258" y="4382405"/>
                <a:ext cx="5224752" cy="1948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D048BC1-622B-2747-9E11-451FC5BA25A1}"/>
                  </a:ext>
                </a:extLst>
              </p:cNvPr>
              <p:cNvSpPr/>
              <p:nvPr/>
            </p:nvSpPr>
            <p:spPr>
              <a:xfrm>
                <a:off x="6893718" y="4382406"/>
                <a:ext cx="5224752" cy="194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21256D3-61FD-6347-B02B-770DB049BC26}"/>
                  </a:ext>
                </a:extLst>
              </p:cNvPr>
              <p:cNvSpPr/>
              <p:nvPr/>
            </p:nvSpPr>
            <p:spPr>
              <a:xfrm>
                <a:off x="12259178" y="4382406"/>
                <a:ext cx="5224752" cy="1948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91A9D45-8195-B04A-874E-6742CD035E64}"/>
                  </a:ext>
                </a:extLst>
              </p:cNvPr>
              <p:cNvSpPr/>
              <p:nvPr/>
            </p:nvSpPr>
            <p:spPr>
              <a:xfrm>
                <a:off x="17624637" y="4382406"/>
                <a:ext cx="5224752" cy="1948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7739033-06EB-2345-A7DD-98A0C0E7349D}"/>
                </a:ext>
              </a:extLst>
            </p:cNvPr>
            <p:cNvGrpSpPr/>
            <p:nvPr/>
          </p:nvGrpSpPr>
          <p:grpSpPr>
            <a:xfrm>
              <a:off x="2216726" y="7019773"/>
              <a:ext cx="19944192" cy="4144353"/>
              <a:chOff x="2216726" y="6584396"/>
              <a:chExt cx="19944192" cy="4144353"/>
            </a:xfrm>
          </p:grpSpPr>
          <p:sp>
            <p:nvSpPr>
              <p:cNvPr id="57" name="Subtitle 2">
                <a:extLst>
                  <a:ext uri="{FF2B5EF4-FFF2-40B4-BE49-F238E27FC236}">
                    <a16:creationId xmlns:a16="http://schemas.microsoft.com/office/drawing/2014/main" id="{CF1C83DF-A549-4244-9881-096AB790F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6726" y="7230728"/>
                <a:ext cx="3847812" cy="349802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Ideally, a product should meet a certain consumer demand.</a:t>
                </a: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6E86BA89-CB71-6243-9109-75DE98F8B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2188" y="7230728"/>
                <a:ext cx="3847812" cy="349802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Ideally, a product should meet a certain consumer demand.</a:t>
                </a:r>
              </a:p>
            </p:txBody>
          </p:sp>
          <p:sp>
            <p:nvSpPr>
              <p:cNvPr id="59" name="Subtitle 2">
                <a:extLst>
                  <a:ext uri="{FF2B5EF4-FFF2-40B4-BE49-F238E27FC236}">
                    <a16:creationId xmlns:a16="http://schemas.microsoft.com/office/drawing/2014/main" id="{3B6A6C40-9088-804A-BD98-AA68E49D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47648" y="7230728"/>
                <a:ext cx="3847812" cy="349802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Ideally, a product should meet a certain consumer demand.</a:t>
                </a:r>
              </a:p>
            </p:txBody>
          </p:sp>
          <p:sp>
            <p:nvSpPr>
              <p:cNvPr id="60" name="Subtitle 2">
                <a:extLst>
                  <a:ext uri="{FF2B5EF4-FFF2-40B4-BE49-F238E27FC236}">
                    <a16:creationId xmlns:a16="http://schemas.microsoft.com/office/drawing/2014/main" id="{91AE1F7A-FF38-C64C-B17C-B800FFDD3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13106" y="7230728"/>
                <a:ext cx="3847812" cy="349802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Ideally, a product should meet a certain consumer demand.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19F0A4-B2A0-C144-A205-E242A10A0CAC}"/>
                  </a:ext>
                </a:extLst>
              </p:cNvPr>
              <p:cNvSpPr txBox="1"/>
              <p:nvPr/>
            </p:nvSpPr>
            <p:spPr>
              <a:xfrm>
                <a:off x="3125773" y="6584396"/>
                <a:ext cx="2029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One</a:t>
                </a:r>
                <a:endPara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C47D27-8D17-8443-B5DF-7245EB1894EE}"/>
                  </a:ext>
                </a:extLst>
              </p:cNvPr>
              <p:cNvSpPr txBox="1"/>
              <p:nvPr/>
            </p:nvSpPr>
            <p:spPr>
              <a:xfrm>
                <a:off x="8459975" y="6584396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Two</a:t>
                </a:r>
                <a:endPara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E7B2266-52F4-904E-8096-816DCE8FE927}"/>
                  </a:ext>
                </a:extLst>
              </p:cNvPr>
              <p:cNvSpPr txBox="1"/>
              <p:nvPr/>
            </p:nvSpPr>
            <p:spPr>
              <a:xfrm>
                <a:off x="13677156" y="6584396"/>
                <a:ext cx="23887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Three</a:t>
                </a:r>
                <a:endPara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A1899B-5D7D-CB4A-946D-690429C62970}"/>
                  </a:ext>
                </a:extLst>
              </p:cNvPr>
              <p:cNvSpPr txBox="1"/>
              <p:nvPr/>
            </p:nvSpPr>
            <p:spPr>
              <a:xfrm>
                <a:off x="19162462" y="6584396"/>
                <a:ext cx="21627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Four</a:t>
                </a:r>
                <a:endParaRPr lang="en-US" sz="5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endParaRPr>
              </a:p>
            </p:txBody>
          </p:sp>
        </p:grpSp>
      </p:grpSp>
      <p:sp>
        <p:nvSpPr>
          <p:cNvPr id="69" name="Shape 2617">
            <a:extLst>
              <a:ext uri="{FF2B5EF4-FFF2-40B4-BE49-F238E27FC236}">
                <a16:creationId xmlns:a16="http://schemas.microsoft.com/office/drawing/2014/main" id="{28E5209C-8F12-C745-AD52-BEE3C8888B6C}"/>
              </a:ext>
            </a:extLst>
          </p:cNvPr>
          <p:cNvSpPr/>
          <p:nvPr/>
        </p:nvSpPr>
        <p:spPr>
          <a:xfrm>
            <a:off x="8813652" y="5057419"/>
            <a:ext cx="1384884" cy="1133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0" name="Shape 2546">
            <a:extLst>
              <a:ext uri="{FF2B5EF4-FFF2-40B4-BE49-F238E27FC236}">
                <a16:creationId xmlns:a16="http://schemas.microsoft.com/office/drawing/2014/main" id="{1157D213-BC28-7D41-B66C-ED7E4EC345E2}"/>
              </a:ext>
            </a:extLst>
          </p:cNvPr>
          <p:cNvSpPr/>
          <p:nvPr/>
        </p:nvSpPr>
        <p:spPr>
          <a:xfrm>
            <a:off x="19606657" y="5109001"/>
            <a:ext cx="1260710" cy="1031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1" name="Shape 2772">
            <a:extLst>
              <a:ext uri="{FF2B5EF4-FFF2-40B4-BE49-F238E27FC236}">
                <a16:creationId xmlns:a16="http://schemas.microsoft.com/office/drawing/2014/main" id="{E49E3A96-CAE2-6340-9B61-2F73413F2A3B}"/>
              </a:ext>
            </a:extLst>
          </p:cNvPr>
          <p:cNvSpPr/>
          <p:nvPr/>
        </p:nvSpPr>
        <p:spPr>
          <a:xfrm>
            <a:off x="3480689" y="5025356"/>
            <a:ext cx="1319886" cy="131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Shape 2556">
            <a:extLst>
              <a:ext uri="{FF2B5EF4-FFF2-40B4-BE49-F238E27FC236}">
                <a16:creationId xmlns:a16="http://schemas.microsoft.com/office/drawing/2014/main" id="{9FF870D9-6C7A-6442-AB7F-F3BE9C83462A}"/>
              </a:ext>
            </a:extLst>
          </p:cNvPr>
          <p:cNvSpPr/>
          <p:nvPr/>
        </p:nvSpPr>
        <p:spPr>
          <a:xfrm>
            <a:off x="14178931" y="4943910"/>
            <a:ext cx="1385246" cy="1385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8120962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E6CEA5D-CB41-7943-A9AC-D7DDB64C878E}"/>
              </a:ext>
            </a:extLst>
          </p:cNvPr>
          <p:cNvGrpSpPr/>
          <p:nvPr/>
        </p:nvGrpSpPr>
        <p:grpSpPr>
          <a:xfrm>
            <a:off x="12188824" y="4042809"/>
            <a:ext cx="9861680" cy="6662485"/>
            <a:chOff x="13017546" y="3273350"/>
            <a:chExt cx="10283367" cy="6947373"/>
          </a:xfrm>
          <a:solidFill>
            <a:srgbClr val="EFF1F8"/>
          </a:solidFill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E833630-E959-4A43-BC25-1B73B2E66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B872BE05-972A-A64A-8BBE-0829C8A5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65E4561-3412-E64A-BA62-A0038EEF2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422CDF2-D56F-BA42-9FE1-9042634C8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A21F134-5601-8C45-B172-3A64BFD4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0AA2CA73-CA2D-8441-9DA8-50FE30A0C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1E865A9E-EAD6-E444-87BB-D08CDB018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E939866-CC78-C444-AA29-6AEBE81E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8B88397-C3BB-D149-911E-A7DF9F0E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CCEF6F4-0877-4744-A608-34764936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E3C32D7-9A1A-A440-A6AB-802A5A1B2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2B34301-3666-7D44-AA64-2764F67D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57BEA09-2518-7F4B-AAE7-244CF634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488EF01-5C49-0840-9E9B-A84773B1F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B2D5009-37F9-BF44-8EC1-B2213E65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08D5CC6-1F25-E040-9EEE-FFF4D150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7E0E241-065E-984C-8410-997C4FBCE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476ACF1-A192-9943-BAEB-AC43B2D74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D8C8B82-2A7A-B74C-B6B4-C4FA7D09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69B8C3B-CD80-B941-8226-98B326AE2D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21EC4339-D00F-AD48-8865-1A840200C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8AE396C9-865B-BA41-8E09-646B50526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72E64A6-E110-FC4D-9650-DBAC2D905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B284D59A-6E0A-C34C-9093-0347F84A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02053379-B010-A442-AE40-8DDABC9C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A713556-06A2-B546-9236-997DE3BE2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9D8256D-E0FB-614B-9E67-0F132058A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7A5E0E1B-ED81-4843-8AD9-44D4B9C80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6A5638C8-CDE1-C340-9E9C-F54CDF3C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49B3686-F2D4-E846-8F5D-CBED6BE0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5CA0288-ADB7-9441-9797-CFE67EED6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61CBE4B-E08E-314C-AC68-77CC9D106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4E0D47-83BC-0846-AAF0-5D71FDD52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779B76E2-DC49-AE48-9D69-21D433622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E3A6719A-B0E6-1C45-9C60-B78E92B55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871ACA8-94E7-4247-81F9-87899C05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CC290EA3-80CA-4540-812D-38658C47E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4B42686E-8277-8E41-9289-0664A7063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1D3AF0EE-FFDF-D345-84D1-CB28843DD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1C5EFFAC-A4B5-C247-9CA5-4E192DDA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1197F2D3-6448-8A45-9716-CFE97F0C8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6375A3F9-D390-7542-BB8F-D156BB50B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5643F530-4DA0-0642-BFA5-70EA0F139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9C4414F7-7A19-D34C-AF23-765C87AB8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F6B6384A-2133-AF4E-9F94-30C99726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C451BC9-BF17-8944-8CC7-AE7FEF862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D809CE46-B9F2-5640-90C7-FE99342A0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FEF4BB6-9513-B345-BB00-4A74CDF1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B1D59755-590C-C44C-8013-F5257C58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9076E274-A966-584C-987E-CA3F7DED8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B34B47A-DF37-3242-84A1-BF4EFFB0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DC2CAE5-A805-A347-BBE5-56EE494C1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EF64D24-987D-404C-9AA2-848D4D829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EEFBA4D9-80F0-3546-A013-05DF0C67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625BB13-47E7-C141-BE99-1E4383BF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C0D0A90-3C7B-C64A-AC6A-95AB8F95E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6C1447E-387F-2346-B222-36B54ACD9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C3021A5D-4322-4D4A-B353-2594625A5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8876338-A8E7-2541-B305-F63E00C1A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050EE308-4D96-AA4C-B9DF-7219A08FF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solidFill>
              <a:schemeClr val="accent4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E32084F9-7610-8643-B19A-47994896D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73">
              <a:extLst>
                <a:ext uri="{FF2B5EF4-FFF2-40B4-BE49-F238E27FC236}">
                  <a16:creationId xmlns:a16="http://schemas.microsoft.com/office/drawing/2014/main" id="{2170C361-299E-1F43-89AA-D2598FA76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74">
              <a:extLst>
                <a:ext uri="{FF2B5EF4-FFF2-40B4-BE49-F238E27FC236}">
                  <a16:creationId xmlns:a16="http://schemas.microsoft.com/office/drawing/2014/main" id="{4133C237-D2C4-7749-832E-0A62AADDA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75">
              <a:extLst>
                <a:ext uri="{FF2B5EF4-FFF2-40B4-BE49-F238E27FC236}">
                  <a16:creationId xmlns:a16="http://schemas.microsoft.com/office/drawing/2014/main" id="{AB953FAA-FEDA-B04F-BAA8-28F1331D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76">
              <a:extLst>
                <a:ext uri="{FF2B5EF4-FFF2-40B4-BE49-F238E27FC236}">
                  <a16:creationId xmlns:a16="http://schemas.microsoft.com/office/drawing/2014/main" id="{5406DB68-2672-9B4F-B72B-6F903538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77">
              <a:extLst>
                <a:ext uri="{FF2B5EF4-FFF2-40B4-BE49-F238E27FC236}">
                  <a16:creationId xmlns:a16="http://schemas.microsoft.com/office/drawing/2014/main" id="{31452B47-FD46-EF43-A53A-171ED377F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4B36B4CF-6D4A-FA42-A0FF-3A11DED65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79">
              <a:extLst>
                <a:ext uri="{FF2B5EF4-FFF2-40B4-BE49-F238E27FC236}">
                  <a16:creationId xmlns:a16="http://schemas.microsoft.com/office/drawing/2014/main" id="{AAA8F138-4086-2140-99F1-F45131710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6021EA01-B5CC-184F-9F18-BB9CF8DB6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81">
              <a:extLst>
                <a:ext uri="{FF2B5EF4-FFF2-40B4-BE49-F238E27FC236}">
                  <a16:creationId xmlns:a16="http://schemas.microsoft.com/office/drawing/2014/main" id="{0649602E-62BA-974E-BCC7-54C2A9ACF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83">
              <a:extLst>
                <a:ext uri="{FF2B5EF4-FFF2-40B4-BE49-F238E27FC236}">
                  <a16:creationId xmlns:a16="http://schemas.microsoft.com/office/drawing/2014/main" id="{FB8C77E2-98DE-B94D-8E20-7ABEC840A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86">
              <a:extLst>
                <a:ext uri="{FF2B5EF4-FFF2-40B4-BE49-F238E27FC236}">
                  <a16:creationId xmlns:a16="http://schemas.microsoft.com/office/drawing/2014/main" id="{494C8917-A41F-DF40-9427-E38520D06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88">
              <a:extLst>
                <a:ext uri="{FF2B5EF4-FFF2-40B4-BE49-F238E27FC236}">
                  <a16:creationId xmlns:a16="http://schemas.microsoft.com/office/drawing/2014/main" id="{2FEEA128-8E71-3442-8C27-048514A7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90">
              <a:extLst>
                <a:ext uri="{FF2B5EF4-FFF2-40B4-BE49-F238E27FC236}">
                  <a16:creationId xmlns:a16="http://schemas.microsoft.com/office/drawing/2014/main" id="{FC0105F2-6119-C045-A072-25841504C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92">
              <a:extLst>
                <a:ext uri="{FF2B5EF4-FFF2-40B4-BE49-F238E27FC236}">
                  <a16:creationId xmlns:a16="http://schemas.microsoft.com/office/drawing/2014/main" id="{3C6BACD8-C97A-EC41-8982-C762E0AFA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2B5F547-50AA-7940-AD4D-38524B7AF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66">
              <a:extLst>
                <a:ext uri="{FF2B5EF4-FFF2-40B4-BE49-F238E27FC236}">
                  <a16:creationId xmlns:a16="http://schemas.microsoft.com/office/drawing/2014/main" id="{ECFEBDFE-5CCF-1343-965E-9D2D3EFBD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solidFill>
              <a:schemeClr val="accent1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5512282" y="1173093"/>
            <a:ext cx="13353084" cy="1737224"/>
            <a:chOff x="6192592" y="1464039"/>
            <a:chExt cx="13353084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6192592" y="1746162"/>
              <a:ext cx="13353084" cy="1455101"/>
              <a:chOff x="12038220" y="1343770"/>
              <a:chExt cx="13353084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2038220" y="1343770"/>
                <a:ext cx="1335308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CANADA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D0ABB23-6D54-144C-832B-434FD854D21C}"/>
              </a:ext>
            </a:extLst>
          </p:cNvPr>
          <p:cNvGrpSpPr/>
          <p:nvPr/>
        </p:nvGrpSpPr>
        <p:grpSpPr>
          <a:xfrm>
            <a:off x="18331448" y="5718497"/>
            <a:ext cx="3325262" cy="2041460"/>
            <a:chOff x="6719087" y="5314824"/>
            <a:chExt cx="3325262" cy="204146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8773EC6-65C0-9B41-BE06-E8B376837E97}"/>
                </a:ext>
              </a:extLst>
            </p:cNvPr>
            <p:cNvSpPr/>
            <p:nvPr/>
          </p:nvSpPr>
          <p:spPr>
            <a:xfrm>
              <a:off x="6719087" y="5314824"/>
              <a:ext cx="3325262" cy="2041460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9A74720-C44F-7247-BDE9-24ACC6AB7675}"/>
                </a:ext>
              </a:extLst>
            </p:cNvPr>
            <p:cNvGrpSpPr/>
            <p:nvPr/>
          </p:nvGrpSpPr>
          <p:grpSpPr>
            <a:xfrm>
              <a:off x="6891418" y="5658893"/>
              <a:ext cx="2874649" cy="1368016"/>
              <a:chOff x="20367925" y="7771565"/>
              <a:chExt cx="2874649" cy="1368016"/>
            </a:xfrm>
          </p:grpSpPr>
          <p:sp>
            <p:nvSpPr>
              <p:cNvPr id="260" name="Subtitle 2">
                <a:extLst>
                  <a:ext uri="{FF2B5EF4-FFF2-40B4-BE49-F238E27FC236}">
                    <a16:creationId xmlns:a16="http://schemas.microsoft.com/office/drawing/2014/main" id="{06256346-D24C-1F43-929F-849D69BD72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7925" y="8417896"/>
                <a:ext cx="2874649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9A4D20E-56C7-DA43-80A2-512D0D5BA80B}"/>
                  </a:ext>
                </a:extLst>
              </p:cNvPr>
              <p:cNvSpPr/>
              <p:nvPr/>
            </p:nvSpPr>
            <p:spPr>
              <a:xfrm>
                <a:off x="20479570" y="7771565"/>
                <a:ext cx="2651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+120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26A53B2-B68A-E749-9FF6-CD21F6A8416F}"/>
              </a:ext>
            </a:extLst>
          </p:cNvPr>
          <p:cNvGrpSpPr/>
          <p:nvPr/>
        </p:nvGrpSpPr>
        <p:grpSpPr>
          <a:xfrm>
            <a:off x="12376339" y="8180888"/>
            <a:ext cx="3325262" cy="2041460"/>
            <a:chOff x="6719087" y="5314824"/>
            <a:chExt cx="3325262" cy="204146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F2D1D16-70F5-4247-BEAB-57FBC5E15A22}"/>
                </a:ext>
              </a:extLst>
            </p:cNvPr>
            <p:cNvSpPr/>
            <p:nvPr/>
          </p:nvSpPr>
          <p:spPr>
            <a:xfrm>
              <a:off x="6719087" y="5314824"/>
              <a:ext cx="3325262" cy="2041460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977FC7D-9B62-6B4A-8C35-332A88B33401}"/>
                </a:ext>
              </a:extLst>
            </p:cNvPr>
            <p:cNvGrpSpPr/>
            <p:nvPr/>
          </p:nvGrpSpPr>
          <p:grpSpPr>
            <a:xfrm>
              <a:off x="6891418" y="5658893"/>
              <a:ext cx="2874649" cy="1368016"/>
              <a:chOff x="20367925" y="7771565"/>
              <a:chExt cx="2874649" cy="1368016"/>
            </a:xfrm>
          </p:grpSpPr>
          <p:sp>
            <p:nvSpPr>
              <p:cNvPr id="256" name="Subtitle 2">
                <a:extLst>
                  <a:ext uri="{FF2B5EF4-FFF2-40B4-BE49-F238E27FC236}">
                    <a16:creationId xmlns:a16="http://schemas.microsoft.com/office/drawing/2014/main" id="{4CA85EB1-878B-8249-8B3E-2FB7F1C2B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7925" y="8417896"/>
                <a:ext cx="2874649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Write your title.</a:t>
                </a:r>
                <a:endPara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20CABF58-D888-FF46-B756-F43F6DE3A7A4}"/>
                  </a:ext>
                </a:extLst>
              </p:cNvPr>
              <p:cNvSpPr/>
              <p:nvPr/>
            </p:nvSpPr>
            <p:spPr>
              <a:xfrm>
                <a:off x="20479570" y="7771565"/>
                <a:ext cx="2651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+2345</a:t>
                </a: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1C2AC25-56BC-0E41-AB1A-D3AF5953DBFE}"/>
              </a:ext>
            </a:extLst>
          </p:cNvPr>
          <p:cNvGrpSpPr/>
          <p:nvPr/>
        </p:nvGrpSpPr>
        <p:grpSpPr>
          <a:xfrm>
            <a:off x="1953567" y="5607545"/>
            <a:ext cx="8646425" cy="4843413"/>
            <a:chOff x="12386661" y="5886895"/>
            <a:chExt cx="8646425" cy="484341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C4572D6-26BE-034A-9E0F-38CEB2AA2194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151C5DB-B057-D345-B79A-8F7465939CAE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135" name="Subtitle 2">
                <a:extLst>
                  <a:ext uri="{FF2B5EF4-FFF2-40B4-BE49-F238E27FC236}">
                    <a16:creationId xmlns:a16="http://schemas.microsoft.com/office/drawing/2014/main" id="{2783B55D-8A2E-7546-A1F3-1B24CAD51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1E5D757-069F-C645-98AD-DD1860AC9A49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FCACBD3-F9BB-2543-B00C-395661087BB1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16E65E9-59EE-C74B-86CA-8D36C17BEE7F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133" name="Subtitle 2">
                <a:extLst>
                  <a:ext uri="{FF2B5EF4-FFF2-40B4-BE49-F238E27FC236}">
                    <a16:creationId xmlns:a16="http://schemas.microsoft.com/office/drawing/2014/main" id="{4516B5B0-31B1-2E4F-8F5C-B359B2C23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BAED630-C3F8-1649-9B14-A8CCDEA9DA8C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131" name="Shape 2808">
              <a:extLst>
                <a:ext uri="{FF2B5EF4-FFF2-40B4-BE49-F238E27FC236}">
                  <a16:creationId xmlns:a16="http://schemas.microsoft.com/office/drawing/2014/main" id="{A5B26DA2-63C2-EA4E-9999-41B59B9A4132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32" name="Shape 2944">
              <a:extLst>
                <a:ext uri="{FF2B5EF4-FFF2-40B4-BE49-F238E27FC236}">
                  <a16:creationId xmlns:a16="http://schemas.microsoft.com/office/drawing/2014/main" id="{8E460E07-A76D-334F-AF0B-51033080C4BB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80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049768" y="1173093"/>
            <a:ext cx="10278112" cy="1737224"/>
            <a:chOff x="7730078" y="1464039"/>
            <a:chExt cx="10278112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7730078" y="1746162"/>
              <a:ext cx="10278112" cy="1455101"/>
              <a:chOff x="13575706" y="1343770"/>
              <a:chExt cx="10278112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3575706" y="1343770"/>
                <a:ext cx="1027811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CHINA EDITABLE MAP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F42A3C-2FCE-3649-B611-8FAB44D29E57}"/>
              </a:ext>
            </a:extLst>
          </p:cNvPr>
          <p:cNvGrpSpPr/>
          <p:nvPr/>
        </p:nvGrpSpPr>
        <p:grpSpPr>
          <a:xfrm>
            <a:off x="1953567" y="5607545"/>
            <a:ext cx="8646425" cy="4843413"/>
            <a:chOff x="12386661" y="5886895"/>
            <a:chExt cx="8646425" cy="4843413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CFD1D13-971F-6E4F-A4E7-5C1327C8604F}"/>
                </a:ext>
              </a:extLst>
            </p:cNvPr>
            <p:cNvSpPr/>
            <p:nvPr/>
          </p:nvSpPr>
          <p:spPr>
            <a:xfrm>
              <a:off x="12386661" y="5935242"/>
              <a:ext cx="1630059" cy="16300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D511A30-0DCA-E346-A6D4-016058ED63C3}"/>
                </a:ext>
              </a:extLst>
            </p:cNvPr>
            <p:cNvGrpSpPr/>
            <p:nvPr/>
          </p:nvGrpSpPr>
          <p:grpSpPr>
            <a:xfrm>
              <a:off x="14244699" y="5886895"/>
              <a:ext cx="6788387" cy="1766507"/>
              <a:chOff x="1536185" y="6662633"/>
              <a:chExt cx="6788387" cy="1766507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3BC607F7-E6BE-3641-B8FB-9311D37BB2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8F22E3D-DFE4-FE4D-A099-44B8E01E170B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B79EADB-F1C5-994B-855E-B7B9E49D158F}"/>
                </a:ext>
              </a:extLst>
            </p:cNvPr>
            <p:cNvSpPr/>
            <p:nvPr/>
          </p:nvSpPr>
          <p:spPr>
            <a:xfrm>
              <a:off x="12386661" y="9032026"/>
              <a:ext cx="1630059" cy="1630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C66DF8E-1555-2941-BBB9-2FA0E92F3676}"/>
                </a:ext>
              </a:extLst>
            </p:cNvPr>
            <p:cNvGrpSpPr/>
            <p:nvPr/>
          </p:nvGrpSpPr>
          <p:grpSpPr>
            <a:xfrm>
              <a:off x="14244699" y="8963801"/>
              <a:ext cx="6788387" cy="1766507"/>
              <a:chOff x="1536185" y="6662633"/>
              <a:chExt cx="6788387" cy="1766507"/>
            </a:xfrm>
          </p:grpSpPr>
          <p:sp>
            <p:nvSpPr>
              <p:cNvPr id="87" name="Subtitle 2">
                <a:extLst>
                  <a:ext uri="{FF2B5EF4-FFF2-40B4-BE49-F238E27FC236}">
                    <a16:creationId xmlns:a16="http://schemas.microsoft.com/office/drawing/2014/main" id="{BA6EC602-5BC4-4145-AF6F-A00EC122E8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185" y="7156022"/>
                <a:ext cx="678838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FC47F26-A1E7-CB45-967A-292D3F729150}"/>
                  </a:ext>
                </a:extLst>
              </p:cNvPr>
              <p:cNvSpPr/>
              <p:nvPr/>
            </p:nvSpPr>
            <p:spPr>
              <a:xfrm>
                <a:off x="1665799" y="666263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sp>
          <p:nvSpPr>
            <p:cNvPr id="85" name="Shape 2808">
              <a:extLst>
                <a:ext uri="{FF2B5EF4-FFF2-40B4-BE49-F238E27FC236}">
                  <a16:creationId xmlns:a16="http://schemas.microsoft.com/office/drawing/2014/main" id="{8D762533-8BC4-4948-BFB3-F5C7C4BEAA3D}"/>
                </a:ext>
              </a:extLst>
            </p:cNvPr>
            <p:cNvSpPr/>
            <p:nvPr/>
          </p:nvSpPr>
          <p:spPr>
            <a:xfrm>
              <a:off x="12769429" y="6306791"/>
              <a:ext cx="882460" cy="88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86" name="Shape 2944">
              <a:extLst>
                <a:ext uri="{FF2B5EF4-FFF2-40B4-BE49-F238E27FC236}">
                  <a16:creationId xmlns:a16="http://schemas.microsoft.com/office/drawing/2014/main" id="{757D9326-D64A-B74C-9F73-F000D3C00D8B}"/>
                </a:ext>
              </a:extLst>
            </p:cNvPr>
            <p:cNvSpPr/>
            <p:nvPr/>
          </p:nvSpPr>
          <p:spPr>
            <a:xfrm>
              <a:off x="12760460" y="9405826"/>
              <a:ext cx="882460" cy="88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38EB82C4-9904-1646-8194-0B70DD75DE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56515" y="4094948"/>
            <a:ext cx="9887333" cy="7110845"/>
            <a:chOff x="-9" y="5"/>
            <a:chExt cx="5769" cy="4314"/>
          </a:xfrm>
          <a:solidFill>
            <a:srgbClr val="EFF1F8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8AC3502-E1EE-8C4A-94E3-AD53E741F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3BBB421-F486-624F-8121-43655E80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1B4BC0E-E150-5243-992C-6C375686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12774A3-BE1E-D642-A07D-D5E0373CE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81DA8F5-D2D9-B840-8FCD-5F87B9327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16F2BA5-CC51-1342-90DC-81A411821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1D937CE-AB73-AD45-9163-F9EC9FDA2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3C63BC8C-8ABD-3D4A-9E61-DCF0082F9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7E2F814D-EDAF-7542-A12D-F9953D0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5A375998-998C-7B45-A428-151ACD64F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7059D3D3-D560-9D4C-81BE-BB79AF2C5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24E8D21A-B9BC-8A41-A24C-E76FEB5A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D0D7C1E9-F850-2843-89CA-AC23095F5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FAEAD1B6-267D-9244-A1AE-F94CFA928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8F98FB05-CC6C-F046-BD05-F57552812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B08ED6A4-0A02-1C4E-AD14-B10503F3A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823D0FD5-E8D6-5F40-A89F-0902AE392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2B3A47DD-1633-8F46-9FE5-6375F5C27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70130A41-E815-D04A-82BB-4C8B8CA42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A77A03FD-71C9-1E43-9616-0AB8391A2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336A176C-169A-A644-BC8B-3F3F5D075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4E0875F8-4307-F240-A64D-5AEAA8E24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96ACBA7F-5B18-B74C-B728-7C8F179D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CB70362C-FF42-0345-AC3B-F3CAE014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7EB7DCC4-E62B-8440-A4BF-969B8B411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BA81C542-9A48-5846-8309-3A80336B8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A7F295D8-36A8-1E4C-9F37-7A7CD7086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B31E007F-3E01-1C46-9543-7FA65DDEF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solidFill>
              <a:schemeClr val="accent4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9CFB38FD-3221-454F-BFA4-79B5057F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8B052E9F-5BFD-E341-B24D-F0DC32ED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86FE771B-D4EF-D741-922E-09B38F14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AA1C0272-4576-D243-80F7-CF206FDE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B43E6D15-0A57-6740-A148-FD227C77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0C9FBA5D-3E00-0F41-B5A2-FB3CDAFE3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00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CDD59B-0913-E14F-BBEB-EEA2D464F9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20DC65-EB8B-5E4E-BF54-CA4BEAC2A280}"/>
              </a:ext>
            </a:extLst>
          </p:cNvPr>
          <p:cNvSpPr txBox="1"/>
          <p:nvPr/>
        </p:nvSpPr>
        <p:spPr>
          <a:xfrm>
            <a:off x="17199645" y="9733059"/>
            <a:ext cx="5537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Send us a message or visit us.</a:t>
            </a:r>
          </a:p>
          <a:p>
            <a:r>
              <a:rPr lang="en-US" sz="4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Whenever you like.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B8A9C76-3115-E248-A70B-9BC692CAD060}"/>
              </a:ext>
            </a:extLst>
          </p:cNvPr>
          <p:cNvSpPr/>
          <p:nvPr/>
        </p:nvSpPr>
        <p:spPr>
          <a:xfrm rot="10800000" flipV="1">
            <a:off x="-3" y="0"/>
            <a:ext cx="24377652" cy="827055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52C546-6613-7243-AF9A-9FAF40821565}"/>
              </a:ext>
            </a:extLst>
          </p:cNvPr>
          <p:cNvGrpSpPr/>
          <p:nvPr/>
        </p:nvGrpSpPr>
        <p:grpSpPr>
          <a:xfrm>
            <a:off x="16879571" y="3091817"/>
            <a:ext cx="5199625" cy="464629"/>
            <a:chOff x="16620014" y="11918506"/>
            <a:chExt cx="5199625" cy="464629"/>
          </a:xfrm>
          <a:solidFill>
            <a:schemeClr val="bg1"/>
          </a:solidFill>
        </p:grpSpPr>
        <p:sp>
          <p:nvSpPr>
            <p:cNvPr id="92" name="Shape 1646">
              <a:extLst>
                <a:ext uri="{FF2B5EF4-FFF2-40B4-BE49-F238E27FC236}">
                  <a16:creationId xmlns:a16="http://schemas.microsoft.com/office/drawing/2014/main" id="{B2D805BF-FC51-DF48-BC2B-EA69E1CDD0BE}"/>
                </a:ext>
              </a:extLst>
            </p:cNvPr>
            <p:cNvSpPr/>
            <p:nvPr/>
          </p:nvSpPr>
          <p:spPr>
            <a:xfrm>
              <a:off x="19499262" y="11951364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Shape 1649">
              <a:extLst>
                <a:ext uri="{FF2B5EF4-FFF2-40B4-BE49-F238E27FC236}">
                  <a16:creationId xmlns:a16="http://schemas.microsoft.com/office/drawing/2014/main" id="{CB9E3978-EA71-D14C-BA90-814EA7671C18}"/>
                </a:ext>
              </a:extLst>
            </p:cNvPr>
            <p:cNvSpPr/>
            <p:nvPr/>
          </p:nvSpPr>
          <p:spPr>
            <a:xfrm>
              <a:off x="17440958" y="11971700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4" name="Shape 1658">
              <a:extLst>
                <a:ext uri="{FF2B5EF4-FFF2-40B4-BE49-F238E27FC236}">
                  <a16:creationId xmlns:a16="http://schemas.microsoft.com/office/drawing/2014/main" id="{407940C3-2CD7-6A4D-B7A4-1AF2C58256DB}"/>
                </a:ext>
              </a:extLst>
            </p:cNvPr>
            <p:cNvSpPr/>
            <p:nvPr/>
          </p:nvSpPr>
          <p:spPr>
            <a:xfrm>
              <a:off x="18490357" y="11931685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Shape 1661">
              <a:extLst>
                <a:ext uri="{FF2B5EF4-FFF2-40B4-BE49-F238E27FC236}">
                  <a16:creationId xmlns:a16="http://schemas.microsoft.com/office/drawing/2014/main" id="{7FB876F8-C714-3A41-8D8D-F9CAA5859BAD}"/>
                </a:ext>
              </a:extLst>
            </p:cNvPr>
            <p:cNvSpPr/>
            <p:nvPr/>
          </p:nvSpPr>
          <p:spPr>
            <a:xfrm>
              <a:off x="20483037" y="11955994"/>
              <a:ext cx="314032" cy="41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11451" y="0"/>
                  </a:moveTo>
                  <a:cubicBezTo>
                    <a:pt x="3838" y="0"/>
                    <a:pt x="0" y="4218"/>
                    <a:pt x="0" y="7733"/>
                  </a:cubicBezTo>
                  <a:cubicBezTo>
                    <a:pt x="0" y="9864"/>
                    <a:pt x="1041" y="11759"/>
                    <a:pt x="3280" y="12463"/>
                  </a:cubicBezTo>
                  <a:cubicBezTo>
                    <a:pt x="3646" y="12579"/>
                    <a:pt x="3975" y="12468"/>
                    <a:pt x="4084" y="12154"/>
                  </a:cubicBezTo>
                  <a:cubicBezTo>
                    <a:pt x="4156" y="11937"/>
                    <a:pt x="4332" y="11389"/>
                    <a:pt x="4412" y="11159"/>
                  </a:cubicBezTo>
                  <a:cubicBezTo>
                    <a:pt x="4518" y="10850"/>
                    <a:pt x="4478" y="10742"/>
                    <a:pt x="4180" y="10470"/>
                  </a:cubicBezTo>
                  <a:cubicBezTo>
                    <a:pt x="3533" y="9882"/>
                    <a:pt x="3122" y="9120"/>
                    <a:pt x="3122" y="8042"/>
                  </a:cubicBezTo>
                  <a:cubicBezTo>
                    <a:pt x="3122" y="4914"/>
                    <a:pt x="6154" y="2111"/>
                    <a:pt x="11012" y="2111"/>
                  </a:cubicBezTo>
                  <a:cubicBezTo>
                    <a:pt x="15316" y="2111"/>
                    <a:pt x="17682" y="4144"/>
                    <a:pt x="17682" y="6858"/>
                  </a:cubicBezTo>
                  <a:cubicBezTo>
                    <a:pt x="17682" y="10427"/>
                    <a:pt x="15637" y="13441"/>
                    <a:pt x="12601" y="13441"/>
                  </a:cubicBezTo>
                  <a:cubicBezTo>
                    <a:pt x="10924" y="13441"/>
                    <a:pt x="9670" y="12371"/>
                    <a:pt x="10071" y="11056"/>
                  </a:cubicBezTo>
                  <a:cubicBezTo>
                    <a:pt x="10551" y="9487"/>
                    <a:pt x="11485" y="7793"/>
                    <a:pt x="11485" y="6663"/>
                  </a:cubicBezTo>
                  <a:cubicBezTo>
                    <a:pt x="11485" y="5648"/>
                    <a:pt x="10780" y="4803"/>
                    <a:pt x="9324" y="4803"/>
                  </a:cubicBezTo>
                  <a:cubicBezTo>
                    <a:pt x="7610" y="4803"/>
                    <a:pt x="6234" y="6172"/>
                    <a:pt x="6234" y="8006"/>
                  </a:cubicBezTo>
                  <a:cubicBezTo>
                    <a:pt x="6234" y="9174"/>
                    <a:pt x="6744" y="9967"/>
                    <a:pt x="6744" y="9967"/>
                  </a:cubicBezTo>
                  <a:cubicBezTo>
                    <a:pt x="6744" y="9967"/>
                    <a:pt x="4991" y="15708"/>
                    <a:pt x="4683" y="16714"/>
                  </a:cubicBezTo>
                  <a:cubicBezTo>
                    <a:pt x="4068" y="18716"/>
                    <a:pt x="4588" y="21172"/>
                    <a:pt x="4638" y="21418"/>
                  </a:cubicBezTo>
                  <a:cubicBezTo>
                    <a:pt x="4662" y="21567"/>
                    <a:pt x="4905" y="21600"/>
                    <a:pt x="5016" y="21492"/>
                  </a:cubicBezTo>
                  <a:cubicBezTo>
                    <a:pt x="5175" y="21333"/>
                    <a:pt x="7216" y="19382"/>
                    <a:pt x="7911" y="17439"/>
                  </a:cubicBezTo>
                  <a:cubicBezTo>
                    <a:pt x="8106" y="16886"/>
                    <a:pt x="9038" y="14035"/>
                    <a:pt x="9038" y="14035"/>
                  </a:cubicBezTo>
                  <a:cubicBezTo>
                    <a:pt x="9595" y="14856"/>
                    <a:pt x="11221" y="15577"/>
                    <a:pt x="12952" y="15577"/>
                  </a:cubicBezTo>
                  <a:cubicBezTo>
                    <a:pt x="18105" y="15577"/>
                    <a:pt x="21600" y="11951"/>
                    <a:pt x="21600" y="7094"/>
                  </a:cubicBezTo>
                  <a:cubicBezTo>
                    <a:pt x="21600" y="3420"/>
                    <a:pt x="17575" y="0"/>
                    <a:pt x="11451" y="0"/>
                  </a:cubicBezTo>
                  <a:cubicBezTo>
                    <a:pt x="11451" y="0"/>
                    <a:pt x="11451" y="0"/>
                    <a:pt x="1145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6" name="Shape 1652">
              <a:extLst>
                <a:ext uri="{FF2B5EF4-FFF2-40B4-BE49-F238E27FC236}">
                  <a16:creationId xmlns:a16="http://schemas.microsoft.com/office/drawing/2014/main" id="{6150985E-1826-7A43-9831-180157F5F7C8}"/>
                </a:ext>
              </a:extLst>
            </p:cNvPr>
            <p:cNvSpPr/>
            <p:nvPr/>
          </p:nvSpPr>
          <p:spPr>
            <a:xfrm>
              <a:off x="21362100" y="11987010"/>
              <a:ext cx="457539" cy="34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16021"/>
                  </a:moveTo>
                  <a:lnTo>
                    <a:pt x="8640" y="4401"/>
                  </a:lnTo>
                  <a:lnTo>
                    <a:pt x="14811" y="10212"/>
                  </a:lnTo>
                  <a:lnTo>
                    <a:pt x="8640" y="16021"/>
                  </a:lnTo>
                  <a:cubicBezTo>
                    <a:pt x="8640" y="16021"/>
                    <a:pt x="8640" y="16021"/>
                    <a:pt x="8640" y="16021"/>
                  </a:cubicBezTo>
                  <a:close/>
                  <a:moveTo>
                    <a:pt x="21600" y="4613"/>
                  </a:moveTo>
                  <a:cubicBezTo>
                    <a:pt x="21600" y="2066"/>
                    <a:pt x="20156" y="0"/>
                    <a:pt x="18372" y="0"/>
                  </a:cubicBezTo>
                  <a:lnTo>
                    <a:pt x="3228" y="0"/>
                  </a:lnTo>
                  <a:cubicBezTo>
                    <a:pt x="1444" y="0"/>
                    <a:pt x="0" y="2066"/>
                    <a:pt x="0" y="4613"/>
                  </a:cubicBezTo>
                  <a:lnTo>
                    <a:pt x="0" y="16986"/>
                  </a:lnTo>
                  <a:cubicBezTo>
                    <a:pt x="0" y="19533"/>
                    <a:pt x="1444" y="21600"/>
                    <a:pt x="3228" y="21600"/>
                  </a:cubicBezTo>
                  <a:lnTo>
                    <a:pt x="18372" y="21600"/>
                  </a:lnTo>
                  <a:cubicBezTo>
                    <a:pt x="20156" y="21600"/>
                    <a:pt x="21600" y="19533"/>
                    <a:pt x="21600" y="16986"/>
                  </a:cubicBezTo>
                  <a:lnTo>
                    <a:pt x="21600" y="4613"/>
                  </a:lnTo>
                  <a:cubicBezTo>
                    <a:pt x="21600" y="4613"/>
                    <a:pt x="21600" y="4613"/>
                    <a:pt x="21600" y="461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8A790AC-6BA4-C941-876D-7513567F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014" y="11918506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CE49F2F-4638-CE4C-B592-06FBE545A9AA}"/>
              </a:ext>
            </a:extLst>
          </p:cNvPr>
          <p:cNvSpPr txBox="1"/>
          <p:nvPr/>
        </p:nvSpPr>
        <p:spPr>
          <a:xfrm>
            <a:off x="16820577" y="1423937"/>
            <a:ext cx="55370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Empire State Building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350 5th Ave, New York, NY 10118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(212) 736-3100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9DE50B-7574-1744-8248-C8653E382D31}"/>
              </a:ext>
            </a:extLst>
          </p:cNvPr>
          <p:cNvGrpSpPr/>
          <p:nvPr/>
        </p:nvGrpSpPr>
        <p:grpSpPr>
          <a:xfrm>
            <a:off x="1462917" y="9982013"/>
            <a:ext cx="8884241" cy="1810416"/>
            <a:chOff x="9189768" y="1464039"/>
            <a:chExt cx="8884241" cy="181041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6B932CA-C011-754B-BA1A-BB4C6758FA28}"/>
                </a:ext>
              </a:extLst>
            </p:cNvPr>
            <p:cNvGrpSpPr/>
            <p:nvPr/>
          </p:nvGrpSpPr>
          <p:grpSpPr>
            <a:xfrm>
              <a:off x="9189768" y="1746162"/>
              <a:ext cx="8884241" cy="1528293"/>
              <a:chOff x="15035396" y="1343770"/>
              <a:chExt cx="8884241" cy="1528293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B4252AF-F362-8A4B-97C0-BB3B20E01422}"/>
                  </a:ext>
                </a:extLst>
              </p:cNvPr>
              <p:cNvSpPr txBox="1"/>
              <p:nvPr/>
            </p:nvSpPr>
            <p:spPr>
              <a:xfrm>
                <a:off x="15035396" y="1343770"/>
                <a:ext cx="888424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GET IN TOUCH WITH US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374FD6-87A0-8E4C-9ACA-A5CECE53501D}"/>
                  </a:ext>
                </a:extLst>
              </p:cNvPr>
              <p:cNvSpPr txBox="1"/>
              <p:nvPr/>
            </p:nvSpPr>
            <p:spPr>
              <a:xfrm>
                <a:off x="15089142" y="2471953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061CA8-4A15-7841-B707-2045E775BB45}"/>
                </a:ext>
              </a:extLst>
            </p:cNvPr>
            <p:cNvSpPr/>
            <p:nvPr/>
          </p:nvSpPr>
          <p:spPr>
            <a:xfrm>
              <a:off x="9293678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33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943808-07A1-064C-9FC8-18B81BD03C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gradFill>
            <a:gsLst>
              <a:gs pos="15000">
                <a:schemeClr val="accent1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837B8-8FA4-9F43-8204-513F846DF62D}"/>
              </a:ext>
            </a:extLst>
          </p:cNvPr>
          <p:cNvGrpSpPr/>
          <p:nvPr/>
        </p:nvGrpSpPr>
        <p:grpSpPr>
          <a:xfrm>
            <a:off x="7624101" y="5246497"/>
            <a:ext cx="9129440" cy="3223003"/>
            <a:chOff x="7624101" y="5620154"/>
            <a:chExt cx="9129440" cy="3223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D272BF-225F-C94D-A419-BE6489A03BA7}"/>
                </a:ext>
              </a:extLst>
            </p:cNvPr>
            <p:cNvGrpSpPr/>
            <p:nvPr/>
          </p:nvGrpSpPr>
          <p:grpSpPr>
            <a:xfrm>
              <a:off x="7624101" y="5919280"/>
              <a:ext cx="9129440" cy="2923877"/>
              <a:chOff x="10535420" y="5919280"/>
              <a:chExt cx="9129440" cy="29238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535420" y="5919280"/>
                <a:ext cx="9129440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0" b="1" spc="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WALDEN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93D02E-D899-6441-A28F-63F844D61939}"/>
                  </a:ext>
                </a:extLst>
              </p:cNvPr>
              <p:cNvSpPr txBox="1"/>
              <p:nvPr/>
            </p:nvSpPr>
            <p:spPr>
              <a:xfrm>
                <a:off x="13775901" y="8319937"/>
                <a:ext cx="2648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THANK YOU!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6DFD3B-4310-8149-912A-08754F2A675B}"/>
                </a:ext>
              </a:extLst>
            </p:cNvPr>
            <p:cNvSpPr/>
            <p:nvPr/>
          </p:nvSpPr>
          <p:spPr>
            <a:xfrm rot="16200000">
              <a:off x="12113905" y="3948328"/>
              <a:ext cx="149835" cy="3493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98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CB28CEA5-9789-6D4B-B971-623B02107B27}"/>
              </a:ext>
            </a:extLst>
          </p:cNvPr>
          <p:cNvSpPr/>
          <p:nvPr/>
        </p:nvSpPr>
        <p:spPr>
          <a:xfrm>
            <a:off x="12775224" y="1576983"/>
            <a:ext cx="1739454" cy="1739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hape 2944">
            <a:extLst>
              <a:ext uri="{FF2B5EF4-FFF2-40B4-BE49-F238E27FC236}">
                <a16:creationId xmlns:a16="http://schemas.microsoft.com/office/drawing/2014/main" id="{D9F7D519-55D2-4842-A437-11A02E4A6ACA}"/>
              </a:ext>
            </a:extLst>
          </p:cNvPr>
          <p:cNvSpPr/>
          <p:nvPr/>
        </p:nvSpPr>
        <p:spPr>
          <a:xfrm>
            <a:off x="13158268" y="1960026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89F329-2809-5444-B132-2B8A365E9FC2}"/>
              </a:ext>
            </a:extLst>
          </p:cNvPr>
          <p:cNvSpPr/>
          <p:nvPr/>
        </p:nvSpPr>
        <p:spPr>
          <a:xfrm>
            <a:off x="12775224" y="10354823"/>
            <a:ext cx="1739454" cy="17394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hape 2633">
            <a:extLst>
              <a:ext uri="{FF2B5EF4-FFF2-40B4-BE49-F238E27FC236}">
                <a16:creationId xmlns:a16="http://schemas.microsoft.com/office/drawing/2014/main" id="{56A18841-9C7D-DB41-BAD5-ED31F222BDCF}"/>
              </a:ext>
            </a:extLst>
          </p:cNvPr>
          <p:cNvSpPr/>
          <p:nvPr/>
        </p:nvSpPr>
        <p:spPr>
          <a:xfrm>
            <a:off x="13158268" y="10816502"/>
            <a:ext cx="973374" cy="97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0A8171-06CE-D34D-A777-49CDEDB159B6}"/>
              </a:ext>
            </a:extLst>
          </p:cNvPr>
          <p:cNvSpPr/>
          <p:nvPr/>
        </p:nvSpPr>
        <p:spPr>
          <a:xfrm>
            <a:off x="12775224" y="7515373"/>
            <a:ext cx="1739454" cy="17394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2617">
            <a:extLst>
              <a:ext uri="{FF2B5EF4-FFF2-40B4-BE49-F238E27FC236}">
                <a16:creationId xmlns:a16="http://schemas.microsoft.com/office/drawing/2014/main" id="{4DF2597E-8B7B-7B4A-8327-FC66E389A99D}"/>
              </a:ext>
            </a:extLst>
          </p:cNvPr>
          <p:cNvSpPr/>
          <p:nvPr/>
        </p:nvSpPr>
        <p:spPr>
          <a:xfrm>
            <a:off x="13094588" y="7883040"/>
            <a:ext cx="1100731" cy="90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C4B8B3-B34C-DF43-B42F-B0723B20B0EC}"/>
              </a:ext>
            </a:extLst>
          </p:cNvPr>
          <p:cNvSpPr/>
          <p:nvPr/>
        </p:nvSpPr>
        <p:spPr>
          <a:xfrm>
            <a:off x="12775224" y="4536226"/>
            <a:ext cx="1739454" cy="1739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hape 2852">
            <a:extLst>
              <a:ext uri="{FF2B5EF4-FFF2-40B4-BE49-F238E27FC236}">
                <a16:creationId xmlns:a16="http://schemas.microsoft.com/office/drawing/2014/main" id="{61743B69-ACC7-FC45-BAE2-3138CB5DC986}"/>
              </a:ext>
            </a:extLst>
          </p:cNvPr>
          <p:cNvSpPr/>
          <p:nvPr/>
        </p:nvSpPr>
        <p:spPr>
          <a:xfrm>
            <a:off x="13202511" y="4922013"/>
            <a:ext cx="884887" cy="97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Montserrat" pitchFamily="2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34F6834-F12A-2244-AE09-0783AFAAB63B}"/>
              </a:ext>
            </a:extLst>
          </p:cNvPr>
          <p:cNvSpPr txBox="1">
            <a:spLocks/>
          </p:cNvSpPr>
          <p:nvPr/>
        </p:nvSpPr>
        <p:spPr>
          <a:xfrm>
            <a:off x="14756061" y="2163761"/>
            <a:ext cx="7831565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D73860-9787-0348-8D38-2763821855FB}"/>
              </a:ext>
            </a:extLst>
          </p:cNvPr>
          <p:cNvSpPr/>
          <p:nvPr/>
        </p:nvSpPr>
        <p:spPr>
          <a:xfrm>
            <a:off x="14894606" y="1517430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B1E66E1-F67E-C440-94F1-83611FDE15E9}"/>
              </a:ext>
            </a:extLst>
          </p:cNvPr>
          <p:cNvSpPr txBox="1">
            <a:spLocks/>
          </p:cNvSpPr>
          <p:nvPr/>
        </p:nvSpPr>
        <p:spPr>
          <a:xfrm>
            <a:off x="14756061" y="5084613"/>
            <a:ext cx="7831565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60F9F4-F920-FB40-B1C3-A55513A4A533}"/>
              </a:ext>
            </a:extLst>
          </p:cNvPr>
          <p:cNvSpPr/>
          <p:nvPr/>
        </p:nvSpPr>
        <p:spPr>
          <a:xfrm>
            <a:off x="14894606" y="4438282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C3BF6C56-AFD3-434B-9DD8-C3561F8DF40D}"/>
              </a:ext>
            </a:extLst>
          </p:cNvPr>
          <p:cNvSpPr txBox="1">
            <a:spLocks/>
          </p:cNvSpPr>
          <p:nvPr/>
        </p:nvSpPr>
        <p:spPr>
          <a:xfrm>
            <a:off x="14756061" y="8028317"/>
            <a:ext cx="7831565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D5124D-428F-9148-AC47-8D620E53EDAA}"/>
              </a:ext>
            </a:extLst>
          </p:cNvPr>
          <p:cNvSpPr/>
          <p:nvPr/>
        </p:nvSpPr>
        <p:spPr>
          <a:xfrm>
            <a:off x="14894606" y="7381986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22FDE010-BA87-3442-9680-06EF625AEF76}"/>
              </a:ext>
            </a:extLst>
          </p:cNvPr>
          <p:cNvSpPr txBox="1">
            <a:spLocks/>
          </p:cNvSpPr>
          <p:nvPr/>
        </p:nvSpPr>
        <p:spPr>
          <a:xfrm>
            <a:off x="14756061" y="10925323"/>
            <a:ext cx="7831565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4829A6-B7D9-F245-9B32-B80C4A9C1C63}"/>
              </a:ext>
            </a:extLst>
          </p:cNvPr>
          <p:cNvSpPr/>
          <p:nvPr/>
        </p:nvSpPr>
        <p:spPr>
          <a:xfrm>
            <a:off x="14894606" y="10278992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82E76AD-7C7D-4641-8936-08B0CFBF93C4}"/>
              </a:ext>
            </a:extLst>
          </p:cNvPr>
          <p:cNvSpPr txBox="1">
            <a:spLocks/>
          </p:cNvSpPr>
          <p:nvPr/>
        </p:nvSpPr>
        <p:spPr>
          <a:xfrm>
            <a:off x="1790024" y="6801433"/>
            <a:ext cx="9141211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 believe they need it. But they also must take into account supply costs.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87EBC2-E3C1-7C48-9444-916F0CDBCE59}"/>
              </a:ext>
            </a:extLst>
          </p:cNvPr>
          <p:cNvGrpSpPr/>
          <p:nvPr/>
        </p:nvGrpSpPr>
        <p:grpSpPr>
          <a:xfrm>
            <a:off x="1962435" y="3987022"/>
            <a:ext cx="8968801" cy="1737224"/>
            <a:chOff x="10878846" y="1464039"/>
            <a:chExt cx="8968801" cy="173722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2053A6-D427-1048-8E45-8529AA4A55AE}"/>
                </a:ext>
              </a:extLst>
            </p:cNvPr>
            <p:cNvGrpSpPr/>
            <p:nvPr/>
          </p:nvGrpSpPr>
          <p:grpSpPr>
            <a:xfrm>
              <a:off x="10878846" y="1746162"/>
              <a:ext cx="8968801" cy="1455101"/>
              <a:chOff x="16724474" y="1343770"/>
              <a:chExt cx="8968801" cy="145510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072891C-154D-D04D-B298-96859733C41C}"/>
                  </a:ext>
                </a:extLst>
              </p:cNvPr>
              <p:cNvSpPr txBox="1"/>
              <p:nvPr/>
            </p:nvSpPr>
            <p:spPr>
              <a:xfrm>
                <a:off x="16724474" y="1343770"/>
                <a:ext cx="896880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OUR COMPANY VALUES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667864-8157-D945-8587-0CFA28B7D30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4CE51C-84A3-D14E-890A-ED9A607EF61C}"/>
                </a:ext>
              </a:extLst>
            </p:cNvPr>
            <p:cNvSpPr/>
            <p:nvPr/>
          </p:nvSpPr>
          <p:spPr>
            <a:xfrm>
              <a:off x="10946582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68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OUR COMPANY VALUES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724474" y="239876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32476AD-E0E2-E44C-AA34-BCEECC01AE50}"/>
              </a:ext>
            </a:extLst>
          </p:cNvPr>
          <p:cNvSpPr/>
          <p:nvPr/>
        </p:nvSpPr>
        <p:spPr>
          <a:xfrm>
            <a:off x="1203829" y="4068666"/>
            <a:ext cx="7128933" cy="83058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D0FB98-F1BF-594D-9385-9363D25A84F5}"/>
              </a:ext>
            </a:extLst>
          </p:cNvPr>
          <p:cNvSpPr/>
          <p:nvPr/>
        </p:nvSpPr>
        <p:spPr>
          <a:xfrm>
            <a:off x="8624358" y="4068666"/>
            <a:ext cx="7128933" cy="83058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905432-D1C5-594A-A7E2-2630303F6673}"/>
              </a:ext>
            </a:extLst>
          </p:cNvPr>
          <p:cNvSpPr/>
          <p:nvPr/>
        </p:nvSpPr>
        <p:spPr>
          <a:xfrm>
            <a:off x="16044887" y="4068666"/>
            <a:ext cx="7128933" cy="83058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8E693E-58D2-3C47-BA84-748BC5E240F8}"/>
              </a:ext>
            </a:extLst>
          </p:cNvPr>
          <p:cNvGrpSpPr/>
          <p:nvPr/>
        </p:nvGrpSpPr>
        <p:grpSpPr>
          <a:xfrm>
            <a:off x="1978067" y="7074570"/>
            <a:ext cx="5580455" cy="4279164"/>
            <a:chOff x="1978067" y="5172066"/>
            <a:chExt cx="5580455" cy="4279164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A1BB3991-0B99-9848-A5AB-17E55BA7617C}"/>
                </a:ext>
              </a:extLst>
            </p:cNvPr>
            <p:cNvSpPr txBox="1">
              <a:spLocks/>
            </p:cNvSpPr>
            <p:nvPr/>
          </p:nvSpPr>
          <p:spPr>
            <a:xfrm>
              <a:off x="1978067" y="5984500"/>
              <a:ext cx="5580455" cy="34667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 demand.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92854B-B1E9-8046-AD0B-2B1F39C002CF}"/>
                </a:ext>
              </a:extLst>
            </p:cNvPr>
            <p:cNvSpPr txBox="1"/>
            <p:nvPr/>
          </p:nvSpPr>
          <p:spPr>
            <a:xfrm>
              <a:off x="1978067" y="5172066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3878CF-6B7A-B14E-BDD7-90FF73D972D7}"/>
              </a:ext>
            </a:extLst>
          </p:cNvPr>
          <p:cNvGrpSpPr/>
          <p:nvPr/>
        </p:nvGrpSpPr>
        <p:grpSpPr>
          <a:xfrm>
            <a:off x="9398596" y="7074570"/>
            <a:ext cx="5580455" cy="4279164"/>
            <a:chOff x="1978067" y="5172066"/>
            <a:chExt cx="5580455" cy="4279164"/>
          </a:xfrm>
        </p:grpSpPr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EA71DA7-A441-574D-A903-8FFF8576143A}"/>
                </a:ext>
              </a:extLst>
            </p:cNvPr>
            <p:cNvSpPr txBox="1">
              <a:spLocks/>
            </p:cNvSpPr>
            <p:nvPr/>
          </p:nvSpPr>
          <p:spPr>
            <a:xfrm>
              <a:off x="1978067" y="5984500"/>
              <a:ext cx="5580455" cy="34667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 demand.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61E3F0B-DF79-8943-93DE-627E1CDE8DAC}"/>
                </a:ext>
              </a:extLst>
            </p:cNvPr>
            <p:cNvSpPr txBox="1"/>
            <p:nvPr/>
          </p:nvSpPr>
          <p:spPr>
            <a:xfrm>
              <a:off x="1978067" y="5172066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13D3DD-AE4D-AC46-B637-0DBD39802F50}"/>
              </a:ext>
            </a:extLst>
          </p:cNvPr>
          <p:cNvGrpSpPr/>
          <p:nvPr/>
        </p:nvGrpSpPr>
        <p:grpSpPr>
          <a:xfrm>
            <a:off x="16819128" y="7074570"/>
            <a:ext cx="5580455" cy="4279164"/>
            <a:chOff x="1978067" y="5172066"/>
            <a:chExt cx="5580455" cy="4279164"/>
          </a:xfrm>
        </p:grpSpPr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908E5B2B-D65D-724F-8D95-542A29639FB9}"/>
                </a:ext>
              </a:extLst>
            </p:cNvPr>
            <p:cNvSpPr txBox="1">
              <a:spLocks/>
            </p:cNvSpPr>
            <p:nvPr/>
          </p:nvSpPr>
          <p:spPr>
            <a:xfrm>
              <a:off x="1978067" y="5984500"/>
              <a:ext cx="5580455" cy="34667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 demand.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AE24D0-95F2-7B4D-8882-8314DB57D290}"/>
                </a:ext>
              </a:extLst>
            </p:cNvPr>
            <p:cNvSpPr txBox="1"/>
            <p:nvPr/>
          </p:nvSpPr>
          <p:spPr>
            <a:xfrm>
              <a:off x="1978067" y="5172066"/>
              <a:ext cx="558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sp>
        <p:nvSpPr>
          <p:cNvPr id="78" name="Shape 2944">
            <a:extLst>
              <a:ext uri="{FF2B5EF4-FFF2-40B4-BE49-F238E27FC236}">
                <a16:creationId xmlns:a16="http://schemas.microsoft.com/office/drawing/2014/main" id="{6F020BCB-9A23-834F-AC90-46192D08BE6A}"/>
              </a:ext>
            </a:extLst>
          </p:cNvPr>
          <p:cNvSpPr/>
          <p:nvPr/>
        </p:nvSpPr>
        <p:spPr>
          <a:xfrm>
            <a:off x="4164597" y="5218423"/>
            <a:ext cx="1207394" cy="120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79" name="Shape 2617">
            <a:extLst>
              <a:ext uri="{FF2B5EF4-FFF2-40B4-BE49-F238E27FC236}">
                <a16:creationId xmlns:a16="http://schemas.microsoft.com/office/drawing/2014/main" id="{C22278F0-2EA9-5649-B0C6-1995D01ABC9A}"/>
              </a:ext>
            </a:extLst>
          </p:cNvPr>
          <p:cNvSpPr/>
          <p:nvPr/>
        </p:nvSpPr>
        <p:spPr>
          <a:xfrm>
            <a:off x="11506138" y="5263500"/>
            <a:ext cx="1365370" cy="1117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80" name="Shape 2556">
            <a:extLst>
              <a:ext uri="{FF2B5EF4-FFF2-40B4-BE49-F238E27FC236}">
                <a16:creationId xmlns:a16="http://schemas.microsoft.com/office/drawing/2014/main" id="{B43039C2-23C8-FC47-9717-E811FB76C8B2}"/>
              </a:ext>
            </a:extLst>
          </p:cNvPr>
          <p:cNvSpPr/>
          <p:nvPr/>
        </p:nvSpPr>
        <p:spPr>
          <a:xfrm>
            <a:off x="19005655" y="5218424"/>
            <a:ext cx="1207398" cy="120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3089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Walden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264D89"/>
      </a:accent1>
      <a:accent2>
        <a:srgbClr val="3E67AA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82561</TotalTime>
  <Words>4174</Words>
  <Application>Microsoft Macintosh PowerPoint</Application>
  <PresentationFormat>Custom</PresentationFormat>
  <Paragraphs>599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Lato Regular</vt:lpstr>
      <vt:lpstr>Montserrat</vt:lpstr>
      <vt:lpstr>Montserrat Light</vt:lpstr>
      <vt:lpstr>Poppins</vt:lpstr>
      <vt:lpstr>Poppins Light</vt:lpstr>
      <vt:lpstr>Poppins Medium</vt:lpstr>
      <vt:lpstr>Poppins SemiBold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15051</cp:revision>
  <dcterms:created xsi:type="dcterms:W3CDTF">2014-11-12T21:47:38Z</dcterms:created>
  <dcterms:modified xsi:type="dcterms:W3CDTF">2019-09-15T20:11:44Z</dcterms:modified>
  <cp:category/>
</cp:coreProperties>
</file>