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97" r:id="rId2"/>
    <p:sldId id="4467" r:id="rId3"/>
    <p:sldId id="4468" r:id="rId4"/>
    <p:sldId id="4472" r:id="rId5"/>
    <p:sldId id="4474" r:id="rId6"/>
    <p:sldId id="4471" r:id="rId7"/>
    <p:sldId id="4475" r:id="rId8"/>
    <p:sldId id="4476" r:id="rId9"/>
    <p:sldId id="4477" r:id="rId10"/>
    <p:sldId id="4489" r:id="rId11"/>
    <p:sldId id="4478" r:id="rId12"/>
    <p:sldId id="4479" r:id="rId13"/>
    <p:sldId id="4480" r:id="rId14"/>
    <p:sldId id="4485" r:id="rId15"/>
    <p:sldId id="4484" r:id="rId16"/>
    <p:sldId id="4486" r:id="rId17"/>
    <p:sldId id="4488" r:id="rId18"/>
    <p:sldId id="4487" r:id="rId19"/>
    <p:sldId id="4490" r:id="rId20"/>
    <p:sldId id="4494" r:id="rId21"/>
    <p:sldId id="4492" r:id="rId22"/>
    <p:sldId id="4481" r:id="rId23"/>
    <p:sldId id="4496" r:id="rId24"/>
    <p:sldId id="4498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6D3AA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84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920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97-0742-BFB4-361FEC98FC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97-0742-BFB4-361FEC98FC4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E97-0742-BFB4-361FEC98FC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Muli Light" pitchFamily="2" charset="77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97-0742-BFB4-361FEC98FC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Muli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379-964C-A54A-6DACB0B233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379-964C-A54A-6DACB0B233E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379-964C-A54A-6DACB0B233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Muli Light" pitchFamily="2" charset="77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6.3</c:v>
                </c:pt>
                <c:pt idx="2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79-964C-A54A-6DACB0B233E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Muli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DB0-4C4A-BB6B-31DF2E339C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DB0-4C4A-BB6B-31DF2E339CA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DB0-4C4A-BB6B-31DF2E339C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Muli Light" pitchFamily="2" charset="77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2.2999999999999998</c:v>
                </c:pt>
                <c:pt idx="2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B0-4C4A-BB6B-31DF2E339CA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Muli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6-944A-A8BA-78D1DD89F3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6-944A-A8BA-78D1DD89F3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F6-944A-A8BA-78D1DD89F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038608"/>
        <c:axId val="986039264"/>
      </c:barChart>
      <c:catAx>
        <c:axId val="98603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2"/>
          </a:solidFill>
          <a:latin typeface="Muli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6116" y="1433074"/>
            <a:ext cx="7748411" cy="10849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4E41C348-D943-1B4A-BC5E-8B9A3D1DB0E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50848" y="4333460"/>
            <a:ext cx="10196069" cy="76649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30734" y="4333460"/>
            <a:ext cx="10196069" cy="76649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A43205B-C0F7-8D4B-8373-3AE03B5918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26237" y="3870839"/>
            <a:ext cx="8245290" cy="5974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06123" y="3870840"/>
            <a:ext cx="8245290" cy="5974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A43205B-C0F7-8D4B-8373-3AE03B5918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813741" y="-114826"/>
            <a:ext cx="8563909" cy="13830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598F72-A423-4545-9EE7-7BFA17B1DBE7}"/>
              </a:ext>
            </a:extLst>
          </p:cNvPr>
          <p:cNvSpPr/>
          <p:nvPr userDrawn="1"/>
        </p:nvSpPr>
        <p:spPr>
          <a:xfrm>
            <a:off x="23565168" y="0"/>
            <a:ext cx="812482" cy="812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604924" y="116656"/>
            <a:ext cx="890234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tx2"/>
                </a:solidFill>
                <a:latin typeface="Roboto Slab" pitchFamily="2" charset="0"/>
                <a:ea typeface="Roboto Slab" pitchFamily="2" charset="0"/>
                <a:cs typeface="Poppins Medium" pitchFamily="2" charset="77"/>
              </a:rPr>
              <a:pPr algn="ctr"/>
              <a:t>‹Nº›</a:t>
            </a:fld>
            <a:r>
              <a:rPr lang="id-ID" sz="2400" b="0" i="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  <a:cs typeface="Poppins Medium" pitchFamily="2" charset="7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C39ED58-6B06-604E-A67E-904475465B1E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2E4266-4F7C-9840-AAD7-E994460C174F}"/>
              </a:ext>
            </a:extLst>
          </p:cNvPr>
          <p:cNvGrpSpPr/>
          <p:nvPr/>
        </p:nvGrpSpPr>
        <p:grpSpPr>
          <a:xfrm>
            <a:off x="-3776296" y="1626403"/>
            <a:ext cx="9942636" cy="10030274"/>
            <a:chOff x="11530045" y="3063429"/>
            <a:chExt cx="2059735" cy="2077892"/>
          </a:xfrm>
        </p:grpSpPr>
        <p:sp>
          <p:nvSpPr>
            <p:cNvPr id="6" name="Forma libre 9">
              <a:extLst>
                <a:ext uri="{FF2B5EF4-FFF2-40B4-BE49-F238E27FC236}">
                  <a16:creationId xmlns:a16="http://schemas.microsoft.com/office/drawing/2014/main" id="{FF4D904A-70AF-704F-8E38-EA465BFFCD32}"/>
                </a:ext>
              </a:extLst>
            </p:cNvPr>
            <p:cNvSpPr/>
            <p:nvPr/>
          </p:nvSpPr>
          <p:spPr>
            <a:xfrm>
              <a:off x="11854244" y="3396770"/>
              <a:ext cx="1422257" cy="1422257"/>
            </a:xfrm>
            <a:custGeom>
              <a:avLst/>
              <a:gdLst>
                <a:gd name="connsiteX0" fmla="*/ 1010103 w 1066800"/>
                <a:gd name="connsiteY0" fmla="*/ 533662 h 1066800"/>
                <a:gd name="connsiteX1" fmla="*/ 533662 w 1066800"/>
                <a:gd name="connsiteY1" fmla="*/ 1010103 h 1066800"/>
                <a:gd name="connsiteX2" fmla="*/ 57221 w 1066800"/>
                <a:gd name="connsiteY2" fmla="*/ 533662 h 1066800"/>
                <a:gd name="connsiteX3" fmla="*/ 533662 w 1066800"/>
                <a:gd name="connsiteY3" fmla="*/ 57222 h 1066800"/>
                <a:gd name="connsiteX4" fmla="*/ 1010103 w 1066800"/>
                <a:gd name="connsiteY4" fmla="*/ 533662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00" h="1066800">
                  <a:moveTo>
                    <a:pt x="1010103" y="533662"/>
                  </a:moveTo>
                  <a:cubicBezTo>
                    <a:pt x="1010103" y="796793"/>
                    <a:pt x="796793" y="1010103"/>
                    <a:pt x="533662" y="1010103"/>
                  </a:cubicBezTo>
                  <a:cubicBezTo>
                    <a:pt x="270531" y="1010103"/>
                    <a:pt x="57221" y="796793"/>
                    <a:pt x="57221" y="533662"/>
                  </a:cubicBezTo>
                  <a:cubicBezTo>
                    <a:pt x="57221" y="270531"/>
                    <a:pt x="270531" y="57222"/>
                    <a:pt x="533662" y="57222"/>
                  </a:cubicBezTo>
                  <a:cubicBezTo>
                    <a:pt x="796793" y="57222"/>
                    <a:pt x="1010103" y="270531"/>
                    <a:pt x="1010103" y="533662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" name="Forma libre 10">
              <a:extLst>
                <a:ext uri="{FF2B5EF4-FFF2-40B4-BE49-F238E27FC236}">
                  <a16:creationId xmlns:a16="http://schemas.microsoft.com/office/drawing/2014/main" id="{4815237E-3E91-4244-9B0A-07E428E4C486}"/>
                </a:ext>
              </a:extLst>
            </p:cNvPr>
            <p:cNvSpPr/>
            <p:nvPr/>
          </p:nvSpPr>
          <p:spPr>
            <a:xfrm>
              <a:off x="12489561" y="3253020"/>
              <a:ext cx="152385" cy="419058"/>
            </a:xfrm>
            <a:custGeom>
              <a:avLst/>
              <a:gdLst>
                <a:gd name="connsiteX0" fmla="*/ 57221 w 114300"/>
                <a:gd name="connsiteY0" fmla="*/ 259913 h 314325"/>
                <a:gd name="connsiteX1" fmla="*/ 57221 w 114300"/>
                <a:gd name="connsiteY1" fmla="*/ 57221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14325">
                  <a:moveTo>
                    <a:pt x="57221" y="259913"/>
                  </a:moveTo>
                  <a:lnTo>
                    <a:pt x="57221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" name="Forma libre 11">
              <a:extLst>
                <a:ext uri="{FF2B5EF4-FFF2-40B4-BE49-F238E27FC236}">
                  <a16:creationId xmlns:a16="http://schemas.microsoft.com/office/drawing/2014/main" id="{3DCC0606-DB4A-E244-BA54-417688173E34}"/>
                </a:ext>
              </a:extLst>
            </p:cNvPr>
            <p:cNvSpPr/>
            <p:nvPr/>
          </p:nvSpPr>
          <p:spPr>
            <a:xfrm>
              <a:off x="12394955" y="3063429"/>
              <a:ext cx="330167" cy="330167"/>
            </a:xfrm>
            <a:custGeom>
              <a:avLst/>
              <a:gdLst>
                <a:gd name="connsiteX0" fmla="*/ 199334 w 247650"/>
                <a:gd name="connsiteY0" fmla="*/ 128373 h 247650"/>
                <a:gd name="connsiteX1" fmla="*/ 128183 w 247650"/>
                <a:gd name="connsiteY1" fmla="*/ 199334 h 247650"/>
                <a:gd name="connsiteX2" fmla="*/ 57222 w 247650"/>
                <a:gd name="connsiteY2" fmla="*/ 128183 h 247650"/>
                <a:gd name="connsiteX3" fmla="*/ 128278 w 247650"/>
                <a:gd name="connsiteY3" fmla="*/ 57221 h 247650"/>
                <a:gd name="connsiteX4" fmla="*/ 199334 w 247650"/>
                <a:gd name="connsiteY4" fmla="*/ 128278 h 247650"/>
                <a:gd name="connsiteX5" fmla="*/ 199334 w 247650"/>
                <a:gd name="connsiteY5" fmla="*/ 12837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47650">
                  <a:moveTo>
                    <a:pt x="199334" y="128373"/>
                  </a:moveTo>
                  <a:cubicBezTo>
                    <a:pt x="199282" y="167617"/>
                    <a:pt x="167426" y="199387"/>
                    <a:pt x="128183" y="199334"/>
                  </a:cubicBezTo>
                  <a:cubicBezTo>
                    <a:pt x="88939" y="199282"/>
                    <a:pt x="57169" y="167426"/>
                    <a:pt x="57222" y="128183"/>
                  </a:cubicBezTo>
                  <a:cubicBezTo>
                    <a:pt x="57274" y="88976"/>
                    <a:pt x="89072" y="57221"/>
                    <a:pt x="128278" y="57221"/>
                  </a:cubicBezTo>
                  <a:cubicBezTo>
                    <a:pt x="167521" y="57221"/>
                    <a:pt x="199334" y="89034"/>
                    <a:pt x="199334" y="128278"/>
                  </a:cubicBezTo>
                  <a:cubicBezTo>
                    <a:pt x="199334" y="128310"/>
                    <a:pt x="199334" y="128341"/>
                    <a:pt x="199334" y="12837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" name="Forma libre 12">
              <a:extLst>
                <a:ext uri="{FF2B5EF4-FFF2-40B4-BE49-F238E27FC236}">
                  <a16:creationId xmlns:a16="http://schemas.microsoft.com/office/drawing/2014/main" id="{06488E4A-0C24-F243-9454-55FDCA932055}"/>
                </a:ext>
              </a:extLst>
            </p:cNvPr>
            <p:cNvSpPr/>
            <p:nvPr/>
          </p:nvSpPr>
          <p:spPr>
            <a:xfrm>
              <a:off x="11874943" y="3410992"/>
              <a:ext cx="431756" cy="431756"/>
            </a:xfrm>
            <a:custGeom>
              <a:avLst/>
              <a:gdLst>
                <a:gd name="connsiteX0" fmla="*/ 273439 w 323850"/>
                <a:gd name="connsiteY0" fmla="*/ 273344 h 323850"/>
                <a:gd name="connsiteX1" fmla="*/ 57221 w 323850"/>
                <a:gd name="connsiteY1" fmla="*/ 5722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323850">
                  <a:moveTo>
                    <a:pt x="273439" y="273344"/>
                  </a:moveTo>
                  <a:lnTo>
                    <a:pt x="57221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" name="Forma libre 13">
              <a:extLst>
                <a:ext uri="{FF2B5EF4-FFF2-40B4-BE49-F238E27FC236}">
                  <a16:creationId xmlns:a16="http://schemas.microsoft.com/office/drawing/2014/main" id="{81B88065-43C8-384C-8E90-5551B94A1A7C}"/>
                </a:ext>
              </a:extLst>
            </p:cNvPr>
            <p:cNvSpPr/>
            <p:nvPr/>
          </p:nvSpPr>
          <p:spPr>
            <a:xfrm>
              <a:off x="11709542" y="3253138"/>
              <a:ext cx="330167" cy="330167"/>
            </a:xfrm>
            <a:custGeom>
              <a:avLst/>
              <a:gdLst>
                <a:gd name="connsiteX0" fmla="*/ 178522 w 247650"/>
                <a:gd name="connsiteY0" fmla="*/ 77994 h 247650"/>
                <a:gd name="connsiteX1" fmla="*/ 178523 w 247650"/>
                <a:gd name="connsiteY1" fmla="*/ 178483 h 247650"/>
                <a:gd name="connsiteX2" fmla="*/ 78034 w 247650"/>
                <a:gd name="connsiteY2" fmla="*/ 178483 h 247650"/>
                <a:gd name="connsiteX3" fmla="*/ 78033 w 247650"/>
                <a:gd name="connsiteY3" fmla="*/ 77994 h 247650"/>
                <a:gd name="connsiteX4" fmla="*/ 178522 w 247650"/>
                <a:gd name="connsiteY4" fmla="*/ 7799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78522" y="77994"/>
                  </a:moveTo>
                  <a:cubicBezTo>
                    <a:pt x="206272" y="105743"/>
                    <a:pt x="206272" y="150733"/>
                    <a:pt x="178523" y="178483"/>
                  </a:cubicBezTo>
                  <a:cubicBezTo>
                    <a:pt x="150773" y="206232"/>
                    <a:pt x="105783" y="206232"/>
                    <a:pt x="78034" y="178483"/>
                  </a:cubicBezTo>
                  <a:cubicBezTo>
                    <a:pt x="50284" y="150734"/>
                    <a:pt x="50284" y="105743"/>
                    <a:pt x="78033" y="77994"/>
                  </a:cubicBezTo>
                  <a:cubicBezTo>
                    <a:pt x="105804" y="50297"/>
                    <a:pt x="150751" y="50297"/>
                    <a:pt x="178522" y="77994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14">
              <a:extLst>
                <a:ext uri="{FF2B5EF4-FFF2-40B4-BE49-F238E27FC236}">
                  <a16:creationId xmlns:a16="http://schemas.microsoft.com/office/drawing/2014/main" id="{48411C69-EBCC-7045-87D9-EF0D6C9E42B2}"/>
                </a:ext>
              </a:extLst>
            </p:cNvPr>
            <p:cNvSpPr/>
            <p:nvPr/>
          </p:nvSpPr>
          <p:spPr>
            <a:xfrm>
              <a:off x="11719637" y="4030437"/>
              <a:ext cx="431756" cy="152385"/>
            </a:xfrm>
            <a:custGeom>
              <a:avLst/>
              <a:gdLst>
                <a:gd name="connsiteX0" fmla="*/ 275820 w 323850"/>
                <a:gd name="connsiteY0" fmla="*/ 58364 h 114300"/>
                <a:gd name="connsiteX1" fmla="*/ 57221 w 323850"/>
                <a:gd name="connsiteY1" fmla="*/ 5722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14300">
                  <a:moveTo>
                    <a:pt x="275820" y="58364"/>
                  </a:moveTo>
                  <a:lnTo>
                    <a:pt x="57221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15">
              <a:extLst>
                <a:ext uri="{FF2B5EF4-FFF2-40B4-BE49-F238E27FC236}">
                  <a16:creationId xmlns:a16="http://schemas.microsoft.com/office/drawing/2014/main" id="{5C330A36-F385-B545-AA75-863A828DB218}"/>
                </a:ext>
              </a:extLst>
            </p:cNvPr>
            <p:cNvSpPr/>
            <p:nvPr/>
          </p:nvSpPr>
          <p:spPr>
            <a:xfrm>
              <a:off x="11530045" y="3937225"/>
              <a:ext cx="330167" cy="330167"/>
            </a:xfrm>
            <a:custGeom>
              <a:avLst/>
              <a:gdLst>
                <a:gd name="connsiteX0" fmla="*/ 128660 w 247650"/>
                <a:gd name="connsiteY0" fmla="*/ 57223 h 247650"/>
                <a:gd name="connsiteX1" fmla="*/ 199334 w 247650"/>
                <a:gd name="connsiteY1" fmla="*/ 128661 h 247650"/>
                <a:gd name="connsiteX2" fmla="*/ 127896 w 247650"/>
                <a:gd name="connsiteY2" fmla="*/ 199334 h 247650"/>
                <a:gd name="connsiteX3" fmla="*/ 57222 w 247650"/>
                <a:gd name="connsiteY3" fmla="*/ 127899 h 247650"/>
                <a:gd name="connsiteX4" fmla="*/ 128468 w 247650"/>
                <a:gd name="connsiteY4" fmla="*/ 57222 h 247650"/>
                <a:gd name="connsiteX5" fmla="*/ 128660 w 247650"/>
                <a:gd name="connsiteY5" fmla="*/ 5722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47650">
                  <a:moveTo>
                    <a:pt x="128660" y="57223"/>
                  </a:moveTo>
                  <a:cubicBezTo>
                    <a:pt x="167903" y="57434"/>
                    <a:pt x="199545" y="89418"/>
                    <a:pt x="199334" y="128661"/>
                  </a:cubicBezTo>
                  <a:cubicBezTo>
                    <a:pt x="199123" y="167903"/>
                    <a:pt x="167139" y="199545"/>
                    <a:pt x="127896" y="199334"/>
                  </a:cubicBezTo>
                  <a:cubicBezTo>
                    <a:pt x="88654" y="199123"/>
                    <a:pt x="57013" y="167141"/>
                    <a:pt x="57222" y="127899"/>
                  </a:cubicBezTo>
                  <a:cubicBezTo>
                    <a:pt x="57379" y="88708"/>
                    <a:pt x="89277" y="57065"/>
                    <a:pt x="128468" y="57222"/>
                  </a:cubicBezTo>
                  <a:cubicBezTo>
                    <a:pt x="128532" y="57222"/>
                    <a:pt x="128596" y="57223"/>
                    <a:pt x="128660" y="5722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16">
              <a:extLst>
                <a:ext uri="{FF2B5EF4-FFF2-40B4-BE49-F238E27FC236}">
                  <a16:creationId xmlns:a16="http://schemas.microsoft.com/office/drawing/2014/main" id="{1B4229CB-5A03-8342-A633-27A87C4E9C82}"/>
                </a:ext>
              </a:extLst>
            </p:cNvPr>
            <p:cNvSpPr/>
            <p:nvPr/>
          </p:nvSpPr>
          <p:spPr>
            <a:xfrm>
              <a:off x="12968049" y="4030437"/>
              <a:ext cx="431756" cy="152385"/>
            </a:xfrm>
            <a:custGeom>
              <a:avLst/>
              <a:gdLst>
                <a:gd name="connsiteX0" fmla="*/ 57221 w 323850"/>
                <a:gd name="connsiteY0" fmla="*/ 58364 h 114300"/>
                <a:gd name="connsiteX1" fmla="*/ 275725 w 323850"/>
                <a:gd name="connsiteY1" fmla="*/ 5722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14300">
                  <a:moveTo>
                    <a:pt x="57221" y="58364"/>
                  </a:moveTo>
                  <a:lnTo>
                    <a:pt x="275725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17">
              <a:extLst>
                <a:ext uri="{FF2B5EF4-FFF2-40B4-BE49-F238E27FC236}">
                  <a16:creationId xmlns:a16="http://schemas.microsoft.com/office/drawing/2014/main" id="{4C943171-2960-7946-9381-775A46D2679A}"/>
                </a:ext>
              </a:extLst>
            </p:cNvPr>
            <p:cNvSpPr/>
            <p:nvPr/>
          </p:nvSpPr>
          <p:spPr>
            <a:xfrm>
              <a:off x="13259613" y="3937225"/>
              <a:ext cx="330167" cy="330167"/>
            </a:xfrm>
            <a:custGeom>
              <a:avLst/>
              <a:gdLst>
                <a:gd name="connsiteX0" fmla="*/ 127801 w 247650"/>
                <a:gd name="connsiteY0" fmla="*/ 57223 h 247650"/>
                <a:gd name="connsiteX1" fmla="*/ 57223 w 247650"/>
                <a:gd name="connsiteY1" fmla="*/ 128755 h 247650"/>
                <a:gd name="connsiteX2" fmla="*/ 128755 w 247650"/>
                <a:gd name="connsiteY2" fmla="*/ 199333 h 247650"/>
                <a:gd name="connsiteX3" fmla="*/ 199334 w 247650"/>
                <a:gd name="connsiteY3" fmla="*/ 127899 h 247650"/>
                <a:gd name="connsiteX4" fmla="*/ 127898 w 247650"/>
                <a:gd name="connsiteY4" fmla="*/ 57222 h 247650"/>
                <a:gd name="connsiteX5" fmla="*/ 127801 w 247650"/>
                <a:gd name="connsiteY5" fmla="*/ 5722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47650">
                  <a:moveTo>
                    <a:pt x="127801" y="57223"/>
                  </a:moveTo>
                  <a:cubicBezTo>
                    <a:pt x="88558" y="57487"/>
                    <a:pt x="56960" y="89513"/>
                    <a:pt x="57223" y="128755"/>
                  </a:cubicBezTo>
                  <a:cubicBezTo>
                    <a:pt x="57486" y="167998"/>
                    <a:pt x="89513" y="199596"/>
                    <a:pt x="128755" y="199333"/>
                  </a:cubicBezTo>
                  <a:cubicBezTo>
                    <a:pt x="167960" y="199069"/>
                    <a:pt x="199543" y="167103"/>
                    <a:pt x="199334" y="127899"/>
                  </a:cubicBezTo>
                  <a:cubicBezTo>
                    <a:pt x="199124" y="88656"/>
                    <a:pt x="167141" y="57013"/>
                    <a:pt x="127898" y="57222"/>
                  </a:cubicBezTo>
                  <a:cubicBezTo>
                    <a:pt x="127866" y="57223"/>
                    <a:pt x="127833" y="57223"/>
                    <a:pt x="127801" y="5722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18">
              <a:extLst>
                <a:ext uri="{FF2B5EF4-FFF2-40B4-BE49-F238E27FC236}">
                  <a16:creationId xmlns:a16="http://schemas.microsoft.com/office/drawing/2014/main" id="{66C54706-D466-DF40-A588-E7322B36BEC8}"/>
                </a:ext>
              </a:extLst>
            </p:cNvPr>
            <p:cNvSpPr/>
            <p:nvPr/>
          </p:nvSpPr>
          <p:spPr>
            <a:xfrm>
              <a:off x="12845887" y="3396770"/>
              <a:ext cx="431756" cy="431756"/>
            </a:xfrm>
            <a:custGeom>
              <a:avLst/>
              <a:gdLst>
                <a:gd name="connsiteX0" fmla="*/ 57221 w 323850"/>
                <a:gd name="connsiteY0" fmla="*/ 271534 h 323850"/>
                <a:gd name="connsiteX1" fmla="*/ 271439 w 323850"/>
                <a:gd name="connsiteY1" fmla="*/ 5722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323850">
                  <a:moveTo>
                    <a:pt x="57221" y="271534"/>
                  </a:moveTo>
                  <a:lnTo>
                    <a:pt x="271439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19">
              <a:extLst>
                <a:ext uri="{FF2B5EF4-FFF2-40B4-BE49-F238E27FC236}">
                  <a16:creationId xmlns:a16="http://schemas.microsoft.com/office/drawing/2014/main" id="{9BDEF45D-064A-5C4B-ABF4-02EF2C024649}"/>
                </a:ext>
              </a:extLst>
            </p:cNvPr>
            <p:cNvSpPr/>
            <p:nvPr/>
          </p:nvSpPr>
          <p:spPr>
            <a:xfrm>
              <a:off x="13097576" y="3229909"/>
              <a:ext cx="330167" cy="330167"/>
            </a:xfrm>
            <a:custGeom>
              <a:avLst/>
              <a:gdLst>
                <a:gd name="connsiteX0" fmla="*/ 199525 w 247650"/>
                <a:gd name="connsiteY0" fmla="*/ 128373 h 247650"/>
                <a:gd name="connsiteX1" fmla="*/ 128374 w 247650"/>
                <a:gd name="connsiteY1" fmla="*/ 199525 h 247650"/>
                <a:gd name="connsiteX2" fmla="*/ 57222 w 247650"/>
                <a:gd name="connsiteY2" fmla="*/ 128373 h 247650"/>
                <a:gd name="connsiteX3" fmla="*/ 128374 w 247650"/>
                <a:gd name="connsiteY3" fmla="*/ 57221 h 247650"/>
                <a:gd name="connsiteX4" fmla="*/ 199525 w 247650"/>
                <a:gd name="connsiteY4" fmla="*/ 12837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99525" y="128373"/>
                  </a:moveTo>
                  <a:cubicBezTo>
                    <a:pt x="199525" y="167669"/>
                    <a:pt x="167669" y="199525"/>
                    <a:pt x="128374" y="199525"/>
                  </a:cubicBezTo>
                  <a:cubicBezTo>
                    <a:pt x="89078" y="199525"/>
                    <a:pt x="57222" y="167669"/>
                    <a:pt x="57222" y="128373"/>
                  </a:cubicBezTo>
                  <a:cubicBezTo>
                    <a:pt x="57222" y="89077"/>
                    <a:pt x="89078" y="57221"/>
                    <a:pt x="128374" y="57221"/>
                  </a:cubicBezTo>
                  <a:cubicBezTo>
                    <a:pt x="167669" y="57221"/>
                    <a:pt x="199525" y="89077"/>
                    <a:pt x="199525" y="12837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20">
              <a:extLst>
                <a:ext uri="{FF2B5EF4-FFF2-40B4-BE49-F238E27FC236}">
                  <a16:creationId xmlns:a16="http://schemas.microsoft.com/office/drawing/2014/main" id="{B897A306-2427-7C4F-ACCB-80781F200668}"/>
                </a:ext>
              </a:extLst>
            </p:cNvPr>
            <p:cNvSpPr/>
            <p:nvPr/>
          </p:nvSpPr>
          <p:spPr>
            <a:xfrm>
              <a:off x="12489561" y="4541305"/>
              <a:ext cx="152385" cy="419058"/>
            </a:xfrm>
            <a:custGeom>
              <a:avLst/>
              <a:gdLst>
                <a:gd name="connsiteX0" fmla="*/ 57221 w 114300"/>
                <a:gd name="connsiteY0" fmla="*/ 57222 h 314325"/>
                <a:gd name="connsiteX1" fmla="*/ 57221 w 114300"/>
                <a:gd name="connsiteY1" fmla="*/ 259437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14325">
                  <a:moveTo>
                    <a:pt x="57221" y="57222"/>
                  </a:moveTo>
                  <a:lnTo>
                    <a:pt x="57221" y="259437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21">
              <a:extLst>
                <a:ext uri="{FF2B5EF4-FFF2-40B4-BE49-F238E27FC236}">
                  <a16:creationId xmlns:a16="http://schemas.microsoft.com/office/drawing/2014/main" id="{340C8A5C-3242-1A4A-A7A0-91FE006C9E89}"/>
                </a:ext>
              </a:extLst>
            </p:cNvPr>
            <p:cNvSpPr/>
            <p:nvPr/>
          </p:nvSpPr>
          <p:spPr>
            <a:xfrm>
              <a:off x="12394955" y="4811154"/>
              <a:ext cx="330167" cy="330167"/>
            </a:xfrm>
            <a:custGeom>
              <a:avLst/>
              <a:gdLst>
                <a:gd name="connsiteX0" fmla="*/ 199334 w 247650"/>
                <a:gd name="connsiteY0" fmla="*/ 128183 h 247650"/>
                <a:gd name="connsiteX1" fmla="*/ 128183 w 247650"/>
                <a:gd name="connsiteY1" fmla="*/ 57222 h 247650"/>
                <a:gd name="connsiteX2" fmla="*/ 57222 w 247650"/>
                <a:gd name="connsiteY2" fmla="*/ 128373 h 247650"/>
                <a:gd name="connsiteX3" fmla="*/ 128278 w 247650"/>
                <a:gd name="connsiteY3" fmla="*/ 199334 h 247650"/>
                <a:gd name="connsiteX4" fmla="*/ 199334 w 247650"/>
                <a:gd name="connsiteY4" fmla="*/ 128278 h 247650"/>
                <a:gd name="connsiteX5" fmla="*/ 199334 w 247650"/>
                <a:gd name="connsiteY5" fmla="*/ 12818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47650">
                  <a:moveTo>
                    <a:pt x="199334" y="128183"/>
                  </a:moveTo>
                  <a:cubicBezTo>
                    <a:pt x="199282" y="88939"/>
                    <a:pt x="167426" y="57169"/>
                    <a:pt x="128183" y="57222"/>
                  </a:cubicBezTo>
                  <a:cubicBezTo>
                    <a:pt x="88939" y="57274"/>
                    <a:pt x="57169" y="89130"/>
                    <a:pt x="57222" y="128373"/>
                  </a:cubicBezTo>
                  <a:cubicBezTo>
                    <a:pt x="57274" y="167579"/>
                    <a:pt x="89072" y="199334"/>
                    <a:pt x="128278" y="199334"/>
                  </a:cubicBezTo>
                  <a:cubicBezTo>
                    <a:pt x="167521" y="199334"/>
                    <a:pt x="199334" y="167521"/>
                    <a:pt x="199334" y="128278"/>
                  </a:cubicBezTo>
                  <a:cubicBezTo>
                    <a:pt x="199334" y="128246"/>
                    <a:pt x="199334" y="128214"/>
                    <a:pt x="199334" y="12818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22">
              <a:extLst>
                <a:ext uri="{FF2B5EF4-FFF2-40B4-BE49-F238E27FC236}">
                  <a16:creationId xmlns:a16="http://schemas.microsoft.com/office/drawing/2014/main" id="{BDE254C2-C5AF-B140-B1B8-37BDBF0AF895}"/>
                </a:ext>
              </a:extLst>
            </p:cNvPr>
            <p:cNvSpPr/>
            <p:nvPr/>
          </p:nvSpPr>
          <p:spPr>
            <a:xfrm>
              <a:off x="11849038" y="4365428"/>
              <a:ext cx="457154" cy="457154"/>
            </a:xfrm>
            <a:custGeom>
              <a:avLst/>
              <a:gdLst>
                <a:gd name="connsiteX0" fmla="*/ 292870 w 342900"/>
                <a:gd name="connsiteY0" fmla="*/ 57221 h 342900"/>
                <a:gd name="connsiteX1" fmla="*/ 57221 w 342900"/>
                <a:gd name="connsiteY1" fmla="*/ 29287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342900">
                  <a:moveTo>
                    <a:pt x="292870" y="57221"/>
                  </a:moveTo>
                  <a:lnTo>
                    <a:pt x="57221" y="292870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3">
              <a:extLst>
                <a:ext uri="{FF2B5EF4-FFF2-40B4-BE49-F238E27FC236}">
                  <a16:creationId xmlns:a16="http://schemas.microsoft.com/office/drawing/2014/main" id="{D0762369-D474-AD49-A6F2-F0D0C3E8E1EF}"/>
                </a:ext>
              </a:extLst>
            </p:cNvPr>
            <p:cNvSpPr/>
            <p:nvPr/>
          </p:nvSpPr>
          <p:spPr>
            <a:xfrm>
              <a:off x="11682748" y="4647402"/>
              <a:ext cx="330167" cy="330167"/>
            </a:xfrm>
            <a:custGeom>
              <a:avLst/>
              <a:gdLst>
                <a:gd name="connsiteX0" fmla="*/ 178522 w 247650"/>
                <a:gd name="connsiteY0" fmla="*/ 178523 h 247650"/>
                <a:gd name="connsiteX1" fmla="*/ 178523 w 247650"/>
                <a:gd name="connsiteY1" fmla="*/ 78034 h 247650"/>
                <a:gd name="connsiteX2" fmla="*/ 78034 w 247650"/>
                <a:gd name="connsiteY2" fmla="*/ 78033 h 247650"/>
                <a:gd name="connsiteX3" fmla="*/ 78033 w 247650"/>
                <a:gd name="connsiteY3" fmla="*/ 178522 h 247650"/>
                <a:gd name="connsiteX4" fmla="*/ 178522 w 247650"/>
                <a:gd name="connsiteY4" fmla="*/ 17852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78522" y="178523"/>
                  </a:moveTo>
                  <a:cubicBezTo>
                    <a:pt x="206272" y="150773"/>
                    <a:pt x="206272" y="105783"/>
                    <a:pt x="178523" y="78034"/>
                  </a:cubicBezTo>
                  <a:cubicBezTo>
                    <a:pt x="150773" y="50284"/>
                    <a:pt x="105783" y="50284"/>
                    <a:pt x="78034" y="78033"/>
                  </a:cubicBezTo>
                  <a:cubicBezTo>
                    <a:pt x="50284" y="105782"/>
                    <a:pt x="50284" y="150773"/>
                    <a:pt x="78033" y="178522"/>
                  </a:cubicBezTo>
                  <a:cubicBezTo>
                    <a:pt x="105826" y="206167"/>
                    <a:pt x="150729" y="206167"/>
                    <a:pt x="178522" y="178522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24">
              <a:extLst>
                <a:ext uri="{FF2B5EF4-FFF2-40B4-BE49-F238E27FC236}">
                  <a16:creationId xmlns:a16="http://schemas.microsoft.com/office/drawing/2014/main" id="{A3149FF5-B67F-9244-A0EA-6C2DD6BE2F51}"/>
                </a:ext>
              </a:extLst>
            </p:cNvPr>
            <p:cNvSpPr/>
            <p:nvPr/>
          </p:nvSpPr>
          <p:spPr>
            <a:xfrm>
              <a:off x="12845887" y="4380921"/>
              <a:ext cx="457154" cy="457154"/>
            </a:xfrm>
            <a:custGeom>
              <a:avLst/>
              <a:gdLst>
                <a:gd name="connsiteX0" fmla="*/ 57221 w 342900"/>
                <a:gd name="connsiteY0" fmla="*/ 57221 h 342900"/>
                <a:gd name="connsiteX1" fmla="*/ 293537 w 342900"/>
                <a:gd name="connsiteY1" fmla="*/ 29372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342900">
                  <a:moveTo>
                    <a:pt x="57221" y="57221"/>
                  </a:moveTo>
                  <a:lnTo>
                    <a:pt x="293537" y="293727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25">
              <a:extLst>
                <a:ext uri="{FF2B5EF4-FFF2-40B4-BE49-F238E27FC236}">
                  <a16:creationId xmlns:a16="http://schemas.microsoft.com/office/drawing/2014/main" id="{6854B634-96FC-9742-BC60-185D41C733AE}"/>
                </a:ext>
              </a:extLst>
            </p:cNvPr>
            <p:cNvSpPr/>
            <p:nvPr/>
          </p:nvSpPr>
          <p:spPr>
            <a:xfrm>
              <a:off x="13131544" y="4667340"/>
              <a:ext cx="330167" cy="330167"/>
            </a:xfrm>
            <a:custGeom>
              <a:avLst/>
              <a:gdLst>
                <a:gd name="connsiteX0" fmla="*/ 78034 w 247650"/>
                <a:gd name="connsiteY0" fmla="*/ 178523 h 247650"/>
                <a:gd name="connsiteX1" fmla="*/ 78033 w 247650"/>
                <a:gd name="connsiteY1" fmla="*/ 78034 h 247650"/>
                <a:gd name="connsiteX2" fmla="*/ 178522 w 247650"/>
                <a:gd name="connsiteY2" fmla="*/ 78033 h 247650"/>
                <a:gd name="connsiteX3" fmla="*/ 178523 w 247650"/>
                <a:gd name="connsiteY3" fmla="*/ 178522 h 247650"/>
                <a:gd name="connsiteX4" fmla="*/ 78034 w 247650"/>
                <a:gd name="connsiteY4" fmla="*/ 17852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78034" y="178523"/>
                  </a:moveTo>
                  <a:cubicBezTo>
                    <a:pt x="50284" y="150773"/>
                    <a:pt x="50284" y="105783"/>
                    <a:pt x="78033" y="78034"/>
                  </a:cubicBezTo>
                  <a:cubicBezTo>
                    <a:pt x="105783" y="50284"/>
                    <a:pt x="150773" y="50284"/>
                    <a:pt x="178522" y="78033"/>
                  </a:cubicBezTo>
                  <a:cubicBezTo>
                    <a:pt x="206272" y="105782"/>
                    <a:pt x="206272" y="150773"/>
                    <a:pt x="178523" y="178522"/>
                  </a:cubicBezTo>
                  <a:cubicBezTo>
                    <a:pt x="150773" y="206271"/>
                    <a:pt x="105783" y="206271"/>
                    <a:pt x="78034" y="178522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26">
              <a:extLst>
                <a:ext uri="{FF2B5EF4-FFF2-40B4-BE49-F238E27FC236}">
                  <a16:creationId xmlns:a16="http://schemas.microsoft.com/office/drawing/2014/main" id="{0A83401C-D7FD-0746-A16F-B126C9D3372D}"/>
                </a:ext>
              </a:extLst>
            </p:cNvPr>
            <p:cNvSpPr/>
            <p:nvPr/>
          </p:nvSpPr>
          <p:spPr>
            <a:xfrm>
              <a:off x="12311398" y="3686427"/>
              <a:ext cx="330167" cy="330167"/>
            </a:xfrm>
            <a:custGeom>
              <a:avLst/>
              <a:gdLst>
                <a:gd name="connsiteX0" fmla="*/ 190953 w 247650"/>
                <a:gd name="connsiteY0" fmla="*/ 124087 h 247650"/>
                <a:gd name="connsiteX1" fmla="*/ 124087 w 247650"/>
                <a:gd name="connsiteY1" fmla="*/ 190953 h 247650"/>
                <a:gd name="connsiteX2" fmla="*/ 57221 w 247650"/>
                <a:gd name="connsiteY2" fmla="*/ 124087 h 247650"/>
                <a:gd name="connsiteX3" fmla="*/ 124087 w 247650"/>
                <a:gd name="connsiteY3" fmla="*/ 57222 h 247650"/>
                <a:gd name="connsiteX4" fmla="*/ 190953 w 247650"/>
                <a:gd name="connsiteY4" fmla="*/ 12408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90953" y="124087"/>
                  </a:moveTo>
                  <a:cubicBezTo>
                    <a:pt x="190953" y="161016"/>
                    <a:pt x="161016" y="190953"/>
                    <a:pt x="124087" y="190953"/>
                  </a:cubicBezTo>
                  <a:cubicBezTo>
                    <a:pt x="87158" y="190953"/>
                    <a:pt x="57221" y="161016"/>
                    <a:pt x="57221" y="124087"/>
                  </a:cubicBezTo>
                  <a:cubicBezTo>
                    <a:pt x="57221" y="87158"/>
                    <a:pt x="87158" y="57222"/>
                    <a:pt x="124087" y="57222"/>
                  </a:cubicBezTo>
                  <a:cubicBezTo>
                    <a:pt x="161015" y="57222"/>
                    <a:pt x="190953" y="87158"/>
                    <a:pt x="190953" y="124087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27">
              <a:extLst>
                <a:ext uri="{FF2B5EF4-FFF2-40B4-BE49-F238E27FC236}">
                  <a16:creationId xmlns:a16="http://schemas.microsoft.com/office/drawing/2014/main" id="{8E4079A2-B2D8-6C4C-9B88-52CFBE7C2090}"/>
                </a:ext>
              </a:extLst>
            </p:cNvPr>
            <p:cNvSpPr/>
            <p:nvPr/>
          </p:nvSpPr>
          <p:spPr>
            <a:xfrm>
              <a:off x="12515213" y="4195392"/>
              <a:ext cx="330167" cy="330167"/>
            </a:xfrm>
            <a:custGeom>
              <a:avLst/>
              <a:gdLst>
                <a:gd name="connsiteX0" fmla="*/ 190571 w 247650"/>
                <a:gd name="connsiteY0" fmla="*/ 123896 h 247650"/>
                <a:gd name="connsiteX1" fmla="*/ 123896 w 247650"/>
                <a:gd name="connsiteY1" fmla="*/ 190571 h 247650"/>
                <a:gd name="connsiteX2" fmla="*/ 57221 w 247650"/>
                <a:gd name="connsiteY2" fmla="*/ 123896 h 247650"/>
                <a:gd name="connsiteX3" fmla="*/ 123896 w 247650"/>
                <a:gd name="connsiteY3" fmla="*/ 57221 h 247650"/>
                <a:gd name="connsiteX4" fmla="*/ 190571 w 247650"/>
                <a:gd name="connsiteY4" fmla="*/ 12389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90571" y="123896"/>
                  </a:moveTo>
                  <a:cubicBezTo>
                    <a:pt x="190571" y="160720"/>
                    <a:pt x="160720" y="190571"/>
                    <a:pt x="123896" y="190571"/>
                  </a:cubicBezTo>
                  <a:cubicBezTo>
                    <a:pt x="87073" y="190571"/>
                    <a:pt x="57221" y="160720"/>
                    <a:pt x="57221" y="123896"/>
                  </a:cubicBezTo>
                  <a:cubicBezTo>
                    <a:pt x="57221" y="87073"/>
                    <a:pt x="87073" y="57221"/>
                    <a:pt x="123896" y="57221"/>
                  </a:cubicBezTo>
                  <a:cubicBezTo>
                    <a:pt x="160720" y="57221"/>
                    <a:pt x="190571" y="87073"/>
                    <a:pt x="190571" y="123896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28">
              <a:extLst>
                <a:ext uri="{FF2B5EF4-FFF2-40B4-BE49-F238E27FC236}">
                  <a16:creationId xmlns:a16="http://schemas.microsoft.com/office/drawing/2014/main" id="{1E7C1E44-820F-4D44-9641-C974ECF8961A}"/>
                </a:ext>
              </a:extLst>
            </p:cNvPr>
            <p:cNvSpPr/>
            <p:nvPr/>
          </p:nvSpPr>
          <p:spPr>
            <a:xfrm>
              <a:off x="12165235" y="4061675"/>
              <a:ext cx="292071" cy="292071"/>
            </a:xfrm>
            <a:custGeom>
              <a:avLst/>
              <a:gdLst>
                <a:gd name="connsiteX0" fmla="*/ 162187 w 219075"/>
                <a:gd name="connsiteY0" fmla="*/ 109704 h 219075"/>
                <a:gd name="connsiteX1" fmla="*/ 109704 w 219075"/>
                <a:gd name="connsiteY1" fmla="*/ 162187 h 219075"/>
                <a:gd name="connsiteX2" fmla="*/ 57221 w 219075"/>
                <a:gd name="connsiteY2" fmla="*/ 109704 h 219075"/>
                <a:gd name="connsiteX3" fmla="*/ 109704 w 219075"/>
                <a:gd name="connsiteY3" fmla="*/ 57221 h 219075"/>
                <a:gd name="connsiteX4" fmla="*/ 162187 w 219075"/>
                <a:gd name="connsiteY4" fmla="*/ 10970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62187" y="109704"/>
                  </a:moveTo>
                  <a:cubicBezTo>
                    <a:pt x="162187" y="138690"/>
                    <a:pt x="138690" y="162187"/>
                    <a:pt x="109704" y="162187"/>
                  </a:cubicBezTo>
                  <a:cubicBezTo>
                    <a:pt x="80719" y="162187"/>
                    <a:pt x="57221" y="138690"/>
                    <a:pt x="57221" y="109704"/>
                  </a:cubicBezTo>
                  <a:cubicBezTo>
                    <a:pt x="57221" y="80719"/>
                    <a:pt x="80719" y="57221"/>
                    <a:pt x="109704" y="57221"/>
                  </a:cubicBezTo>
                  <a:cubicBezTo>
                    <a:pt x="138690" y="57221"/>
                    <a:pt x="162187" y="80719"/>
                    <a:pt x="162187" y="109704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29">
              <a:extLst>
                <a:ext uri="{FF2B5EF4-FFF2-40B4-BE49-F238E27FC236}">
                  <a16:creationId xmlns:a16="http://schemas.microsoft.com/office/drawing/2014/main" id="{A9B9DE19-F805-A24C-8507-135BDDF16D56}"/>
                </a:ext>
              </a:extLst>
            </p:cNvPr>
            <p:cNvSpPr/>
            <p:nvPr/>
          </p:nvSpPr>
          <p:spPr>
            <a:xfrm>
              <a:off x="12692994" y="3858242"/>
              <a:ext cx="292071" cy="292071"/>
            </a:xfrm>
            <a:custGeom>
              <a:avLst/>
              <a:gdLst>
                <a:gd name="connsiteX0" fmla="*/ 162187 w 219075"/>
                <a:gd name="connsiteY0" fmla="*/ 109704 h 219075"/>
                <a:gd name="connsiteX1" fmla="*/ 109704 w 219075"/>
                <a:gd name="connsiteY1" fmla="*/ 162187 h 219075"/>
                <a:gd name="connsiteX2" fmla="*/ 57221 w 219075"/>
                <a:gd name="connsiteY2" fmla="*/ 109704 h 219075"/>
                <a:gd name="connsiteX3" fmla="*/ 109704 w 219075"/>
                <a:gd name="connsiteY3" fmla="*/ 57221 h 219075"/>
                <a:gd name="connsiteX4" fmla="*/ 162187 w 219075"/>
                <a:gd name="connsiteY4" fmla="*/ 10970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62187" y="109704"/>
                  </a:moveTo>
                  <a:cubicBezTo>
                    <a:pt x="162187" y="138690"/>
                    <a:pt x="138690" y="162187"/>
                    <a:pt x="109704" y="162187"/>
                  </a:cubicBezTo>
                  <a:cubicBezTo>
                    <a:pt x="80719" y="162187"/>
                    <a:pt x="57221" y="138690"/>
                    <a:pt x="57221" y="109704"/>
                  </a:cubicBezTo>
                  <a:cubicBezTo>
                    <a:pt x="57221" y="80719"/>
                    <a:pt x="80719" y="57221"/>
                    <a:pt x="109704" y="57221"/>
                  </a:cubicBezTo>
                  <a:cubicBezTo>
                    <a:pt x="138690" y="57221"/>
                    <a:pt x="162187" y="80719"/>
                    <a:pt x="162187" y="109704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52DA6E-A11E-0F4E-A706-EEA60B524840}"/>
              </a:ext>
            </a:extLst>
          </p:cNvPr>
          <p:cNvGrpSpPr/>
          <p:nvPr/>
        </p:nvGrpSpPr>
        <p:grpSpPr>
          <a:xfrm>
            <a:off x="8992751" y="4023107"/>
            <a:ext cx="13250145" cy="5666627"/>
            <a:chOff x="5522188" y="4985943"/>
            <a:chExt cx="13250145" cy="5666627"/>
          </a:xfrm>
        </p:grpSpPr>
        <p:sp>
          <p:nvSpPr>
            <p:cNvPr id="30" name="Rectángulo 88">
              <a:extLst>
                <a:ext uri="{FF2B5EF4-FFF2-40B4-BE49-F238E27FC236}">
                  <a16:creationId xmlns:a16="http://schemas.microsoft.com/office/drawing/2014/main" id="{28EDC4D1-673A-A444-9A9D-8D84670C4AF5}"/>
                </a:ext>
              </a:extLst>
            </p:cNvPr>
            <p:cNvSpPr/>
            <p:nvPr/>
          </p:nvSpPr>
          <p:spPr>
            <a:xfrm>
              <a:off x="5522188" y="4985943"/>
              <a:ext cx="12210394" cy="317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0000" dirty="0">
                  <a:solidFill>
                    <a:schemeClr val="accent4"/>
                  </a:solidFill>
                  <a:latin typeface="Poppins" pitchFamily="2" charset="77"/>
                  <a:cs typeface="Poppins" pitchFamily="2" charset="77"/>
                </a:rPr>
                <a:t>COVID-19</a:t>
              </a:r>
            </a:p>
          </p:txBody>
        </p:sp>
        <p:sp>
          <p:nvSpPr>
            <p:cNvPr id="31" name="Rectángulo 89">
              <a:extLst>
                <a:ext uri="{FF2B5EF4-FFF2-40B4-BE49-F238E27FC236}">
                  <a16:creationId xmlns:a16="http://schemas.microsoft.com/office/drawing/2014/main" id="{74FC3514-C3D1-0B4F-9B5C-8FE6F5B08FA5}"/>
                </a:ext>
              </a:extLst>
            </p:cNvPr>
            <p:cNvSpPr/>
            <p:nvPr/>
          </p:nvSpPr>
          <p:spPr>
            <a:xfrm>
              <a:off x="5548311" y="7454823"/>
              <a:ext cx="11774377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500" b="1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DO’S &amp; DON’TS</a:t>
              </a:r>
            </a:p>
          </p:txBody>
        </p:sp>
        <p:sp>
          <p:nvSpPr>
            <p:cNvPr id="32" name="Rectángulo 90">
              <a:extLst>
                <a:ext uri="{FF2B5EF4-FFF2-40B4-BE49-F238E27FC236}">
                  <a16:creationId xmlns:a16="http://schemas.microsoft.com/office/drawing/2014/main" id="{152D689F-FB39-3942-B706-3F14AE7D43A3}"/>
                </a:ext>
              </a:extLst>
            </p:cNvPr>
            <p:cNvSpPr/>
            <p:nvPr/>
          </p:nvSpPr>
          <p:spPr>
            <a:xfrm>
              <a:off x="5605316" y="9575352"/>
              <a:ext cx="1316701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a cough, fever, and in more severe cases, difficulty breathing.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75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DE04A3-9ECD-8E4B-BAA9-CC56B145F48A}"/>
              </a:ext>
            </a:extLst>
          </p:cNvPr>
          <p:cNvSpPr/>
          <p:nvPr/>
        </p:nvSpPr>
        <p:spPr>
          <a:xfrm>
            <a:off x="0" y="0"/>
            <a:ext cx="23554944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rma libre 31">
            <a:extLst>
              <a:ext uri="{FF2B5EF4-FFF2-40B4-BE49-F238E27FC236}">
                <a16:creationId xmlns:a16="http://schemas.microsoft.com/office/drawing/2014/main" id="{DAAE3790-01B2-0847-8E46-4C265A8EFC84}"/>
              </a:ext>
            </a:extLst>
          </p:cNvPr>
          <p:cNvSpPr/>
          <p:nvPr/>
        </p:nvSpPr>
        <p:spPr>
          <a:xfrm>
            <a:off x="0" y="0"/>
            <a:ext cx="9835408" cy="1371599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Rectángulo 88">
            <a:extLst>
              <a:ext uri="{FF2B5EF4-FFF2-40B4-BE49-F238E27FC236}">
                <a16:creationId xmlns:a16="http://schemas.microsoft.com/office/drawing/2014/main" id="{A0DB912B-B3B5-9F45-8085-BCDE38C3AFD7}"/>
              </a:ext>
            </a:extLst>
          </p:cNvPr>
          <p:cNvSpPr/>
          <p:nvPr/>
        </p:nvSpPr>
        <p:spPr>
          <a:xfrm>
            <a:off x="2956235" y="4551692"/>
            <a:ext cx="3831498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000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583C8B-68F3-1642-B6EF-980957A0C70E}"/>
              </a:ext>
            </a:extLst>
          </p:cNvPr>
          <p:cNvGrpSpPr/>
          <p:nvPr/>
        </p:nvGrpSpPr>
        <p:grpSpPr>
          <a:xfrm>
            <a:off x="13563888" y="3793633"/>
            <a:ext cx="7085282" cy="6128731"/>
            <a:chOff x="13603645" y="5090300"/>
            <a:chExt cx="7085282" cy="6128731"/>
          </a:xfrm>
        </p:grpSpPr>
        <p:sp>
          <p:nvSpPr>
            <p:cNvPr id="11" name="Rectángulo 89">
              <a:extLst>
                <a:ext uri="{FF2B5EF4-FFF2-40B4-BE49-F238E27FC236}">
                  <a16:creationId xmlns:a16="http://schemas.microsoft.com/office/drawing/2014/main" id="{5472F5B3-3D77-104C-83D1-A65D4A7868BF}"/>
                </a:ext>
              </a:extLst>
            </p:cNvPr>
            <p:cNvSpPr/>
            <p:nvPr/>
          </p:nvSpPr>
          <p:spPr>
            <a:xfrm>
              <a:off x="13603645" y="5090300"/>
              <a:ext cx="7005768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1500" b="1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SECTION BREAK</a:t>
              </a:r>
            </a:p>
          </p:txBody>
        </p:sp>
        <p:sp>
          <p:nvSpPr>
            <p:cNvPr id="12" name="Rectángulo 90">
              <a:extLst>
                <a:ext uri="{FF2B5EF4-FFF2-40B4-BE49-F238E27FC236}">
                  <a16:creationId xmlns:a16="http://schemas.microsoft.com/office/drawing/2014/main" id="{77888C48-61DC-744C-9BDD-1907FB5296D0}"/>
                </a:ext>
              </a:extLst>
            </p:cNvPr>
            <p:cNvSpPr/>
            <p:nvPr/>
          </p:nvSpPr>
          <p:spPr>
            <a:xfrm>
              <a:off x="13683159" y="9095373"/>
              <a:ext cx="700576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25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China Report Map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2E094E-9AC9-A140-964D-93D506671F87}"/>
              </a:ext>
            </a:extLst>
          </p:cNvPr>
          <p:cNvGrpSpPr/>
          <p:nvPr/>
        </p:nvGrpSpPr>
        <p:grpSpPr>
          <a:xfrm>
            <a:off x="2201333" y="4845818"/>
            <a:ext cx="9137304" cy="6874940"/>
            <a:chOff x="1548190" y="5205047"/>
            <a:chExt cx="9137304" cy="6874940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A7AEC530-EEA7-884E-8C1B-0E8C214A44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48190" y="5205047"/>
              <a:ext cx="9137304" cy="6571433"/>
              <a:chOff x="-9" y="5"/>
              <a:chExt cx="5769" cy="4314"/>
            </a:xfrm>
            <a:solidFill>
              <a:srgbClr val="F2F2F2"/>
            </a:solidFill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E341E91C-0887-6149-900E-793551E2A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" y="4064"/>
                <a:ext cx="312" cy="255"/>
              </a:xfrm>
              <a:custGeom>
                <a:avLst/>
                <a:gdLst>
                  <a:gd name="T0" fmla="*/ 553 w 673"/>
                  <a:gd name="T1" fmla="*/ 13 h 550"/>
                  <a:gd name="T2" fmla="*/ 520 w 673"/>
                  <a:gd name="T3" fmla="*/ 52 h 550"/>
                  <a:gd name="T4" fmla="*/ 454 w 673"/>
                  <a:gd name="T5" fmla="*/ 35 h 550"/>
                  <a:gd name="T6" fmla="*/ 411 w 673"/>
                  <a:gd name="T7" fmla="*/ 61 h 550"/>
                  <a:gd name="T8" fmla="*/ 358 w 673"/>
                  <a:gd name="T9" fmla="*/ 78 h 550"/>
                  <a:gd name="T10" fmla="*/ 319 w 673"/>
                  <a:gd name="T11" fmla="*/ 70 h 550"/>
                  <a:gd name="T12" fmla="*/ 284 w 673"/>
                  <a:gd name="T13" fmla="*/ 48 h 550"/>
                  <a:gd name="T14" fmla="*/ 260 w 673"/>
                  <a:gd name="T15" fmla="*/ 89 h 550"/>
                  <a:gd name="T16" fmla="*/ 232 w 673"/>
                  <a:gd name="T17" fmla="*/ 111 h 550"/>
                  <a:gd name="T18" fmla="*/ 160 w 673"/>
                  <a:gd name="T19" fmla="*/ 102 h 550"/>
                  <a:gd name="T20" fmla="*/ 175 w 673"/>
                  <a:gd name="T21" fmla="*/ 148 h 550"/>
                  <a:gd name="T22" fmla="*/ 120 w 673"/>
                  <a:gd name="T23" fmla="*/ 185 h 550"/>
                  <a:gd name="T24" fmla="*/ 53 w 673"/>
                  <a:gd name="T25" fmla="*/ 246 h 550"/>
                  <a:gd name="T26" fmla="*/ 20 w 673"/>
                  <a:gd name="T27" fmla="*/ 280 h 550"/>
                  <a:gd name="T28" fmla="*/ 33 w 673"/>
                  <a:gd name="T29" fmla="*/ 317 h 550"/>
                  <a:gd name="T30" fmla="*/ 33 w 673"/>
                  <a:gd name="T31" fmla="*/ 387 h 550"/>
                  <a:gd name="T32" fmla="*/ 55 w 673"/>
                  <a:gd name="T33" fmla="*/ 437 h 550"/>
                  <a:gd name="T34" fmla="*/ 81 w 673"/>
                  <a:gd name="T35" fmla="*/ 476 h 550"/>
                  <a:gd name="T36" fmla="*/ 138 w 673"/>
                  <a:gd name="T37" fmla="*/ 498 h 550"/>
                  <a:gd name="T38" fmla="*/ 219 w 673"/>
                  <a:gd name="T39" fmla="*/ 500 h 550"/>
                  <a:gd name="T40" fmla="*/ 341 w 673"/>
                  <a:gd name="T41" fmla="*/ 534 h 550"/>
                  <a:gd name="T42" fmla="*/ 374 w 673"/>
                  <a:gd name="T43" fmla="*/ 476 h 550"/>
                  <a:gd name="T44" fmla="*/ 459 w 673"/>
                  <a:gd name="T45" fmla="*/ 426 h 550"/>
                  <a:gd name="T46" fmla="*/ 507 w 673"/>
                  <a:gd name="T47" fmla="*/ 395 h 550"/>
                  <a:gd name="T48" fmla="*/ 568 w 673"/>
                  <a:gd name="T49" fmla="*/ 356 h 550"/>
                  <a:gd name="T50" fmla="*/ 551 w 673"/>
                  <a:gd name="T51" fmla="*/ 306 h 550"/>
                  <a:gd name="T52" fmla="*/ 592 w 673"/>
                  <a:gd name="T53" fmla="*/ 272 h 550"/>
                  <a:gd name="T54" fmla="*/ 572 w 673"/>
                  <a:gd name="T55" fmla="*/ 228 h 550"/>
                  <a:gd name="T56" fmla="*/ 633 w 673"/>
                  <a:gd name="T57" fmla="*/ 156 h 550"/>
                  <a:gd name="T58" fmla="*/ 671 w 673"/>
                  <a:gd name="T59" fmla="*/ 124 h 550"/>
                  <a:gd name="T60" fmla="*/ 649 w 673"/>
                  <a:gd name="T61" fmla="*/ 43 h 550"/>
                  <a:gd name="T62" fmla="*/ 590 w 673"/>
                  <a:gd name="T63" fmla="*/ 31 h 550"/>
                  <a:gd name="T64" fmla="*/ 553 w 673"/>
                  <a:gd name="T65" fmla="*/ 13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3" h="550">
                    <a:moveTo>
                      <a:pt x="553" y="13"/>
                    </a:moveTo>
                    <a:cubicBezTo>
                      <a:pt x="553" y="13"/>
                      <a:pt x="540" y="59"/>
                      <a:pt x="520" y="52"/>
                    </a:cubicBezTo>
                    <a:cubicBezTo>
                      <a:pt x="500" y="44"/>
                      <a:pt x="476" y="33"/>
                      <a:pt x="454" y="35"/>
                    </a:cubicBezTo>
                    <a:cubicBezTo>
                      <a:pt x="433" y="37"/>
                      <a:pt x="426" y="46"/>
                      <a:pt x="411" y="61"/>
                    </a:cubicBezTo>
                    <a:cubicBezTo>
                      <a:pt x="395" y="76"/>
                      <a:pt x="378" y="85"/>
                      <a:pt x="358" y="78"/>
                    </a:cubicBezTo>
                    <a:cubicBezTo>
                      <a:pt x="339" y="70"/>
                      <a:pt x="330" y="85"/>
                      <a:pt x="319" y="70"/>
                    </a:cubicBezTo>
                    <a:cubicBezTo>
                      <a:pt x="308" y="55"/>
                      <a:pt x="297" y="35"/>
                      <a:pt x="284" y="48"/>
                    </a:cubicBezTo>
                    <a:cubicBezTo>
                      <a:pt x="271" y="61"/>
                      <a:pt x="258" y="68"/>
                      <a:pt x="260" y="89"/>
                    </a:cubicBezTo>
                    <a:cubicBezTo>
                      <a:pt x="262" y="109"/>
                      <a:pt x="245" y="119"/>
                      <a:pt x="232" y="111"/>
                    </a:cubicBezTo>
                    <a:cubicBezTo>
                      <a:pt x="219" y="104"/>
                      <a:pt x="162" y="83"/>
                      <a:pt x="160" y="102"/>
                    </a:cubicBezTo>
                    <a:cubicBezTo>
                      <a:pt x="157" y="120"/>
                      <a:pt x="194" y="135"/>
                      <a:pt x="175" y="148"/>
                    </a:cubicBezTo>
                    <a:cubicBezTo>
                      <a:pt x="155" y="161"/>
                      <a:pt x="140" y="178"/>
                      <a:pt x="120" y="185"/>
                    </a:cubicBezTo>
                    <a:cubicBezTo>
                      <a:pt x="101" y="193"/>
                      <a:pt x="72" y="230"/>
                      <a:pt x="53" y="246"/>
                    </a:cubicBezTo>
                    <a:cubicBezTo>
                      <a:pt x="33" y="263"/>
                      <a:pt x="0" y="261"/>
                      <a:pt x="20" y="280"/>
                    </a:cubicBezTo>
                    <a:cubicBezTo>
                      <a:pt x="39" y="298"/>
                      <a:pt x="44" y="296"/>
                      <a:pt x="33" y="317"/>
                    </a:cubicBezTo>
                    <a:cubicBezTo>
                      <a:pt x="22" y="337"/>
                      <a:pt x="35" y="371"/>
                      <a:pt x="33" y="387"/>
                    </a:cubicBezTo>
                    <a:cubicBezTo>
                      <a:pt x="31" y="404"/>
                      <a:pt x="48" y="413"/>
                      <a:pt x="55" y="437"/>
                    </a:cubicBezTo>
                    <a:cubicBezTo>
                      <a:pt x="61" y="461"/>
                      <a:pt x="50" y="459"/>
                      <a:pt x="81" y="476"/>
                    </a:cubicBezTo>
                    <a:cubicBezTo>
                      <a:pt x="112" y="493"/>
                      <a:pt x="103" y="484"/>
                      <a:pt x="138" y="498"/>
                    </a:cubicBezTo>
                    <a:cubicBezTo>
                      <a:pt x="173" y="513"/>
                      <a:pt x="197" y="487"/>
                      <a:pt x="219" y="500"/>
                    </a:cubicBezTo>
                    <a:cubicBezTo>
                      <a:pt x="240" y="513"/>
                      <a:pt x="332" y="550"/>
                      <a:pt x="341" y="534"/>
                    </a:cubicBezTo>
                    <a:cubicBezTo>
                      <a:pt x="350" y="517"/>
                      <a:pt x="341" y="476"/>
                      <a:pt x="374" y="476"/>
                    </a:cubicBezTo>
                    <a:cubicBezTo>
                      <a:pt x="406" y="476"/>
                      <a:pt x="452" y="441"/>
                      <a:pt x="459" y="426"/>
                    </a:cubicBezTo>
                    <a:cubicBezTo>
                      <a:pt x="465" y="411"/>
                      <a:pt x="489" y="395"/>
                      <a:pt x="507" y="395"/>
                    </a:cubicBezTo>
                    <a:cubicBezTo>
                      <a:pt x="524" y="395"/>
                      <a:pt x="588" y="371"/>
                      <a:pt x="568" y="356"/>
                    </a:cubicBezTo>
                    <a:cubicBezTo>
                      <a:pt x="548" y="341"/>
                      <a:pt x="531" y="309"/>
                      <a:pt x="551" y="306"/>
                    </a:cubicBezTo>
                    <a:cubicBezTo>
                      <a:pt x="570" y="302"/>
                      <a:pt x="609" y="283"/>
                      <a:pt x="592" y="272"/>
                    </a:cubicBezTo>
                    <a:cubicBezTo>
                      <a:pt x="575" y="261"/>
                      <a:pt x="531" y="267"/>
                      <a:pt x="572" y="228"/>
                    </a:cubicBezTo>
                    <a:cubicBezTo>
                      <a:pt x="614" y="189"/>
                      <a:pt x="609" y="159"/>
                      <a:pt x="633" y="156"/>
                    </a:cubicBezTo>
                    <a:cubicBezTo>
                      <a:pt x="658" y="152"/>
                      <a:pt x="673" y="156"/>
                      <a:pt x="671" y="124"/>
                    </a:cubicBezTo>
                    <a:cubicBezTo>
                      <a:pt x="668" y="93"/>
                      <a:pt x="668" y="52"/>
                      <a:pt x="649" y="43"/>
                    </a:cubicBezTo>
                    <a:cubicBezTo>
                      <a:pt x="629" y="33"/>
                      <a:pt x="599" y="41"/>
                      <a:pt x="590" y="31"/>
                    </a:cubicBezTo>
                    <a:cubicBezTo>
                      <a:pt x="581" y="22"/>
                      <a:pt x="555" y="0"/>
                      <a:pt x="553" y="1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0FAC93AE-282A-5B46-92BF-9809CE1B3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" y="633"/>
                <a:ext cx="2307" cy="1593"/>
              </a:xfrm>
              <a:custGeom>
                <a:avLst/>
                <a:gdLst>
                  <a:gd name="T0" fmla="*/ 4317 w 4981"/>
                  <a:gd name="T1" fmla="*/ 2284 h 3440"/>
                  <a:gd name="T2" fmla="*/ 4622 w 4981"/>
                  <a:gd name="T3" fmla="*/ 2061 h 3440"/>
                  <a:gd name="T4" fmla="*/ 4946 w 4981"/>
                  <a:gd name="T5" fmla="*/ 1850 h 3440"/>
                  <a:gd name="T6" fmla="*/ 4930 w 4981"/>
                  <a:gd name="T7" fmla="*/ 1693 h 3440"/>
                  <a:gd name="T8" fmla="*/ 4812 w 4981"/>
                  <a:gd name="T9" fmla="*/ 1470 h 3440"/>
                  <a:gd name="T10" fmla="*/ 4636 w 4981"/>
                  <a:gd name="T11" fmla="*/ 1342 h 3440"/>
                  <a:gd name="T12" fmla="*/ 4488 w 4981"/>
                  <a:gd name="T13" fmla="*/ 1228 h 3440"/>
                  <a:gd name="T14" fmla="*/ 4082 w 4981"/>
                  <a:gd name="T15" fmla="*/ 1137 h 3440"/>
                  <a:gd name="T16" fmla="*/ 3931 w 4981"/>
                  <a:gd name="T17" fmla="*/ 906 h 3440"/>
                  <a:gd name="T18" fmla="*/ 3984 w 4981"/>
                  <a:gd name="T19" fmla="*/ 684 h 3440"/>
                  <a:gd name="T20" fmla="*/ 3787 w 4981"/>
                  <a:gd name="T21" fmla="*/ 408 h 3440"/>
                  <a:gd name="T22" fmla="*/ 3607 w 4981"/>
                  <a:gd name="T23" fmla="*/ 314 h 3440"/>
                  <a:gd name="T24" fmla="*/ 3476 w 4981"/>
                  <a:gd name="T25" fmla="*/ 141 h 3440"/>
                  <a:gd name="T26" fmla="*/ 3472 w 4981"/>
                  <a:gd name="T27" fmla="*/ 7 h 3440"/>
                  <a:gd name="T28" fmla="*/ 3233 w 4981"/>
                  <a:gd name="T29" fmla="*/ 27 h 3440"/>
                  <a:gd name="T30" fmla="*/ 3096 w 4981"/>
                  <a:gd name="T31" fmla="*/ 155 h 3440"/>
                  <a:gd name="T32" fmla="*/ 2965 w 4981"/>
                  <a:gd name="T33" fmla="*/ 333 h 3440"/>
                  <a:gd name="T34" fmla="*/ 2876 w 4981"/>
                  <a:gd name="T35" fmla="*/ 497 h 3440"/>
                  <a:gd name="T36" fmla="*/ 2726 w 4981"/>
                  <a:gd name="T37" fmla="*/ 478 h 3440"/>
                  <a:gd name="T38" fmla="*/ 2359 w 4981"/>
                  <a:gd name="T39" fmla="*/ 536 h 3440"/>
                  <a:gd name="T40" fmla="*/ 2224 w 4981"/>
                  <a:gd name="T41" fmla="*/ 781 h 3440"/>
                  <a:gd name="T42" fmla="*/ 2175 w 4981"/>
                  <a:gd name="T43" fmla="*/ 850 h 3440"/>
                  <a:gd name="T44" fmla="*/ 2008 w 4981"/>
                  <a:gd name="T45" fmla="*/ 809 h 3440"/>
                  <a:gd name="T46" fmla="*/ 1710 w 4981"/>
                  <a:gd name="T47" fmla="*/ 836 h 3440"/>
                  <a:gd name="T48" fmla="*/ 1759 w 4981"/>
                  <a:gd name="T49" fmla="*/ 1017 h 3440"/>
                  <a:gd name="T50" fmla="*/ 1775 w 4981"/>
                  <a:gd name="T51" fmla="*/ 1290 h 3440"/>
                  <a:gd name="T52" fmla="*/ 1674 w 4981"/>
                  <a:gd name="T53" fmla="*/ 1378 h 3440"/>
                  <a:gd name="T54" fmla="*/ 1559 w 4981"/>
                  <a:gd name="T55" fmla="*/ 1562 h 3440"/>
                  <a:gd name="T56" fmla="*/ 1287 w 4981"/>
                  <a:gd name="T57" fmla="*/ 1623 h 3440"/>
                  <a:gd name="T58" fmla="*/ 1051 w 4981"/>
                  <a:gd name="T59" fmla="*/ 1715 h 3440"/>
                  <a:gd name="T60" fmla="*/ 760 w 4981"/>
                  <a:gd name="T61" fmla="*/ 1768 h 3440"/>
                  <a:gd name="T62" fmla="*/ 563 w 4981"/>
                  <a:gd name="T63" fmla="*/ 1787 h 3440"/>
                  <a:gd name="T64" fmla="*/ 370 w 4981"/>
                  <a:gd name="T65" fmla="*/ 1723 h 3440"/>
                  <a:gd name="T66" fmla="*/ 180 w 4981"/>
                  <a:gd name="T67" fmla="*/ 1768 h 3440"/>
                  <a:gd name="T68" fmla="*/ 42 w 4981"/>
                  <a:gd name="T69" fmla="*/ 1934 h 3440"/>
                  <a:gd name="T70" fmla="*/ 23 w 4981"/>
                  <a:gd name="T71" fmla="*/ 2093 h 3440"/>
                  <a:gd name="T72" fmla="*/ 232 w 4981"/>
                  <a:gd name="T73" fmla="*/ 2199 h 3440"/>
                  <a:gd name="T74" fmla="*/ 190 w 4981"/>
                  <a:gd name="T75" fmla="*/ 2415 h 3440"/>
                  <a:gd name="T76" fmla="*/ 105 w 4981"/>
                  <a:gd name="T77" fmla="*/ 2454 h 3440"/>
                  <a:gd name="T78" fmla="*/ 53 w 4981"/>
                  <a:gd name="T79" fmla="*/ 2535 h 3440"/>
                  <a:gd name="T80" fmla="*/ 219 w 4981"/>
                  <a:gd name="T81" fmla="*/ 2595 h 3440"/>
                  <a:gd name="T82" fmla="*/ 307 w 4981"/>
                  <a:gd name="T83" fmla="*/ 2806 h 3440"/>
                  <a:gd name="T84" fmla="*/ 442 w 4981"/>
                  <a:gd name="T85" fmla="*/ 2962 h 3440"/>
                  <a:gd name="T86" fmla="*/ 717 w 4981"/>
                  <a:gd name="T87" fmla="*/ 3144 h 3440"/>
                  <a:gd name="T88" fmla="*/ 861 w 4981"/>
                  <a:gd name="T89" fmla="*/ 3385 h 3440"/>
                  <a:gd name="T90" fmla="*/ 1054 w 4981"/>
                  <a:gd name="T91" fmla="*/ 3422 h 3440"/>
                  <a:gd name="T92" fmla="*/ 1241 w 4981"/>
                  <a:gd name="T93" fmla="*/ 3196 h 3440"/>
                  <a:gd name="T94" fmla="*/ 1547 w 4981"/>
                  <a:gd name="T95" fmla="*/ 3325 h 3440"/>
                  <a:gd name="T96" fmla="*/ 1779 w 4981"/>
                  <a:gd name="T97" fmla="*/ 3247 h 3440"/>
                  <a:gd name="T98" fmla="*/ 2063 w 4981"/>
                  <a:gd name="T99" fmla="*/ 3348 h 3440"/>
                  <a:gd name="T100" fmla="*/ 2355 w 4981"/>
                  <a:gd name="T101" fmla="*/ 3325 h 3440"/>
                  <a:gd name="T102" fmla="*/ 2823 w 4981"/>
                  <a:gd name="T103" fmla="*/ 3221 h 3440"/>
                  <a:gd name="T104" fmla="*/ 3303 w 4981"/>
                  <a:gd name="T105" fmla="*/ 3314 h 3440"/>
                  <a:gd name="T106" fmla="*/ 3657 w 4981"/>
                  <a:gd name="T107" fmla="*/ 3310 h 3440"/>
                  <a:gd name="T108" fmla="*/ 3683 w 4981"/>
                  <a:gd name="T109" fmla="*/ 3162 h 3440"/>
                  <a:gd name="T110" fmla="*/ 3640 w 4981"/>
                  <a:gd name="T111" fmla="*/ 2988 h 3440"/>
                  <a:gd name="T112" fmla="*/ 3701 w 4981"/>
                  <a:gd name="T113" fmla="*/ 2721 h 3440"/>
                  <a:gd name="T114" fmla="*/ 4129 w 4981"/>
                  <a:gd name="T115" fmla="*/ 2651 h 3440"/>
                  <a:gd name="T116" fmla="*/ 4380 w 4981"/>
                  <a:gd name="T117" fmla="*/ 263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81" h="3440">
                    <a:moveTo>
                      <a:pt x="4343" y="2565"/>
                    </a:moveTo>
                    <a:cubicBezTo>
                      <a:pt x="4365" y="2536"/>
                      <a:pt x="4347" y="2491"/>
                      <a:pt x="4343" y="2454"/>
                    </a:cubicBezTo>
                    <a:cubicBezTo>
                      <a:pt x="4339" y="2417"/>
                      <a:pt x="4317" y="2350"/>
                      <a:pt x="4317" y="2284"/>
                    </a:cubicBezTo>
                    <a:cubicBezTo>
                      <a:pt x="4317" y="2217"/>
                      <a:pt x="4391" y="2195"/>
                      <a:pt x="4430" y="2191"/>
                    </a:cubicBezTo>
                    <a:cubicBezTo>
                      <a:pt x="4470" y="2187"/>
                      <a:pt x="4500" y="2180"/>
                      <a:pt x="4513" y="2143"/>
                    </a:cubicBezTo>
                    <a:cubicBezTo>
                      <a:pt x="4526" y="2106"/>
                      <a:pt x="4592" y="2095"/>
                      <a:pt x="4622" y="2061"/>
                    </a:cubicBezTo>
                    <a:cubicBezTo>
                      <a:pt x="4653" y="2028"/>
                      <a:pt x="4701" y="2035"/>
                      <a:pt x="4745" y="2006"/>
                    </a:cubicBezTo>
                    <a:cubicBezTo>
                      <a:pt x="4788" y="1976"/>
                      <a:pt x="4841" y="1987"/>
                      <a:pt x="4911" y="1965"/>
                    </a:cubicBezTo>
                    <a:cubicBezTo>
                      <a:pt x="4981" y="1943"/>
                      <a:pt x="4933" y="1895"/>
                      <a:pt x="4946" y="1850"/>
                    </a:cubicBezTo>
                    <a:cubicBezTo>
                      <a:pt x="4951" y="1831"/>
                      <a:pt x="4965" y="1812"/>
                      <a:pt x="4978" y="1797"/>
                    </a:cubicBezTo>
                    <a:cubicBezTo>
                      <a:pt x="4972" y="1792"/>
                      <a:pt x="4980" y="1784"/>
                      <a:pt x="4976" y="1765"/>
                    </a:cubicBezTo>
                    <a:cubicBezTo>
                      <a:pt x="4970" y="1734"/>
                      <a:pt x="4947" y="1718"/>
                      <a:pt x="4930" y="1693"/>
                    </a:cubicBezTo>
                    <a:cubicBezTo>
                      <a:pt x="4914" y="1668"/>
                      <a:pt x="4891" y="1681"/>
                      <a:pt x="4885" y="1631"/>
                    </a:cubicBezTo>
                    <a:cubicBezTo>
                      <a:pt x="4878" y="1581"/>
                      <a:pt x="4852" y="1551"/>
                      <a:pt x="4845" y="1523"/>
                    </a:cubicBezTo>
                    <a:cubicBezTo>
                      <a:pt x="4839" y="1495"/>
                      <a:pt x="4852" y="1495"/>
                      <a:pt x="4812" y="1470"/>
                    </a:cubicBezTo>
                    <a:cubicBezTo>
                      <a:pt x="4773" y="1445"/>
                      <a:pt x="4803" y="1442"/>
                      <a:pt x="4796" y="1409"/>
                    </a:cubicBezTo>
                    <a:cubicBezTo>
                      <a:pt x="4790" y="1376"/>
                      <a:pt x="4757" y="1387"/>
                      <a:pt x="4721" y="1384"/>
                    </a:cubicBezTo>
                    <a:cubicBezTo>
                      <a:pt x="4685" y="1381"/>
                      <a:pt x="4675" y="1362"/>
                      <a:pt x="4636" y="1342"/>
                    </a:cubicBezTo>
                    <a:cubicBezTo>
                      <a:pt x="4596" y="1323"/>
                      <a:pt x="4629" y="1328"/>
                      <a:pt x="4596" y="1301"/>
                    </a:cubicBezTo>
                    <a:cubicBezTo>
                      <a:pt x="4563" y="1273"/>
                      <a:pt x="4560" y="1278"/>
                      <a:pt x="4524" y="1276"/>
                    </a:cubicBezTo>
                    <a:cubicBezTo>
                      <a:pt x="4488" y="1273"/>
                      <a:pt x="4495" y="1251"/>
                      <a:pt x="4488" y="1228"/>
                    </a:cubicBezTo>
                    <a:cubicBezTo>
                      <a:pt x="4482" y="1206"/>
                      <a:pt x="4452" y="1206"/>
                      <a:pt x="4416" y="1184"/>
                    </a:cubicBezTo>
                    <a:cubicBezTo>
                      <a:pt x="4380" y="1162"/>
                      <a:pt x="4252" y="1167"/>
                      <a:pt x="4210" y="1164"/>
                    </a:cubicBezTo>
                    <a:cubicBezTo>
                      <a:pt x="4167" y="1162"/>
                      <a:pt x="4147" y="1145"/>
                      <a:pt x="4082" y="1137"/>
                    </a:cubicBezTo>
                    <a:cubicBezTo>
                      <a:pt x="4016" y="1128"/>
                      <a:pt x="4056" y="1120"/>
                      <a:pt x="3957" y="1095"/>
                    </a:cubicBezTo>
                    <a:cubicBezTo>
                      <a:pt x="3859" y="1070"/>
                      <a:pt x="3885" y="1031"/>
                      <a:pt x="3879" y="1003"/>
                    </a:cubicBezTo>
                    <a:cubicBezTo>
                      <a:pt x="3872" y="975"/>
                      <a:pt x="3889" y="936"/>
                      <a:pt x="3931" y="906"/>
                    </a:cubicBezTo>
                    <a:cubicBezTo>
                      <a:pt x="3974" y="875"/>
                      <a:pt x="3974" y="850"/>
                      <a:pt x="3948" y="814"/>
                    </a:cubicBezTo>
                    <a:cubicBezTo>
                      <a:pt x="3921" y="778"/>
                      <a:pt x="3948" y="781"/>
                      <a:pt x="3977" y="753"/>
                    </a:cubicBezTo>
                    <a:cubicBezTo>
                      <a:pt x="4007" y="725"/>
                      <a:pt x="3990" y="714"/>
                      <a:pt x="3984" y="684"/>
                    </a:cubicBezTo>
                    <a:cubicBezTo>
                      <a:pt x="3977" y="653"/>
                      <a:pt x="3964" y="625"/>
                      <a:pt x="3928" y="595"/>
                    </a:cubicBezTo>
                    <a:cubicBezTo>
                      <a:pt x="3892" y="564"/>
                      <a:pt x="3885" y="481"/>
                      <a:pt x="3875" y="444"/>
                    </a:cubicBezTo>
                    <a:cubicBezTo>
                      <a:pt x="3866" y="408"/>
                      <a:pt x="3830" y="408"/>
                      <a:pt x="3787" y="408"/>
                    </a:cubicBezTo>
                    <a:cubicBezTo>
                      <a:pt x="3744" y="408"/>
                      <a:pt x="3751" y="369"/>
                      <a:pt x="3731" y="347"/>
                    </a:cubicBezTo>
                    <a:cubicBezTo>
                      <a:pt x="3712" y="325"/>
                      <a:pt x="3689" y="344"/>
                      <a:pt x="3653" y="364"/>
                    </a:cubicBezTo>
                    <a:cubicBezTo>
                      <a:pt x="3617" y="383"/>
                      <a:pt x="3626" y="358"/>
                      <a:pt x="3607" y="314"/>
                    </a:cubicBezTo>
                    <a:cubicBezTo>
                      <a:pt x="3587" y="269"/>
                      <a:pt x="3577" y="283"/>
                      <a:pt x="3564" y="239"/>
                    </a:cubicBezTo>
                    <a:cubicBezTo>
                      <a:pt x="3551" y="194"/>
                      <a:pt x="3499" y="203"/>
                      <a:pt x="3469" y="189"/>
                    </a:cubicBezTo>
                    <a:cubicBezTo>
                      <a:pt x="3440" y="175"/>
                      <a:pt x="3450" y="175"/>
                      <a:pt x="3476" y="141"/>
                    </a:cubicBezTo>
                    <a:cubicBezTo>
                      <a:pt x="3502" y="108"/>
                      <a:pt x="3450" y="108"/>
                      <a:pt x="3430" y="91"/>
                    </a:cubicBezTo>
                    <a:cubicBezTo>
                      <a:pt x="3410" y="75"/>
                      <a:pt x="3417" y="72"/>
                      <a:pt x="3453" y="50"/>
                    </a:cubicBezTo>
                    <a:cubicBezTo>
                      <a:pt x="3467" y="41"/>
                      <a:pt x="3471" y="24"/>
                      <a:pt x="3472" y="7"/>
                    </a:cubicBezTo>
                    <a:cubicBezTo>
                      <a:pt x="3467" y="9"/>
                      <a:pt x="3462" y="9"/>
                      <a:pt x="3436" y="11"/>
                    </a:cubicBezTo>
                    <a:cubicBezTo>
                      <a:pt x="3391" y="14"/>
                      <a:pt x="3351" y="25"/>
                      <a:pt x="3341" y="14"/>
                    </a:cubicBezTo>
                    <a:cubicBezTo>
                      <a:pt x="3332" y="2"/>
                      <a:pt x="3233" y="0"/>
                      <a:pt x="3233" y="27"/>
                    </a:cubicBezTo>
                    <a:cubicBezTo>
                      <a:pt x="3233" y="55"/>
                      <a:pt x="3256" y="58"/>
                      <a:pt x="3227" y="91"/>
                    </a:cubicBezTo>
                    <a:cubicBezTo>
                      <a:pt x="3197" y="125"/>
                      <a:pt x="3201" y="128"/>
                      <a:pt x="3171" y="139"/>
                    </a:cubicBezTo>
                    <a:cubicBezTo>
                      <a:pt x="3142" y="150"/>
                      <a:pt x="3125" y="158"/>
                      <a:pt x="3096" y="155"/>
                    </a:cubicBezTo>
                    <a:cubicBezTo>
                      <a:pt x="3066" y="153"/>
                      <a:pt x="3053" y="128"/>
                      <a:pt x="3027" y="158"/>
                    </a:cubicBezTo>
                    <a:cubicBezTo>
                      <a:pt x="3001" y="189"/>
                      <a:pt x="2965" y="236"/>
                      <a:pt x="2965" y="264"/>
                    </a:cubicBezTo>
                    <a:cubicBezTo>
                      <a:pt x="2965" y="292"/>
                      <a:pt x="2965" y="305"/>
                      <a:pt x="2965" y="333"/>
                    </a:cubicBezTo>
                    <a:cubicBezTo>
                      <a:pt x="2965" y="361"/>
                      <a:pt x="2955" y="367"/>
                      <a:pt x="2968" y="392"/>
                    </a:cubicBezTo>
                    <a:cubicBezTo>
                      <a:pt x="2981" y="417"/>
                      <a:pt x="2981" y="419"/>
                      <a:pt x="2965" y="442"/>
                    </a:cubicBezTo>
                    <a:cubicBezTo>
                      <a:pt x="2948" y="464"/>
                      <a:pt x="2893" y="494"/>
                      <a:pt x="2876" y="497"/>
                    </a:cubicBezTo>
                    <a:cubicBezTo>
                      <a:pt x="2860" y="500"/>
                      <a:pt x="2824" y="494"/>
                      <a:pt x="2814" y="511"/>
                    </a:cubicBezTo>
                    <a:cubicBezTo>
                      <a:pt x="2804" y="528"/>
                      <a:pt x="2778" y="517"/>
                      <a:pt x="2768" y="508"/>
                    </a:cubicBezTo>
                    <a:cubicBezTo>
                      <a:pt x="2758" y="500"/>
                      <a:pt x="2762" y="478"/>
                      <a:pt x="2726" y="478"/>
                    </a:cubicBezTo>
                    <a:cubicBezTo>
                      <a:pt x="2690" y="478"/>
                      <a:pt x="2621" y="489"/>
                      <a:pt x="2588" y="456"/>
                    </a:cubicBezTo>
                    <a:cubicBezTo>
                      <a:pt x="2555" y="422"/>
                      <a:pt x="2460" y="330"/>
                      <a:pt x="2444" y="400"/>
                    </a:cubicBezTo>
                    <a:cubicBezTo>
                      <a:pt x="2427" y="469"/>
                      <a:pt x="2382" y="503"/>
                      <a:pt x="2359" y="536"/>
                    </a:cubicBezTo>
                    <a:cubicBezTo>
                      <a:pt x="2336" y="570"/>
                      <a:pt x="2319" y="589"/>
                      <a:pt x="2293" y="631"/>
                    </a:cubicBezTo>
                    <a:cubicBezTo>
                      <a:pt x="2267" y="672"/>
                      <a:pt x="2290" y="689"/>
                      <a:pt x="2260" y="711"/>
                    </a:cubicBezTo>
                    <a:cubicBezTo>
                      <a:pt x="2231" y="734"/>
                      <a:pt x="2178" y="759"/>
                      <a:pt x="2224" y="781"/>
                    </a:cubicBezTo>
                    <a:cubicBezTo>
                      <a:pt x="2270" y="803"/>
                      <a:pt x="2293" y="823"/>
                      <a:pt x="2273" y="845"/>
                    </a:cubicBezTo>
                    <a:cubicBezTo>
                      <a:pt x="2254" y="867"/>
                      <a:pt x="2247" y="917"/>
                      <a:pt x="2224" y="884"/>
                    </a:cubicBezTo>
                    <a:cubicBezTo>
                      <a:pt x="2201" y="850"/>
                      <a:pt x="2205" y="842"/>
                      <a:pt x="2175" y="850"/>
                    </a:cubicBezTo>
                    <a:cubicBezTo>
                      <a:pt x="2146" y="859"/>
                      <a:pt x="2113" y="859"/>
                      <a:pt x="2106" y="836"/>
                    </a:cubicBezTo>
                    <a:cubicBezTo>
                      <a:pt x="2100" y="814"/>
                      <a:pt x="2113" y="784"/>
                      <a:pt x="2077" y="797"/>
                    </a:cubicBezTo>
                    <a:cubicBezTo>
                      <a:pt x="2041" y="811"/>
                      <a:pt x="2038" y="809"/>
                      <a:pt x="2008" y="809"/>
                    </a:cubicBezTo>
                    <a:cubicBezTo>
                      <a:pt x="1979" y="809"/>
                      <a:pt x="1949" y="836"/>
                      <a:pt x="1913" y="817"/>
                    </a:cubicBezTo>
                    <a:cubicBezTo>
                      <a:pt x="1877" y="797"/>
                      <a:pt x="1854" y="828"/>
                      <a:pt x="1825" y="828"/>
                    </a:cubicBezTo>
                    <a:cubicBezTo>
                      <a:pt x="1795" y="828"/>
                      <a:pt x="1713" y="814"/>
                      <a:pt x="1710" y="836"/>
                    </a:cubicBezTo>
                    <a:cubicBezTo>
                      <a:pt x="1707" y="859"/>
                      <a:pt x="1694" y="881"/>
                      <a:pt x="1733" y="886"/>
                    </a:cubicBezTo>
                    <a:cubicBezTo>
                      <a:pt x="1772" y="892"/>
                      <a:pt x="1821" y="895"/>
                      <a:pt x="1798" y="925"/>
                    </a:cubicBezTo>
                    <a:cubicBezTo>
                      <a:pt x="1775" y="956"/>
                      <a:pt x="1756" y="973"/>
                      <a:pt x="1759" y="1017"/>
                    </a:cubicBezTo>
                    <a:cubicBezTo>
                      <a:pt x="1762" y="1062"/>
                      <a:pt x="1746" y="1089"/>
                      <a:pt x="1766" y="1145"/>
                    </a:cubicBezTo>
                    <a:cubicBezTo>
                      <a:pt x="1785" y="1201"/>
                      <a:pt x="1782" y="1209"/>
                      <a:pt x="1782" y="1237"/>
                    </a:cubicBezTo>
                    <a:cubicBezTo>
                      <a:pt x="1782" y="1265"/>
                      <a:pt x="1759" y="1256"/>
                      <a:pt x="1775" y="1290"/>
                    </a:cubicBezTo>
                    <a:cubicBezTo>
                      <a:pt x="1792" y="1323"/>
                      <a:pt x="1779" y="1337"/>
                      <a:pt x="1759" y="1323"/>
                    </a:cubicBezTo>
                    <a:cubicBezTo>
                      <a:pt x="1739" y="1309"/>
                      <a:pt x="1716" y="1306"/>
                      <a:pt x="1707" y="1328"/>
                    </a:cubicBezTo>
                    <a:cubicBezTo>
                      <a:pt x="1697" y="1351"/>
                      <a:pt x="1707" y="1376"/>
                      <a:pt x="1674" y="1378"/>
                    </a:cubicBezTo>
                    <a:cubicBezTo>
                      <a:pt x="1641" y="1381"/>
                      <a:pt x="1621" y="1390"/>
                      <a:pt x="1625" y="1429"/>
                    </a:cubicBezTo>
                    <a:cubicBezTo>
                      <a:pt x="1628" y="1467"/>
                      <a:pt x="1648" y="1492"/>
                      <a:pt x="1625" y="1523"/>
                    </a:cubicBezTo>
                    <a:cubicBezTo>
                      <a:pt x="1602" y="1554"/>
                      <a:pt x="1602" y="1565"/>
                      <a:pt x="1559" y="1562"/>
                    </a:cubicBezTo>
                    <a:cubicBezTo>
                      <a:pt x="1517" y="1559"/>
                      <a:pt x="1513" y="1590"/>
                      <a:pt x="1481" y="1593"/>
                    </a:cubicBezTo>
                    <a:cubicBezTo>
                      <a:pt x="1448" y="1595"/>
                      <a:pt x="1395" y="1581"/>
                      <a:pt x="1369" y="1595"/>
                    </a:cubicBezTo>
                    <a:cubicBezTo>
                      <a:pt x="1343" y="1609"/>
                      <a:pt x="1323" y="1623"/>
                      <a:pt x="1287" y="1623"/>
                    </a:cubicBezTo>
                    <a:cubicBezTo>
                      <a:pt x="1251" y="1623"/>
                      <a:pt x="1241" y="1626"/>
                      <a:pt x="1209" y="1643"/>
                    </a:cubicBezTo>
                    <a:cubicBezTo>
                      <a:pt x="1176" y="1659"/>
                      <a:pt x="1150" y="1676"/>
                      <a:pt x="1124" y="1701"/>
                    </a:cubicBezTo>
                    <a:cubicBezTo>
                      <a:pt x="1097" y="1726"/>
                      <a:pt x="1074" y="1734"/>
                      <a:pt x="1051" y="1715"/>
                    </a:cubicBezTo>
                    <a:cubicBezTo>
                      <a:pt x="1028" y="1695"/>
                      <a:pt x="933" y="1732"/>
                      <a:pt x="920" y="1704"/>
                    </a:cubicBezTo>
                    <a:cubicBezTo>
                      <a:pt x="907" y="1676"/>
                      <a:pt x="868" y="1640"/>
                      <a:pt x="835" y="1676"/>
                    </a:cubicBezTo>
                    <a:cubicBezTo>
                      <a:pt x="802" y="1712"/>
                      <a:pt x="776" y="1737"/>
                      <a:pt x="760" y="1768"/>
                    </a:cubicBezTo>
                    <a:cubicBezTo>
                      <a:pt x="743" y="1798"/>
                      <a:pt x="691" y="1840"/>
                      <a:pt x="671" y="1812"/>
                    </a:cubicBezTo>
                    <a:cubicBezTo>
                      <a:pt x="652" y="1784"/>
                      <a:pt x="658" y="1782"/>
                      <a:pt x="632" y="1787"/>
                    </a:cubicBezTo>
                    <a:cubicBezTo>
                      <a:pt x="606" y="1793"/>
                      <a:pt x="573" y="1826"/>
                      <a:pt x="563" y="1787"/>
                    </a:cubicBezTo>
                    <a:cubicBezTo>
                      <a:pt x="553" y="1748"/>
                      <a:pt x="563" y="1709"/>
                      <a:pt x="537" y="1706"/>
                    </a:cubicBezTo>
                    <a:cubicBezTo>
                      <a:pt x="511" y="1704"/>
                      <a:pt x="475" y="1757"/>
                      <a:pt x="455" y="1734"/>
                    </a:cubicBezTo>
                    <a:cubicBezTo>
                      <a:pt x="436" y="1712"/>
                      <a:pt x="380" y="1698"/>
                      <a:pt x="370" y="1723"/>
                    </a:cubicBezTo>
                    <a:cubicBezTo>
                      <a:pt x="360" y="1748"/>
                      <a:pt x="344" y="1754"/>
                      <a:pt x="321" y="1754"/>
                    </a:cubicBezTo>
                    <a:cubicBezTo>
                      <a:pt x="298" y="1754"/>
                      <a:pt x="301" y="1784"/>
                      <a:pt x="268" y="1782"/>
                    </a:cubicBezTo>
                    <a:cubicBezTo>
                      <a:pt x="236" y="1779"/>
                      <a:pt x="213" y="1743"/>
                      <a:pt x="180" y="1768"/>
                    </a:cubicBezTo>
                    <a:cubicBezTo>
                      <a:pt x="147" y="1793"/>
                      <a:pt x="128" y="1793"/>
                      <a:pt x="128" y="1837"/>
                    </a:cubicBezTo>
                    <a:cubicBezTo>
                      <a:pt x="128" y="1882"/>
                      <a:pt x="147" y="1890"/>
                      <a:pt x="101" y="1896"/>
                    </a:cubicBezTo>
                    <a:cubicBezTo>
                      <a:pt x="55" y="1901"/>
                      <a:pt x="39" y="1904"/>
                      <a:pt x="42" y="1934"/>
                    </a:cubicBezTo>
                    <a:cubicBezTo>
                      <a:pt x="46" y="1965"/>
                      <a:pt x="0" y="1965"/>
                      <a:pt x="33" y="1987"/>
                    </a:cubicBezTo>
                    <a:cubicBezTo>
                      <a:pt x="65" y="2009"/>
                      <a:pt x="75" y="2015"/>
                      <a:pt x="49" y="2037"/>
                    </a:cubicBezTo>
                    <a:cubicBezTo>
                      <a:pt x="23" y="2060"/>
                      <a:pt x="19" y="2068"/>
                      <a:pt x="23" y="2093"/>
                    </a:cubicBezTo>
                    <a:cubicBezTo>
                      <a:pt x="26" y="2118"/>
                      <a:pt x="49" y="2165"/>
                      <a:pt x="72" y="2146"/>
                    </a:cubicBezTo>
                    <a:cubicBezTo>
                      <a:pt x="95" y="2126"/>
                      <a:pt x="88" y="2115"/>
                      <a:pt x="141" y="2132"/>
                    </a:cubicBezTo>
                    <a:cubicBezTo>
                      <a:pt x="193" y="2148"/>
                      <a:pt x="219" y="2168"/>
                      <a:pt x="232" y="2199"/>
                    </a:cubicBezTo>
                    <a:cubicBezTo>
                      <a:pt x="245" y="2229"/>
                      <a:pt x="203" y="2226"/>
                      <a:pt x="206" y="2265"/>
                    </a:cubicBezTo>
                    <a:cubicBezTo>
                      <a:pt x="209" y="2304"/>
                      <a:pt x="242" y="2335"/>
                      <a:pt x="216" y="2357"/>
                    </a:cubicBezTo>
                    <a:cubicBezTo>
                      <a:pt x="190" y="2379"/>
                      <a:pt x="180" y="2379"/>
                      <a:pt x="190" y="2415"/>
                    </a:cubicBezTo>
                    <a:cubicBezTo>
                      <a:pt x="200" y="2451"/>
                      <a:pt x="229" y="2479"/>
                      <a:pt x="196" y="2496"/>
                    </a:cubicBezTo>
                    <a:cubicBezTo>
                      <a:pt x="164" y="2513"/>
                      <a:pt x="150" y="2527"/>
                      <a:pt x="128" y="2499"/>
                    </a:cubicBezTo>
                    <a:cubicBezTo>
                      <a:pt x="114" y="2482"/>
                      <a:pt x="113" y="2466"/>
                      <a:pt x="105" y="2454"/>
                    </a:cubicBezTo>
                    <a:cubicBezTo>
                      <a:pt x="92" y="2456"/>
                      <a:pt x="80" y="2456"/>
                      <a:pt x="73" y="2456"/>
                    </a:cubicBezTo>
                    <a:cubicBezTo>
                      <a:pt x="55" y="2456"/>
                      <a:pt x="63" y="2479"/>
                      <a:pt x="52" y="2498"/>
                    </a:cubicBezTo>
                    <a:cubicBezTo>
                      <a:pt x="47" y="2506"/>
                      <a:pt x="49" y="2522"/>
                      <a:pt x="53" y="2535"/>
                    </a:cubicBezTo>
                    <a:cubicBezTo>
                      <a:pt x="56" y="2536"/>
                      <a:pt x="59" y="2536"/>
                      <a:pt x="62" y="2536"/>
                    </a:cubicBezTo>
                    <a:cubicBezTo>
                      <a:pt x="93" y="2536"/>
                      <a:pt x="106" y="2547"/>
                      <a:pt x="141" y="2565"/>
                    </a:cubicBezTo>
                    <a:cubicBezTo>
                      <a:pt x="176" y="2584"/>
                      <a:pt x="176" y="2580"/>
                      <a:pt x="219" y="2595"/>
                    </a:cubicBezTo>
                    <a:cubicBezTo>
                      <a:pt x="263" y="2610"/>
                      <a:pt x="245" y="2654"/>
                      <a:pt x="272" y="2658"/>
                    </a:cubicBezTo>
                    <a:cubicBezTo>
                      <a:pt x="298" y="2662"/>
                      <a:pt x="307" y="2677"/>
                      <a:pt x="333" y="2721"/>
                    </a:cubicBezTo>
                    <a:cubicBezTo>
                      <a:pt x="359" y="2766"/>
                      <a:pt x="328" y="2784"/>
                      <a:pt x="307" y="2806"/>
                    </a:cubicBezTo>
                    <a:cubicBezTo>
                      <a:pt x="285" y="2829"/>
                      <a:pt x="302" y="2836"/>
                      <a:pt x="320" y="2862"/>
                    </a:cubicBezTo>
                    <a:cubicBezTo>
                      <a:pt x="337" y="2888"/>
                      <a:pt x="337" y="2914"/>
                      <a:pt x="377" y="2914"/>
                    </a:cubicBezTo>
                    <a:cubicBezTo>
                      <a:pt x="416" y="2914"/>
                      <a:pt x="407" y="2918"/>
                      <a:pt x="442" y="2962"/>
                    </a:cubicBezTo>
                    <a:cubicBezTo>
                      <a:pt x="477" y="3007"/>
                      <a:pt x="538" y="3025"/>
                      <a:pt x="582" y="3055"/>
                    </a:cubicBezTo>
                    <a:cubicBezTo>
                      <a:pt x="626" y="3084"/>
                      <a:pt x="669" y="3073"/>
                      <a:pt x="722" y="3073"/>
                    </a:cubicBezTo>
                    <a:cubicBezTo>
                      <a:pt x="774" y="3073"/>
                      <a:pt x="713" y="3129"/>
                      <a:pt x="717" y="3144"/>
                    </a:cubicBezTo>
                    <a:cubicBezTo>
                      <a:pt x="722" y="3158"/>
                      <a:pt x="730" y="3214"/>
                      <a:pt x="726" y="3255"/>
                    </a:cubicBezTo>
                    <a:cubicBezTo>
                      <a:pt x="722" y="3296"/>
                      <a:pt x="752" y="3310"/>
                      <a:pt x="774" y="3333"/>
                    </a:cubicBezTo>
                    <a:cubicBezTo>
                      <a:pt x="796" y="3355"/>
                      <a:pt x="822" y="3362"/>
                      <a:pt x="861" y="3385"/>
                    </a:cubicBezTo>
                    <a:cubicBezTo>
                      <a:pt x="870" y="3389"/>
                      <a:pt x="874" y="3394"/>
                      <a:pt x="875" y="3399"/>
                    </a:cubicBezTo>
                    <a:cubicBezTo>
                      <a:pt x="901" y="3404"/>
                      <a:pt x="929" y="3410"/>
                      <a:pt x="949" y="3418"/>
                    </a:cubicBezTo>
                    <a:cubicBezTo>
                      <a:pt x="992" y="3436"/>
                      <a:pt x="1027" y="3440"/>
                      <a:pt x="1054" y="3422"/>
                    </a:cubicBezTo>
                    <a:cubicBezTo>
                      <a:pt x="1080" y="3403"/>
                      <a:pt x="1075" y="3396"/>
                      <a:pt x="1084" y="3366"/>
                    </a:cubicBezTo>
                    <a:cubicBezTo>
                      <a:pt x="1093" y="3336"/>
                      <a:pt x="1145" y="3303"/>
                      <a:pt x="1180" y="3270"/>
                    </a:cubicBezTo>
                    <a:cubicBezTo>
                      <a:pt x="1215" y="3236"/>
                      <a:pt x="1198" y="3155"/>
                      <a:pt x="1241" y="3196"/>
                    </a:cubicBezTo>
                    <a:cubicBezTo>
                      <a:pt x="1285" y="3236"/>
                      <a:pt x="1290" y="3251"/>
                      <a:pt x="1324" y="3255"/>
                    </a:cubicBezTo>
                    <a:cubicBezTo>
                      <a:pt x="1359" y="3259"/>
                      <a:pt x="1438" y="3247"/>
                      <a:pt x="1460" y="3281"/>
                    </a:cubicBezTo>
                    <a:cubicBezTo>
                      <a:pt x="1482" y="3314"/>
                      <a:pt x="1504" y="3351"/>
                      <a:pt x="1547" y="3325"/>
                    </a:cubicBezTo>
                    <a:cubicBezTo>
                      <a:pt x="1591" y="3299"/>
                      <a:pt x="1604" y="3247"/>
                      <a:pt x="1648" y="3244"/>
                    </a:cubicBezTo>
                    <a:cubicBezTo>
                      <a:pt x="1691" y="3240"/>
                      <a:pt x="1691" y="3210"/>
                      <a:pt x="1713" y="3236"/>
                    </a:cubicBezTo>
                    <a:cubicBezTo>
                      <a:pt x="1735" y="3262"/>
                      <a:pt x="1718" y="3240"/>
                      <a:pt x="1779" y="3247"/>
                    </a:cubicBezTo>
                    <a:cubicBezTo>
                      <a:pt x="1840" y="3255"/>
                      <a:pt x="1875" y="3255"/>
                      <a:pt x="1901" y="3273"/>
                    </a:cubicBezTo>
                    <a:cubicBezTo>
                      <a:pt x="1927" y="3292"/>
                      <a:pt x="1923" y="3325"/>
                      <a:pt x="1975" y="3333"/>
                    </a:cubicBezTo>
                    <a:cubicBezTo>
                      <a:pt x="2028" y="3340"/>
                      <a:pt x="2041" y="3325"/>
                      <a:pt x="2063" y="3348"/>
                    </a:cubicBezTo>
                    <a:cubicBezTo>
                      <a:pt x="2085" y="3370"/>
                      <a:pt x="2111" y="3381"/>
                      <a:pt x="2150" y="3351"/>
                    </a:cubicBezTo>
                    <a:cubicBezTo>
                      <a:pt x="2189" y="3322"/>
                      <a:pt x="2202" y="3322"/>
                      <a:pt x="2255" y="3322"/>
                    </a:cubicBezTo>
                    <a:cubicBezTo>
                      <a:pt x="2307" y="3322"/>
                      <a:pt x="2316" y="3318"/>
                      <a:pt x="2355" y="3325"/>
                    </a:cubicBezTo>
                    <a:cubicBezTo>
                      <a:pt x="2395" y="3333"/>
                      <a:pt x="2412" y="3336"/>
                      <a:pt x="2460" y="3307"/>
                    </a:cubicBezTo>
                    <a:cubicBezTo>
                      <a:pt x="2508" y="3277"/>
                      <a:pt x="2543" y="3233"/>
                      <a:pt x="2604" y="3236"/>
                    </a:cubicBezTo>
                    <a:cubicBezTo>
                      <a:pt x="2665" y="3240"/>
                      <a:pt x="2783" y="3247"/>
                      <a:pt x="2823" y="3221"/>
                    </a:cubicBezTo>
                    <a:cubicBezTo>
                      <a:pt x="2862" y="3196"/>
                      <a:pt x="2862" y="3181"/>
                      <a:pt x="2932" y="3192"/>
                    </a:cubicBezTo>
                    <a:cubicBezTo>
                      <a:pt x="3002" y="3203"/>
                      <a:pt x="3146" y="3247"/>
                      <a:pt x="3194" y="3273"/>
                    </a:cubicBezTo>
                    <a:cubicBezTo>
                      <a:pt x="3242" y="3299"/>
                      <a:pt x="3255" y="3322"/>
                      <a:pt x="3303" y="3314"/>
                    </a:cubicBezTo>
                    <a:cubicBezTo>
                      <a:pt x="3351" y="3307"/>
                      <a:pt x="3377" y="3292"/>
                      <a:pt x="3430" y="3314"/>
                    </a:cubicBezTo>
                    <a:cubicBezTo>
                      <a:pt x="3482" y="3336"/>
                      <a:pt x="3491" y="3362"/>
                      <a:pt x="3583" y="3340"/>
                    </a:cubicBezTo>
                    <a:cubicBezTo>
                      <a:pt x="3675" y="3318"/>
                      <a:pt x="3618" y="3310"/>
                      <a:pt x="3657" y="3310"/>
                    </a:cubicBezTo>
                    <a:cubicBezTo>
                      <a:pt x="3696" y="3310"/>
                      <a:pt x="3723" y="3292"/>
                      <a:pt x="3661" y="3277"/>
                    </a:cubicBezTo>
                    <a:cubicBezTo>
                      <a:pt x="3600" y="3262"/>
                      <a:pt x="3574" y="3244"/>
                      <a:pt x="3609" y="3207"/>
                    </a:cubicBezTo>
                    <a:cubicBezTo>
                      <a:pt x="3644" y="3170"/>
                      <a:pt x="3640" y="3181"/>
                      <a:pt x="3683" y="3162"/>
                    </a:cubicBezTo>
                    <a:cubicBezTo>
                      <a:pt x="3727" y="3144"/>
                      <a:pt x="3705" y="3129"/>
                      <a:pt x="3718" y="3110"/>
                    </a:cubicBezTo>
                    <a:cubicBezTo>
                      <a:pt x="3731" y="3092"/>
                      <a:pt x="3766" y="3084"/>
                      <a:pt x="3740" y="3051"/>
                    </a:cubicBezTo>
                    <a:cubicBezTo>
                      <a:pt x="3714" y="3018"/>
                      <a:pt x="3648" y="3018"/>
                      <a:pt x="3640" y="2988"/>
                    </a:cubicBezTo>
                    <a:cubicBezTo>
                      <a:pt x="3631" y="2958"/>
                      <a:pt x="3548" y="2969"/>
                      <a:pt x="3548" y="2921"/>
                    </a:cubicBezTo>
                    <a:cubicBezTo>
                      <a:pt x="3548" y="2873"/>
                      <a:pt x="3522" y="2814"/>
                      <a:pt x="3570" y="2784"/>
                    </a:cubicBezTo>
                    <a:cubicBezTo>
                      <a:pt x="3618" y="2754"/>
                      <a:pt x="3631" y="2714"/>
                      <a:pt x="3701" y="2721"/>
                    </a:cubicBezTo>
                    <a:cubicBezTo>
                      <a:pt x="3771" y="2729"/>
                      <a:pt x="3784" y="2717"/>
                      <a:pt x="3867" y="2714"/>
                    </a:cubicBezTo>
                    <a:cubicBezTo>
                      <a:pt x="3950" y="2710"/>
                      <a:pt x="3950" y="2677"/>
                      <a:pt x="4011" y="2673"/>
                    </a:cubicBezTo>
                    <a:cubicBezTo>
                      <a:pt x="4072" y="2669"/>
                      <a:pt x="4081" y="2647"/>
                      <a:pt x="4129" y="2651"/>
                    </a:cubicBezTo>
                    <a:cubicBezTo>
                      <a:pt x="4177" y="2654"/>
                      <a:pt x="4216" y="2677"/>
                      <a:pt x="4238" y="2647"/>
                    </a:cubicBezTo>
                    <a:cubicBezTo>
                      <a:pt x="4260" y="2617"/>
                      <a:pt x="4260" y="2588"/>
                      <a:pt x="4295" y="2617"/>
                    </a:cubicBezTo>
                    <a:cubicBezTo>
                      <a:pt x="4315" y="2634"/>
                      <a:pt x="4346" y="2633"/>
                      <a:pt x="4380" y="2630"/>
                    </a:cubicBezTo>
                    <a:cubicBezTo>
                      <a:pt x="4351" y="2567"/>
                      <a:pt x="4325" y="2590"/>
                      <a:pt x="4343" y="256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4F44B078-D4A9-6A4C-9362-39B666955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" y="2094"/>
                <a:ext cx="2249" cy="1097"/>
              </a:xfrm>
              <a:custGeom>
                <a:avLst/>
                <a:gdLst>
                  <a:gd name="T0" fmla="*/ 4405 w 4857"/>
                  <a:gd name="T1" fmla="*/ 1256 h 2368"/>
                  <a:gd name="T2" fmla="*/ 4222 w 4857"/>
                  <a:gd name="T3" fmla="*/ 1404 h 2368"/>
                  <a:gd name="T4" fmla="*/ 4032 w 4857"/>
                  <a:gd name="T5" fmla="*/ 1381 h 2368"/>
                  <a:gd name="T6" fmla="*/ 3838 w 4857"/>
                  <a:gd name="T7" fmla="*/ 1190 h 2368"/>
                  <a:gd name="T8" fmla="*/ 3484 w 4857"/>
                  <a:gd name="T9" fmla="*/ 1142 h 2368"/>
                  <a:gd name="T10" fmla="*/ 3239 w 4857"/>
                  <a:gd name="T11" fmla="*/ 1084 h 2368"/>
                  <a:gd name="T12" fmla="*/ 2996 w 4857"/>
                  <a:gd name="T13" fmla="*/ 984 h 2368"/>
                  <a:gd name="T14" fmla="*/ 2787 w 4857"/>
                  <a:gd name="T15" fmla="*/ 856 h 2368"/>
                  <a:gd name="T16" fmla="*/ 2665 w 4857"/>
                  <a:gd name="T17" fmla="*/ 620 h 2368"/>
                  <a:gd name="T18" fmla="*/ 2737 w 4857"/>
                  <a:gd name="T19" fmla="*/ 514 h 2368"/>
                  <a:gd name="T20" fmla="*/ 2764 w 4857"/>
                  <a:gd name="T21" fmla="*/ 339 h 2368"/>
                  <a:gd name="T22" fmla="*/ 2718 w 4857"/>
                  <a:gd name="T23" fmla="*/ 225 h 2368"/>
                  <a:gd name="T24" fmla="*/ 2699 w 4857"/>
                  <a:gd name="T25" fmla="*/ 159 h 2368"/>
                  <a:gd name="T26" fmla="*/ 2219 w 4857"/>
                  <a:gd name="T27" fmla="*/ 66 h 2368"/>
                  <a:gd name="T28" fmla="*/ 1751 w 4857"/>
                  <a:gd name="T29" fmla="*/ 170 h 2368"/>
                  <a:gd name="T30" fmla="*/ 1459 w 4857"/>
                  <a:gd name="T31" fmla="*/ 193 h 2368"/>
                  <a:gd name="T32" fmla="*/ 1175 w 4857"/>
                  <a:gd name="T33" fmla="*/ 92 h 2368"/>
                  <a:gd name="T34" fmla="*/ 943 w 4857"/>
                  <a:gd name="T35" fmla="*/ 170 h 2368"/>
                  <a:gd name="T36" fmla="*/ 637 w 4857"/>
                  <a:gd name="T37" fmla="*/ 41 h 2368"/>
                  <a:gd name="T38" fmla="*/ 450 w 4857"/>
                  <a:gd name="T39" fmla="*/ 267 h 2368"/>
                  <a:gd name="T40" fmla="*/ 201 w 4857"/>
                  <a:gd name="T41" fmla="*/ 304 h 2368"/>
                  <a:gd name="T42" fmla="*/ 205 w 4857"/>
                  <a:gd name="T43" fmla="*/ 493 h 2368"/>
                  <a:gd name="T44" fmla="*/ 275 w 4857"/>
                  <a:gd name="T45" fmla="*/ 689 h 2368"/>
                  <a:gd name="T46" fmla="*/ 96 w 4857"/>
                  <a:gd name="T47" fmla="*/ 678 h 2368"/>
                  <a:gd name="T48" fmla="*/ 52 w 4857"/>
                  <a:gd name="T49" fmla="*/ 837 h 2368"/>
                  <a:gd name="T50" fmla="*/ 78 w 4857"/>
                  <a:gd name="T51" fmla="*/ 975 h 2368"/>
                  <a:gd name="T52" fmla="*/ 205 w 4857"/>
                  <a:gd name="T53" fmla="*/ 1097 h 2368"/>
                  <a:gd name="T54" fmla="*/ 406 w 4857"/>
                  <a:gd name="T55" fmla="*/ 1275 h 2368"/>
                  <a:gd name="T56" fmla="*/ 550 w 4857"/>
                  <a:gd name="T57" fmla="*/ 1379 h 2368"/>
                  <a:gd name="T58" fmla="*/ 768 w 4857"/>
                  <a:gd name="T59" fmla="*/ 1445 h 2368"/>
                  <a:gd name="T60" fmla="*/ 1039 w 4857"/>
                  <a:gd name="T61" fmla="*/ 1731 h 2368"/>
                  <a:gd name="T62" fmla="*/ 1175 w 4857"/>
                  <a:gd name="T63" fmla="*/ 1809 h 2368"/>
                  <a:gd name="T64" fmla="*/ 1380 w 4857"/>
                  <a:gd name="T65" fmla="*/ 1923 h 2368"/>
                  <a:gd name="T66" fmla="*/ 1511 w 4857"/>
                  <a:gd name="T67" fmla="*/ 2012 h 2368"/>
                  <a:gd name="T68" fmla="*/ 1651 w 4857"/>
                  <a:gd name="T69" fmla="*/ 2105 h 2368"/>
                  <a:gd name="T70" fmla="*/ 1856 w 4857"/>
                  <a:gd name="T71" fmla="*/ 2164 h 2368"/>
                  <a:gd name="T72" fmla="*/ 2131 w 4857"/>
                  <a:gd name="T73" fmla="*/ 2172 h 2368"/>
                  <a:gd name="T74" fmla="*/ 2245 w 4857"/>
                  <a:gd name="T75" fmla="*/ 2316 h 2368"/>
                  <a:gd name="T76" fmla="*/ 2586 w 4857"/>
                  <a:gd name="T77" fmla="*/ 2127 h 2368"/>
                  <a:gd name="T78" fmla="*/ 2795 w 4857"/>
                  <a:gd name="T79" fmla="*/ 2227 h 2368"/>
                  <a:gd name="T80" fmla="*/ 2983 w 4857"/>
                  <a:gd name="T81" fmla="*/ 2309 h 2368"/>
                  <a:gd name="T82" fmla="*/ 3241 w 4857"/>
                  <a:gd name="T83" fmla="*/ 2268 h 2368"/>
                  <a:gd name="T84" fmla="*/ 3538 w 4857"/>
                  <a:gd name="T85" fmla="*/ 2101 h 2368"/>
                  <a:gd name="T86" fmla="*/ 3914 w 4857"/>
                  <a:gd name="T87" fmla="*/ 2057 h 2368"/>
                  <a:gd name="T88" fmla="*/ 4154 w 4857"/>
                  <a:gd name="T89" fmla="*/ 2001 h 2368"/>
                  <a:gd name="T90" fmla="*/ 4211 w 4857"/>
                  <a:gd name="T91" fmla="*/ 2094 h 2368"/>
                  <a:gd name="T92" fmla="*/ 4246 w 4857"/>
                  <a:gd name="T93" fmla="*/ 2220 h 2368"/>
                  <a:gd name="T94" fmla="*/ 4447 w 4857"/>
                  <a:gd name="T95" fmla="*/ 2220 h 2368"/>
                  <a:gd name="T96" fmla="*/ 4594 w 4857"/>
                  <a:gd name="T97" fmla="*/ 2315 h 2368"/>
                  <a:gd name="T98" fmla="*/ 4722 w 4857"/>
                  <a:gd name="T99" fmla="*/ 2268 h 2368"/>
                  <a:gd name="T100" fmla="*/ 4770 w 4857"/>
                  <a:gd name="T101" fmla="*/ 2072 h 2368"/>
                  <a:gd name="T102" fmla="*/ 4822 w 4857"/>
                  <a:gd name="T103" fmla="*/ 1820 h 2368"/>
                  <a:gd name="T104" fmla="*/ 4730 w 4857"/>
                  <a:gd name="T105" fmla="*/ 1564 h 2368"/>
                  <a:gd name="T106" fmla="*/ 4704 w 4857"/>
                  <a:gd name="T107" fmla="*/ 1367 h 2368"/>
                  <a:gd name="T108" fmla="*/ 4481 w 4857"/>
                  <a:gd name="T109" fmla="*/ 1186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57" h="2368">
                    <a:moveTo>
                      <a:pt x="4418" y="1148"/>
                    </a:moveTo>
                    <a:cubicBezTo>
                      <a:pt x="4385" y="1153"/>
                      <a:pt x="4402" y="1187"/>
                      <a:pt x="4415" y="1198"/>
                    </a:cubicBezTo>
                    <a:cubicBezTo>
                      <a:pt x="4428" y="1209"/>
                      <a:pt x="4418" y="1226"/>
                      <a:pt x="4405" y="1256"/>
                    </a:cubicBezTo>
                    <a:cubicBezTo>
                      <a:pt x="4392" y="1287"/>
                      <a:pt x="4392" y="1306"/>
                      <a:pt x="4366" y="1323"/>
                    </a:cubicBezTo>
                    <a:cubicBezTo>
                      <a:pt x="4339" y="1340"/>
                      <a:pt x="4343" y="1340"/>
                      <a:pt x="4303" y="1395"/>
                    </a:cubicBezTo>
                    <a:cubicBezTo>
                      <a:pt x="4264" y="1451"/>
                      <a:pt x="4244" y="1417"/>
                      <a:pt x="4222" y="1404"/>
                    </a:cubicBezTo>
                    <a:cubicBezTo>
                      <a:pt x="4199" y="1390"/>
                      <a:pt x="4199" y="1387"/>
                      <a:pt x="4166" y="1409"/>
                    </a:cubicBezTo>
                    <a:cubicBezTo>
                      <a:pt x="4133" y="1431"/>
                      <a:pt x="4127" y="1420"/>
                      <a:pt x="4104" y="1404"/>
                    </a:cubicBezTo>
                    <a:cubicBezTo>
                      <a:pt x="4081" y="1387"/>
                      <a:pt x="4068" y="1384"/>
                      <a:pt x="4032" y="1381"/>
                    </a:cubicBezTo>
                    <a:cubicBezTo>
                      <a:pt x="3995" y="1379"/>
                      <a:pt x="4012" y="1359"/>
                      <a:pt x="4002" y="1315"/>
                    </a:cubicBezTo>
                    <a:cubicBezTo>
                      <a:pt x="3992" y="1270"/>
                      <a:pt x="3943" y="1276"/>
                      <a:pt x="3920" y="1262"/>
                    </a:cubicBezTo>
                    <a:cubicBezTo>
                      <a:pt x="3897" y="1248"/>
                      <a:pt x="3881" y="1226"/>
                      <a:pt x="3838" y="1190"/>
                    </a:cubicBezTo>
                    <a:cubicBezTo>
                      <a:pt x="3796" y="1153"/>
                      <a:pt x="3740" y="1173"/>
                      <a:pt x="3701" y="1165"/>
                    </a:cubicBezTo>
                    <a:cubicBezTo>
                      <a:pt x="3661" y="1156"/>
                      <a:pt x="3648" y="1153"/>
                      <a:pt x="3609" y="1156"/>
                    </a:cubicBezTo>
                    <a:cubicBezTo>
                      <a:pt x="3570" y="1159"/>
                      <a:pt x="3537" y="1151"/>
                      <a:pt x="3484" y="1142"/>
                    </a:cubicBezTo>
                    <a:cubicBezTo>
                      <a:pt x="3432" y="1134"/>
                      <a:pt x="3435" y="1139"/>
                      <a:pt x="3393" y="1106"/>
                    </a:cubicBezTo>
                    <a:cubicBezTo>
                      <a:pt x="3350" y="1073"/>
                      <a:pt x="3344" y="1109"/>
                      <a:pt x="3301" y="1120"/>
                    </a:cubicBezTo>
                    <a:cubicBezTo>
                      <a:pt x="3258" y="1131"/>
                      <a:pt x="3258" y="1106"/>
                      <a:pt x="3239" y="1084"/>
                    </a:cubicBezTo>
                    <a:cubicBezTo>
                      <a:pt x="3219" y="1062"/>
                      <a:pt x="3193" y="1053"/>
                      <a:pt x="3173" y="1031"/>
                    </a:cubicBezTo>
                    <a:cubicBezTo>
                      <a:pt x="3154" y="1009"/>
                      <a:pt x="3111" y="1020"/>
                      <a:pt x="3078" y="1012"/>
                    </a:cubicBezTo>
                    <a:cubicBezTo>
                      <a:pt x="3045" y="1003"/>
                      <a:pt x="3016" y="1003"/>
                      <a:pt x="2996" y="984"/>
                    </a:cubicBezTo>
                    <a:cubicBezTo>
                      <a:pt x="2977" y="964"/>
                      <a:pt x="2914" y="975"/>
                      <a:pt x="2862" y="967"/>
                    </a:cubicBezTo>
                    <a:cubicBezTo>
                      <a:pt x="2810" y="959"/>
                      <a:pt x="2819" y="934"/>
                      <a:pt x="2816" y="906"/>
                    </a:cubicBezTo>
                    <a:cubicBezTo>
                      <a:pt x="2813" y="878"/>
                      <a:pt x="2806" y="875"/>
                      <a:pt x="2787" y="856"/>
                    </a:cubicBezTo>
                    <a:cubicBezTo>
                      <a:pt x="2767" y="836"/>
                      <a:pt x="2754" y="800"/>
                      <a:pt x="2747" y="773"/>
                    </a:cubicBezTo>
                    <a:cubicBezTo>
                      <a:pt x="2741" y="745"/>
                      <a:pt x="2711" y="709"/>
                      <a:pt x="2678" y="684"/>
                    </a:cubicBezTo>
                    <a:cubicBezTo>
                      <a:pt x="2646" y="659"/>
                      <a:pt x="2662" y="645"/>
                      <a:pt x="2665" y="620"/>
                    </a:cubicBezTo>
                    <a:cubicBezTo>
                      <a:pt x="2669" y="595"/>
                      <a:pt x="2656" y="564"/>
                      <a:pt x="2656" y="542"/>
                    </a:cubicBezTo>
                    <a:cubicBezTo>
                      <a:pt x="2656" y="520"/>
                      <a:pt x="2685" y="525"/>
                      <a:pt x="2708" y="533"/>
                    </a:cubicBezTo>
                    <a:cubicBezTo>
                      <a:pt x="2731" y="542"/>
                      <a:pt x="2737" y="531"/>
                      <a:pt x="2737" y="514"/>
                    </a:cubicBezTo>
                    <a:cubicBezTo>
                      <a:pt x="2737" y="497"/>
                      <a:pt x="2734" y="481"/>
                      <a:pt x="2721" y="456"/>
                    </a:cubicBezTo>
                    <a:cubicBezTo>
                      <a:pt x="2708" y="431"/>
                      <a:pt x="2734" y="420"/>
                      <a:pt x="2751" y="389"/>
                    </a:cubicBezTo>
                    <a:cubicBezTo>
                      <a:pt x="2767" y="358"/>
                      <a:pt x="2741" y="358"/>
                      <a:pt x="2764" y="339"/>
                    </a:cubicBezTo>
                    <a:cubicBezTo>
                      <a:pt x="2787" y="319"/>
                      <a:pt x="2793" y="303"/>
                      <a:pt x="2793" y="283"/>
                    </a:cubicBezTo>
                    <a:cubicBezTo>
                      <a:pt x="2793" y="264"/>
                      <a:pt x="2783" y="256"/>
                      <a:pt x="2760" y="247"/>
                    </a:cubicBezTo>
                    <a:cubicBezTo>
                      <a:pt x="2737" y="239"/>
                      <a:pt x="2728" y="247"/>
                      <a:pt x="2718" y="225"/>
                    </a:cubicBezTo>
                    <a:cubicBezTo>
                      <a:pt x="2708" y="203"/>
                      <a:pt x="2767" y="214"/>
                      <a:pt x="2787" y="186"/>
                    </a:cubicBezTo>
                    <a:cubicBezTo>
                      <a:pt x="2794" y="176"/>
                      <a:pt x="2794" y="162"/>
                      <a:pt x="2792" y="149"/>
                    </a:cubicBezTo>
                    <a:cubicBezTo>
                      <a:pt x="2760" y="144"/>
                      <a:pt x="2736" y="154"/>
                      <a:pt x="2699" y="159"/>
                    </a:cubicBezTo>
                    <a:cubicBezTo>
                      <a:pt x="2651" y="167"/>
                      <a:pt x="2638" y="144"/>
                      <a:pt x="2590" y="118"/>
                    </a:cubicBezTo>
                    <a:cubicBezTo>
                      <a:pt x="2542" y="92"/>
                      <a:pt x="2398" y="48"/>
                      <a:pt x="2328" y="37"/>
                    </a:cubicBezTo>
                    <a:cubicBezTo>
                      <a:pt x="2258" y="26"/>
                      <a:pt x="2258" y="41"/>
                      <a:pt x="2219" y="66"/>
                    </a:cubicBezTo>
                    <a:cubicBezTo>
                      <a:pt x="2179" y="92"/>
                      <a:pt x="2061" y="85"/>
                      <a:pt x="2000" y="81"/>
                    </a:cubicBezTo>
                    <a:cubicBezTo>
                      <a:pt x="1939" y="78"/>
                      <a:pt x="1904" y="122"/>
                      <a:pt x="1856" y="152"/>
                    </a:cubicBezTo>
                    <a:cubicBezTo>
                      <a:pt x="1808" y="181"/>
                      <a:pt x="1791" y="178"/>
                      <a:pt x="1751" y="170"/>
                    </a:cubicBezTo>
                    <a:cubicBezTo>
                      <a:pt x="1712" y="163"/>
                      <a:pt x="1703" y="167"/>
                      <a:pt x="1651" y="167"/>
                    </a:cubicBezTo>
                    <a:cubicBezTo>
                      <a:pt x="1598" y="167"/>
                      <a:pt x="1585" y="167"/>
                      <a:pt x="1546" y="196"/>
                    </a:cubicBezTo>
                    <a:cubicBezTo>
                      <a:pt x="1507" y="226"/>
                      <a:pt x="1481" y="215"/>
                      <a:pt x="1459" y="193"/>
                    </a:cubicBezTo>
                    <a:cubicBezTo>
                      <a:pt x="1437" y="170"/>
                      <a:pt x="1424" y="185"/>
                      <a:pt x="1371" y="178"/>
                    </a:cubicBezTo>
                    <a:cubicBezTo>
                      <a:pt x="1319" y="170"/>
                      <a:pt x="1323" y="137"/>
                      <a:pt x="1297" y="118"/>
                    </a:cubicBezTo>
                    <a:cubicBezTo>
                      <a:pt x="1271" y="100"/>
                      <a:pt x="1236" y="100"/>
                      <a:pt x="1175" y="92"/>
                    </a:cubicBezTo>
                    <a:cubicBezTo>
                      <a:pt x="1114" y="85"/>
                      <a:pt x="1131" y="107"/>
                      <a:pt x="1109" y="81"/>
                    </a:cubicBezTo>
                    <a:cubicBezTo>
                      <a:pt x="1087" y="55"/>
                      <a:pt x="1087" y="85"/>
                      <a:pt x="1044" y="89"/>
                    </a:cubicBezTo>
                    <a:cubicBezTo>
                      <a:pt x="1000" y="92"/>
                      <a:pt x="987" y="144"/>
                      <a:pt x="943" y="170"/>
                    </a:cubicBezTo>
                    <a:cubicBezTo>
                      <a:pt x="900" y="196"/>
                      <a:pt x="878" y="159"/>
                      <a:pt x="856" y="126"/>
                    </a:cubicBezTo>
                    <a:cubicBezTo>
                      <a:pt x="834" y="92"/>
                      <a:pt x="755" y="104"/>
                      <a:pt x="720" y="100"/>
                    </a:cubicBezTo>
                    <a:cubicBezTo>
                      <a:pt x="686" y="96"/>
                      <a:pt x="681" y="81"/>
                      <a:pt x="637" y="41"/>
                    </a:cubicBezTo>
                    <a:cubicBezTo>
                      <a:pt x="594" y="0"/>
                      <a:pt x="611" y="81"/>
                      <a:pt x="576" y="115"/>
                    </a:cubicBezTo>
                    <a:cubicBezTo>
                      <a:pt x="541" y="148"/>
                      <a:pt x="489" y="181"/>
                      <a:pt x="480" y="211"/>
                    </a:cubicBezTo>
                    <a:cubicBezTo>
                      <a:pt x="471" y="241"/>
                      <a:pt x="476" y="248"/>
                      <a:pt x="450" y="267"/>
                    </a:cubicBezTo>
                    <a:cubicBezTo>
                      <a:pt x="423" y="285"/>
                      <a:pt x="388" y="281"/>
                      <a:pt x="345" y="263"/>
                    </a:cubicBezTo>
                    <a:cubicBezTo>
                      <a:pt x="325" y="255"/>
                      <a:pt x="297" y="249"/>
                      <a:pt x="271" y="244"/>
                    </a:cubicBezTo>
                    <a:cubicBezTo>
                      <a:pt x="276" y="263"/>
                      <a:pt x="238" y="283"/>
                      <a:pt x="201" y="304"/>
                    </a:cubicBezTo>
                    <a:cubicBezTo>
                      <a:pt x="153" y="330"/>
                      <a:pt x="214" y="352"/>
                      <a:pt x="236" y="374"/>
                    </a:cubicBezTo>
                    <a:cubicBezTo>
                      <a:pt x="257" y="396"/>
                      <a:pt x="236" y="411"/>
                      <a:pt x="201" y="422"/>
                    </a:cubicBezTo>
                    <a:cubicBezTo>
                      <a:pt x="166" y="433"/>
                      <a:pt x="170" y="467"/>
                      <a:pt x="205" y="493"/>
                    </a:cubicBezTo>
                    <a:cubicBezTo>
                      <a:pt x="240" y="519"/>
                      <a:pt x="231" y="530"/>
                      <a:pt x="262" y="545"/>
                    </a:cubicBezTo>
                    <a:cubicBezTo>
                      <a:pt x="292" y="559"/>
                      <a:pt x="284" y="578"/>
                      <a:pt x="262" y="597"/>
                    </a:cubicBezTo>
                    <a:cubicBezTo>
                      <a:pt x="240" y="615"/>
                      <a:pt x="275" y="641"/>
                      <a:pt x="275" y="689"/>
                    </a:cubicBezTo>
                    <a:cubicBezTo>
                      <a:pt x="275" y="737"/>
                      <a:pt x="227" y="715"/>
                      <a:pt x="205" y="708"/>
                    </a:cubicBezTo>
                    <a:cubicBezTo>
                      <a:pt x="183" y="700"/>
                      <a:pt x="174" y="723"/>
                      <a:pt x="144" y="730"/>
                    </a:cubicBezTo>
                    <a:cubicBezTo>
                      <a:pt x="113" y="737"/>
                      <a:pt x="105" y="708"/>
                      <a:pt x="96" y="678"/>
                    </a:cubicBezTo>
                    <a:cubicBezTo>
                      <a:pt x="87" y="648"/>
                      <a:pt x="43" y="652"/>
                      <a:pt x="22" y="671"/>
                    </a:cubicBezTo>
                    <a:cubicBezTo>
                      <a:pt x="0" y="689"/>
                      <a:pt x="13" y="730"/>
                      <a:pt x="26" y="756"/>
                    </a:cubicBezTo>
                    <a:cubicBezTo>
                      <a:pt x="39" y="782"/>
                      <a:pt x="65" y="811"/>
                      <a:pt x="52" y="837"/>
                    </a:cubicBezTo>
                    <a:cubicBezTo>
                      <a:pt x="39" y="863"/>
                      <a:pt x="30" y="867"/>
                      <a:pt x="52" y="900"/>
                    </a:cubicBezTo>
                    <a:cubicBezTo>
                      <a:pt x="74" y="934"/>
                      <a:pt x="35" y="938"/>
                      <a:pt x="39" y="960"/>
                    </a:cubicBezTo>
                    <a:cubicBezTo>
                      <a:pt x="43" y="982"/>
                      <a:pt x="70" y="989"/>
                      <a:pt x="78" y="975"/>
                    </a:cubicBezTo>
                    <a:cubicBezTo>
                      <a:pt x="87" y="960"/>
                      <a:pt x="109" y="967"/>
                      <a:pt x="122" y="978"/>
                    </a:cubicBezTo>
                    <a:cubicBezTo>
                      <a:pt x="135" y="989"/>
                      <a:pt x="148" y="1049"/>
                      <a:pt x="153" y="1071"/>
                    </a:cubicBezTo>
                    <a:cubicBezTo>
                      <a:pt x="157" y="1093"/>
                      <a:pt x="188" y="1112"/>
                      <a:pt x="205" y="1097"/>
                    </a:cubicBezTo>
                    <a:cubicBezTo>
                      <a:pt x="222" y="1082"/>
                      <a:pt x="244" y="1112"/>
                      <a:pt x="266" y="1138"/>
                    </a:cubicBezTo>
                    <a:cubicBezTo>
                      <a:pt x="288" y="1164"/>
                      <a:pt x="327" y="1201"/>
                      <a:pt x="340" y="1230"/>
                    </a:cubicBezTo>
                    <a:cubicBezTo>
                      <a:pt x="354" y="1260"/>
                      <a:pt x="406" y="1264"/>
                      <a:pt x="406" y="1275"/>
                    </a:cubicBezTo>
                    <a:cubicBezTo>
                      <a:pt x="406" y="1286"/>
                      <a:pt x="445" y="1304"/>
                      <a:pt x="467" y="1327"/>
                    </a:cubicBezTo>
                    <a:cubicBezTo>
                      <a:pt x="489" y="1349"/>
                      <a:pt x="493" y="1342"/>
                      <a:pt x="493" y="1390"/>
                    </a:cubicBezTo>
                    <a:cubicBezTo>
                      <a:pt x="493" y="1438"/>
                      <a:pt x="541" y="1397"/>
                      <a:pt x="550" y="1379"/>
                    </a:cubicBezTo>
                    <a:cubicBezTo>
                      <a:pt x="559" y="1360"/>
                      <a:pt x="611" y="1345"/>
                      <a:pt x="637" y="1319"/>
                    </a:cubicBezTo>
                    <a:cubicBezTo>
                      <a:pt x="664" y="1293"/>
                      <a:pt x="672" y="1356"/>
                      <a:pt x="694" y="1390"/>
                    </a:cubicBezTo>
                    <a:cubicBezTo>
                      <a:pt x="716" y="1423"/>
                      <a:pt x="729" y="1397"/>
                      <a:pt x="768" y="1445"/>
                    </a:cubicBezTo>
                    <a:cubicBezTo>
                      <a:pt x="808" y="1493"/>
                      <a:pt x="812" y="1464"/>
                      <a:pt x="856" y="1505"/>
                    </a:cubicBezTo>
                    <a:cubicBezTo>
                      <a:pt x="900" y="1545"/>
                      <a:pt x="939" y="1564"/>
                      <a:pt x="974" y="1582"/>
                    </a:cubicBezTo>
                    <a:cubicBezTo>
                      <a:pt x="1009" y="1601"/>
                      <a:pt x="1017" y="1694"/>
                      <a:pt x="1039" y="1731"/>
                    </a:cubicBezTo>
                    <a:cubicBezTo>
                      <a:pt x="1061" y="1768"/>
                      <a:pt x="1109" y="1723"/>
                      <a:pt x="1135" y="1690"/>
                    </a:cubicBezTo>
                    <a:cubicBezTo>
                      <a:pt x="1162" y="1657"/>
                      <a:pt x="1170" y="1712"/>
                      <a:pt x="1170" y="1723"/>
                    </a:cubicBezTo>
                    <a:cubicBezTo>
                      <a:pt x="1170" y="1734"/>
                      <a:pt x="1175" y="1783"/>
                      <a:pt x="1175" y="1809"/>
                    </a:cubicBezTo>
                    <a:cubicBezTo>
                      <a:pt x="1175" y="1834"/>
                      <a:pt x="1236" y="1849"/>
                      <a:pt x="1271" y="1860"/>
                    </a:cubicBezTo>
                    <a:cubicBezTo>
                      <a:pt x="1306" y="1872"/>
                      <a:pt x="1310" y="1905"/>
                      <a:pt x="1358" y="1901"/>
                    </a:cubicBezTo>
                    <a:cubicBezTo>
                      <a:pt x="1406" y="1897"/>
                      <a:pt x="1389" y="1912"/>
                      <a:pt x="1380" y="1923"/>
                    </a:cubicBezTo>
                    <a:cubicBezTo>
                      <a:pt x="1371" y="1935"/>
                      <a:pt x="1398" y="1957"/>
                      <a:pt x="1398" y="1972"/>
                    </a:cubicBezTo>
                    <a:cubicBezTo>
                      <a:pt x="1398" y="1986"/>
                      <a:pt x="1441" y="2001"/>
                      <a:pt x="1459" y="1990"/>
                    </a:cubicBezTo>
                    <a:cubicBezTo>
                      <a:pt x="1476" y="1979"/>
                      <a:pt x="1494" y="1998"/>
                      <a:pt x="1511" y="2012"/>
                    </a:cubicBezTo>
                    <a:cubicBezTo>
                      <a:pt x="1529" y="2027"/>
                      <a:pt x="1559" y="2023"/>
                      <a:pt x="1555" y="2061"/>
                    </a:cubicBezTo>
                    <a:cubicBezTo>
                      <a:pt x="1594" y="2142"/>
                      <a:pt x="1598" y="2094"/>
                      <a:pt x="1612" y="2072"/>
                    </a:cubicBezTo>
                    <a:cubicBezTo>
                      <a:pt x="1625" y="2049"/>
                      <a:pt x="1633" y="2075"/>
                      <a:pt x="1651" y="2105"/>
                    </a:cubicBezTo>
                    <a:cubicBezTo>
                      <a:pt x="1668" y="2135"/>
                      <a:pt x="1725" y="2094"/>
                      <a:pt x="1747" y="2079"/>
                    </a:cubicBezTo>
                    <a:cubicBezTo>
                      <a:pt x="1769" y="2064"/>
                      <a:pt x="1782" y="2101"/>
                      <a:pt x="1786" y="2116"/>
                    </a:cubicBezTo>
                    <a:cubicBezTo>
                      <a:pt x="1791" y="2131"/>
                      <a:pt x="1843" y="2142"/>
                      <a:pt x="1856" y="2164"/>
                    </a:cubicBezTo>
                    <a:cubicBezTo>
                      <a:pt x="1869" y="2187"/>
                      <a:pt x="1895" y="2187"/>
                      <a:pt x="1948" y="2172"/>
                    </a:cubicBezTo>
                    <a:cubicBezTo>
                      <a:pt x="2000" y="2157"/>
                      <a:pt x="1992" y="2190"/>
                      <a:pt x="2040" y="2194"/>
                    </a:cubicBezTo>
                    <a:cubicBezTo>
                      <a:pt x="2088" y="2198"/>
                      <a:pt x="2079" y="2172"/>
                      <a:pt x="2131" y="2172"/>
                    </a:cubicBezTo>
                    <a:cubicBezTo>
                      <a:pt x="2184" y="2172"/>
                      <a:pt x="2179" y="2172"/>
                      <a:pt x="2214" y="2146"/>
                    </a:cubicBezTo>
                    <a:cubicBezTo>
                      <a:pt x="2249" y="2120"/>
                      <a:pt x="2267" y="2168"/>
                      <a:pt x="2284" y="2205"/>
                    </a:cubicBezTo>
                    <a:cubicBezTo>
                      <a:pt x="2302" y="2242"/>
                      <a:pt x="2241" y="2264"/>
                      <a:pt x="2245" y="2316"/>
                    </a:cubicBezTo>
                    <a:cubicBezTo>
                      <a:pt x="2249" y="2368"/>
                      <a:pt x="2337" y="2283"/>
                      <a:pt x="2350" y="2264"/>
                    </a:cubicBezTo>
                    <a:cubicBezTo>
                      <a:pt x="2363" y="2246"/>
                      <a:pt x="2420" y="2194"/>
                      <a:pt x="2446" y="2164"/>
                    </a:cubicBezTo>
                    <a:cubicBezTo>
                      <a:pt x="2472" y="2135"/>
                      <a:pt x="2542" y="2142"/>
                      <a:pt x="2586" y="2127"/>
                    </a:cubicBezTo>
                    <a:cubicBezTo>
                      <a:pt x="2629" y="2112"/>
                      <a:pt x="2647" y="2153"/>
                      <a:pt x="2660" y="2175"/>
                    </a:cubicBezTo>
                    <a:cubicBezTo>
                      <a:pt x="2673" y="2198"/>
                      <a:pt x="2664" y="2198"/>
                      <a:pt x="2704" y="2198"/>
                    </a:cubicBezTo>
                    <a:cubicBezTo>
                      <a:pt x="2743" y="2198"/>
                      <a:pt x="2773" y="2205"/>
                      <a:pt x="2795" y="2227"/>
                    </a:cubicBezTo>
                    <a:cubicBezTo>
                      <a:pt x="2817" y="2250"/>
                      <a:pt x="2861" y="2246"/>
                      <a:pt x="2874" y="2224"/>
                    </a:cubicBezTo>
                    <a:cubicBezTo>
                      <a:pt x="2887" y="2201"/>
                      <a:pt x="2922" y="2227"/>
                      <a:pt x="2966" y="2253"/>
                    </a:cubicBezTo>
                    <a:cubicBezTo>
                      <a:pt x="3009" y="2279"/>
                      <a:pt x="2974" y="2287"/>
                      <a:pt x="2983" y="2309"/>
                    </a:cubicBezTo>
                    <a:cubicBezTo>
                      <a:pt x="2992" y="2331"/>
                      <a:pt x="3057" y="2339"/>
                      <a:pt x="3071" y="2316"/>
                    </a:cubicBezTo>
                    <a:cubicBezTo>
                      <a:pt x="3084" y="2294"/>
                      <a:pt x="3114" y="2305"/>
                      <a:pt x="3140" y="2320"/>
                    </a:cubicBezTo>
                    <a:cubicBezTo>
                      <a:pt x="3167" y="2335"/>
                      <a:pt x="3223" y="2305"/>
                      <a:pt x="3241" y="2268"/>
                    </a:cubicBezTo>
                    <a:cubicBezTo>
                      <a:pt x="3258" y="2231"/>
                      <a:pt x="3237" y="2227"/>
                      <a:pt x="3285" y="2220"/>
                    </a:cubicBezTo>
                    <a:cubicBezTo>
                      <a:pt x="3333" y="2213"/>
                      <a:pt x="3341" y="2179"/>
                      <a:pt x="3376" y="2138"/>
                    </a:cubicBezTo>
                    <a:cubicBezTo>
                      <a:pt x="3411" y="2098"/>
                      <a:pt x="3481" y="2112"/>
                      <a:pt x="3538" y="2101"/>
                    </a:cubicBezTo>
                    <a:cubicBezTo>
                      <a:pt x="3595" y="2090"/>
                      <a:pt x="3630" y="2038"/>
                      <a:pt x="3700" y="1990"/>
                    </a:cubicBezTo>
                    <a:cubicBezTo>
                      <a:pt x="3769" y="1942"/>
                      <a:pt x="3796" y="2005"/>
                      <a:pt x="3813" y="2016"/>
                    </a:cubicBezTo>
                    <a:cubicBezTo>
                      <a:pt x="3831" y="2027"/>
                      <a:pt x="3887" y="2031"/>
                      <a:pt x="3914" y="2057"/>
                    </a:cubicBezTo>
                    <a:cubicBezTo>
                      <a:pt x="3940" y="2083"/>
                      <a:pt x="3949" y="2035"/>
                      <a:pt x="3975" y="2009"/>
                    </a:cubicBezTo>
                    <a:cubicBezTo>
                      <a:pt x="4001" y="1983"/>
                      <a:pt x="4023" y="1975"/>
                      <a:pt x="4058" y="1960"/>
                    </a:cubicBezTo>
                    <a:cubicBezTo>
                      <a:pt x="4093" y="1946"/>
                      <a:pt x="4132" y="1975"/>
                      <a:pt x="4154" y="2001"/>
                    </a:cubicBezTo>
                    <a:cubicBezTo>
                      <a:pt x="4176" y="2027"/>
                      <a:pt x="4132" y="2027"/>
                      <a:pt x="4119" y="2061"/>
                    </a:cubicBezTo>
                    <a:cubicBezTo>
                      <a:pt x="4106" y="2094"/>
                      <a:pt x="4154" y="2086"/>
                      <a:pt x="4167" y="2064"/>
                    </a:cubicBezTo>
                    <a:cubicBezTo>
                      <a:pt x="4180" y="2042"/>
                      <a:pt x="4202" y="2064"/>
                      <a:pt x="4211" y="2094"/>
                    </a:cubicBezTo>
                    <a:cubicBezTo>
                      <a:pt x="4219" y="2124"/>
                      <a:pt x="4228" y="2127"/>
                      <a:pt x="4206" y="2150"/>
                    </a:cubicBezTo>
                    <a:cubicBezTo>
                      <a:pt x="4184" y="2172"/>
                      <a:pt x="4167" y="2168"/>
                      <a:pt x="4158" y="2205"/>
                    </a:cubicBezTo>
                    <a:cubicBezTo>
                      <a:pt x="4149" y="2242"/>
                      <a:pt x="4228" y="2205"/>
                      <a:pt x="4246" y="2220"/>
                    </a:cubicBezTo>
                    <a:cubicBezTo>
                      <a:pt x="4263" y="2235"/>
                      <a:pt x="4285" y="2253"/>
                      <a:pt x="4320" y="2250"/>
                    </a:cubicBezTo>
                    <a:cubicBezTo>
                      <a:pt x="4355" y="2246"/>
                      <a:pt x="4346" y="2242"/>
                      <a:pt x="4385" y="2268"/>
                    </a:cubicBezTo>
                    <a:cubicBezTo>
                      <a:pt x="4425" y="2294"/>
                      <a:pt x="4425" y="2246"/>
                      <a:pt x="4447" y="2220"/>
                    </a:cubicBezTo>
                    <a:cubicBezTo>
                      <a:pt x="4468" y="2194"/>
                      <a:pt x="4495" y="2209"/>
                      <a:pt x="4508" y="2235"/>
                    </a:cubicBezTo>
                    <a:cubicBezTo>
                      <a:pt x="4521" y="2261"/>
                      <a:pt x="4530" y="2250"/>
                      <a:pt x="4564" y="2272"/>
                    </a:cubicBezTo>
                    <a:cubicBezTo>
                      <a:pt x="4585" y="2285"/>
                      <a:pt x="4590" y="2296"/>
                      <a:pt x="4594" y="2315"/>
                    </a:cubicBezTo>
                    <a:cubicBezTo>
                      <a:pt x="4599" y="2309"/>
                      <a:pt x="4605" y="2302"/>
                      <a:pt x="4613" y="2294"/>
                    </a:cubicBezTo>
                    <a:cubicBezTo>
                      <a:pt x="4656" y="2246"/>
                      <a:pt x="4639" y="2290"/>
                      <a:pt x="4674" y="2305"/>
                    </a:cubicBezTo>
                    <a:cubicBezTo>
                      <a:pt x="4709" y="2320"/>
                      <a:pt x="4717" y="2301"/>
                      <a:pt x="4722" y="2268"/>
                    </a:cubicBezTo>
                    <a:cubicBezTo>
                      <a:pt x="4726" y="2235"/>
                      <a:pt x="4713" y="2183"/>
                      <a:pt x="4713" y="2142"/>
                    </a:cubicBezTo>
                    <a:cubicBezTo>
                      <a:pt x="4713" y="2101"/>
                      <a:pt x="4726" y="2124"/>
                      <a:pt x="4770" y="2112"/>
                    </a:cubicBezTo>
                    <a:cubicBezTo>
                      <a:pt x="4813" y="2101"/>
                      <a:pt x="4770" y="2112"/>
                      <a:pt x="4770" y="2072"/>
                    </a:cubicBezTo>
                    <a:cubicBezTo>
                      <a:pt x="4770" y="2031"/>
                      <a:pt x="4796" y="2053"/>
                      <a:pt x="4827" y="2035"/>
                    </a:cubicBezTo>
                    <a:cubicBezTo>
                      <a:pt x="4857" y="2016"/>
                      <a:pt x="4827" y="2001"/>
                      <a:pt x="4818" y="1968"/>
                    </a:cubicBezTo>
                    <a:cubicBezTo>
                      <a:pt x="4809" y="1935"/>
                      <a:pt x="4827" y="1857"/>
                      <a:pt x="4822" y="1820"/>
                    </a:cubicBezTo>
                    <a:cubicBezTo>
                      <a:pt x="4818" y="1783"/>
                      <a:pt x="4822" y="1771"/>
                      <a:pt x="4818" y="1731"/>
                    </a:cubicBezTo>
                    <a:cubicBezTo>
                      <a:pt x="4813" y="1690"/>
                      <a:pt x="4796" y="1660"/>
                      <a:pt x="4792" y="1631"/>
                    </a:cubicBezTo>
                    <a:cubicBezTo>
                      <a:pt x="4787" y="1601"/>
                      <a:pt x="4752" y="1594"/>
                      <a:pt x="4730" y="1564"/>
                    </a:cubicBezTo>
                    <a:cubicBezTo>
                      <a:pt x="4709" y="1534"/>
                      <a:pt x="4744" y="1542"/>
                      <a:pt x="4792" y="1531"/>
                    </a:cubicBezTo>
                    <a:cubicBezTo>
                      <a:pt x="4840" y="1519"/>
                      <a:pt x="4774" y="1475"/>
                      <a:pt x="4744" y="1449"/>
                    </a:cubicBezTo>
                    <a:cubicBezTo>
                      <a:pt x="4713" y="1423"/>
                      <a:pt x="4709" y="1408"/>
                      <a:pt x="4704" y="1367"/>
                    </a:cubicBezTo>
                    <a:cubicBezTo>
                      <a:pt x="4700" y="1327"/>
                      <a:pt x="4656" y="1312"/>
                      <a:pt x="4647" y="1264"/>
                    </a:cubicBezTo>
                    <a:cubicBezTo>
                      <a:pt x="4639" y="1215"/>
                      <a:pt x="4608" y="1230"/>
                      <a:pt x="4582" y="1227"/>
                    </a:cubicBezTo>
                    <a:cubicBezTo>
                      <a:pt x="4556" y="1223"/>
                      <a:pt x="4516" y="1193"/>
                      <a:pt x="4481" y="1186"/>
                    </a:cubicBezTo>
                    <a:cubicBezTo>
                      <a:pt x="4454" y="1180"/>
                      <a:pt x="4462" y="1168"/>
                      <a:pt x="4478" y="1157"/>
                    </a:cubicBezTo>
                    <a:cubicBezTo>
                      <a:pt x="4460" y="1150"/>
                      <a:pt x="4440" y="1144"/>
                      <a:pt x="4418" y="114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942AB53D-40AD-4041-B708-F053D31E7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1832"/>
                <a:ext cx="1455" cy="934"/>
              </a:xfrm>
              <a:custGeom>
                <a:avLst/>
                <a:gdLst>
                  <a:gd name="T0" fmla="*/ 3054 w 3142"/>
                  <a:gd name="T1" fmla="*/ 771 h 2018"/>
                  <a:gd name="T2" fmla="*/ 2993 w 3142"/>
                  <a:gd name="T3" fmla="*/ 656 h 2018"/>
                  <a:gd name="T4" fmla="*/ 2875 w 3142"/>
                  <a:gd name="T5" fmla="*/ 478 h 2018"/>
                  <a:gd name="T6" fmla="*/ 2652 w 3142"/>
                  <a:gd name="T7" fmla="*/ 396 h 2018"/>
                  <a:gd name="T8" fmla="*/ 2460 w 3142"/>
                  <a:gd name="T9" fmla="*/ 204 h 2018"/>
                  <a:gd name="T10" fmla="*/ 2298 w 3142"/>
                  <a:gd name="T11" fmla="*/ 200 h 2018"/>
                  <a:gd name="T12" fmla="*/ 2023 w 3142"/>
                  <a:gd name="T13" fmla="*/ 152 h 2018"/>
                  <a:gd name="T14" fmla="*/ 1700 w 3142"/>
                  <a:gd name="T15" fmla="*/ 185 h 2018"/>
                  <a:gd name="T16" fmla="*/ 1482 w 3142"/>
                  <a:gd name="T17" fmla="*/ 118 h 2018"/>
                  <a:gd name="T18" fmla="*/ 1206 w 3142"/>
                  <a:gd name="T19" fmla="*/ 40 h 2018"/>
                  <a:gd name="T20" fmla="*/ 988 w 3142"/>
                  <a:gd name="T21" fmla="*/ 59 h 2018"/>
                  <a:gd name="T22" fmla="*/ 761 w 3142"/>
                  <a:gd name="T23" fmla="*/ 85 h 2018"/>
                  <a:gd name="T24" fmla="*/ 451 w 3142"/>
                  <a:gd name="T25" fmla="*/ 133 h 2018"/>
                  <a:gd name="T26" fmla="*/ 298 w 3142"/>
                  <a:gd name="T27" fmla="*/ 333 h 2018"/>
                  <a:gd name="T28" fmla="*/ 490 w 3142"/>
                  <a:gd name="T29" fmla="*/ 463 h 2018"/>
                  <a:gd name="T30" fmla="*/ 433 w 3142"/>
                  <a:gd name="T31" fmla="*/ 574 h 2018"/>
                  <a:gd name="T32" fmla="*/ 411 w 3142"/>
                  <a:gd name="T33" fmla="*/ 689 h 2018"/>
                  <a:gd name="T34" fmla="*/ 333 w 3142"/>
                  <a:gd name="T35" fmla="*/ 752 h 2018"/>
                  <a:gd name="T36" fmla="*/ 146 w 3142"/>
                  <a:gd name="T37" fmla="*/ 716 h 2018"/>
                  <a:gd name="T38" fmla="*/ 72 w 3142"/>
                  <a:gd name="T39" fmla="*/ 792 h 2018"/>
                  <a:gd name="T40" fmla="*/ 147 w 3142"/>
                  <a:gd name="T41" fmla="*/ 850 h 2018"/>
                  <a:gd name="T42" fmla="*/ 105 w 3142"/>
                  <a:gd name="T43" fmla="*/ 956 h 2018"/>
                  <a:gd name="T44" fmla="*/ 91 w 3142"/>
                  <a:gd name="T45" fmla="*/ 1081 h 2018"/>
                  <a:gd name="T46" fmla="*/ 10 w 3142"/>
                  <a:gd name="T47" fmla="*/ 1109 h 2018"/>
                  <a:gd name="T48" fmla="*/ 32 w 3142"/>
                  <a:gd name="T49" fmla="*/ 1251 h 2018"/>
                  <a:gd name="T50" fmla="*/ 141 w 3142"/>
                  <a:gd name="T51" fmla="*/ 1423 h 2018"/>
                  <a:gd name="T52" fmla="*/ 216 w 3142"/>
                  <a:gd name="T53" fmla="*/ 1534 h 2018"/>
                  <a:gd name="T54" fmla="*/ 432 w 3142"/>
                  <a:gd name="T55" fmla="*/ 1579 h 2018"/>
                  <a:gd name="T56" fmla="*/ 593 w 3142"/>
                  <a:gd name="T57" fmla="*/ 1651 h 2018"/>
                  <a:gd name="T58" fmla="*/ 747 w 3142"/>
                  <a:gd name="T59" fmla="*/ 1673 h 2018"/>
                  <a:gd name="T60" fmla="*/ 963 w 3142"/>
                  <a:gd name="T61" fmla="*/ 1723 h 2018"/>
                  <a:gd name="T62" fmla="*/ 1192 w 3142"/>
                  <a:gd name="T63" fmla="*/ 1757 h 2018"/>
                  <a:gd name="T64" fmla="*/ 1356 w 3142"/>
                  <a:gd name="T65" fmla="*/ 1882 h 2018"/>
                  <a:gd name="T66" fmla="*/ 1458 w 3142"/>
                  <a:gd name="T67" fmla="*/ 1971 h 2018"/>
                  <a:gd name="T68" fmla="*/ 1576 w 3142"/>
                  <a:gd name="T69" fmla="*/ 1971 h 2018"/>
                  <a:gd name="T70" fmla="*/ 1720 w 3142"/>
                  <a:gd name="T71" fmla="*/ 1890 h 2018"/>
                  <a:gd name="T72" fmla="*/ 1769 w 3142"/>
                  <a:gd name="T73" fmla="*/ 1765 h 2018"/>
                  <a:gd name="T74" fmla="*/ 1832 w 3142"/>
                  <a:gd name="T75" fmla="*/ 1724 h 2018"/>
                  <a:gd name="T76" fmla="*/ 1853 w 3142"/>
                  <a:gd name="T77" fmla="*/ 1631 h 2018"/>
                  <a:gd name="T78" fmla="*/ 2036 w 3142"/>
                  <a:gd name="T79" fmla="*/ 1586 h 2018"/>
                  <a:gd name="T80" fmla="*/ 2189 w 3142"/>
                  <a:gd name="T81" fmla="*/ 1597 h 2018"/>
                  <a:gd name="T82" fmla="*/ 2347 w 3142"/>
                  <a:gd name="T83" fmla="*/ 1597 h 2018"/>
                  <a:gd name="T84" fmla="*/ 2499 w 3142"/>
                  <a:gd name="T85" fmla="*/ 1738 h 2018"/>
                  <a:gd name="T86" fmla="*/ 2661 w 3142"/>
                  <a:gd name="T87" fmla="*/ 1686 h 2018"/>
                  <a:gd name="T88" fmla="*/ 2805 w 3142"/>
                  <a:gd name="T89" fmla="*/ 1649 h 2018"/>
                  <a:gd name="T90" fmla="*/ 2949 w 3142"/>
                  <a:gd name="T91" fmla="*/ 1656 h 2018"/>
                  <a:gd name="T92" fmla="*/ 3011 w 3142"/>
                  <a:gd name="T93" fmla="*/ 1530 h 2018"/>
                  <a:gd name="T94" fmla="*/ 2831 w 3142"/>
                  <a:gd name="T95" fmla="*/ 1441 h 2018"/>
                  <a:gd name="T96" fmla="*/ 2661 w 3142"/>
                  <a:gd name="T97" fmla="*/ 1323 h 2018"/>
                  <a:gd name="T98" fmla="*/ 2818 w 3142"/>
                  <a:gd name="T99" fmla="*/ 1382 h 2018"/>
                  <a:gd name="T100" fmla="*/ 2884 w 3142"/>
                  <a:gd name="T101" fmla="*/ 1234 h 2018"/>
                  <a:gd name="T102" fmla="*/ 2976 w 3142"/>
                  <a:gd name="T103" fmla="*/ 1115 h 2018"/>
                  <a:gd name="T104" fmla="*/ 3032 w 3142"/>
                  <a:gd name="T105" fmla="*/ 1026 h 2018"/>
                  <a:gd name="T106" fmla="*/ 3089 w 3142"/>
                  <a:gd name="T107" fmla="*/ 997 h 2018"/>
                  <a:gd name="T108" fmla="*/ 3085 w 3142"/>
                  <a:gd name="T109" fmla="*/ 823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42" h="2018">
                    <a:moveTo>
                      <a:pt x="3085" y="823"/>
                    </a:moveTo>
                    <a:cubicBezTo>
                      <a:pt x="3054" y="797"/>
                      <a:pt x="3054" y="789"/>
                      <a:pt x="3054" y="771"/>
                    </a:cubicBezTo>
                    <a:cubicBezTo>
                      <a:pt x="3054" y="752"/>
                      <a:pt x="3063" y="726"/>
                      <a:pt x="3032" y="708"/>
                    </a:cubicBezTo>
                    <a:cubicBezTo>
                      <a:pt x="2962" y="682"/>
                      <a:pt x="2976" y="678"/>
                      <a:pt x="2993" y="656"/>
                    </a:cubicBezTo>
                    <a:cubicBezTo>
                      <a:pt x="3011" y="633"/>
                      <a:pt x="2980" y="604"/>
                      <a:pt x="2971" y="574"/>
                    </a:cubicBezTo>
                    <a:cubicBezTo>
                      <a:pt x="2962" y="545"/>
                      <a:pt x="2901" y="530"/>
                      <a:pt x="2875" y="478"/>
                    </a:cubicBezTo>
                    <a:cubicBezTo>
                      <a:pt x="2849" y="426"/>
                      <a:pt x="2796" y="489"/>
                      <a:pt x="2762" y="496"/>
                    </a:cubicBezTo>
                    <a:cubicBezTo>
                      <a:pt x="2727" y="504"/>
                      <a:pt x="2679" y="426"/>
                      <a:pt x="2652" y="396"/>
                    </a:cubicBezTo>
                    <a:cubicBezTo>
                      <a:pt x="2626" y="367"/>
                      <a:pt x="2547" y="348"/>
                      <a:pt x="2499" y="330"/>
                    </a:cubicBezTo>
                    <a:cubicBezTo>
                      <a:pt x="2451" y="311"/>
                      <a:pt x="2464" y="244"/>
                      <a:pt x="2460" y="204"/>
                    </a:cubicBezTo>
                    <a:cubicBezTo>
                      <a:pt x="2456" y="163"/>
                      <a:pt x="2403" y="207"/>
                      <a:pt x="2360" y="226"/>
                    </a:cubicBezTo>
                    <a:cubicBezTo>
                      <a:pt x="2316" y="244"/>
                      <a:pt x="2303" y="229"/>
                      <a:pt x="2298" y="200"/>
                    </a:cubicBezTo>
                    <a:cubicBezTo>
                      <a:pt x="2294" y="170"/>
                      <a:pt x="2224" y="170"/>
                      <a:pt x="2141" y="126"/>
                    </a:cubicBezTo>
                    <a:cubicBezTo>
                      <a:pt x="2058" y="81"/>
                      <a:pt x="2050" y="122"/>
                      <a:pt x="2023" y="152"/>
                    </a:cubicBezTo>
                    <a:cubicBezTo>
                      <a:pt x="1997" y="181"/>
                      <a:pt x="1910" y="144"/>
                      <a:pt x="1844" y="133"/>
                    </a:cubicBezTo>
                    <a:cubicBezTo>
                      <a:pt x="1779" y="122"/>
                      <a:pt x="1770" y="159"/>
                      <a:pt x="1700" y="185"/>
                    </a:cubicBezTo>
                    <a:cubicBezTo>
                      <a:pt x="1630" y="211"/>
                      <a:pt x="1639" y="215"/>
                      <a:pt x="1595" y="207"/>
                    </a:cubicBezTo>
                    <a:cubicBezTo>
                      <a:pt x="1552" y="200"/>
                      <a:pt x="1517" y="166"/>
                      <a:pt x="1482" y="118"/>
                    </a:cubicBezTo>
                    <a:cubicBezTo>
                      <a:pt x="1447" y="70"/>
                      <a:pt x="1420" y="96"/>
                      <a:pt x="1368" y="92"/>
                    </a:cubicBezTo>
                    <a:cubicBezTo>
                      <a:pt x="1316" y="89"/>
                      <a:pt x="1263" y="48"/>
                      <a:pt x="1206" y="40"/>
                    </a:cubicBezTo>
                    <a:cubicBezTo>
                      <a:pt x="1150" y="33"/>
                      <a:pt x="1080" y="59"/>
                      <a:pt x="1045" y="29"/>
                    </a:cubicBezTo>
                    <a:cubicBezTo>
                      <a:pt x="1010" y="0"/>
                      <a:pt x="1010" y="29"/>
                      <a:pt x="988" y="59"/>
                    </a:cubicBezTo>
                    <a:cubicBezTo>
                      <a:pt x="966" y="89"/>
                      <a:pt x="927" y="66"/>
                      <a:pt x="879" y="63"/>
                    </a:cubicBezTo>
                    <a:cubicBezTo>
                      <a:pt x="831" y="59"/>
                      <a:pt x="822" y="81"/>
                      <a:pt x="761" y="85"/>
                    </a:cubicBezTo>
                    <a:cubicBezTo>
                      <a:pt x="700" y="89"/>
                      <a:pt x="700" y="122"/>
                      <a:pt x="617" y="126"/>
                    </a:cubicBezTo>
                    <a:cubicBezTo>
                      <a:pt x="534" y="129"/>
                      <a:pt x="521" y="141"/>
                      <a:pt x="451" y="133"/>
                    </a:cubicBezTo>
                    <a:cubicBezTo>
                      <a:pt x="381" y="126"/>
                      <a:pt x="368" y="166"/>
                      <a:pt x="320" y="196"/>
                    </a:cubicBezTo>
                    <a:cubicBezTo>
                      <a:pt x="272" y="226"/>
                      <a:pt x="298" y="285"/>
                      <a:pt x="298" y="333"/>
                    </a:cubicBezTo>
                    <a:cubicBezTo>
                      <a:pt x="298" y="381"/>
                      <a:pt x="381" y="370"/>
                      <a:pt x="390" y="400"/>
                    </a:cubicBezTo>
                    <a:cubicBezTo>
                      <a:pt x="398" y="430"/>
                      <a:pt x="464" y="430"/>
                      <a:pt x="490" y="463"/>
                    </a:cubicBezTo>
                    <a:cubicBezTo>
                      <a:pt x="516" y="496"/>
                      <a:pt x="481" y="504"/>
                      <a:pt x="468" y="522"/>
                    </a:cubicBezTo>
                    <a:cubicBezTo>
                      <a:pt x="455" y="541"/>
                      <a:pt x="477" y="556"/>
                      <a:pt x="433" y="574"/>
                    </a:cubicBezTo>
                    <a:cubicBezTo>
                      <a:pt x="390" y="593"/>
                      <a:pt x="394" y="582"/>
                      <a:pt x="359" y="619"/>
                    </a:cubicBezTo>
                    <a:cubicBezTo>
                      <a:pt x="324" y="656"/>
                      <a:pt x="350" y="674"/>
                      <a:pt x="411" y="689"/>
                    </a:cubicBezTo>
                    <a:cubicBezTo>
                      <a:pt x="473" y="704"/>
                      <a:pt x="446" y="722"/>
                      <a:pt x="407" y="722"/>
                    </a:cubicBezTo>
                    <a:cubicBezTo>
                      <a:pt x="368" y="722"/>
                      <a:pt x="425" y="730"/>
                      <a:pt x="333" y="752"/>
                    </a:cubicBezTo>
                    <a:cubicBezTo>
                      <a:pt x="241" y="774"/>
                      <a:pt x="232" y="748"/>
                      <a:pt x="180" y="726"/>
                    </a:cubicBezTo>
                    <a:cubicBezTo>
                      <a:pt x="167" y="721"/>
                      <a:pt x="156" y="718"/>
                      <a:pt x="146" y="716"/>
                    </a:cubicBezTo>
                    <a:cubicBezTo>
                      <a:pt x="148" y="729"/>
                      <a:pt x="148" y="743"/>
                      <a:pt x="141" y="753"/>
                    </a:cubicBezTo>
                    <a:cubicBezTo>
                      <a:pt x="121" y="781"/>
                      <a:pt x="62" y="770"/>
                      <a:pt x="72" y="792"/>
                    </a:cubicBezTo>
                    <a:cubicBezTo>
                      <a:pt x="82" y="814"/>
                      <a:pt x="91" y="806"/>
                      <a:pt x="114" y="814"/>
                    </a:cubicBezTo>
                    <a:cubicBezTo>
                      <a:pt x="137" y="823"/>
                      <a:pt x="147" y="831"/>
                      <a:pt x="147" y="850"/>
                    </a:cubicBezTo>
                    <a:cubicBezTo>
                      <a:pt x="147" y="870"/>
                      <a:pt x="141" y="886"/>
                      <a:pt x="118" y="906"/>
                    </a:cubicBezTo>
                    <a:cubicBezTo>
                      <a:pt x="95" y="925"/>
                      <a:pt x="121" y="925"/>
                      <a:pt x="105" y="956"/>
                    </a:cubicBezTo>
                    <a:cubicBezTo>
                      <a:pt x="88" y="987"/>
                      <a:pt x="62" y="998"/>
                      <a:pt x="75" y="1023"/>
                    </a:cubicBezTo>
                    <a:cubicBezTo>
                      <a:pt x="88" y="1048"/>
                      <a:pt x="91" y="1064"/>
                      <a:pt x="91" y="1081"/>
                    </a:cubicBezTo>
                    <a:cubicBezTo>
                      <a:pt x="91" y="1098"/>
                      <a:pt x="85" y="1109"/>
                      <a:pt x="62" y="1100"/>
                    </a:cubicBezTo>
                    <a:cubicBezTo>
                      <a:pt x="39" y="1092"/>
                      <a:pt x="10" y="1087"/>
                      <a:pt x="10" y="1109"/>
                    </a:cubicBezTo>
                    <a:cubicBezTo>
                      <a:pt x="10" y="1131"/>
                      <a:pt x="23" y="1162"/>
                      <a:pt x="19" y="1187"/>
                    </a:cubicBezTo>
                    <a:cubicBezTo>
                      <a:pt x="16" y="1212"/>
                      <a:pt x="0" y="1226"/>
                      <a:pt x="32" y="1251"/>
                    </a:cubicBezTo>
                    <a:cubicBezTo>
                      <a:pt x="65" y="1276"/>
                      <a:pt x="95" y="1312"/>
                      <a:pt x="101" y="1340"/>
                    </a:cubicBezTo>
                    <a:cubicBezTo>
                      <a:pt x="108" y="1367"/>
                      <a:pt x="121" y="1403"/>
                      <a:pt x="141" y="1423"/>
                    </a:cubicBezTo>
                    <a:cubicBezTo>
                      <a:pt x="160" y="1442"/>
                      <a:pt x="167" y="1445"/>
                      <a:pt x="170" y="1473"/>
                    </a:cubicBezTo>
                    <a:cubicBezTo>
                      <a:pt x="173" y="1501"/>
                      <a:pt x="164" y="1526"/>
                      <a:pt x="216" y="1534"/>
                    </a:cubicBezTo>
                    <a:cubicBezTo>
                      <a:pt x="268" y="1542"/>
                      <a:pt x="331" y="1531"/>
                      <a:pt x="350" y="1551"/>
                    </a:cubicBezTo>
                    <a:cubicBezTo>
                      <a:pt x="370" y="1570"/>
                      <a:pt x="399" y="1570"/>
                      <a:pt x="432" y="1579"/>
                    </a:cubicBezTo>
                    <a:cubicBezTo>
                      <a:pt x="465" y="1587"/>
                      <a:pt x="508" y="1576"/>
                      <a:pt x="527" y="1598"/>
                    </a:cubicBezTo>
                    <a:cubicBezTo>
                      <a:pt x="547" y="1620"/>
                      <a:pt x="573" y="1629"/>
                      <a:pt x="593" y="1651"/>
                    </a:cubicBezTo>
                    <a:cubicBezTo>
                      <a:pt x="612" y="1673"/>
                      <a:pt x="612" y="1698"/>
                      <a:pt x="655" y="1687"/>
                    </a:cubicBezTo>
                    <a:cubicBezTo>
                      <a:pt x="698" y="1676"/>
                      <a:pt x="704" y="1640"/>
                      <a:pt x="747" y="1673"/>
                    </a:cubicBezTo>
                    <a:cubicBezTo>
                      <a:pt x="789" y="1706"/>
                      <a:pt x="786" y="1701"/>
                      <a:pt x="838" y="1709"/>
                    </a:cubicBezTo>
                    <a:cubicBezTo>
                      <a:pt x="891" y="1718"/>
                      <a:pt x="924" y="1726"/>
                      <a:pt x="963" y="1723"/>
                    </a:cubicBezTo>
                    <a:cubicBezTo>
                      <a:pt x="1002" y="1720"/>
                      <a:pt x="1015" y="1723"/>
                      <a:pt x="1055" y="1732"/>
                    </a:cubicBezTo>
                    <a:cubicBezTo>
                      <a:pt x="1094" y="1740"/>
                      <a:pt x="1150" y="1720"/>
                      <a:pt x="1192" y="1757"/>
                    </a:cubicBezTo>
                    <a:cubicBezTo>
                      <a:pt x="1235" y="1793"/>
                      <a:pt x="1251" y="1815"/>
                      <a:pt x="1274" y="1829"/>
                    </a:cubicBezTo>
                    <a:cubicBezTo>
                      <a:pt x="1297" y="1843"/>
                      <a:pt x="1346" y="1837"/>
                      <a:pt x="1356" y="1882"/>
                    </a:cubicBezTo>
                    <a:cubicBezTo>
                      <a:pt x="1366" y="1926"/>
                      <a:pt x="1349" y="1946"/>
                      <a:pt x="1386" y="1948"/>
                    </a:cubicBezTo>
                    <a:cubicBezTo>
                      <a:pt x="1422" y="1951"/>
                      <a:pt x="1435" y="1954"/>
                      <a:pt x="1458" y="1971"/>
                    </a:cubicBezTo>
                    <a:cubicBezTo>
                      <a:pt x="1481" y="1987"/>
                      <a:pt x="1487" y="1998"/>
                      <a:pt x="1520" y="1976"/>
                    </a:cubicBezTo>
                    <a:cubicBezTo>
                      <a:pt x="1553" y="1954"/>
                      <a:pt x="1553" y="1957"/>
                      <a:pt x="1576" y="1971"/>
                    </a:cubicBezTo>
                    <a:cubicBezTo>
                      <a:pt x="1598" y="1984"/>
                      <a:pt x="1618" y="2018"/>
                      <a:pt x="1657" y="1962"/>
                    </a:cubicBezTo>
                    <a:cubicBezTo>
                      <a:pt x="1697" y="1907"/>
                      <a:pt x="1693" y="1907"/>
                      <a:pt x="1720" y="1890"/>
                    </a:cubicBezTo>
                    <a:cubicBezTo>
                      <a:pt x="1746" y="1873"/>
                      <a:pt x="1746" y="1854"/>
                      <a:pt x="1759" y="1823"/>
                    </a:cubicBezTo>
                    <a:cubicBezTo>
                      <a:pt x="1772" y="1793"/>
                      <a:pt x="1782" y="1776"/>
                      <a:pt x="1769" y="1765"/>
                    </a:cubicBezTo>
                    <a:cubicBezTo>
                      <a:pt x="1756" y="1754"/>
                      <a:pt x="1739" y="1720"/>
                      <a:pt x="1772" y="1715"/>
                    </a:cubicBezTo>
                    <a:cubicBezTo>
                      <a:pt x="1794" y="1711"/>
                      <a:pt x="1814" y="1717"/>
                      <a:pt x="1832" y="1724"/>
                    </a:cubicBezTo>
                    <a:cubicBezTo>
                      <a:pt x="1837" y="1721"/>
                      <a:pt x="1843" y="1718"/>
                      <a:pt x="1849" y="1716"/>
                    </a:cubicBezTo>
                    <a:cubicBezTo>
                      <a:pt x="1875" y="1705"/>
                      <a:pt x="1840" y="1645"/>
                      <a:pt x="1853" y="1631"/>
                    </a:cubicBezTo>
                    <a:cubicBezTo>
                      <a:pt x="1866" y="1616"/>
                      <a:pt x="1879" y="1605"/>
                      <a:pt x="1918" y="1586"/>
                    </a:cubicBezTo>
                    <a:cubicBezTo>
                      <a:pt x="1958" y="1568"/>
                      <a:pt x="2015" y="1586"/>
                      <a:pt x="2036" y="1586"/>
                    </a:cubicBezTo>
                    <a:cubicBezTo>
                      <a:pt x="2058" y="1586"/>
                      <a:pt x="2102" y="1590"/>
                      <a:pt x="2124" y="1571"/>
                    </a:cubicBezTo>
                    <a:cubicBezTo>
                      <a:pt x="2146" y="1553"/>
                      <a:pt x="2163" y="1571"/>
                      <a:pt x="2189" y="1597"/>
                    </a:cubicBezTo>
                    <a:cubicBezTo>
                      <a:pt x="2215" y="1623"/>
                      <a:pt x="2233" y="1605"/>
                      <a:pt x="2264" y="1631"/>
                    </a:cubicBezTo>
                    <a:cubicBezTo>
                      <a:pt x="2294" y="1656"/>
                      <a:pt x="2316" y="1616"/>
                      <a:pt x="2347" y="1597"/>
                    </a:cubicBezTo>
                    <a:cubicBezTo>
                      <a:pt x="2377" y="1579"/>
                      <a:pt x="2399" y="1608"/>
                      <a:pt x="2412" y="1638"/>
                    </a:cubicBezTo>
                    <a:cubicBezTo>
                      <a:pt x="2425" y="1668"/>
                      <a:pt x="2469" y="1705"/>
                      <a:pt x="2499" y="1738"/>
                    </a:cubicBezTo>
                    <a:cubicBezTo>
                      <a:pt x="2530" y="1771"/>
                      <a:pt x="2574" y="1768"/>
                      <a:pt x="2626" y="1768"/>
                    </a:cubicBezTo>
                    <a:cubicBezTo>
                      <a:pt x="2679" y="1768"/>
                      <a:pt x="2661" y="1716"/>
                      <a:pt x="2661" y="1686"/>
                    </a:cubicBezTo>
                    <a:cubicBezTo>
                      <a:pt x="2661" y="1656"/>
                      <a:pt x="2705" y="1631"/>
                      <a:pt x="2735" y="1608"/>
                    </a:cubicBezTo>
                    <a:cubicBezTo>
                      <a:pt x="2766" y="1586"/>
                      <a:pt x="2779" y="1616"/>
                      <a:pt x="2805" y="1649"/>
                    </a:cubicBezTo>
                    <a:cubicBezTo>
                      <a:pt x="2831" y="1682"/>
                      <a:pt x="2862" y="1656"/>
                      <a:pt x="2888" y="1627"/>
                    </a:cubicBezTo>
                    <a:cubicBezTo>
                      <a:pt x="2914" y="1597"/>
                      <a:pt x="2932" y="1631"/>
                      <a:pt x="2949" y="1656"/>
                    </a:cubicBezTo>
                    <a:cubicBezTo>
                      <a:pt x="2967" y="1682"/>
                      <a:pt x="2997" y="1649"/>
                      <a:pt x="2997" y="1619"/>
                    </a:cubicBezTo>
                    <a:cubicBezTo>
                      <a:pt x="2997" y="1590"/>
                      <a:pt x="3015" y="1575"/>
                      <a:pt x="3011" y="1530"/>
                    </a:cubicBezTo>
                    <a:cubicBezTo>
                      <a:pt x="3006" y="1486"/>
                      <a:pt x="2971" y="1504"/>
                      <a:pt x="2928" y="1501"/>
                    </a:cubicBezTo>
                    <a:cubicBezTo>
                      <a:pt x="2884" y="1497"/>
                      <a:pt x="2853" y="1475"/>
                      <a:pt x="2831" y="1441"/>
                    </a:cubicBezTo>
                    <a:cubicBezTo>
                      <a:pt x="2810" y="1408"/>
                      <a:pt x="2753" y="1423"/>
                      <a:pt x="2696" y="1416"/>
                    </a:cubicBezTo>
                    <a:cubicBezTo>
                      <a:pt x="2639" y="1408"/>
                      <a:pt x="2644" y="1367"/>
                      <a:pt x="2661" y="1323"/>
                    </a:cubicBezTo>
                    <a:cubicBezTo>
                      <a:pt x="2679" y="1278"/>
                      <a:pt x="2692" y="1319"/>
                      <a:pt x="2722" y="1353"/>
                    </a:cubicBezTo>
                    <a:cubicBezTo>
                      <a:pt x="2753" y="1386"/>
                      <a:pt x="2779" y="1371"/>
                      <a:pt x="2818" y="1382"/>
                    </a:cubicBezTo>
                    <a:cubicBezTo>
                      <a:pt x="2858" y="1393"/>
                      <a:pt x="2866" y="1375"/>
                      <a:pt x="2875" y="1341"/>
                    </a:cubicBezTo>
                    <a:cubicBezTo>
                      <a:pt x="2884" y="1308"/>
                      <a:pt x="2888" y="1282"/>
                      <a:pt x="2884" y="1234"/>
                    </a:cubicBezTo>
                    <a:cubicBezTo>
                      <a:pt x="2879" y="1186"/>
                      <a:pt x="2932" y="1208"/>
                      <a:pt x="2958" y="1182"/>
                    </a:cubicBezTo>
                    <a:cubicBezTo>
                      <a:pt x="2984" y="1156"/>
                      <a:pt x="2997" y="1134"/>
                      <a:pt x="2976" y="1115"/>
                    </a:cubicBezTo>
                    <a:cubicBezTo>
                      <a:pt x="2954" y="1097"/>
                      <a:pt x="2976" y="1063"/>
                      <a:pt x="2993" y="1067"/>
                    </a:cubicBezTo>
                    <a:cubicBezTo>
                      <a:pt x="3011" y="1071"/>
                      <a:pt x="3024" y="1060"/>
                      <a:pt x="3032" y="1026"/>
                    </a:cubicBezTo>
                    <a:cubicBezTo>
                      <a:pt x="3041" y="993"/>
                      <a:pt x="3032" y="1026"/>
                      <a:pt x="3059" y="1045"/>
                    </a:cubicBezTo>
                    <a:cubicBezTo>
                      <a:pt x="3085" y="1063"/>
                      <a:pt x="3089" y="1012"/>
                      <a:pt x="3089" y="997"/>
                    </a:cubicBezTo>
                    <a:cubicBezTo>
                      <a:pt x="3089" y="982"/>
                      <a:pt x="3107" y="967"/>
                      <a:pt x="3124" y="926"/>
                    </a:cubicBezTo>
                    <a:cubicBezTo>
                      <a:pt x="3142" y="886"/>
                      <a:pt x="3115" y="848"/>
                      <a:pt x="3085" y="8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CC966C12-AC49-CC4B-8511-14E82DC4A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5"/>
                <a:ext cx="1343" cy="1064"/>
              </a:xfrm>
              <a:custGeom>
                <a:avLst/>
                <a:gdLst>
                  <a:gd name="T0" fmla="*/ 2816 w 2901"/>
                  <a:gd name="T1" fmla="*/ 823 h 2299"/>
                  <a:gd name="T2" fmla="*/ 2595 w 2901"/>
                  <a:gd name="T3" fmla="*/ 966 h 2299"/>
                  <a:gd name="T4" fmla="*/ 2459 w 2901"/>
                  <a:gd name="T5" fmla="*/ 1101 h 2299"/>
                  <a:gd name="T6" fmla="*/ 2172 w 2901"/>
                  <a:gd name="T7" fmla="*/ 1175 h 2299"/>
                  <a:gd name="T8" fmla="*/ 2095 w 2901"/>
                  <a:gd name="T9" fmla="*/ 1030 h 2299"/>
                  <a:gd name="T10" fmla="*/ 1971 w 2901"/>
                  <a:gd name="T11" fmla="*/ 915 h 2299"/>
                  <a:gd name="T12" fmla="*/ 1823 w 2901"/>
                  <a:gd name="T13" fmla="*/ 855 h 2299"/>
                  <a:gd name="T14" fmla="*/ 1589 w 2901"/>
                  <a:gd name="T15" fmla="*/ 817 h 2299"/>
                  <a:gd name="T16" fmla="*/ 1344 w 2901"/>
                  <a:gd name="T17" fmla="*/ 713 h 2299"/>
                  <a:gd name="T18" fmla="*/ 1154 w 2901"/>
                  <a:gd name="T19" fmla="*/ 491 h 2299"/>
                  <a:gd name="T20" fmla="*/ 1073 w 2901"/>
                  <a:gd name="T21" fmla="*/ 352 h 2299"/>
                  <a:gd name="T22" fmla="*/ 954 w 2901"/>
                  <a:gd name="T23" fmla="*/ 188 h 2299"/>
                  <a:gd name="T24" fmla="*/ 814 w 2901"/>
                  <a:gd name="T25" fmla="*/ 82 h 2299"/>
                  <a:gd name="T26" fmla="*/ 641 w 2901"/>
                  <a:gd name="T27" fmla="*/ 75 h 2299"/>
                  <a:gd name="T28" fmla="*/ 330 w 2901"/>
                  <a:gd name="T29" fmla="*/ 32 h 2299"/>
                  <a:gd name="T30" fmla="*/ 64 w 2901"/>
                  <a:gd name="T31" fmla="*/ 131 h 2299"/>
                  <a:gd name="T32" fmla="*/ 99 w 2901"/>
                  <a:gd name="T33" fmla="*/ 248 h 2299"/>
                  <a:gd name="T34" fmla="*/ 210 w 2901"/>
                  <a:gd name="T35" fmla="*/ 370 h 2299"/>
                  <a:gd name="T36" fmla="*/ 348 w 2901"/>
                  <a:gd name="T37" fmla="*/ 403 h 2299"/>
                  <a:gd name="T38" fmla="*/ 623 w 2901"/>
                  <a:gd name="T39" fmla="*/ 576 h 2299"/>
                  <a:gd name="T40" fmla="*/ 920 w 2901"/>
                  <a:gd name="T41" fmla="*/ 505 h 2299"/>
                  <a:gd name="T42" fmla="*/ 970 w 2901"/>
                  <a:gd name="T43" fmla="*/ 724 h 2299"/>
                  <a:gd name="T44" fmla="*/ 961 w 2901"/>
                  <a:gd name="T45" fmla="*/ 1069 h 2299"/>
                  <a:gd name="T46" fmla="*/ 911 w 2901"/>
                  <a:gd name="T47" fmla="*/ 1289 h 2299"/>
                  <a:gd name="T48" fmla="*/ 835 w 2901"/>
                  <a:gd name="T49" fmla="*/ 1269 h 2299"/>
                  <a:gd name="T50" fmla="*/ 605 w 2901"/>
                  <a:gd name="T51" fmla="*/ 1563 h 2299"/>
                  <a:gd name="T52" fmla="*/ 721 w 2901"/>
                  <a:gd name="T53" fmla="*/ 1730 h 2299"/>
                  <a:gd name="T54" fmla="*/ 813 w 2901"/>
                  <a:gd name="T55" fmla="*/ 1775 h 2299"/>
                  <a:gd name="T56" fmla="*/ 766 w 2901"/>
                  <a:gd name="T57" fmla="*/ 1889 h 2299"/>
                  <a:gd name="T58" fmla="*/ 934 w 2901"/>
                  <a:gd name="T59" fmla="*/ 1865 h 2299"/>
                  <a:gd name="T60" fmla="*/ 1114 w 2901"/>
                  <a:gd name="T61" fmla="*/ 2027 h 2299"/>
                  <a:gd name="T62" fmla="*/ 1330 w 2901"/>
                  <a:gd name="T63" fmla="*/ 1982 h 2299"/>
                  <a:gd name="T64" fmla="*/ 1520 w 2901"/>
                  <a:gd name="T65" fmla="*/ 1990 h 2299"/>
                  <a:gd name="T66" fmla="*/ 1651 w 2901"/>
                  <a:gd name="T67" fmla="*/ 2118 h 2299"/>
                  <a:gd name="T68" fmla="*/ 1868 w 2901"/>
                  <a:gd name="T69" fmla="*/ 2210 h 2299"/>
                  <a:gd name="T70" fmla="*/ 1914 w 2901"/>
                  <a:gd name="T71" fmla="*/ 2071 h 2299"/>
                  <a:gd name="T72" fmla="*/ 1976 w 2901"/>
                  <a:gd name="T73" fmla="*/ 2205 h 2299"/>
                  <a:gd name="T74" fmla="*/ 2156 w 2901"/>
                  <a:gd name="T75" fmla="*/ 2255 h 2299"/>
                  <a:gd name="T76" fmla="*/ 2284 w 2901"/>
                  <a:gd name="T77" fmla="*/ 2138 h 2299"/>
                  <a:gd name="T78" fmla="*/ 2431 w 2901"/>
                  <a:gd name="T79" fmla="*/ 2205 h 2299"/>
                  <a:gd name="T80" fmla="*/ 2507 w 2901"/>
                  <a:gd name="T81" fmla="*/ 1988 h 2299"/>
                  <a:gd name="T82" fmla="*/ 2515 w 2901"/>
                  <a:gd name="T83" fmla="*/ 1808 h 2299"/>
                  <a:gd name="T84" fmla="*/ 2733 w 2901"/>
                  <a:gd name="T85" fmla="*/ 1728 h 2299"/>
                  <a:gd name="T86" fmla="*/ 2800 w 2901"/>
                  <a:gd name="T87" fmla="*/ 1657 h 2299"/>
                  <a:gd name="T88" fmla="*/ 2824 w 2901"/>
                  <a:gd name="T89" fmla="*/ 1501 h 2299"/>
                  <a:gd name="T90" fmla="*/ 2857 w 2901"/>
                  <a:gd name="T91" fmla="*/ 1357 h 2299"/>
                  <a:gd name="T92" fmla="*/ 2834 w 2901"/>
                  <a:gd name="T93" fmla="*/ 1193 h 2299"/>
                  <a:gd name="T94" fmla="*/ 2870 w 2901"/>
                  <a:gd name="T95" fmla="*/ 1063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01" h="2299">
                    <a:moveTo>
                      <a:pt x="2867" y="958"/>
                    </a:moveTo>
                    <a:cubicBezTo>
                      <a:pt x="2834" y="938"/>
                      <a:pt x="2815" y="941"/>
                      <a:pt x="2819" y="905"/>
                    </a:cubicBezTo>
                    <a:cubicBezTo>
                      <a:pt x="2824" y="869"/>
                      <a:pt x="2841" y="823"/>
                      <a:pt x="2816" y="823"/>
                    </a:cubicBezTo>
                    <a:cubicBezTo>
                      <a:pt x="2792" y="823"/>
                      <a:pt x="2754" y="840"/>
                      <a:pt x="2728" y="859"/>
                    </a:cubicBezTo>
                    <a:cubicBezTo>
                      <a:pt x="2701" y="879"/>
                      <a:pt x="2665" y="895"/>
                      <a:pt x="2647" y="919"/>
                    </a:cubicBezTo>
                    <a:cubicBezTo>
                      <a:pt x="2629" y="942"/>
                      <a:pt x="2624" y="966"/>
                      <a:pt x="2595" y="966"/>
                    </a:cubicBezTo>
                    <a:cubicBezTo>
                      <a:pt x="2566" y="966"/>
                      <a:pt x="2538" y="976"/>
                      <a:pt x="2525" y="998"/>
                    </a:cubicBezTo>
                    <a:cubicBezTo>
                      <a:pt x="2511" y="1020"/>
                      <a:pt x="2475" y="1056"/>
                      <a:pt x="2479" y="1077"/>
                    </a:cubicBezTo>
                    <a:cubicBezTo>
                      <a:pt x="2482" y="1098"/>
                      <a:pt x="2485" y="1091"/>
                      <a:pt x="2459" y="1101"/>
                    </a:cubicBezTo>
                    <a:cubicBezTo>
                      <a:pt x="2433" y="1111"/>
                      <a:pt x="2377" y="1127"/>
                      <a:pt x="2351" y="1140"/>
                    </a:cubicBezTo>
                    <a:cubicBezTo>
                      <a:pt x="2325" y="1152"/>
                      <a:pt x="2258" y="1138"/>
                      <a:pt x="2238" y="1163"/>
                    </a:cubicBezTo>
                    <a:cubicBezTo>
                      <a:pt x="2218" y="1189"/>
                      <a:pt x="2194" y="1200"/>
                      <a:pt x="2172" y="1175"/>
                    </a:cubicBezTo>
                    <a:cubicBezTo>
                      <a:pt x="2151" y="1150"/>
                      <a:pt x="2140" y="1122"/>
                      <a:pt x="2113" y="1109"/>
                    </a:cubicBezTo>
                    <a:cubicBezTo>
                      <a:pt x="2087" y="1097"/>
                      <a:pt x="2076" y="1098"/>
                      <a:pt x="2090" y="1080"/>
                    </a:cubicBezTo>
                    <a:cubicBezTo>
                      <a:pt x="2105" y="1062"/>
                      <a:pt x="2113" y="1047"/>
                      <a:pt x="2095" y="1030"/>
                    </a:cubicBezTo>
                    <a:cubicBezTo>
                      <a:pt x="2077" y="1013"/>
                      <a:pt x="2035" y="1002"/>
                      <a:pt x="2035" y="977"/>
                    </a:cubicBezTo>
                    <a:cubicBezTo>
                      <a:pt x="2035" y="952"/>
                      <a:pt x="2036" y="926"/>
                      <a:pt x="2022" y="916"/>
                    </a:cubicBezTo>
                    <a:cubicBezTo>
                      <a:pt x="2007" y="906"/>
                      <a:pt x="1979" y="895"/>
                      <a:pt x="1971" y="915"/>
                    </a:cubicBezTo>
                    <a:cubicBezTo>
                      <a:pt x="1963" y="934"/>
                      <a:pt x="1964" y="934"/>
                      <a:pt x="1928" y="919"/>
                    </a:cubicBezTo>
                    <a:cubicBezTo>
                      <a:pt x="1892" y="904"/>
                      <a:pt x="1874" y="898"/>
                      <a:pt x="1863" y="888"/>
                    </a:cubicBezTo>
                    <a:cubicBezTo>
                      <a:pt x="1851" y="879"/>
                      <a:pt x="1828" y="865"/>
                      <a:pt x="1823" y="855"/>
                    </a:cubicBezTo>
                    <a:cubicBezTo>
                      <a:pt x="1819" y="845"/>
                      <a:pt x="1786" y="812"/>
                      <a:pt x="1763" y="829"/>
                    </a:cubicBezTo>
                    <a:cubicBezTo>
                      <a:pt x="1740" y="845"/>
                      <a:pt x="1715" y="863"/>
                      <a:pt x="1684" y="851"/>
                    </a:cubicBezTo>
                    <a:cubicBezTo>
                      <a:pt x="1653" y="838"/>
                      <a:pt x="1612" y="802"/>
                      <a:pt x="1589" y="817"/>
                    </a:cubicBezTo>
                    <a:cubicBezTo>
                      <a:pt x="1566" y="833"/>
                      <a:pt x="1479" y="873"/>
                      <a:pt x="1452" y="852"/>
                    </a:cubicBezTo>
                    <a:cubicBezTo>
                      <a:pt x="1424" y="831"/>
                      <a:pt x="1362" y="833"/>
                      <a:pt x="1362" y="792"/>
                    </a:cubicBezTo>
                    <a:cubicBezTo>
                      <a:pt x="1362" y="752"/>
                      <a:pt x="1378" y="733"/>
                      <a:pt x="1344" y="713"/>
                    </a:cubicBezTo>
                    <a:cubicBezTo>
                      <a:pt x="1309" y="694"/>
                      <a:pt x="1293" y="677"/>
                      <a:pt x="1291" y="655"/>
                    </a:cubicBezTo>
                    <a:cubicBezTo>
                      <a:pt x="1289" y="633"/>
                      <a:pt x="1276" y="596"/>
                      <a:pt x="1258" y="584"/>
                    </a:cubicBezTo>
                    <a:cubicBezTo>
                      <a:pt x="1240" y="571"/>
                      <a:pt x="1149" y="507"/>
                      <a:pt x="1154" y="491"/>
                    </a:cubicBezTo>
                    <a:cubicBezTo>
                      <a:pt x="1158" y="474"/>
                      <a:pt x="1176" y="462"/>
                      <a:pt x="1152" y="444"/>
                    </a:cubicBezTo>
                    <a:cubicBezTo>
                      <a:pt x="1127" y="425"/>
                      <a:pt x="1093" y="417"/>
                      <a:pt x="1093" y="399"/>
                    </a:cubicBezTo>
                    <a:cubicBezTo>
                      <a:pt x="1093" y="381"/>
                      <a:pt x="1103" y="366"/>
                      <a:pt x="1073" y="352"/>
                    </a:cubicBezTo>
                    <a:cubicBezTo>
                      <a:pt x="1044" y="338"/>
                      <a:pt x="1029" y="328"/>
                      <a:pt x="1029" y="298"/>
                    </a:cubicBezTo>
                    <a:cubicBezTo>
                      <a:pt x="1029" y="267"/>
                      <a:pt x="1004" y="256"/>
                      <a:pt x="991" y="245"/>
                    </a:cubicBezTo>
                    <a:cubicBezTo>
                      <a:pt x="978" y="234"/>
                      <a:pt x="985" y="204"/>
                      <a:pt x="954" y="188"/>
                    </a:cubicBezTo>
                    <a:cubicBezTo>
                      <a:pt x="923" y="171"/>
                      <a:pt x="896" y="181"/>
                      <a:pt x="896" y="159"/>
                    </a:cubicBezTo>
                    <a:cubicBezTo>
                      <a:pt x="896" y="136"/>
                      <a:pt x="900" y="121"/>
                      <a:pt x="870" y="111"/>
                    </a:cubicBezTo>
                    <a:cubicBezTo>
                      <a:pt x="841" y="102"/>
                      <a:pt x="826" y="97"/>
                      <a:pt x="814" y="82"/>
                    </a:cubicBezTo>
                    <a:cubicBezTo>
                      <a:pt x="803" y="67"/>
                      <a:pt x="773" y="56"/>
                      <a:pt x="759" y="49"/>
                    </a:cubicBezTo>
                    <a:cubicBezTo>
                      <a:pt x="744" y="42"/>
                      <a:pt x="724" y="32"/>
                      <a:pt x="711" y="39"/>
                    </a:cubicBezTo>
                    <a:cubicBezTo>
                      <a:pt x="698" y="46"/>
                      <a:pt x="669" y="72"/>
                      <a:pt x="641" y="75"/>
                    </a:cubicBezTo>
                    <a:cubicBezTo>
                      <a:pt x="613" y="78"/>
                      <a:pt x="569" y="56"/>
                      <a:pt x="539" y="42"/>
                    </a:cubicBezTo>
                    <a:cubicBezTo>
                      <a:pt x="510" y="28"/>
                      <a:pt x="447" y="0"/>
                      <a:pt x="426" y="6"/>
                    </a:cubicBezTo>
                    <a:cubicBezTo>
                      <a:pt x="405" y="11"/>
                      <a:pt x="344" y="17"/>
                      <a:pt x="330" y="32"/>
                    </a:cubicBezTo>
                    <a:cubicBezTo>
                      <a:pt x="315" y="47"/>
                      <a:pt x="285" y="67"/>
                      <a:pt x="246" y="68"/>
                    </a:cubicBezTo>
                    <a:cubicBezTo>
                      <a:pt x="207" y="70"/>
                      <a:pt x="164" y="68"/>
                      <a:pt x="138" y="88"/>
                    </a:cubicBezTo>
                    <a:cubicBezTo>
                      <a:pt x="112" y="107"/>
                      <a:pt x="97" y="120"/>
                      <a:pt x="64" y="131"/>
                    </a:cubicBezTo>
                    <a:cubicBezTo>
                      <a:pt x="56" y="134"/>
                      <a:pt x="46" y="136"/>
                      <a:pt x="36" y="137"/>
                    </a:cubicBezTo>
                    <a:cubicBezTo>
                      <a:pt x="45" y="150"/>
                      <a:pt x="55" y="162"/>
                      <a:pt x="66" y="170"/>
                    </a:cubicBezTo>
                    <a:cubicBezTo>
                      <a:pt x="105" y="198"/>
                      <a:pt x="131" y="209"/>
                      <a:pt x="99" y="248"/>
                    </a:cubicBezTo>
                    <a:cubicBezTo>
                      <a:pt x="66" y="286"/>
                      <a:pt x="0" y="342"/>
                      <a:pt x="66" y="353"/>
                    </a:cubicBezTo>
                    <a:cubicBezTo>
                      <a:pt x="131" y="364"/>
                      <a:pt x="138" y="353"/>
                      <a:pt x="164" y="387"/>
                    </a:cubicBezTo>
                    <a:cubicBezTo>
                      <a:pt x="190" y="420"/>
                      <a:pt x="210" y="403"/>
                      <a:pt x="210" y="370"/>
                    </a:cubicBezTo>
                    <a:cubicBezTo>
                      <a:pt x="210" y="336"/>
                      <a:pt x="236" y="309"/>
                      <a:pt x="256" y="336"/>
                    </a:cubicBezTo>
                    <a:cubicBezTo>
                      <a:pt x="275" y="364"/>
                      <a:pt x="282" y="375"/>
                      <a:pt x="308" y="375"/>
                    </a:cubicBezTo>
                    <a:cubicBezTo>
                      <a:pt x="334" y="375"/>
                      <a:pt x="348" y="353"/>
                      <a:pt x="348" y="403"/>
                    </a:cubicBezTo>
                    <a:cubicBezTo>
                      <a:pt x="348" y="453"/>
                      <a:pt x="361" y="492"/>
                      <a:pt x="367" y="526"/>
                    </a:cubicBezTo>
                    <a:cubicBezTo>
                      <a:pt x="374" y="559"/>
                      <a:pt x="400" y="598"/>
                      <a:pt x="452" y="603"/>
                    </a:cubicBezTo>
                    <a:cubicBezTo>
                      <a:pt x="505" y="609"/>
                      <a:pt x="570" y="587"/>
                      <a:pt x="623" y="576"/>
                    </a:cubicBezTo>
                    <a:cubicBezTo>
                      <a:pt x="675" y="564"/>
                      <a:pt x="701" y="581"/>
                      <a:pt x="741" y="542"/>
                    </a:cubicBezTo>
                    <a:cubicBezTo>
                      <a:pt x="780" y="503"/>
                      <a:pt x="773" y="448"/>
                      <a:pt x="839" y="453"/>
                    </a:cubicBezTo>
                    <a:cubicBezTo>
                      <a:pt x="905" y="459"/>
                      <a:pt x="878" y="474"/>
                      <a:pt x="920" y="505"/>
                    </a:cubicBezTo>
                    <a:cubicBezTo>
                      <a:pt x="961" y="537"/>
                      <a:pt x="1007" y="546"/>
                      <a:pt x="1009" y="574"/>
                    </a:cubicBezTo>
                    <a:cubicBezTo>
                      <a:pt x="1012" y="602"/>
                      <a:pt x="963" y="620"/>
                      <a:pt x="981" y="648"/>
                    </a:cubicBezTo>
                    <a:cubicBezTo>
                      <a:pt x="998" y="676"/>
                      <a:pt x="983" y="705"/>
                      <a:pt x="970" y="724"/>
                    </a:cubicBezTo>
                    <a:cubicBezTo>
                      <a:pt x="957" y="742"/>
                      <a:pt x="933" y="789"/>
                      <a:pt x="937" y="831"/>
                    </a:cubicBezTo>
                    <a:cubicBezTo>
                      <a:pt x="942" y="874"/>
                      <a:pt x="931" y="920"/>
                      <a:pt x="955" y="948"/>
                    </a:cubicBezTo>
                    <a:cubicBezTo>
                      <a:pt x="979" y="976"/>
                      <a:pt x="990" y="1050"/>
                      <a:pt x="961" y="1069"/>
                    </a:cubicBezTo>
                    <a:cubicBezTo>
                      <a:pt x="933" y="1087"/>
                      <a:pt x="911" y="1094"/>
                      <a:pt x="911" y="1119"/>
                    </a:cubicBezTo>
                    <a:cubicBezTo>
                      <a:pt x="911" y="1143"/>
                      <a:pt x="891" y="1174"/>
                      <a:pt x="896" y="1204"/>
                    </a:cubicBezTo>
                    <a:cubicBezTo>
                      <a:pt x="900" y="1233"/>
                      <a:pt x="896" y="1269"/>
                      <a:pt x="911" y="1289"/>
                    </a:cubicBezTo>
                    <a:cubicBezTo>
                      <a:pt x="926" y="1309"/>
                      <a:pt x="933" y="1367"/>
                      <a:pt x="911" y="1356"/>
                    </a:cubicBezTo>
                    <a:cubicBezTo>
                      <a:pt x="889" y="1345"/>
                      <a:pt x="867" y="1335"/>
                      <a:pt x="861" y="1309"/>
                    </a:cubicBezTo>
                    <a:cubicBezTo>
                      <a:pt x="854" y="1283"/>
                      <a:pt x="861" y="1239"/>
                      <a:pt x="835" y="1269"/>
                    </a:cubicBezTo>
                    <a:cubicBezTo>
                      <a:pt x="808" y="1298"/>
                      <a:pt x="806" y="1326"/>
                      <a:pt x="771" y="1365"/>
                    </a:cubicBezTo>
                    <a:cubicBezTo>
                      <a:pt x="736" y="1404"/>
                      <a:pt x="686" y="1452"/>
                      <a:pt x="666" y="1484"/>
                    </a:cubicBezTo>
                    <a:cubicBezTo>
                      <a:pt x="647" y="1515"/>
                      <a:pt x="629" y="1545"/>
                      <a:pt x="605" y="1563"/>
                    </a:cubicBezTo>
                    <a:cubicBezTo>
                      <a:pt x="581" y="1582"/>
                      <a:pt x="562" y="1624"/>
                      <a:pt x="579" y="1645"/>
                    </a:cubicBezTo>
                    <a:cubicBezTo>
                      <a:pt x="597" y="1665"/>
                      <a:pt x="640" y="1684"/>
                      <a:pt x="658" y="1699"/>
                    </a:cubicBezTo>
                    <a:cubicBezTo>
                      <a:pt x="675" y="1713"/>
                      <a:pt x="673" y="1721"/>
                      <a:pt x="721" y="1730"/>
                    </a:cubicBezTo>
                    <a:cubicBezTo>
                      <a:pt x="769" y="1739"/>
                      <a:pt x="776" y="1750"/>
                      <a:pt x="806" y="1732"/>
                    </a:cubicBezTo>
                    <a:cubicBezTo>
                      <a:pt x="837" y="1713"/>
                      <a:pt x="843" y="1712"/>
                      <a:pt x="843" y="1728"/>
                    </a:cubicBezTo>
                    <a:cubicBezTo>
                      <a:pt x="843" y="1745"/>
                      <a:pt x="835" y="1767"/>
                      <a:pt x="813" y="1775"/>
                    </a:cubicBezTo>
                    <a:cubicBezTo>
                      <a:pt x="791" y="1782"/>
                      <a:pt x="736" y="1776"/>
                      <a:pt x="730" y="1799"/>
                    </a:cubicBezTo>
                    <a:cubicBezTo>
                      <a:pt x="723" y="1821"/>
                      <a:pt x="712" y="1849"/>
                      <a:pt x="728" y="1864"/>
                    </a:cubicBezTo>
                    <a:cubicBezTo>
                      <a:pt x="739" y="1875"/>
                      <a:pt x="763" y="1878"/>
                      <a:pt x="766" y="1889"/>
                    </a:cubicBezTo>
                    <a:cubicBezTo>
                      <a:pt x="776" y="1887"/>
                      <a:pt x="789" y="1883"/>
                      <a:pt x="806" y="1879"/>
                    </a:cubicBezTo>
                    <a:cubicBezTo>
                      <a:pt x="852" y="1868"/>
                      <a:pt x="849" y="1854"/>
                      <a:pt x="878" y="1854"/>
                    </a:cubicBezTo>
                    <a:cubicBezTo>
                      <a:pt x="908" y="1854"/>
                      <a:pt x="918" y="1838"/>
                      <a:pt x="934" y="1865"/>
                    </a:cubicBezTo>
                    <a:cubicBezTo>
                      <a:pt x="950" y="1893"/>
                      <a:pt x="937" y="1932"/>
                      <a:pt x="970" y="1949"/>
                    </a:cubicBezTo>
                    <a:cubicBezTo>
                      <a:pt x="1003" y="1965"/>
                      <a:pt x="1000" y="1979"/>
                      <a:pt x="1039" y="2007"/>
                    </a:cubicBezTo>
                    <a:cubicBezTo>
                      <a:pt x="1078" y="2035"/>
                      <a:pt x="1085" y="2041"/>
                      <a:pt x="1114" y="2027"/>
                    </a:cubicBezTo>
                    <a:cubicBezTo>
                      <a:pt x="1144" y="2013"/>
                      <a:pt x="1144" y="1988"/>
                      <a:pt x="1176" y="1999"/>
                    </a:cubicBezTo>
                    <a:cubicBezTo>
                      <a:pt x="1209" y="2010"/>
                      <a:pt x="1212" y="2021"/>
                      <a:pt x="1242" y="2004"/>
                    </a:cubicBezTo>
                    <a:cubicBezTo>
                      <a:pt x="1271" y="1988"/>
                      <a:pt x="1304" y="1952"/>
                      <a:pt x="1330" y="1982"/>
                    </a:cubicBezTo>
                    <a:cubicBezTo>
                      <a:pt x="1357" y="2013"/>
                      <a:pt x="1334" y="2021"/>
                      <a:pt x="1383" y="2024"/>
                    </a:cubicBezTo>
                    <a:cubicBezTo>
                      <a:pt x="1432" y="2027"/>
                      <a:pt x="1435" y="2038"/>
                      <a:pt x="1455" y="2018"/>
                    </a:cubicBezTo>
                    <a:cubicBezTo>
                      <a:pt x="1475" y="1999"/>
                      <a:pt x="1475" y="1985"/>
                      <a:pt x="1520" y="1990"/>
                    </a:cubicBezTo>
                    <a:cubicBezTo>
                      <a:pt x="1566" y="1996"/>
                      <a:pt x="1609" y="2013"/>
                      <a:pt x="1625" y="2027"/>
                    </a:cubicBezTo>
                    <a:cubicBezTo>
                      <a:pt x="1642" y="2041"/>
                      <a:pt x="1632" y="2054"/>
                      <a:pt x="1619" y="2077"/>
                    </a:cubicBezTo>
                    <a:cubicBezTo>
                      <a:pt x="1606" y="2099"/>
                      <a:pt x="1619" y="2116"/>
                      <a:pt x="1651" y="2118"/>
                    </a:cubicBezTo>
                    <a:cubicBezTo>
                      <a:pt x="1684" y="2121"/>
                      <a:pt x="1737" y="2077"/>
                      <a:pt x="1746" y="2107"/>
                    </a:cubicBezTo>
                    <a:cubicBezTo>
                      <a:pt x="1756" y="2138"/>
                      <a:pt x="1766" y="2166"/>
                      <a:pt x="1796" y="2188"/>
                    </a:cubicBezTo>
                    <a:cubicBezTo>
                      <a:pt x="1825" y="2210"/>
                      <a:pt x="1851" y="2210"/>
                      <a:pt x="1868" y="2210"/>
                    </a:cubicBezTo>
                    <a:cubicBezTo>
                      <a:pt x="1884" y="2210"/>
                      <a:pt x="1907" y="2199"/>
                      <a:pt x="1891" y="2180"/>
                    </a:cubicBezTo>
                    <a:cubicBezTo>
                      <a:pt x="1874" y="2160"/>
                      <a:pt x="1851" y="2149"/>
                      <a:pt x="1855" y="2118"/>
                    </a:cubicBezTo>
                    <a:cubicBezTo>
                      <a:pt x="1858" y="2088"/>
                      <a:pt x="1874" y="2068"/>
                      <a:pt x="1914" y="2071"/>
                    </a:cubicBezTo>
                    <a:cubicBezTo>
                      <a:pt x="1953" y="2074"/>
                      <a:pt x="1943" y="2082"/>
                      <a:pt x="1943" y="2107"/>
                    </a:cubicBezTo>
                    <a:cubicBezTo>
                      <a:pt x="1943" y="2132"/>
                      <a:pt x="1923" y="2149"/>
                      <a:pt x="1946" y="2166"/>
                    </a:cubicBezTo>
                    <a:cubicBezTo>
                      <a:pt x="1969" y="2182"/>
                      <a:pt x="1976" y="2185"/>
                      <a:pt x="1976" y="2205"/>
                    </a:cubicBezTo>
                    <a:cubicBezTo>
                      <a:pt x="1976" y="2224"/>
                      <a:pt x="2041" y="2221"/>
                      <a:pt x="2054" y="2252"/>
                    </a:cubicBezTo>
                    <a:cubicBezTo>
                      <a:pt x="2068" y="2282"/>
                      <a:pt x="2081" y="2299"/>
                      <a:pt x="2110" y="2296"/>
                    </a:cubicBezTo>
                    <a:cubicBezTo>
                      <a:pt x="2140" y="2293"/>
                      <a:pt x="2159" y="2288"/>
                      <a:pt x="2156" y="2255"/>
                    </a:cubicBezTo>
                    <a:cubicBezTo>
                      <a:pt x="2153" y="2221"/>
                      <a:pt x="2136" y="2207"/>
                      <a:pt x="2169" y="2199"/>
                    </a:cubicBezTo>
                    <a:cubicBezTo>
                      <a:pt x="2202" y="2191"/>
                      <a:pt x="2228" y="2196"/>
                      <a:pt x="2241" y="2168"/>
                    </a:cubicBezTo>
                    <a:cubicBezTo>
                      <a:pt x="2254" y="2141"/>
                      <a:pt x="2274" y="2110"/>
                      <a:pt x="2284" y="2138"/>
                    </a:cubicBezTo>
                    <a:cubicBezTo>
                      <a:pt x="2294" y="2166"/>
                      <a:pt x="2297" y="2177"/>
                      <a:pt x="2330" y="2152"/>
                    </a:cubicBezTo>
                    <a:cubicBezTo>
                      <a:pt x="2362" y="2127"/>
                      <a:pt x="2336" y="2096"/>
                      <a:pt x="2376" y="2152"/>
                    </a:cubicBezTo>
                    <a:cubicBezTo>
                      <a:pt x="2415" y="2207"/>
                      <a:pt x="2395" y="2202"/>
                      <a:pt x="2431" y="2205"/>
                    </a:cubicBezTo>
                    <a:cubicBezTo>
                      <a:pt x="2460" y="2207"/>
                      <a:pt x="2517" y="2214"/>
                      <a:pt x="2587" y="2205"/>
                    </a:cubicBezTo>
                    <a:cubicBezTo>
                      <a:pt x="2577" y="2174"/>
                      <a:pt x="2552" y="2158"/>
                      <a:pt x="2552" y="2128"/>
                    </a:cubicBezTo>
                    <a:cubicBezTo>
                      <a:pt x="2552" y="2095"/>
                      <a:pt x="2539" y="2018"/>
                      <a:pt x="2507" y="1988"/>
                    </a:cubicBezTo>
                    <a:cubicBezTo>
                      <a:pt x="2474" y="1957"/>
                      <a:pt x="2457" y="1927"/>
                      <a:pt x="2438" y="1908"/>
                    </a:cubicBezTo>
                    <a:cubicBezTo>
                      <a:pt x="2418" y="1890"/>
                      <a:pt x="2405" y="1863"/>
                      <a:pt x="2436" y="1854"/>
                    </a:cubicBezTo>
                    <a:cubicBezTo>
                      <a:pt x="2467" y="1846"/>
                      <a:pt x="2510" y="1835"/>
                      <a:pt x="2515" y="1808"/>
                    </a:cubicBezTo>
                    <a:cubicBezTo>
                      <a:pt x="2520" y="1782"/>
                      <a:pt x="2533" y="1715"/>
                      <a:pt x="2559" y="1718"/>
                    </a:cubicBezTo>
                    <a:cubicBezTo>
                      <a:pt x="2585" y="1721"/>
                      <a:pt x="2621" y="1736"/>
                      <a:pt x="2661" y="1735"/>
                    </a:cubicBezTo>
                    <a:cubicBezTo>
                      <a:pt x="2700" y="1733"/>
                      <a:pt x="2718" y="1738"/>
                      <a:pt x="2733" y="1728"/>
                    </a:cubicBezTo>
                    <a:cubicBezTo>
                      <a:pt x="2747" y="1718"/>
                      <a:pt x="2751" y="1722"/>
                      <a:pt x="2760" y="1726"/>
                    </a:cubicBezTo>
                    <a:cubicBezTo>
                      <a:pt x="2770" y="1731"/>
                      <a:pt x="2806" y="1735"/>
                      <a:pt x="2810" y="1722"/>
                    </a:cubicBezTo>
                    <a:cubicBezTo>
                      <a:pt x="2813" y="1710"/>
                      <a:pt x="2811" y="1672"/>
                      <a:pt x="2800" y="1657"/>
                    </a:cubicBezTo>
                    <a:cubicBezTo>
                      <a:pt x="2788" y="1642"/>
                      <a:pt x="2775" y="1617"/>
                      <a:pt x="2795" y="1603"/>
                    </a:cubicBezTo>
                    <a:cubicBezTo>
                      <a:pt x="2815" y="1589"/>
                      <a:pt x="2847" y="1560"/>
                      <a:pt x="2831" y="1542"/>
                    </a:cubicBezTo>
                    <a:cubicBezTo>
                      <a:pt x="2815" y="1523"/>
                      <a:pt x="2805" y="1512"/>
                      <a:pt x="2824" y="1501"/>
                    </a:cubicBezTo>
                    <a:cubicBezTo>
                      <a:pt x="2844" y="1490"/>
                      <a:pt x="2857" y="1482"/>
                      <a:pt x="2851" y="1465"/>
                    </a:cubicBezTo>
                    <a:cubicBezTo>
                      <a:pt x="2844" y="1448"/>
                      <a:pt x="2813" y="1430"/>
                      <a:pt x="2839" y="1415"/>
                    </a:cubicBezTo>
                    <a:cubicBezTo>
                      <a:pt x="2865" y="1400"/>
                      <a:pt x="2877" y="1380"/>
                      <a:pt x="2857" y="1357"/>
                    </a:cubicBezTo>
                    <a:cubicBezTo>
                      <a:pt x="2837" y="1333"/>
                      <a:pt x="2811" y="1326"/>
                      <a:pt x="2836" y="1308"/>
                    </a:cubicBezTo>
                    <a:cubicBezTo>
                      <a:pt x="2860" y="1290"/>
                      <a:pt x="2851" y="1266"/>
                      <a:pt x="2836" y="1247"/>
                    </a:cubicBezTo>
                    <a:cubicBezTo>
                      <a:pt x="2821" y="1227"/>
                      <a:pt x="2826" y="1211"/>
                      <a:pt x="2834" y="1193"/>
                    </a:cubicBezTo>
                    <a:cubicBezTo>
                      <a:pt x="2842" y="1175"/>
                      <a:pt x="2859" y="1163"/>
                      <a:pt x="2841" y="1148"/>
                    </a:cubicBezTo>
                    <a:cubicBezTo>
                      <a:pt x="2823" y="1133"/>
                      <a:pt x="2810" y="1104"/>
                      <a:pt x="2828" y="1088"/>
                    </a:cubicBezTo>
                    <a:cubicBezTo>
                      <a:pt x="2846" y="1073"/>
                      <a:pt x="2854" y="1065"/>
                      <a:pt x="2870" y="1063"/>
                    </a:cubicBezTo>
                    <a:cubicBezTo>
                      <a:pt x="2887" y="1062"/>
                      <a:pt x="2901" y="1036"/>
                      <a:pt x="2901" y="1013"/>
                    </a:cubicBezTo>
                    <a:cubicBezTo>
                      <a:pt x="2901" y="991"/>
                      <a:pt x="2900" y="977"/>
                      <a:pt x="2867" y="95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8CE95882-A586-B044-AE24-B8FED68E3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" y="1174"/>
                <a:ext cx="677" cy="606"/>
              </a:xfrm>
              <a:custGeom>
                <a:avLst/>
                <a:gdLst>
                  <a:gd name="T0" fmla="*/ 1410 w 1462"/>
                  <a:gd name="T1" fmla="*/ 456 h 1310"/>
                  <a:gd name="T2" fmla="*/ 1321 w 1462"/>
                  <a:gd name="T3" fmla="*/ 328 h 1310"/>
                  <a:gd name="T4" fmla="*/ 1288 w 1462"/>
                  <a:gd name="T5" fmla="*/ 242 h 1310"/>
                  <a:gd name="T6" fmla="*/ 1187 w 1462"/>
                  <a:gd name="T7" fmla="*/ 148 h 1310"/>
                  <a:gd name="T8" fmla="*/ 1125 w 1462"/>
                  <a:gd name="T9" fmla="*/ 78 h 1310"/>
                  <a:gd name="T10" fmla="*/ 1056 w 1462"/>
                  <a:gd name="T11" fmla="*/ 117 h 1310"/>
                  <a:gd name="T12" fmla="*/ 1013 w 1462"/>
                  <a:gd name="T13" fmla="*/ 61 h 1310"/>
                  <a:gd name="T14" fmla="*/ 935 w 1462"/>
                  <a:gd name="T15" fmla="*/ 31 h 1310"/>
                  <a:gd name="T16" fmla="*/ 895 w 1462"/>
                  <a:gd name="T17" fmla="*/ 22 h 1310"/>
                  <a:gd name="T18" fmla="*/ 886 w 1462"/>
                  <a:gd name="T19" fmla="*/ 47 h 1310"/>
                  <a:gd name="T20" fmla="*/ 891 w 1462"/>
                  <a:gd name="T21" fmla="*/ 57 h 1310"/>
                  <a:gd name="T22" fmla="*/ 873 w 1462"/>
                  <a:gd name="T23" fmla="*/ 127 h 1310"/>
                  <a:gd name="T24" fmla="*/ 817 w 1462"/>
                  <a:gd name="T25" fmla="*/ 172 h 1310"/>
                  <a:gd name="T26" fmla="*/ 775 w 1462"/>
                  <a:gd name="T27" fmla="*/ 227 h 1310"/>
                  <a:gd name="T28" fmla="*/ 718 w 1462"/>
                  <a:gd name="T29" fmla="*/ 236 h 1310"/>
                  <a:gd name="T30" fmla="*/ 668 w 1462"/>
                  <a:gd name="T31" fmla="*/ 227 h 1310"/>
                  <a:gd name="T32" fmla="*/ 640 w 1462"/>
                  <a:gd name="T33" fmla="*/ 327 h 1310"/>
                  <a:gd name="T34" fmla="*/ 557 w 1462"/>
                  <a:gd name="T35" fmla="*/ 316 h 1310"/>
                  <a:gd name="T36" fmla="*/ 493 w 1462"/>
                  <a:gd name="T37" fmla="*/ 338 h 1310"/>
                  <a:gd name="T38" fmla="*/ 454 w 1462"/>
                  <a:gd name="T39" fmla="*/ 355 h 1310"/>
                  <a:gd name="T40" fmla="*/ 413 w 1462"/>
                  <a:gd name="T41" fmla="*/ 414 h 1310"/>
                  <a:gd name="T42" fmla="*/ 356 w 1462"/>
                  <a:gd name="T43" fmla="*/ 444 h 1310"/>
                  <a:gd name="T44" fmla="*/ 290 w 1462"/>
                  <a:gd name="T45" fmla="*/ 520 h 1310"/>
                  <a:gd name="T46" fmla="*/ 233 w 1462"/>
                  <a:gd name="T47" fmla="*/ 583 h 1310"/>
                  <a:gd name="T48" fmla="*/ 179 w 1462"/>
                  <a:gd name="T49" fmla="*/ 505 h 1310"/>
                  <a:gd name="T50" fmla="*/ 107 w 1462"/>
                  <a:gd name="T51" fmla="*/ 461 h 1310"/>
                  <a:gd name="T52" fmla="*/ 65 w 1462"/>
                  <a:gd name="T53" fmla="*/ 468 h 1310"/>
                  <a:gd name="T54" fmla="*/ 61 w 1462"/>
                  <a:gd name="T55" fmla="*/ 516 h 1310"/>
                  <a:gd name="T56" fmla="*/ 78 w 1462"/>
                  <a:gd name="T57" fmla="*/ 555 h 1310"/>
                  <a:gd name="T58" fmla="*/ 94 w 1462"/>
                  <a:gd name="T59" fmla="*/ 633 h 1310"/>
                  <a:gd name="T60" fmla="*/ 107 w 1462"/>
                  <a:gd name="T61" fmla="*/ 705 h 1310"/>
                  <a:gd name="T62" fmla="*/ 54 w 1462"/>
                  <a:gd name="T63" fmla="*/ 791 h 1310"/>
                  <a:gd name="T64" fmla="*/ 24 w 1462"/>
                  <a:gd name="T65" fmla="*/ 854 h 1310"/>
                  <a:gd name="T66" fmla="*/ 94 w 1462"/>
                  <a:gd name="T67" fmla="*/ 894 h 1310"/>
                  <a:gd name="T68" fmla="*/ 198 w 1462"/>
                  <a:gd name="T69" fmla="*/ 930 h 1310"/>
                  <a:gd name="T70" fmla="*/ 295 w 1462"/>
                  <a:gd name="T71" fmla="*/ 1052 h 1310"/>
                  <a:gd name="T72" fmla="*/ 415 w 1462"/>
                  <a:gd name="T73" fmla="*/ 928 h 1310"/>
                  <a:gd name="T74" fmla="*/ 550 w 1462"/>
                  <a:gd name="T75" fmla="*/ 757 h 1310"/>
                  <a:gd name="T76" fmla="*/ 716 w 1462"/>
                  <a:gd name="T77" fmla="*/ 791 h 1310"/>
                  <a:gd name="T78" fmla="*/ 764 w 1462"/>
                  <a:gd name="T79" fmla="*/ 872 h 1310"/>
                  <a:gd name="T80" fmla="*/ 672 w 1462"/>
                  <a:gd name="T81" fmla="*/ 991 h 1310"/>
                  <a:gd name="T82" fmla="*/ 633 w 1462"/>
                  <a:gd name="T83" fmla="*/ 1091 h 1310"/>
                  <a:gd name="T84" fmla="*/ 699 w 1462"/>
                  <a:gd name="T85" fmla="*/ 1139 h 1310"/>
                  <a:gd name="T86" fmla="*/ 725 w 1462"/>
                  <a:gd name="T87" fmla="*/ 1161 h 1310"/>
                  <a:gd name="T88" fmla="*/ 664 w 1462"/>
                  <a:gd name="T89" fmla="*/ 1228 h 1310"/>
                  <a:gd name="T90" fmla="*/ 620 w 1462"/>
                  <a:gd name="T91" fmla="*/ 1284 h 1310"/>
                  <a:gd name="T92" fmla="*/ 712 w 1462"/>
                  <a:gd name="T93" fmla="*/ 1269 h 1310"/>
                  <a:gd name="T94" fmla="*/ 830 w 1462"/>
                  <a:gd name="T95" fmla="*/ 1161 h 1310"/>
                  <a:gd name="T96" fmla="*/ 956 w 1462"/>
                  <a:gd name="T97" fmla="*/ 1028 h 1310"/>
                  <a:gd name="T98" fmla="*/ 1061 w 1462"/>
                  <a:gd name="T99" fmla="*/ 965 h 1310"/>
                  <a:gd name="T100" fmla="*/ 1170 w 1462"/>
                  <a:gd name="T101" fmla="*/ 920 h 1310"/>
                  <a:gd name="T102" fmla="*/ 1239 w 1462"/>
                  <a:gd name="T103" fmla="*/ 884 h 1310"/>
                  <a:gd name="T104" fmla="*/ 1262 w 1462"/>
                  <a:gd name="T105" fmla="*/ 802 h 1310"/>
                  <a:gd name="T106" fmla="*/ 1411 w 1462"/>
                  <a:gd name="T107" fmla="*/ 657 h 1310"/>
                  <a:gd name="T108" fmla="*/ 1460 w 1462"/>
                  <a:gd name="T109" fmla="*/ 630 h 1310"/>
                  <a:gd name="T110" fmla="*/ 1462 w 1462"/>
                  <a:gd name="T111" fmla="*/ 528 h 1310"/>
                  <a:gd name="T112" fmla="*/ 1410 w 1462"/>
                  <a:gd name="T113" fmla="*/ 456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62" h="1310">
                    <a:moveTo>
                      <a:pt x="1410" y="456"/>
                    </a:moveTo>
                    <a:cubicBezTo>
                      <a:pt x="1374" y="428"/>
                      <a:pt x="1321" y="384"/>
                      <a:pt x="1321" y="328"/>
                    </a:cubicBezTo>
                    <a:cubicBezTo>
                      <a:pt x="1321" y="273"/>
                      <a:pt x="1324" y="275"/>
                      <a:pt x="1288" y="242"/>
                    </a:cubicBezTo>
                    <a:cubicBezTo>
                      <a:pt x="1252" y="209"/>
                      <a:pt x="1213" y="195"/>
                      <a:pt x="1187" y="148"/>
                    </a:cubicBezTo>
                    <a:cubicBezTo>
                      <a:pt x="1161" y="100"/>
                      <a:pt x="1144" y="78"/>
                      <a:pt x="1125" y="78"/>
                    </a:cubicBezTo>
                    <a:cubicBezTo>
                      <a:pt x="1105" y="78"/>
                      <a:pt x="1098" y="173"/>
                      <a:pt x="1056" y="117"/>
                    </a:cubicBezTo>
                    <a:cubicBezTo>
                      <a:pt x="1013" y="61"/>
                      <a:pt x="1056" y="67"/>
                      <a:pt x="1013" y="61"/>
                    </a:cubicBezTo>
                    <a:cubicBezTo>
                      <a:pt x="971" y="56"/>
                      <a:pt x="957" y="47"/>
                      <a:pt x="935" y="31"/>
                    </a:cubicBezTo>
                    <a:cubicBezTo>
                      <a:pt x="912" y="14"/>
                      <a:pt x="908" y="0"/>
                      <a:pt x="895" y="22"/>
                    </a:cubicBezTo>
                    <a:cubicBezTo>
                      <a:pt x="890" y="31"/>
                      <a:pt x="888" y="40"/>
                      <a:pt x="886" y="47"/>
                    </a:cubicBezTo>
                    <a:cubicBezTo>
                      <a:pt x="888" y="49"/>
                      <a:pt x="890" y="52"/>
                      <a:pt x="891" y="57"/>
                    </a:cubicBezTo>
                    <a:cubicBezTo>
                      <a:pt x="895" y="81"/>
                      <a:pt x="908" y="105"/>
                      <a:pt x="873" y="127"/>
                    </a:cubicBezTo>
                    <a:cubicBezTo>
                      <a:pt x="838" y="149"/>
                      <a:pt x="817" y="140"/>
                      <a:pt x="817" y="172"/>
                    </a:cubicBezTo>
                    <a:cubicBezTo>
                      <a:pt x="817" y="203"/>
                      <a:pt x="797" y="222"/>
                      <a:pt x="775" y="227"/>
                    </a:cubicBezTo>
                    <a:cubicBezTo>
                      <a:pt x="753" y="233"/>
                      <a:pt x="734" y="246"/>
                      <a:pt x="718" y="236"/>
                    </a:cubicBezTo>
                    <a:cubicBezTo>
                      <a:pt x="703" y="227"/>
                      <a:pt x="675" y="211"/>
                      <a:pt x="668" y="227"/>
                    </a:cubicBezTo>
                    <a:cubicBezTo>
                      <a:pt x="662" y="244"/>
                      <a:pt x="681" y="331"/>
                      <a:pt x="640" y="327"/>
                    </a:cubicBezTo>
                    <a:cubicBezTo>
                      <a:pt x="598" y="324"/>
                      <a:pt x="576" y="285"/>
                      <a:pt x="557" y="316"/>
                    </a:cubicBezTo>
                    <a:cubicBezTo>
                      <a:pt x="537" y="348"/>
                      <a:pt x="513" y="338"/>
                      <a:pt x="493" y="338"/>
                    </a:cubicBezTo>
                    <a:cubicBezTo>
                      <a:pt x="474" y="338"/>
                      <a:pt x="458" y="331"/>
                      <a:pt x="454" y="355"/>
                    </a:cubicBezTo>
                    <a:cubicBezTo>
                      <a:pt x="450" y="379"/>
                      <a:pt x="441" y="401"/>
                      <a:pt x="413" y="414"/>
                    </a:cubicBezTo>
                    <a:cubicBezTo>
                      <a:pt x="384" y="427"/>
                      <a:pt x="373" y="424"/>
                      <a:pt x="356" y="444"/>
                    </a:cubicBezTo>
                    <a:cubicBezTo>
                      <a:pt x="338" y="464"/>
                      <a:pt x="297" y="494"/>
                      <a:pt x="290" y="520"/>
                    </a:cubicBezTo>
                    <a:cubicBezTo>
                      <a:pt x="284" y="546"/>
                      <a:pt x="260" y="620"/>
                      <a:pt x="233" y="583"/>
                    </a:cubicBezTo>
                    <a:cubicBezTo>
                      <a:pt x="207" y="546"/>
                      <a:pt x="209" y="535"/>
                      <a:pt x="179" y="505"/>
                    </a:cubicBezTo>
                    <a:cubicBezTo>
                      <a:pt x="148" y="476"/>
                      <a:pt x="124" y="487"/>
                      <a:pt x="107" y="461"/>
                    </a:cubicBezTo>
                    <a:cubicBezTo>
                      <a:pt x="89" y="435"/>
                      <a:pt x="72" y="453"/>
                      <a:pt x="65" y="468"/>
                    </a:cubicBezTo>
                    <a:cubicBezTo>
                      <a:pt x="59" y="483"/>
                      <a:pt x="35" y="503"/>
                      <a:pt x="61" y="516"/>
                    </a:cubicBezTo>
                    <a:cubicBezTo>
                      <a:pt x="87" y="529"/>
                      <a:pt x="78" y="539"/>
                      <a:pt x="78" y="555"/>
                    </a:cubicBezTo>
                    <a:cubicBezTo>
                      <a:pt x="78" y="572"/>
                      <a:pt x="70" y="600"/>
                      <a:pt x="94" y="633"/>
                    </a:cubicBezTo>
                    <a:cubicBezTo>
                      <a:pt x="118" y="666"/>
                      <a:pt x="129" y="681"/>
                      <a:pt x="107" y="705"/>
                    </a:cubicBezTo>
                    <a:cubicBezTo>
                      <a:pt x="85" y="729"/>
                      <a:pt x="59" y="763"/>
                      <a:pt x="54" y="791"/>
                    </a:cubicBezTo>
                    <a:cubicBezTo>
                      <a:pt x="50" y="818"/>
                      <a:pt x="0" y="818"/>
                      <a:pt x="24" y="854"/>
                    </a:cubicBezTo>
                    <a:cubicBezTo>
                      <a:pt x="48" y="889"/>
                      <a:pt x="63" y="891"/>
                      <a:pt x="94" y="894"/>
                    </a:cubicBezTo>
                    <a:cubicBezTo>
                      <a:pt x="124" y="898"/>
                      <a:pt x="190" y="907"/>
                      <a:pt x="198" y="930"/>
                    </a:cubicBezTo>
                    <a:cubicBezTo>
                      <a:pt x="206" y="949"/>
                      <a:pt x="264" y="1009"/>
                      <a:pt x="295" y="1052"/>
                    </a:cubicBezTo>
                    <a:cubicBezTo>
                      <a:pt x="330" y="1027"/>
                      <a:pt x="369" y="991"/>
                      <a:pt x="415" y="928"/>
                    </a:cubicBezTo>
                    <a:cubicBezTo>
                      <a:pt x="485" y="831"/>
                      <a:pt x="445" y="754"/>
                      <a:pt x="550" y="757"/>
                    </a:cubicBezTo>
                    <a:cubicBezTo>
                      <a:pt x="655" y="761"/>
                      <a:pt x="694" y="761"/>
                      <a:pt x="716" y="791"/>
                    </a:cubicBezTo>
                    <a:cubicBezTo>
                      <a:pt x="738" y="820"/>
                      <a:pt x="808" y="817"/>
                      <a:pt x="764" y="872"/>
                    </a:cubicBezTo>
                    <a:cubicBezTo>
                      <a:pt x="720" y="928"/>
                      <a:pt x="694" y="972"/>
                      <a:pt x="672" y="991"/>
                    </a:cubicBezTo>
                    <a:cubicBezTo>
                      <a:pt x="651" y="1009"/>
                      <a:pt x="594" y="1065"/>
                      <a:pt x="633" y="1091"/>
                    </a:cubicBezTo>
                    <a:cubicBezTo>
                      <a:pt x="672" y="1117"/>
                      <a:pt x="655" y="1135"/>
                      <a:pt x="699" y="1139"/>
                    </a:cubicBezTo>
                    <a:cubicBezTo>
                      <a:pt x="742" y="1143"/>
                      <a:pt x="738" y="1117"/>
                      <a:pt x="725" y="1161"/>
                    </a:cubicBezTo>
                    <a:cubicBezTo>
                      <a:pt x="712" y="1206"/>
                      <a:pt x="720" y="1213"/>
                      <a:pt x="664" y="1228"/>
                    </a:cubicBezTo>
                    <a:cubicBezTo>
                      <a:pt x="607" y="1243"/>
                      <a:pt x="616" y="1258"/>
                      <a:pt x="620" y="1284"/>
                    </a:cubicBezTo>
                    <a:cubicBezTo>
                      <a:pt x="624" y="1310"/>
                      <a:pt x="668" y="1295"/>
                      <a:pt x="712" y="1269"/>
                    </a:cubicBezTo>
                    <a:cubicBezTo>
                      <a:pt x="755" y="1243"/>
                      <a:pt x="803" y="1206"/>
                      <a:pt x="830" y="1161"/>
                    </a:cubicBezTo>
                    <a:cubicBezTo>
                      <a:pt x="856" y="1117"/>
                      <a:pt x="895" y="1057"/>
                      <a:pt x="956" y="1028"/>
                    </a:cubicBezTo>
                    <a:cubicBezTo>
                      <a:pt x="1018" y="998"/>
                      <a:pt x="1009" y="987"/>
                      <a:pt x="1061" y="965"/>
                    </a:cubicBezTo>
                    <a:cubicBezTo>
                      <a:pt x="1114" y="943"/>
                      <a:pt x="1127" y="935"/>
                      <a:pt x="1170" y="920"/>
                    </a:cubicBezTo>
                    <a:cubicBezTo>
                      <a:pt x="1202" y="909"/>
                      <a:pt x="1216" y="885"/>
                      <a:pt x="1239" y="884"/>
                    </a:cubicBezTo>
                    <a:cubicBezTo>
                      <a:pt x="1240" y="852"/>
                      <a:pt x="1245" y="812"/>
                      <a:pt x="1262" y="802"/>
                    </a:cubicBezTo>
                    <a:cubicBezTo>
                      <a:pt x="1293" y="783"/>
                      <a:pt x="1358" y="683"/>
                      <a:pt x="1411" y="657"/>
                    </a:cubicBezTo>
                    <a:cubicBezTo>
                      <a:pt x="1425" y="650"/>
                      <a:pt x="1443" y="640"/>
                      <a:pt x="1460" y="630"/>
                    </a:cubicBezTo>
                    <a:cubicBezTo>
                      <a:pt x="1461" y="592"/>
                      <a:pt x="1462" y="543"/>
                      <a:pt x="1462" y="528"/>
                    </a:cubicBezTo>
                    <a:cubicBezTo>
                      <a:pt x="1462" y="503"/>
                      <a:pt x="1446" y="484"/>
                      <a:pt x="1410" y="45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EF33A71D-C836-A845-9325-4DBF58BC9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" y="856"/>
                <a:ext cx="985" cy="609"/>
              </a:xfrm>
              <a:custGeom>
                <a:avLst/>
                <a:gdLst>
                  <a:gd name="T0" fmla="*/ 2111 w 2127"/>
                  <a:gd name="T1" fmla="*/ 367 h 1316"/>
                  <a:gd name="T2" fmla="*/ 1900 w 2127"/>
                  <a:gd name="T3" fmla="*/ 314 h 1316"/>
                  <a:gd name="T4" fmla="*/ 1808 w 2127"/>
                  <a:gd name="T5" fmla="*/ 300 h 1316"/>
                  <a:gd name="T6" fmla="*/ 1693 w 2127"/>
                  <a:gd name="T7" fmla="*/ 361 h 1316"/>
                  <a:gd name="T8" fmla="*/ 1634 w 2127"/>
                  <a:gd name="T9" fmla="*/ 458 h 1316"/>
                  <a:gd name="T10" fmla="*/ 1500 w 2127"/>
                  <a:gd name="T11" fmla="*/ 367 h 1316"/>
                  <a:gd name="T12" fmla="*/ 1467 w 2127"/>
                  <a:gd name="T13" fmla="*/ 269 h 1316"/>
                  <a:gd name="T14" fmla="*/ 1379 w 2127"/>
                  <a:gd name="T15" fmla="*/ 280 h 1316"/>
                  <a:gd name="T16" fmla="*/ 1392 w 2127"/>
                  <a:gd name="T17" fmla="*/ 372 h 1316"/>
                  <a:gd name="T18" fmla="*/ 1270 w 2127"/>
                  <a:gd name="T19" fmla="*/ 269 h 1316"/>
                  <a:gd name="T20" fmla="*/ 1143 w 2127"/>
                  <a:gd name="T21" fmla="*/ 239 h 1316"/>
                  <a:gd name="T22" fmla="*/ 1044 w 2127"/>
                  <a:gd name="T23" fmla="*/ 152 h 1316"/>
                  <a:gd name="T24" fmla="*/ 907 w 2127"/>
                  <a:gd name="T25" fmla="*/ 186 h 1316"/>
                  <a:gd name="T26" fmla="*/ 766 w 2127"/>
                  <a:gd name="T27" fmla="*/ 166 h 1316"/>
                  <a:gd name="T28" fmla="*/ 638 w 2127"/>
                  <a:gd name="T29" fmla="*/ 189 h 1316"/>
                  <a:gd name="T30" fmla="*/ 494 w 2127"/>
                  <a:gd name="T31" fmla="*/ 111 h 1316"/>
                  <a:gd name="T32" fmla="*/ 402 w 2127"/>
                  <a:gd name="T33" fmla="*/ 16 h 1316"/>
                  <a:gd name="T34" fmla="*/ 290 w 2127"/>
                  <a:gd name="T35" fmla="*/ 51 h 1316"/>
                  <a:gd name="T36" fmla="*/ 245 w 2127"/>
                  <a:gd name="T37" fmla="*/ 114 h 1316"/>
                  <a:gd name="T38" fmla="*/ 160 w 2127"/>
                  <a:gd name="T39" fmla="*/ 157 h 1316"/>
                  <a:gd name="T40" fmla="*/ 64 w 2127"/>
                  <a:gd name="T41" fmla="*/ 146 h 1316"/>
                  <a:gd name="T42" fmla="*/ 103 w 2127"/>
                  <a:gd name="T43" fmla="*/ 239 h 1316"/>
                  <a:gd name="T44" fmla="*/ 177 w 2127"/>
                  <a:gd name="T45" fmla="*/ 316 h 1316"/>
                  <a:gd name="T46" fmla="*/ 180 w 2127"/>
                  <a:gd name="T47" fmla="*/ 478 h 1316"/>
                  <a:gd name="T48" fmla="*/ 271 w 2127"/>
                  <a:gd name="T49" fmla="*/ 569 h 1316"/>
                  <a:gd name="T50" fmla="*/ 404 w 2127"/>
                  <a:gd name="T51" fmla="*/ 493 h 1316"/>
                  <a:gd name="T52" fmla="*/ 512 w 2127"/>
                  <a:gd name="T53" fmla="*/ 637 h 1316"/>
                  <a:gd name="T54" fmla="*/ 570 w 2127"/>
                  <a:gd name="T55" fmla="*/ 733 h 1316"/>
                  <a:gd name="T56" fmla="*/ 619 w 2127"/>
                  <a:gd name="T57" fmla="*/ 717 h 1316"/>
                  <a:gd name="T58" fmla="*/ 740 w 2127"/>
                  <a:gd name="T59" fmla="*/ 803 h 1316"/>
                  <a:gd name="T60" fmla="*/ 871 w 2127"/>
                  <a:gd name="T61" fmla="*/ 834 h 1316"/>
                  <a:gd name="T62" fmla="*/ 1005 w 2127"/>
                  <a:gd name="T63" fmla="*/ 1014 h 1316"/>
                  <a:gd name="T64" fmla="*/ 1146 w 2127"/>
                  <a:gd name="T65" fmla="*/ 1214 h 1316"/>
                  <a:gd name="T66" fmla="*/ 1243 w 2127"/>
                  <a:gd name="T67" fmla="*/ 1228 h 1316"/>
                  <a:gd name="T68" fmla="*/ 1339 w 2127"/>
                  <a:gd name="T69" fmla="*/ 995 h 1316"/>
                  <a:gd name="T70" fmla="*/ 1470 w 2127"/>
                  <a:gd name="T71" fmla="*/ 1039 h 1316"/>
                  <a:gd name="T72" fmla="*/ 1552 w 2127"/>
                  <a:gd name="T73" fmla="*/ 1039 h 1316"/>
                  <a:gd name="T74" fmla="*/ 1647 w 2127"/>
                  <a:gd name="T75" fmla="*/ 1017 h 1316"/>
                  <a:gd name="T76" fmla="*/ 1587 w 2127"/>
                  <a:gd name="T77" fmla="*/ 911 h 1316"/>
                  <a:gd name="T78" fmla="*/ 1693 w 2127"/>
                  <a:gd name="T79" fmla="*/ 846 h 1316"/>
                  <a:gd name="T80" fmla="*/ 1811 w 2127"/>
                  <a:gd name="T81" fmla="*/ 714 h 1316"/>
                  <a:gd name="T82" fmla="*/ 1862 w 2127"/>
                  <a:gd name="T83" fmla="*/ 588 h 1316"/>
                  <a:gd name="T84" fmla="*/ 1978 w 2127"/>
                  <a:gd name="T85" fmla="*/ 596 h 1316"/>
                  <a:gd name="T86" fmla="*/ 2127 w 2127"/>
                  <a:gd name="T87" fmla="*/ 489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27" h="1316">
                    <a:moveTo>
                      <a:pt x="2114" y="376"/>
                    </a:moveTo>
                    <a:cubicBezTo>
                      <a:pt x="2113" y="373"/>
                      <a:pt x="2112" y="370"/>
                      <a:pt x="2111" y="367"/>
                    </a:cubicBezTo>
                    <a:cubicBezTo>
                      <a:pt x="2041" y="376"/>
                      <a:pt x="1984" y="369"/>
                      <a:pt x="1955" y="367"/>
                    </a:cubicBezTo>
                    <a:cubicBezTo>
                      <a:pt x="1919" y="364"/>
                      <a:pt x="1939" y="369"/>
                      <a:pt x="1900" y="314"/>
                    </a:cubicBezTo>
                    <a:cubicBezTo>
                      <a:pt x="1860" y="258"/>
                      <a:pt x="1886" y="289"/>
                      <a:pt x="1854" y="314"/>
                    </a:cubicBezTo>
                    <a:cubicBezTo>
                      <a:pt x="1821" y="339"/>
                      <a:pt x="1818" y="328"/>
                      <a:pt x="1808" y="300"/>
                    </a:cubicBezTo>
                    <a:cubicBezTo>
                      <a:pt x="1798" y="272"/>
                      <a:pt x="1778" y="303"/>
                      <a:pt x="1765" y="330"/>
                    </a:cubicBezTo>
                    <a:cubicBezTo>
                      <a:pt x="1752" y="358"/>
                      <a:pt x="1726" y="353"/>
                      <a:pt x="1693" y="361"/>
                    </a:cubicBezTo>
                    <a:cubicBezTo>
                      <a:pt x="1660" y="369"/>
                      <a:pt x="1677" y="383"/>
                      <a:pt x="1680" y="417"/>
                    </a:cubicBezTo>
                    <a:cubicBezTo>
                      <a:pt x="1683" y="450"/>
                      <a:pt x="1664" y="455"/>
                      <a:pt x="1634" y="458"/>
                    </a:cubicBezTo>
                    <a:cubicBezTo>
                      <a:pt x="1605" y="461"/>
                      <a:pt x="1592" y="444"/>
                      <a:pt x="1578" y="414"/>
                    </a:cubicBezTo>
                    <a:cubicBezTo>
                      <a:pt x="1565" y="383"/>
                      <a:pt x="1500" y="386"/>
                      <a:pt x="1500" y="367"/>
                    </a:cubicBezTo>
                    <a:cubicBezTo>
                      <a:pt x="1500" y="347"/>
                      <a:pt x="1493" y="344"/>
                      <a:pt x="1470" y="328"/>
                    </a:cubicBezTo>
                    <a:cubicBezTo>
                      <a:pt x="1447" y="311"/>
                      <a:pt x="1467" y="294"/>
                      <a:pt x="1467" y="269"/>
                    </a:cubicBezTo>
                    <a:cubicBezTo>
                      <a:pt x="1467" y="244"/>
                      <a:pt x="1477" y="236"/>
                      <a:pt x="1438" y="233"/>
                    </a:cubicBezTo>
                    <a:cubicBezTo>
                      <a:pt x="1398" y="230"/>
                      <a:pt x="1382" y="250"/>
                      <a:pt x="1379" y="280"/>
                    </a:cubicBezTo>
                    <a:cubicBezTo>
                      <a:pt x="1375" y="311"/>
                      <a:pt x="1398" y="322"/>
                      <a:pt x="1415" y="342"/>
                    </a:cubicBezTo>
                    <a:cubicBezTo>
                      <a:pt x="1431" y="361"/>
                      <a:pt x="1408" y="372"/>
                      <a:pt x="1392" y="372"/>
                    </a:cubicBezTo>
                    <a:cubicBezTo>
                      <a:pt x="1375" y="372"/>
                      <a:pt x="1349" y="372"/>
                      <a:pt x="1320" y="350"/>
                    </a:cubicBezTo>
                    <a:cubicBezTo>
                      <a:pt x="1290" y="328"/>
                      <a:pt x="1280" y="300"/>
                      <a:pt x="1270" y="269"/>
                    </a:cubicBezTo>
                    <a:cubicBezTo>
                      <a:pt x="1261" y="239"/>
                      <a:pt x="1208" y="283"/>
                      <a:pt x="1175" y="280"/>
                    </a:cubicBezTo>
                    <a:cubicBezTo>
                      <a:pt x="1143" y="278"/>
                      <a:pt x="1130" y="261"/>
                      <a:pt x="1143" y="239"/>
                    </a:cubicBezTo>
                    <a:cubicBezTo>
                      <a:pt x="1156" y="216"/>
                      <a:pt x="1166" y="203"/>
                      <a:pt x="1149" y="189"/>
                    </a:cubicBezTo>
                    <a:cubicBezTo>
                      <a:pt x="1133" y="175"/>
                      <a:pt x="1090" y="158"/>
                      <a:pt x="1044" y="152"/>
                    </a:cubicBezTo>
                    <a:cubicBezTo>
                      <a:pt x="999" y="147"/>
                      <a:pt x="999" y="161"/>
                      <a:pt x="979" y="180"/>
                    </a:cubicBezTo>
                    <a:cubicBezTo>
                      <a:pt x="959" y="200"/>
                      <a:pt x="956" y="189"/>
                      <a:pt x="907" y="186"/>
                    </a:cubicBezTo>
                    <a:cubicBezTo>
                      <a:pt x="858" y="183"/>
                      <a:pt x="881" y="175"/>
                      <a:pt x="854" y="144"/>
                    </a:cubicBezTo>
                    <a:cubicBezTo>
                      <a:pt x="828" y="114"/>
                      <a:pt x="795" y="150"/>
                      <a:pt x="766" y="166"/>
                    </a:cubicBezTo>
                    <a:cubicBezTo>
                      <a:pt x="736" y="183"/>
                      <a:pt x="733" y="172"/>
                      <a:pt x="700" y="161"/>
                    </a:cubicBezTo>
                    <a:cubicBezTo>
                      <a:pt x="668" y="150"/>
                      <a:pt x="668" y="175"/>
                      <a:pt x="638" y="189"/>
                    </a:cubicBezTo>
                    <a:cubicBezTo>
                      <a:pt x="609" y="203"/>
                      <a:pt x="602" y="197"/>
                      <a:pt x="563" y="169"/>
                    </a:cubicBezTo>
                    <a:cubicBezTo>
                      <a:pt x="524" y="141"/>
                      <a:pt x="527" y="127"/>
                      <a:pt x="494" y="111"/>
                    </a:cubicBezTo>
                    <a:cubicBezTo>
                      <a:pt x="461" y="94"/>
                      <a:pt x="474" y="55"/>
                      <a:pt x="458" y="27"/>
                    </a:cubicBezTo>
                    <a:cubicBezTo>
                      <a:pt x="442" y="0"/>
                      <a:pt x="432" y="16"/>
                      <a:pt x="402" y="16"/>
                    </a:cubicBezTo>
                    <a:cubicBezTo>
                      <a:pt x="373" y="16"/>
                      <a:pt x="376" y="30"/>
                      <a:pt x="330" y="41"/>
                    </a:cubicBezTo>
                    <a:cubicBezTo>
                      <a:pt x="313" y="45"/>
                      <a:pt x="300" y="49"/>
                      <a:pt x="290" y="51"/>
                    </a:cubicBezTo>
                    <a:cubicBezTo>
                      <a:pt x="291" y="55"/>
                      <a:pt x="290" y="59"/>
                      <a:pt x="287" y="64"/>
                    </a:cubicBezTo>
                    <a:cubicBezTo>
                      <a:pt x="271" y="89"/>
                      <a:pt x="243" y="81"/>
                      <a:pt x="245" y="114"/>
                    </a:cubicBezTo>
                    <a:cubicBezTo>
                      <a:pt x="247" y="148"/>
                      <a:pt x="265" y="213"/>
                      <a:pt x="221" y="189"/>
                    </a:cubicBezTo>
                    <a:cubicBezTo>
                      <a:pt x="177" y="165"/>
                      <a:pt x="180" y="139"/>
                      <a:pt x="160" y="157"/>
                    </a:cubicBezTo>
                    <a:cubicBezTo>
                      <a:pt x="140" y="176"/>
                      <a:pt x="142" y="183"/>
                      <a:pt x="116" y="170"/>
                    </a:cubicBezTo>
                    <a:cubicBezTo>
                      <a:pt x="90" y="157"/>
                      <a:pt x="73" y="131"/>
                      <a:pt x="64" y="146"/>
                    </a:cubicBezTo>
                    <a:cubicBezTo>
                      <a:pt x="55" y="161"/>
                      <a:pt x="0" y="215"/>
                      <a:pt x="35" y="226"/>
                    </a:cubicBezTo>
                    <a:cubicBezTo>
                      <a:pt x="70" y="237"/>
                      <a:pt x="99" y="211"/>
                      <a:pt x="103" y="239"/>
                    </a:cubicBezTo>
                    <a:cubicBezTo>
                      <a:pt x="107" y="266"/>
                      <a:pt x="110" y="266"/>
                      <a:pt x="134" y="278"/>
                    </a:cubicBezTo>
                    <a:cubicBezTo>
                      <a:pt x="158" y="289"/>
                      <a:pt x="180" y="292"/>
                      <a:pt x="177" y="316"/>
                    </a:cubicBezTo>
                    <a:cubicBezTo>
                      <a:pt x="175" y="341"/>
                      <a:pt x="136" y="392"/>
                      <a:pt x="147" y="420"/>
                    </a:cubicBezTo>
                    <a:cubicBezTo>
                      <a:pt x="158" y="448"/>
                      <a:pt x="169" y="457"/>
                      <a:pt x="180" y="478"/>
                    </a:cubicBezTo>
                    <a:cubicBezTo>
                      <a:pt x="190" y="498"/>
                      <a:pt x="219" y="502"/>
                      <a:pt x="225" y="535"/>
                    </a:cubicBezTo>
                    <a:cubicBezTo>
                      <a:pt x="232" y="569"/>
                      <a:pt x="236" y="593"/>
                      <a:pt x="271" y="569"/>
                    </a:cubicBezTo>
                    <a:cubicBezTo>
                      <a:pt x="306" y="544"/>
                      <a:pt x="341" y="537"/>
                      <a:pt x="352" y="515"/>
                    </a:cubicBezTo>
                    <a:cubicBezTo>
                      <a:pt x="363" y="493"/>
                      <a:pt x="398" y="463"/>
                      <a:pt x="404" y="493"/>
                    </a:cubicBezTo>
                    <a:cubicBezTo>
                      <a:pt x="411" y="522"/>
                      <a:pt x="463" y="531"/>
                      <a:pt x="468" y="567"/>
                    </a:cubicBezTo>
                    <a:cubicBezTo>
                      <a:pt x="472" y="602"/>
                      <a:pt x="498" y="607"/>
                      <a:pt x="512" y="637"/>
                    </a:cubicBezTo>
                    <a:cubicBezTo>
                      <a:pt x="525" y="667"/>
                      <a:pt x="503" y="721"/>
                      <a:pt x="522" y="730"/>
                    </a:cubicBezTo>
                    <a:cubicBezTo>
                      <a:pt x="538" y="737"/>
                      <a:pt x="560" y="726"/>
                      <a:pt x="570" y="733"/>
                    </a:cubicBezTo>
                    <a:cubicBezTo>
                      <a:pt x="572" y="726"/>
                      <a:pt x="574" y="717"/>
                      <a:pt x="579" y="708"/>
                    </a:cubicBezTo>
                    <a:cubicBezTo>
                      <a:pt x="592" y="686"/>
                      <a:pt x="596" y="700"/>
                      <a:pt x="619" y="717"/>
                    </a:cubicBezTo>
                    <a:cubicBezTo>
                      <a:pt x="641" y="733"/>
                      <a:pt x="655" y="742"/>
                      <a:pt x="697" y="747"/>
                    </a:cubicBezTo>
                    <a:cubicBezTo>
                      <a:pt x="740" y="753"/>
                      <a:pt x="697" y="747"/>
                      <a:pt x="740" y="803"/>
                    </a:cubicBezTo>
                    <a:cubicBezTo>
                      <a:pt x="782" y="859"/>
                      <a:pt x="789" y="764"/>
                      <a:pt x="809" y="764"/>
                    </a:cubicBezTo>
                    <a:cubicBezTo>
                      <a:pt x="828" y="764"/>
                      <a:pt x="845" y="786"/>
                      <a:pt x="871" y="834"/>
                    </a:cubicBezTo>
                    <a:cubicBezTo>
                      <a:pt x="897" y="881"/>
                      <a:pt x="936" y="895"/>
                      <a:pt x="972" y="928"/>
                    </a:cubicBezTo>
                    <a:cubicBezTo>
                      <a:pt x="1008" y="961"/>
                      <a:pt x="1005" y="959"/>
                      <a:pt x="1005" y="1014"/>
                    </a:cubicBezTo>
                    <a:cubicBezTo>
                      <a:pt x="1005" y="1070"/>
                      <a:pt x="1058" y="1114"/>
                      <a:pt x="1094" y="1142"/>
                    </a:cubicBezTo>
                    <a:cubicBezTo>
                      <a:pt x="1130" y="1170"/>
                      <a:pt x="1146" y="1189"/>
                      <a:pt x="1146" y="1214"/>
                    </a:cubicBezTo>
                    <a:cubicBezTo>
                      <a:pt x="1146" y="1229"/>
                      <a:pt x="1145" y="1278"/>
                      <a:pt x="1144" y="1316"/>
                    </a:cubicBezTo>
                    <a:cubicBezTo>
                      <a:pt x="1188" y="1289"/>
                      <a:pt x="1234" y="1255"/>
                      <a:pt x="1243" y="1228"/>
                    </a:cubicBezTo>
                    <a:cubicBezTo>
                      <a:pt x="1256" y="1191"/>
                      <a:pt x="1296" y="1139"/>
                      <a:pt x="1300" y="1106"/>
                    </a:cubicBezTo>
                    <a:cubicBezTo>
                      <a:pt x="1304" y="1073"/>
                      <a:pt x="1313" y="995"/>
                      <a:pt x="1339" y="995"/>
                    </a:cubicBezTo>
                    <a:cubicBezTo>
                      <a:pt x="1365" y="995"/>
                      <a:pt x="1392" y="1002"/>
                      <a:pt x="1409" y="1021"/>
                    </a:cubicBezTo>
                    <a:cubicBezTo>
                      <a:pt x="1427" y="1039"/>
                      <a:pt x="1440" y="1043"/>
                      <a:pt x="1470" y="1039"/>
                    </a:cubicBezTo>
                    <a:cubicBezTo>
                      <a:pt x="1501" y="1036"/>
                      <a:pt x="1492" y="1024"/>
                      <a:pt x="1515" y="1039"/>
                    </a:cubicBezTo>
                    <a:cubicBezTo>
                      <a:pt x="1537" y="1055"/>
                      <a:pt x="1544" y="1048"/>
                      <a:pt x="1552" y="1039"/>
                    </a:cubicBezTo>
                    <a:cubicBezTo>
                      <a:pt x="1560" y="1031"/>
                      <a:pt x="1580" y="1010"/>
                      <a:pt x="1595" y="1021"/>
                    </a:cubicBezTo>
                    <a:cubicBezTo>
                      <a:pt x="1610" y="1032"/>
                      <a:pt x="1639" y="1043"/>
                      <a:pt x="1647" y="1017"/>
                    </a:cubicBezTo>
                    <a:cubicBezTo>
                      <a:pt x="1655" y="991"/>
                      <a:pt x="1672" y="975"/>
                      <a:pt x="1649" y="960"/>
                    </a:cubicBezTo>
                    <a:cubicBezTo>
                      <a:pt x="1626" y="945"/>
                      <a:pt x="1587" y="936"/>
                      <a:pt x="1587" y="911"/>
                    </a:cubicBezTo>
                    <a:cubicBezTo>
                      <a:pt x="1587" y="886"/>
                      <a:pt x="1585" y="853"/>
                      <a:pt x="1613" y="854"/>
                    </a:cubicBezTo>
                    <a:cubicBezTo>
                      <a:pt x="1641" y="856"/>
                      <a:pt x="1657" y="863"/>
                      <a:pt x="1693" y="846"/>
                    </a:cubicBezTo>
                    <a:cubicBezTo>
                      <a:pt x="1729" y="829"/>
                      <a:pt x="1752" y="842"/>
                      <a:pt x="1773" y="802"/>
                    </a:cubicBezTo>
                    <a:cubicBezTo>
                      <a:pt x="1795" y="761"/>
                      <a:pt x="1777" y="722"/>
                      <a:pt x="1811" y="714"/>
                    </a:cubicBezTo>
                    <a:cubicBezTo>
                      <a:pt x="1845" y="706"/>
                      <a:pt x="1890" y="693"/>
                      <a:pt x="1881" y="667"/>
                    </a:cubicBezTo>
                    <a:cubicBezTo>
                      <a:pt x="1873" y="640"/>
                      <a:pt x="1859" y="604"/>
                      <a:pt x="1862" y="588"/>
                    </a:cubicBezTo>
                    <a:cubicBezTo>
                      <a:pt x="1865" y="571"/>
                      <a:pt x="1883" y="522"/>
                      <a:pt x="1922" y="546"/>
                    </a:cubicBezTo>
                    <a:cubicBezTo>
                      <a:pt x="1962" y="569"/>
                      <a:pt x="1937" y="586"/>
                      <a:pt x="1978" y="596"/>
                    </a:cubicBezTo>
                    <a:cubicBezTo>
                      <a:pt x="2019" y="606"/>
                      <a:pt x="1998" y="572"/>
                      <a:pt x="2034" y="553"/>
                    </a:cubicBezTo>
                    <a:cubicBezTo>
                      <a:pt x="2070" y="533"/>
                      <a:pt x="2127" y="526"/>
                      <a:pt x="2127" y="489"/>
                    </a:cubicBezTo>
                    <a:cubicBezTo>
                      <a:pt x="2127" y="451"/>
                      <a:pt x="2122" y="414"/>
                      <a:pt x="2114" y="37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C43AD12A-AC71-DC4C-A5D7-4C11C0B77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68"/>
                <a:ext cx="2536" cy="2030"/>
              </a:xfrm>
              <a:custGeom>
                <a:avLst/>
                <a:gdLst>
                  <a:gd name="T0" fmla="*/ 318 w 5477"/>
                  <a:gd name="T1" fmla="*/ 3541 h 4382"/>
                  <a:gd name="T2" fmla="*/ 498 w 5477"/>
                  <a:gd name="T3" fmla="*/ 3760 h 4382"/>
                  <a:gd name="T4" fmla="*/ 1096 w 5477"/>
                  <a:gd name="T5" fmla="*/ 4000 h 4382"/>
                  <a:gd name="T6" fmla="*/ 1349 w 5477"/>
                  <a:gd name="T7" fmla="*/ 4245 h 4382"/>
                  <a:gd name="T8" fmla="*/ 1817 w 5477"/>
                  <a:gd name="T9" fmla="*/ 4278 h 4382"/>
                  <a:gd name="T10" fmla="*/ 2000 w 5477"/>
                  <a:gd name="T11" fmla="*/ 3871 h 4382"/>
                  <a:gd name="T12" fmla="*/ 2166 w 5477"/>
                  <a:gd name="T13" fmla="*/ 4182 h 4382"/>
                  <a:gd name="T14" fmla="*/ 2516 w 5477"/>
                  <a:gd name="T15" fmla="*/ 4204 h 4382"/>
                  <a:gd name="T16" fmla="*/ 2765 w 5477"/>
                  <a:gd name="T17" fmla="*/ 3860 h 4382"/>
                  <a:gd name="T18" fmla="*/ 3057 w 5477"/>
                  <a:gd name="T19" fmla="*/ 3737 h 4382"/>
                  <a:gd name="T20" fmla="*/ 3385 w 5477"/>
                  <a:gd name="T21" fmla="*/ 3504 h 4382"/>
                  <a:gd name="T22" fmla="*/ 3547 w 5477"/>
                  <a:gd name="T23" fmla="*/ 3352 h 4382"/>
                  <a:gd name="T24" fmla="*/ 3625 w 5477"/>
                  <a:gd name="T25" fmla="*/ 3059 h 4382"/>
                  <a:gd name="T26" fmla="*/ 4005 w 5477"/>
                  <a:gd name="T27" fmla="*/ 3029 h 4382"/>
                  <a:gd name="T28" fmla="*/ 4237 w 5477"/>
                  <a:gd name="T29" fmla="*/ 2837 h 4382"/>
                  <a:gd name="T30" fmla="*/ 4477 w 5477"/>
                  <a:gd name="T31" fmla="*/ 3129 h 4382"/>
                  <a:gd name="T32" fmla="*/ 4647 w 5477"/>
                  <a:gd name="T33" fmla="*/ 2942 h 4382"/>
                  <a:gd name="T34" fmla="*/ 4802 w 5477"/>
                  <a:gd name="T35" fmla="*/ 2970 h 4382"/>
                  <a:gd name="T36" fmla="*/ 5062 w 5477"/>
                  <a:gd name="T37" fmla="*/ 2725 h 4382"/>
                  <a:gd name="T38" fmla="*/ 5344 w 5477"/>
                  <a:gd name="T39" fmla="*/ 2614 h 4382"/>
                  <a:gd name="T40" fmla="*/ 5397 w 5477"/>
                  <a:gd name="T41" fmla="*/ 2338 h 4382"/>
                  <a:gd name="T42" fmla="*/ 5110 w 5477"/>
                  <a:gd name="T43" fmla="*/ 2236 h 4382"/>
                  <a:gd name="T44" fmla="*/ 4988 w 5477"/>
                  <a:gd name="T45" fmla="*/ 1940 h 4382"/>
                  <a:gd name="T46" fmla="*/ 5106 w 5477"/>
                  <a:gd name="T47" fmla="*/ 1890 h 4382"/>
                  <a:gd name="T48" fmla="*/ 5222 w 5477"/>
                  <a:gd name="T49" fmla="*/ 1638 h 4382"/>
                  <a:gd name="T50" fmla="*/ 4988 w 5477"/>
                  <a:gd name="T51" fmla="*/ 1508 h 4382"/>
                  <a:gd name="T52" fmla="*/ 5270 w 5477"/>
                  <a:gd name="T53" fmla="*/ 1172 h 4382"/>
                  <a:gd name="T54" fmla="*/ 5370 w 5477"/>
                  <a:gd name="T55" fmla="*/ 932 h 4382"/>
                  <a:gd name="T56" fmla="*/ 5418 w 5477"/>
                  <a:gd name="T57" fmla="*/ 437 h 4382"/>
                  <a:gd name="T58" fmla="*/ 4861 w 5477"/>
                  <a:gd name="T59" fmla="*/ 466 h 4382"/>
                  <a:gd name="T60" fmla="*/ 4619 w 5477"/>
                  <a:gd name="T61" fmla="*/ 233 h 4382"/>
                  <a:gd name="T62" fmla="*/ 4445 w 5477"/>
                  <a:gd name="T63" fmla="*/ 0 h 4382"/>
                  <a:gd name="T64" fmla="*/ 4370 w 5477"/>
                  <a:gd name="T65" fmla="*/ 226 h 4382"/>
                  <a:gd name="T66" fmla="*/ 4303 w 5477"/>
                  <a:gd name="T67" fmla="*/ 541 h 4382"/>
                  <a:gd name="T68" fmla="*/ 4239 w 5477"/>
                  <a:gd name="T69" fmla="*/ 747 h 4382"/>
                  <a:gd name="T70" fmla="*/ 4144 w 5477"/>
                  <a:gd name="T71" fmla="*/ 957 h 4382"/>
                  <a:gd name="T72" fmla="*/ 3764 w 5477"/>
                  <a:gd name="T73" fmla="*/ 1100 h 4382"/>
                  <a:gd name="T74" fmla="*/ 3630 w 5477"/>
                  <a:gd name="T75" fmla="*/ 1506 h 4382"/>
                  <a:gd name="T76" fmla="*/ 3970 w 5477"/>
                  <a:gd name="T77" fmla="*/ 1564 h 4382"/>
                  <a:gd name="T78" fmla="*/ 4314 w 5477"/>
                  <a:gd name="T79" fmla="*/ 1498 h 4382"/>
                  <a:gd name="T80" fmla="*/ 4429 w 5477"/>
                  <a:gd name="T81" fmla="*/ 1778 h 4382"/>
                  <a:gd name="T82" fmla="*/ 4108 w 5477"/>
                  <a:gd name="T83" fmla="*/ 1831 h 4382"/>
                  <a:gd name="T84" fmla="*/ 3843 w 5477"/>
                  <a:gd name="T85" fmla="*/ 2098 h 4382"/>
                  <a:gd name="T86" fmla="*/ 3361 w 5477"/>
                  <a:gd name="T87" fmla="*/ 2387 h 4382"/>
                  <a:gd name="T88" fmla="*/ 2945 w 5477"/>
                  <a:gd name="T89" fmla="*/ 2498 h 4382"/>
                  <a:gd name="T90" fmla="*/ 2883 w 5477"/>
                  <a:gd name="T91" fmla="*/ 2807 h 4382"/>
                  <a:gd name="T92" fmla="*/ 2381 w 5477"/>
                  <a:gd name="T93" fmla="*/ 3068 h 4382"/>
                  <a:gd name="T94" fmla="*/ 1756 w 5477"/>
                  <a:gd name="T95" fmla="*/ 3241 h 4382"/>
                  <a:gd name="T96" fmla="*/ 1372 w 5477"/>
                  <a:gd name="T97" fmla="*/ 3280 h 4382"/>
                  <a:gd name="T98" fmla="*/ 753 w 5477"/>
                  <a:gd name="T99" fmla="*/ 3085 h 4382"/>
                  <a:gd name="T100" fmla="*/ 137 w 5477"/>
                  <a:gd name="T101" fmla="*/ 3043 h 4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77" h="4382">
                    <a:moveTo>
                      <a:pt x="26" y="3270"/>
                    </a:moveTo>
                    <a:cubicBezTo>
                      <a:pt x="0" y="3300"/>
                      <a:pt x="21" y="3322"/>
                      <a:pt x="21" y="3356"/>
                    </a:cubicBezTo>
                    <a:cubicBezTo>
                      <a:pt x="21" y="3389"/>
                      <a:pt x="61" y="3422"/>
                      <a:pt x="78" y="3459"/>
                    </a:cubicBezTo>
                    <a:cubicBezTo>
                      <a:pt x="96" y="3496"/>
                      <a:pt x="135" y="3519"/>
                      <a:pt x="187" y="3570"/>
                    </a:cubicBezTo>
                    <a:cubicBezTo>
                      <a:pt x="240" y="3622"/>
                      <a:pt x="292" y="3574"/>
                      <a:pt x="318" y="3541"/>
                    </a:cubicBezTo>
                    <a:cubicBezTo>
                      <a:pt x="345" y="3507"/>
                      <a:pt x="349" y="3500"/>
                      <a:pt x="375" y="3493"/>
                    </a:cubicBezTo>
                    <a:cubicBezTo>
                      <a:pt x="401" y="3485"/>
                      <a:pt x="546" y="3485"/>
                      <a:pt x="607" y="3507"/>
                    </a:cubicBezTo>
                    <a:cubicBezTo>
                      <a:pt x="668" y="3530"/>
                      <a:pt x="659" y="3567"/>
                      <a:pt x="655" y="3608"/>
                    </a:cubicBezTo>
                    <a:cubicBezTo>
                      <a:pt x="650" y="3648"/>
                      <a:pt x="607" y="3656"/>
                      <a:pt x="572" y="3667"/>
                    </a:cubicBezTo>
                    <a:cubicBezTo>
                      <a:pt x="537" y="3678"/>
                      <a:pt x="502" y="3741"/>
                      <a:pt x="498" y="3760"/>
                    </a:cubicBezTo>
                    <a:cubicBezTo>
                      <a:pt x="493" y="3778"/>
                      <a:pt x="581" y="3789"/>
                      <a:pt x="616" y="3826"/>
                    </a:cubicBezTo>
                    <a:cubicBezTo>
                      <a:pt x="650" y="3863"/>
                      <a:pt x="672" y="3848"/>
                      <a:pt x="720" y="3848"/>
                    </a:cubicBezTo>
                    <a:cubicBezTo>
                      <a:pt x="768" y="3848"/>
                      <a:pt x="733" y="3926"/>
                      <a:pt x="764" y="3963"/>
                    </a:cubicBezTo>
                    <a:cubicBezTo>
                      <a:pt x="795" y="4000"/>
                      <a:pt x="830" y="3982"/>
                      <a:pt x="891" y="4012"/>
                    </a:cubicBezTo>
                    <a:cubicBezTo>
                      <a:pt x="952" y="4041"/>
                      <a:pt x="1026" y="4015"/>
                      <a:pt x="1096" y="4000"/>
                    </a:cubicBezTo>
                    <a:cubicBezTo>
                      <a:pt x="1166" y="3986"/>
                      <a:pt x="1231" y="3904"/>
                      <a:pt x="1271" y="3871"/>
                    </a:cubicBezTo>
                    <a:cubicBezTo>
                      <a:pt x="1310" y="3837"/>
                      <a:pt x="1393" y="3874"/>
                      <a:pt x="1437" y="3904"/>
                    </a:cubicBezTo>
                    <a:cubicBezTo>
                      <a:pt x="1480" y="3934"/>
                      <a:pt x="1480" y="3974"/>
                      <a:pt x="1476" y="4034"/>
                    </a:cubicBezTo>
                    <a:cubicBezTo>
                      <a:pt x="1472" y="4093"/>
                      <a:pt x="1428" y="4119"/>
                      <a:pt x="1380" y="4134"/>
                    </a:cubicBezTo>
                    <a:cubicBezTo>
                      <a:pt x="1332" y="4149"/>
                      <a:pt x="1362" y="4201"/>
                      <a:pt x="1349" y="4245"/>
                    </a:cubicBezTo>
                    <a:cubicBezTo>
                      <a:pt x="1336" y="4290"/>
                      <a:pt x="1380" y="4293"/>
                      <a:pt x="1419" y="4323"/>
                    </a:cubicBezTo>
                    <a:cubicBezTo>
                      <a:pt x="1459" y="4353"/>
                      <a:pt x="1459" y="4382"/>
                      <a:pt x="1502" y="4375"/>
                    </a:cubicBezTo>
                    <a:cubicBezTo>
                      <a:pt x="1546" y="4367"/>
                      <a:pt x="1528" y="4330"/>
                      <a:pt x="1581" y="4345"/>
                    </a:cubicBezTo>
                    <a:cubicBezTo>
                      <a:pt x="1633" y="4360"/>
                      <a:pt x="1690" y="4315"/>
                      <a:pt x="1708" y="4282"/>
                    </a:cubicBezTo>
                    <a:cubicBezTo>
                      <a:pt x="1725" y="4249"/>
                      <a:pt x="1764" y="4282"/>
                      <a:pt x="1817" y="4278"/>
                    </a:cubicBezTo>
                    <a:cubicBezTo>
                      <a:pt x="1869" y="4275"/>
                      <a:pt x="1852" y="4208"/>
                      <a:pt x="1830" y="4197"/>
                    </a:cubicBezTo>
                    <a:cubicBezTo>
                      <a:pt x="1808" y="4186"/>
                      <a:pt x="1830" y="4138"/>
                      <a:pt x="1856" y="4112"/>
                    </a:cubicBezTo>
                    <a:cubicBezTo>
                      <a:pt x="1882" y="4086"/>
                      <a:pt x="1860" y="4037"/>
                      <a:pt x="1856" y="4004"/>
                    </a:cubicBezTo>
                    <a:cubicBezTo>
                      <a:pt x="1852" y="3971"/>
                      <a:pt x="1887" y="3960"/>
                      <a:pt x="1913" y="3923"/>
                    </a:cubicBezTo>
                    <a:cubicBezTo>
                      <a:pt x="1939" y="3886"/>
                      <a:pt x="1974" y="3889"/>
                      <a:pt x="2000" y="3871"/>
                    </a:cubicBezTo>
                    <a:cubicBezTo>
                      <a:pt x="2026" y="3852"/>
                      <a:pt x="2044" y="3889"/>
                      <a:pt x="2061" y="3904"/>
                    </a:cubicBezTo>
                    <a:cubicBezTo>
                      <a:pt x="2079" y="3919"/>
                      <a:pt x="2101" y="3949"/>
                      <a:pt x="2088" y="3978"/>
                    </a:cubicBezTo>
                    <a:cubicBezTo>
                      <a:pt x="2075" y="4008"/>
                      <a:pt x="2048" y="4023"/>
                      <a:pt x="2022" y="4049"/>
                    </a:cubicBezTo>
                    <a:cubicBezTo>
                      <a:pt x="1996" y="4075"/>
                      <a:pt x="2000" y="4134"/>
                      <a:pt x="2040" y="4160"/>
                    </a:cubicBezTo>
                    <a:cubicBezTo>
                      <a:pt x="2079" y="4186"/>
                      <a:pt x="2092" y="4160"/>
                      <a:pt x="2166" y="4182"/>
                    </a:cubicBezTo>
                    <a:cubicBezTo>
                      <a:pt x="2240" y="4204"/>
                      <a:pt x="2223" y="4252"/>
                      <a:pt x="2249" y="4252"/>
                    </a:cubicBezTo>
                    <a:cubicBezTo>
                      <a:pt x="2275" y="4252"/>
                      <a:pt x="2323" y="4264"/>
                      <a:pt x="2341" y="4241"/>
                    </a:cubicBezTo>
                    <a:cubicBezTo>
                      <a:pt x="2358" y="4219"/>
                      <a:pt x="2389" y="4252"/>
                      <a:pt x="2415" y="4278"/>
                    </a:cubicBezTo>
                    <a:cubicBezTo>
                      <a:pt x="2441" y="4304"/>
                      <a:pt x="2463" y="4256"/>
                      <a:pt x="2494" y="4256"/>
                    </a:cubicBezTo>
                    <a:cubicBezTo>
                      <a:pt x="2524" y="4256"/>
                      <a:pt x="2516" y="4241"/>
                      <a:pt x="2516" y="4204"/>
                    </a:cubicBezTo>
                    <a:cubicBezTo>
                      <a:pt x="2516" y="4167"/>
                      <a:pt x="2546" y="4156"/>
                      <a:pt x="2564" y="4130"/>
                    </a:cubicBezTo>
                    <a:cubicBezTo>
                      <a:pt x="2581" y="4104"/>
                      <a:pt x="2616" y="4082"/>
                      <a:pt x="2629" y="4052"/>
                    </a:cubicBezTo>
                    <a:cubicBezTo>
                      <a:pt x="2642" y="4023"/>
                      <a:pt x="2629" y="4023"/>
                      <a:pt x="2699" y="4015"/>
                    </a:cubicBezTo>
                    <a:cubicBezTo>
                      <a:pt x="2769" y="4008"/>
                      <a:pt x="2712" y="3960"/>
                      <a:pt x="2708" y="3923"/>
                    </a:cubicBezTo>
                    <a:cubicBezTo>
                      <a:pt x="2704" y="3886"/>
                      <a:pt x="2738" y="3882"/>
                      <a:pt x="2765" y="3860"/>
                    </a:cubicBezTo>
                    <a:cubicBezTo>
                      <a:pt x="2791" y="3837"/>
                      <a:pt x="2782" y="3823"/>
                      <a:pt x="2782" y="3797"/>
                    </a:cubicBezTo>
                    <a:cubicBezTo>
                      <a:pt x="2782" y="3771"/>
                      <a:pt x="2839" y="3811"/>
                      <a:pt x="2861" y="3826"/>
                    </a:cubicBezTo>
                    <a:cubicBezTo>
                      <a:pt x="2883" y="3841"/>
                      <a:pt x="2904" y="3830"/>
                      <a:pt x="2939" y="3774"/>
                    </a:cubicBezTo>
                    <a:cubicBezTo>
                      <a:pt x="2974" y="3719"/>
                      <a:pt x="2974" y="3774"/>
                      <a:pt x="3018" y="3793"/>
                    </a:cubicBezTo>
                    <a:cubicBezTo>
                      <a:pt x="3062" y="3811"/>
                      <a:pt x="3057" y="3774"/>
                      <a:pt x="3057" y="3737"/>
                    </a:cubicBezTo>
                    <a:cubicBezTo>
                      <a:pt x="3057" y="3700"/>
                      <a:pt x="3097" y="3726"/>
                      <a:pt x="3110" y="3734"/>
                    </a:cubicBezTo>
                    <a:cubicBezTo>
                      <a:pt x="3123" y="3741"/>
                      <a:pt x="3153" y="3722"/>
                      <a:pt x="3162" y="3697"/>
                    </a:cubicBezTo>
                    <a:cubicBezTo>
                      <a:pt x="3171" y="3671"/>
                      <a:pt x="3197" y="3589"/>
                      <a:pt x="3215" y="3563"/>
                    </a:cubicBezTo>
                    <a:cubicBezTo>
                      <a:pt x="3232" y="3537"/>
                      <a:pt x="3284" y="3548"/>
                      <a:pt x="3319" y="3563"/>
                    </a:cubicBezTo>
                    <a:cubicBezTo>
                      <a:pt x="3354" y="3578"/>
                      <a:pt x="3372" y="3530"/>
                      <a:pt x="3385" y="3504"/>
                    </a:cubicBezTo>
                    <a:cubicBezTo>
                      <a:pt x="3398" y="3478"/>
                      <a:pt x="3420" y="3500"/>
                      <a:pt x="3442" y="3519"/>
                    </a:cubicBezTo>
                    <a:cubicBezTo>
                      <a:pt x="3464" y="3537"/>
                      <a:pt x="3499" y="3515"/>
                      <a:pt x="3503" y="3489"/>
                    </a:cubicBezTo>
                    <a:cubicBezTo>
                      <a:pt x="3507" y="3463"/>
                      <a:pt x="3542" y="3478"/>
                      <a:pt x="3577" y="3470"/>
                    </a:cubicBezTo>
                    <a:cubicBezTo>
                      <a:pt x="3612" y="3463"/>
                      <a:pt x="3590" y="3411"/>
                      <a:pt x="3595" y="3396"/>
                    </a:cubicBezTo>
                    <a:cubicBezTo>
                      <a:pt x="3599" y="3381"/>
                      <a:pt x="3564" y="3381"/>
                      <a:pt x="3547" y="3352"/>
                    </a:cubicBezTo>
                    <a:cubicBezTo>
                      <a:pt x="3529" y="3322"/>
                      <a:pt x="3516" y="3311"/>
                      <a:pt x="3538" y="3300"/>
                    </a:cubicBezTo>
                    <a:cubicBezTo>
                      <a:pt x="3560" y="3289"/>
                      <a:pt x="3533" y="3270"/>
                      <a:pt x="3538" y="3233"/>
                    </a:cubicBezTo>
                    <a:cubicBezTo>
                      <a:pt x="3542" y="3196"/>
                      <a:pt x="3538" y="3189"/>
                      <a:pt x="3555" y="3185"/>
                    </a:cubicBezTo>
                    <a:cubicBezTo>
                      <a:pt x="3573" y="3181"/>
                      <a:pt x="3590" y="3159"/>
                      <a:pt x="3590" y="3129"/>
                    </a:cubicBezTo>
                    <a:cubicBezTo>
                      <a:pt x="3590" y="3100"/>
                      <a:pt x="3595" y="3089"/>
                      <a:pt x="3625" y="3059"/>
                    </a:cubicBezTo>
                    <a:cubicBezTo>
                      <a:pt x="3656" y="3029"/>
                      <a:pt x="3678" y="3026"/>
                      <a:pt x="3708" y="3048"/>
                    </a:cubicBezTo>
                    <a:cubicBezTo>
                      <a:pt x="3739" y="3070"/>
                      <a:pt x="3699" y="3129"/>
                      <a:pt x="3739" y="3166"/>
                    </a:cubicBezTo>
                    <a:cubicBezTo>
                      <a:pt x="3778" y="3204"/>
                      <a:pt x="3826" y="3118"/>
                      <a:pt x="3857" y="3085"/>
                    </a:cubicBezTo>
                    <a:cubicBezTo>
                      <a:pt x="3887" y="3052"/>
                      <a:pt x="3909" y="3048"/>
                      <a:pt x="3935" y="3070"/>
                    </a:cubicBezTo>
                    <a:cubicBezTo>
                      <a:pt x="3962" y="3092"/>
                      <a:pt x="3979" y="3066"/>
                      <a:pt x="4005" y="3029"/>
                    </a:cubicBezTo>
                    <a:cubicBezTo>
                      <a:pt x="4031" y="2992"/>
                      <a:pt x="4058" y="3018"/>
                      <a:pt x="4084" y="3033"/>
                    </a:cubicBezTo>
                    <a:cubicBezTo>
                      <a:pt x="4110" y="3048"/>
                      <a:pt x="4123" y="3018"/>
                      <a:pt x="4119" y="2996"/>
                    </a:cubicBezTo>
                    <a:cubicBezTo>
                      <a:pt x="4114" y="2974"/>
                      <a:pt x="4097" y="2959"/>
                      <a:pt x="4093" y="2929"/>
                    </a:cubicBezTo>
                    <a:cubicBezTo>
                      <a:pt x="4088" y="2900"/>
                      <a:pt x="4119" y="2885"/>
                      <a:pt x="4184" y="2870"/>
                    </a:cubicBezTo>
                    <a:cubicBezTo>
                      <a:pt x="4250" y="2855"/>
                      <a:pt x="4184" y="2870"/>
                      <a:pt x="4237" y="2837"/>
                    </a:cubicBezTo>
                    <a:cubicBezTo>
                      <a:pt x="4289" y="2803"/>
                      <a:pt x="4311" y="2855"/>
                      <a:pt x="4311" y="2855"/>
                    </a:cubicBezTo>
                    <a:cubicBezTo>
                      <a:pt x="4311" y="2855"/>
                      <a:pt x="4350" y="2914"/>
                      <a:pt x="4377" y="2929"/>
                    </a:cubicBezTo>
                    <a:cubicBezTo>
                      <a:pt x="4403" y="2944"/>
                      <a:pt x="4394" y="2959"/>
                      <a:pt x="4394" y="2992"/>
                    </a:cubicBezTo>
                    <a:cubicBezTo>
                      <a:pt x="4394" y="3026"/>
                      <a:pt x="4394" y="3037"/>
                      <a:pt x="4425" y="3052"/>
                    </a:cubicBezTo>
                    <a:cubicBezTo>
                      <a:pt x="4455" y="3066"/>
                      <a:pt x="4442" y="3103"/>
                      <a:pt x="4477" y="3129"/>
                    </a:cubicBezTo>
                    <a:cubicBezTo>
                      <a:pt x="4512" y="3155"/>
                      <a:pt x="4543" y="3129"/>
                      <a:pt x="4582" y="3129"/>
                    </a:cubicBezTo>
                    <a:cubicBezTo>
                      <a:pt x="4599" y="3129"/>
                      <a:pt x="4627" y="3126"/>
                      <a:pt x="4652" y="3122"/>
                    </a:cubicBezTo>
                    <a:cubicBezTo>
                      <a:pt x="4659" y="3111"/>
                      <a:pt x="4668" y="3101"/>
                      <a:pt x="4676" y="3092"/>
                    </a:cubicBezTo>
                    <a:cubicBezTo>
                      <a:pt x="4698" y="3068"/>
                      <a:pt x="4687" y="3053"/>
                      <a:pt x="4663" y="3020"/>
                    </a:cubicBezTo>
                    <a:cubicBezTo>
                      <a:pt x="4639" y="2987"/>
                      <a:pt x="4647" y="2959"/>
                      <a:pt x="4647" y="2942"/>
                    </a:cubicBezTo>
                    <a:cubicBezTo>
                      <a:pt x="4647" y="2926"/>
                      <a:pt x="4656" y="2916"/>
                      <a:pt x="4630" y="2903"/>
                    </a:cubicBezTo>
                    <a:cubicBezTo>
                      <a:pt x="4604" y="2890"/>
                      <a:pt x="4628" y="2870"/>
                      <a:pt x="4634" y="2855"/>
                    </a:cubicBezTo>
                    <a:cubicBezTo>
                      <a:pt x="4641" y="2840"/>
                      <a:pt x="4658" y="2822"/>
                      <a:pt x="4676" y="2848"/>
                    </a:cubicBezTo>
                    <a:cubicBezTo>
                      <a:pt x="4693" y="2874"/>
                      <a:pt x="4717" y="2863"/>
                      <a:pt x="4748" y="2892"/>
                    </a:cubicBezTo>
                    <a:cubicBezTo>
                      <a:pt x="4778" y="2922"/>
                      <a:pt x="4776" y="2933"/>
                      <a:pt x="4802" y="2970"/>
                    </a:cubicBezTo>
                    <a:cubicBezTo>
                      <a:pt x="4829" y="3007"/>
                      <a:pt x="4853" y="2933"/>
                      <a:pt x="4859" y="2907"/>
                    </a:cubicBezTo>
                    <a:cubicBezTo>
                      <a:pt x="4866" y="2881"/>
                      <a:pt x="4907" y="2851"/>
                      <a:pt x="4925" y="2831"/>
                    </a:cubicBezTo>
                    <a:cubicBezTo>
                      <a:pt x="4942" y="2811"/>
                      <a:pt x="4953" y="2814"/>
                      <a:pt x="4982" y="2801"/>
                    </a:cubicBezTo>
                    <a:cubicBezTo>
                      <a:pt x="5010" y="2788"/>
                      <a:pt x="5019" y="2766"/>
                      <a:pt x="5023" y="2742"/>
                    </a:cubicBezTo>
                    <a:cubicBezTo>
                      <a:pt x="5027" y="2718"/>
                      <a:pt x="5043" y="2725"/>
                      <a:pt x="5062" y="2725"/>
                    </a:cubicBezTo>
                    <a:cubicBezTo>
                      <a:pt x="5082" y="2725"/>
                      <a:pt x="5106" y="2735"/>
                      <a:pt x="5126" y="2703"/>
                    </a:cubicBezTo>
                    <a:cubicBezTo>
                      <a:pt x="5145" y="2672"/>
                      <a:pt x="5167" y="2711"/>
                      <a:pt x="5209" y="2714"/>
                    </a:cubicBezTo>
                    <a:cubicBezTo>
                      <a:pt x="5250" y="2718"/>
                      <a:pt x="5231" y="2631"/>
                      <a:pt x="5237" y="2614"/>
                    </a:cubicBezTo>
                    <a:cubicBezTo>
                      <a:pt x="5244" y="2598"/>
                      <a:pt x="5272" y="2614"/>
                      <a:pt x="5287" y="2623"/>
                    </a:cubicBezTo>
                    <a:cubicBezTo>
                      <a:pt x="5303" y="2633"/>
                      <a:pt x="5322" y="2620"/>
                      <a:pt x="5344" y="2614"/>
                    </a:cubicBezTo>
                    <a:cubicBezTo>
                      <a:pt x="5366" y="2609"/>
                      <a:pt x="5386" y="2590"/>
                      <a:pt x="5386" y="2559"/>
                    </a:cubicBezTo>
                    <a:cubicBezTo>
                      <a:pt x="5386" y="2527"/>
                      <a:pt x="5407" y="2536"/>
                      <a:pt x="5442" y="2514"/>
                    </a:cubicBezTo>
                    <a:cubicBezTo>
                      <a:pt x="5477" y="2492"/>
                      <a:pt x="5464" y="2468"/>
                      <a:pt x="5460" y="2444"/>
                    </a:cubicBezTo>
                    <a:cubicBezTo>
                      <a:pt x="5455" y="2420"/>
                      <a:pt x="5427" y="2440"/>
                      <a:pt x="5407" y="2431"/>
                    </a:cubicBezTo>
                    <a:cubicBezTo>
                      <a:pt x="5388" y="2422"/>
                      <a:pt x="5410" y="2368"/>
                      <a:pt x="5397" y="2338"/>
                    </a:cubicBezTo>
                    <a:cubicBezTo>
                      <a:pt x="5383" y="2308"/>
                      <a:pt x="5357" y="2303"/>
                      <a:pt x="5353" y="2268"/>
                    </a:cubicBezTo>
                    <a:cubicBezTo>
                      <a:pt x="5348" y="2232"/>
                      <a:pt x="5296" y="2223"/>
                      <a:pt x="5289" y="2194"/>
                    </a:cubicBezTo>
                    <a:cubicBezTo>
                      <a:pt x="5283" y="2164"/>
                      <a:pt x="5248" y="2194"/>
                      <a:pt x="5237" y="2216"/>
                    </a:cubicBezTo>
                    <a:cubicBezTo>
                      <a:pt x="5226" y="2238"/>
                      <a:pt x="5191" y="2245"/>
                      <a:pt x="5156" y="2270"/>
                    </a:cubicBezTo>
                    <a:cubicBezTo>
                      <a:pt x="5121" y="2294"/>
                      <a:pt x="5117" y="2270"/>
                      <a:pt x="5110" y="2236"/>
                    </a:cubicBezTo>
                    <a:cubicBezTo>
                      <a:pt x="5104" y="2203"/>
                      <a:pt x="5075" y="2199"/>
                      <a:pt x="5065" y="2179"/>
                    </a:cubicBezTo>
                    <a:cubicBezTo>
                      <a:pt x="5054" y="2158"/>
                      <a:pt x="5043" y="2149"/>
                      <a:pt x="5032" y="2121"/>
                    </a:cubicBezTo>
                    <a:cubicBezTo>
                      <a:pt x="5021" y="2093"/>
                      <a:pt x="5060" y="2042"/>
                      <a:pt x="5062" y="2017"/>
                    </a:cubicBezTo>
                    <a:cubicBezTo>
                      <a:pt x="5065" y="1993"/>
                      <a:pt x="5043" y="1990"/>
                      <a:pt x="5019" y="1979"/>
                    </a:cubicBezTo>
                    <a:cubicBezTo>
                      <a:pt x="4995" y="1967"/>
                      <a:pt x="4992" y="1967"/>
                      <a:pt x="4988" y="1940"/>
                    </a:cubicBezTo>
                    <a:cubicBezTo>
                      <a:pt x="4984" y="1912"/>
                      <a:pt x="4955" y="1938"/>
                      <a:pt x="4920" y="1927"/>
                    </a:cubicBezTo>
                    <a:cubicBezTo>
                      <a:pt x="4885" y="1916"/>
                      <a:pt x="4940" y="1862"/>
                      <a:pt x="4949" y="1847"/>
                    </a:cubicBezTo>
                    <a:cubicBezTo>
                      <a:pt x="4958" y="1832"/>
                      <a:pt x="4975" y="1858"/>
                      <a:pt x="5001" y="1871"/>
                    </a:cubicBezTo>
                    <a:cubicBezTo>
                      <a:pt x="5027" y="1884"/>
                      <a:pt x="5025" y="1877"/>
                      <a:pt x="5045" y="1858"/>
                    </a:cubicBezTo>
                    <a:cubicBezTo>
                      <a:pt x="5065" y="1840"/>
                      <a:pt x="5062" y="1866"/>
                      <a:pt x="5106" y="1890"/>
                    </a:cubicBezTo>
                    <a:cubicBezTo>
                      <a:pt x="5150" y="1914"/>
                      <a:pt x="5132" y="1849"/>
                      <a:pt x="5130" y="1815"/>
                    </a:cubicBezTo>
                    <a:cubicBezTo>
                      <a:pt x="5128" y="1782"/>
                      <a:pt x="5156" y="1790"/>
                      <a:pt x="5172" y="1765"/>
                    </a:cubicBezTo>
                    <a:cubicBezTo>
                      <a:pt x="5187" y="1741"/>
                      <a:pt x="5152" y="1741"/>
                      <a:pt x="5137" y="1727"/>
                    </a:cubicBezTo>
                    <a:cubicBezTo>
                      <a:pt x="5121" y="1712"/>
                      <a:pt x="5132" y="1684"/>
                      <a:pt x="5139" y="1662"/>
                    </a:cubicBezTo>
                    <a:cubicBezTo>
                      <a:pt x="5145" y="1639"/>
                      <a:pt x="5200" y="1645"/>
                      <a:pt x="5222" y="1638"/>
                    </a:cubicBezTo>
                    <a:cubicBezTo>
                      <a:pt x="5244" y="1630"/>
                      <a:pt x="5252" y="1608"/>
                      <a:pt x="5252" y="1591"/>
                    </a:cubicBezTo>
                    <a:cubicBezTo>
                      <a:pt x="5252" y="1575"/>
                      <a:pt x="5246" y="1576"/>
                      <a:pt x="5215" y="1595"/>
                    </a:cubicBezTo>
                    <a:cubicBezTo>
                      <a:pt x="5185" y="1613"/>
                      <a:pt x="5178" y="1602"/>
                      <a:pt x="5130" y="1593"/>
                    </a:cubicBezTo>
                    <a:cubicBezTo>
                      <a:pt x="5082" y="1584"/>
                      <a:pt x="5084" y="1576"/>
                      <a:pt x="5067" y="1562"/>
                    </a:cubicBezTo>
                    <a:cubicBezTo>
                      <a:pt x="5049" y="1547"/>
                      <a:pt x="5006" y="1528"/>
                      <a:pt x="4988" y="1508"/>
                    </a:cubicBezTo>
                    <a:cubicBezTo>
                      <a:pt x="4971" y="1487"/>
                      <a:pt x="4990" y="1445"/>
                      <a:pt x="5014" y="1426"/>
                    </a:cubicBezTo>
                    <a:cubicBezTo>
                      <a:pt x="5038" y="1408"/>
                      <a:pt x="5056" y="1378"/>
                      <a:pt x="5075" y="1347"/>
                    </a:cubicBezTo>
                    <a:cubicBezTo>
                      <a:pt x="5095" y="1315"/>
                      <a:pt x="5145" y="1267"/>
                      <a:pt x="5180" y="1228"/>
                    </a:cubicBezTo>
                    <a:cubicBezTo>
                      <a:pt x="5215" y="1189"/>
                      <a:pt x="5217" y="1161"/>
                      <a:pt x="5244" y="1132"/>
                    </a:cubicBezTo>
                    <a:cubicBezTo>
                      <a:pt x="5270" y="1102"/>
                      <a:pt x="5263" y="1146"/>
                      <a:pt x="5270" y="1172"/>
                    </a:cubicBezTo>
                    <a:cubicBezTo>
                      <a:pt x="5276" y="1198"/>
                      <a:pt x="5298" y="1208"/>
                      <a:pt x="5320" y="1219"/>
                    </a:cubicBezTo>
                    <a:cubicBezTo>
                      <a:pt x="5342" y="1230"/>
                      <a:pt x="5335" y="1172"/>
                      <a:pt x="5320" y="1152"/>
                    </a:cubicBezTo>
                    <a:cubicBezTo>
                      <a:pt x="5305" y="1132"/>
                      <a:pt x="5309" y="1096"/>
                      <a:pt x="5305" y="1067"/>
                    </a:cubicBezTo>
                    <a:cubicBezTo>
                      <a:pt x="5300" y="1037"/>
                      <a:pt x="5320" y="1006"/>
                      <a:pt x="5320" y="982"/>
                    </a:cubicBezTo>
                    <a:cubicBezTo>
                      <a:pt x="5320" y="957"/>
                      <a:pt x="5342" y="950"/>
                      <a:pt x="5370" y="932"/>
                    </a:cubicBezTo>
                    <a:cubicBezTo>
                      <a:pt x="5399" y="913"/>
                      <a:pt x="5388" y="839"/>
                      <a:pt x="5364" y="811"/>
                    </a:cubicBezTo>
                    <a:cubicBezTo>
                      <a:pt x="5340" y="783"/>
                      <a:pt x="5351" y="737"/>
                      <a:pt x="5346" y="694"/>
                    </a:cubicBezTo>
                    <a:cubicBezTo>
                      <a:pt x="5342" y="652"/>
                      <a:pt x="5366" y="605"/>
                      <a:pt x="5379" y="587"/>
                    </a:cubicBezTo>
                    <a:cubicBezTo>
                      <a:pt x="5392" y="568"/>
                      <a:pt x="5407" y="539"/>
                      <a:pt x="5390" y="511"/>
                    </a:cubicBezTo>
                    <a:cubicBezTo>
                      <a:pt x="5372" y="483"/>
                      <a:pt x="5421" y="465"/>
                      <a:pt x="5418" y="437"/>
                    </a:cubicBezTo>
                    <a:cubicBezTo>
                      <a:pt x="5416" y="409"/>
                      <a:pt x="5370" y="400"/>
                      <a:pt x="5329" y="368"/>
                    </a:cubicBezTo>
                    <a:cubicBezTo>
                      <a:pt x="5287" y="337"/>
                      <a:pt x="5314" y="322"/>
                      <a:pt x="5248" y="316"/>
                    </a:cubicBezTo>
                    <a:cubicBezTo>
                      <a:pt x="5182" y="311"/>
                      <a:pt x="5189" y="366"/>
                      <a:pt x="5150" y="405"/>
                    </a:cubicBezTo>
                    <a:cubicBezTo>
                      <a:pt x="5110" y="444"/>
                      <a:pt x="5084" y="427"/>
                      <a:pt x="5032" y="439"/>
                    </a:cubicBezTo>
                    <a:cubicBezTo>
                      <a:pt x="4979" y="450"/>
                      <a:pt x="4914" y="472"/>
                      <a:pt x="4861" y="466"/>
                    </a:cubicBezTo>
                    <a:cubicBezTo>
                      <a:pt x="4809" y="461"/>
                      <a:pt x="4783" y="422"/>
                      <a:pt x="4776" y="389"/>
                    </a:cubicBezTo>
                    <a:cubicBezTo>
                      <a:pt x="4770" y="355"/>
                      <a:pt x="4757" y="316"/>
                      <a:pt x="4757" y="266"/>
                    </a:cubicBezTo>
                    <a:cubicBezTo>
                      <a:pt x="4757" y="216"/>
                      <a:pt x="4743" y="238"/>
                      <a:pt x="4717" y="238"/>
                    </a:cubicBezTo>
                    <a:cubicBezTo>
                      <a:pt x="4691" y="238"/>
                      <a:pt x="4684" y="227"/>
                      <a:pt x="4665" y="199"/>
                    </a:cubicBezTo>
                    <a:cubicBezTo>
                      <a:pt x="4645" y="172"/>
                      <a:pt x="4619" y="199"/>
                      <a:pt x="4619" y="233"/>
                    </a:cubicBezTo>
                    <a:cubicBezTo>
                      <a:pt x="4619" y="266"/>
                      <a:pt x="4599" y="283"/>
                      <a:pt x="4573" y="250"/>
                    </a:cubicBezTo>
                    <a:cubicBezTo>
                      <a:pt x="4547" y="216"/>
                      <a:pt x="4540" y="227"/>
                      <a:pt x="4475" y="216"/>
                    </a:cubicBezTo>
                    <a:cubicBezTo>
                      <a:pt x="4409" y="205"/>
                      <a:pt x="4475" y="149"/>
                      <a:pt x="4508" y="111"/>
                    </a:cubicBezTo>
                    <a:cubicBezTo>
                      <a:pt x="4540" y="72"/>
                      <a:pt x="4514" y="61"/>
                      <a:pt x="4475" y="33"/>
                    </a:cubicBezTo>
                    <a:cubicBezTo>
                      <a:pt x="4464" y="25"/>
                      <a:pt x="4454" y="13"/>
                      <a:pt x="4445" y="0"/>
                    </a:cubicBezTo>
                    <a:cubicBezTo>
                      <a:pt x="4418" y="4"/>
                      <a:pt x="4389" y="5"/>
                      <a:pt x="4375" y="22"/>
                    </a:cubicBezTo>
                    <a:cubicBezTo>
                      <a:pt x="4355" y="44"/>
                      <a:pt x="4301" y="126"/>
                      <a:pt x="4280" y="147"/>
                    </a:cubicBezTo>
                    <a:cubicBezTo>
                      <a:pt x="4259" y="168"/>
                      <a:pt x="4231" y="179"/>
                      <a:pt x="4242" y="201"/>
                    </a:cubicBezTo>
                    <a:cubicBezTo>
                      <a:pt x="4254" y="223"/>
                      <a:pt x="4270" y="241"/>
                      <a:pt x="4291" y="226"/>
                    </a:cubicBezTo>
                    <a:cubicBezTo>
                      <a:pt x="4313" y="211"/>
                      <a:pt x="4360" y="198"/>
                      <a:pt x="4370" y="226"/>
                    </a:cubicBezTo>
                    <a:cubicBezTo>
                      <a:pt x="4380" y="254"/>
                      <a:pt x="4370" y="248"/>
                      <a:pt x="4372" y="269"/>
                    </a:cubicBezTo>
                    <a:cubicBezTo>
                      <a:pt x="4373" y="290"/>
                      <a:pt x="4399" y="291"/>
                      <a:pt x="4408" y="315"/>
                    </a:cubicBezTo>
                    <a:cubicBezTo>
                      <a:pt x="4416" y="338"/>
                      <a:pt x="4409" y="376"/>
                      <a:pt x="4396" y="393"/>
                    </a:cubicBezTo>
                    <a:cubicBezTo>
                      <a:pt x="4383" y="409"/>
                      <a:pt x="4332" y="437"/>
                      <a:pt x="4319" y="465"/>
                    </a:cubicBezTo>
                    <a:cubicBezTo>
                      <a:pt x="4306" y="493"/>
                      <a:pt x="4301" y="528"/>
                      <a:pt x="4303" y="541"/>
                    </a:cubicBezTo>
                    <a:cubicBezTo>
                      <a:pt x="4304" y="555"/>
                      <a:pt x="4303" y="565"/>
                      <a:pt x="4288" y="573"/>
                    </a:cubicBezTo>
                    <a:cubicBezTo>
                      <a:pt x="4273" y="582"/>
                      <a:pt x="4270" y="594"/>
                      <a:pt x="4277" y="615"/>
                    </a:cubicBezTo>
                    <a:cubicBezTo>
                      <a:pt x="4283" y="636"/>
                      <a:pt x="4277" y="644"/>
                      <a:pt x="4264" y="655"/>
                    </a:cubicBezTo>
                    <a:cubicBezTo>
                      <a:pt x="4250" y="667"/>
                      <a:pt x="4249" y="673"/>
                      <a:pt x="4254" y="696"/>
                    </a:cubicBezTo>
                    <a:cubicBezTo>
                      <a:pt x="4259" y="718"/>
                      <a:pt x="4254" y="730"/>
                      <a:pt x="4239" y="747"/>
                    </a:cubicBezTo>
                    <a:cubicBezTo>
                      <a:pt x="4224" y="764"/>
                      <a:pt x="4209" y="780"/>
                      <a:pt x="4211" y="799"/>
                    </a:cubicBezTo>
                    <a:cubicBezTo>
                      <a:pt x="4213" y="817"/>
                      <a:pt x="4205" y="826"/>
                      <a:pt x="4218" y="837"/>
                    </a:cubicBezTo>
                    <a:cubicBezTo>
                      <a:pt x="4231" y="849"/>
                      <a:pt x="4249" y="840"/>
                      <a:pt x="4252" y="867"/>
                    </a:cubicBezTo>
                    <a:cubicBezTo>
                      <a:pt x="4255" y="893"/>
                      <a:pt x="4247" y="918"/>
                      <a:pt x="4223" y="928"/>
                    </a:cubicBezTo>
                    <a:cubicBezTo>
                      <a:pt x="4198" y="938"/>
                      <a:pt x="4162" y="938"/>
                      <a:pt x="4144" y="957"/>
                    </a:cubicBezTo>
                    <a:cubicBezTo>
                      <a:pt x="4126" y="976"/>
                      <a:pt x="4069" y="1024"/>
                      <a:pt x="4047" y="1047"/>
                    </a:cubicBezTo>
                    <a:cubicBezTo>
                      <a:pt x="4026" y="1071"/>
                      <a:pt x="4011" y="1111"/>
                      <a:pt x="3957" y="1090"/>
                    </a:cubicBezTo>
                    <a:cubicBezTo>
                      <a:pt x="3903" y="1070"/>
                      <a:pt x="3938" y="1056"/>
                      <a:pt x="3888" y="1058"/>
                    </a:cubicBezTo>
                    <a:cubicBezTo>
                      <a:pt x="3850" y="1061"/>
                      <a:pt x="3806" y="1053"/>
                      <a:pt x="3777" y="1036"/>
                    </a:cubicBezTo>
                    <a:cubicBezTo>
                      <a:pt x="3771" y="1061"/>
                      <a:pt x="3765" y="1086"/>
                      <a:pt x="3764" y="1100"/>
                    </a:cubicBezTo>
                    <a:cubicBezTo>
                      <a:pt x="3761" y="1134"/>
                      <a:pt x="3738" y="1181"/>
                      <a:pt x="3725" y="1225"/>
                    </a:cubicBezTo>
                    <a:cubicBezTo>
                      <a:pt x="3711" y="1270"/>
                      <a:pt x="3705" y="1298"/>
                      <a:pt x="3695" y="1339"/>
                    </a:cubicBezTo>
                    <a:cubicBezTo>
                      <a:pt x="3685" y="1381"/>
                      <a:pt x="3675" y="1384"/>
                      <a:pt x="3675" y="1423"/>
                    </a:cubicBezTo>
                    <a:cubicBezTo>
                      <a:pt x="3675" y="1462"/>
                      <a:pt x="3666" y="1462"/>
                      <a:pt x="3636" y="1459"/>
                    </a:cubicBezTo>
                    <a:cubicBezTo>
                      <a:pt x="3607" y="1456"/>
                      <a:pt x="3623" y="1487"/>
                      <a:pt x="3630" y="1506"/>
                    </a:cubicBezTo>
                    <a:cubicBezTo>
                      <a:pt x="3636" y="1525"/>
                      <a:pt x="3649" y="1550"/>
                      <a:pt x="3682" y="1581"/>
                    </a:cubicBezTo>
                    <a:cubicBezTo>
                      <a:pt x="3715" y="1612"/>
                      <a:pt x="3725" y="1584"/>
                      <a:pt x="3751" y="1559"/>
                    </a:cubicBezTo>
                    <a:cubicBezTo>
                      <a:pt x="3777" y="1534"/>
                      <a:pt x="3787" y="1537"/>
                      <a:pt x="3810" y="1545"/>
                    </a:cubicBezTo>
                    <a:cubicBezTo>
                      <a:pt x="3833" y="1553"/>
                      <a:pt x="3872" y="1523"/>
                      <a:pt x="3892" y="1520"/>
                    </a:cubicBezTo>
                    <a:cubicBezTo>
                      <a:pt x="3911" y="1517"/>
                      <a:pt x="3951" y="1545"/>
                      <a:pt x="3970" y="1564"/>
                    </a:cubicBezTo>
                    <a:cubicBezTo>
                      <a:pt x="3990" y="1584"/>
                      <a:pt x="4016" y="1564"/>
                      <a:pt x="4016" y="1553"/>
                    </a:cubicBezTo>
                    <a:cubicBezTo>
                      <a:pt x="4016" y="1542"/>
                      <a:pt x="4042" y="1492"/>
                      <a:pt x="4055" y="1467"/>
                    </a:cubicBezTo>
                    <a:cubicBezTo>
                      <a:pt x="4069" y="1442"/>
                      <a:pt x="4101" y="1453"/>
                      <a:pt x="4134" y="1445"/>
                    </a:cubicBezTo>
                    <a:cubicBezTo>
                      <a:pt x="4167" y="1437"/>
                      <a:pt x="4213" y="1450"/>
                      <a:pt x="4223" y="1467"/>
                    </a:cubicBezTo>
                    <a:cubicBezTo>
                      <a:pt x="4232" y="1484"/>
                      <a:pt x="4291" y="1500"/>
                      <a:pt x="4314" y="1498"/>
                    </a:cubicBezTo>
                    <a:cubicBezTo>
                      <a:pt x="4337" y="1495"/>
                      <a:pt x="4344" y="1523"/>
                      <a:pt x="4344" y="1542"/>
                    </a:cubicBezTo>
                    <a:cubicBezTo>
                      <a:pt x="4344" y="1562"/>
                      <a:pt x="4399" y="1564"/>
                      <a:pt x="4439" y="1592"/>
                    </a:cubicBezTo>
                    <a:cubicBezTo>
                      <a:pt x="4478" y="1620"/>
                      <a:pt x="4481" y="1637"/>
                      <a:pt x="4511" y="1659"/>
                    </a:cubicBezTo>
                    <a:cubicBezTo>
                      <a:pt x="4540" y="1681"/>
                      <a:pt x="4544" y="1717"/>
                      <a:pt x="4527" y="1748"/>
                    </a:cubicBezTo>
                    <a:cubicBezTo>
                      <a:pt x="4511" y="1778"/>
                      <a:pt x="4491" y="1778"/>
                      <a:pt x="4429" y="1778"/>
                    </a:cubicBezTo>
                    <a:cubicBezTo>
                      <a:pt x="4367" y="1778"/>
                      <a:pt x="4373" y="1778"/>
                      <a:pt x="4360" y="1762"/>
                    </a:cubicBezTo>
                    <a:cubicBezTo>
                      <a:pt x="4347" y="1745"/>
                      <a:pt x="4311" y="1773"/>
                      <a:pt x="4311" y="1773"/>
                    </a:cubicBezTo>
                    <a:cubicBezTo>
                      <a:pt x="4311" y="1773"/>
                      <a:pt x="4282" y="1776"/>
                      <a:pt x="4229" y="1767"/>
                    </a:cubicBezTo>
                    <a:cubicBezTo>
                      <a:pt x="4177" y="1759"/>
                      <a:pt x="4183" y="1795"/>
                      <a:pt x="4147" y="1826"/>
                    </a:cubicBezTo>
                    <a:cubicBezTo>
                      <a:pt x="4111" y="1856"/>
                      <a:pt x="4114" y="1853"/>
                      <a:pt x="4108" y="1831"/>
                    </a:cubicBezTo>
                    <a:cubicBezTo>
                      <a:pt x="4101" y="1809"/>
                      <a:pt x="4055" y="1840"/>
                      <a:pt x="4052" y="1879"/>
                    </a:cubicBezTo>
                    <a:cubicBezTo>
                      <a:pt x="4049" y="1917"/>
                      <a:pt x="4036" y="1898"/>
                      <a:pt x="3980" y="1898"/>
                    </a:cubicBezTo>
                    <a:cubicBezTo>
                      <a:pt x="3924" y="1898"/>
                      <a:pt x="3977" y="1920"/>
                      <a:pt x="3918" y="1954"/>
                    </a:cubicBezTo>
                    <a:cubicBezTo>
                      <a:pt x="3859" y="1987"/>
                      <a:pt x="3852" y="2023"/>
                      <a:pt x="3865" y="2051"/>
                    </a:cubicBezTo>
                    <a:cubicBezTo>
                      <a:pt x="3879" y="2079"/>
                      <a:pt x="3885" y="2081"/>
                      <a:pt x="3843" y="2098"/>
                    </a:cubicBezTo>
                    <a:cubicBezTo>
                      <a:pt x="3800" y="2115"/>
                      <a:pt x="3813" y="2143"/>
                      <a:pt x="3748" y="2179"/>
                    </a:cubicBezTo>
                    <a:cubicBezTo>
                      <a:pt x="3682" y="2215"/>
                      <a:pt x="3646" y="2201"/>
                      <a:pt x="3594" y="2198"/>
                    </a:cubicBezTo>
                    <a:cubicBezTo>
                      <a:pt x="3541" y="2195"/>
                      <a:pt x="3551" y="2234"/>
                      <a:pt x="3518" y="2268"/>
                    </a:cubicBezTo>
                    <a:cubicBezTo>
                      <a:pt x="3485" y="2301"/>
                      <a:pt x="3505" y="2315"/>
                      <a:pt x="3453" y="2332"/>
                    </a:cubicBezTo>
                    <a:cubicBezTo>
                      <a:pt x="3400" y="2348"/>
                      <a:pt x="3410" y="2368"/>
                      <a:pt x="3361" y="2387"/>
                    </a:cubicBezTo>
                    <a:cubicBezTo>
                      <a:pt x="3312" y="2407"/>
                      <a:pt x="3266" y="2398"/>
                      <a:pt x="3227" y="2393"/>
                    </a:cubicBezTo>
                    <a:cubicBezTo>
                      <a:pt x="3187" y="2387"/>
                      <a:pt x="3174" y="2387"/>
                      <a:pt x="3148" y="2357"/>
                    </a:cubicBezTo>
                    <a:cubicBezTo>
                      <a:pt x="3122" y="2326"/>
                      <a:pt x="3105" y="2343"/>
                      <a:pt x="3060" y="2343"/>
                    </a:cubicBezTo>
                    <a:cubicBezTo>
                      <a:pt x="3014" y="2343"/>
                      <a:pt x="2991" y="2373"/>
                      <a:pt x="2981" y="2401"/>
                    </a:cubicBezTo>
                    <a:cubicBezTo>
                      <a:pt x="2971" y="2429"/>
                      <a:pt x="2965" y="2457"/>
                      <a:pt x="2945" y="2498"/>
                    </a:cubicBezTo>
                    <a:cubicBezTo>
                      <a:pt x="2925" y="2540"/>
                      <a:pt x="2945" y="2529"/>
                      <a:pt x="2961" y="2571"/>
                    </a:cubicBezTo>
                    <a:cubicBezTo>
                      <a:pt x="2978" y="2612"/>
                      <a:pt x="3004" y="2601"/>
                      <a:pt x="3037" y="2623"/>
                    </a:cubicBezTo>
                    <a:cubicBezTo>
                      <a:pt x="3069" y="2646"/>
                      <a:pt x="3073" y="2654"/>
                      <a:pt x="3063" y="2682"/>
                    </a:cubicBezTo>
                    <a:cubicBezTo>
                      <a:pt x="3053" y="2710"/>
                      <a:pt x="3007" y="2729"/>
                      <a:pt x="2974" y="2749"/>
                    </a:cubicBezTo>
                    <a:cubicBezTo>
                      <a:pt x="2942" y="2768"/>
                      <a:pt x="2915" y="2785"/>
                      <a:pt x="2883" y="2807"/>
                    </a:cubicBezTo>
                    <a:cubicBezTo>
                      <a:pt x="2850" y="2829"/>
                      <a:pt x="2850" y="2865"/>
                      <a:pt x="2804" y="2921"/>
                    </a:cubicBezTo>
                    <a:cubicBezTo>
                      <a:pt x="2758" y="2977"/>
                      <a:pt x="2758" y="2982"/>
                      <a:pt x="2702" y="2993"/>
                    </a:cubicBezTo>
                    <a:cubicBezTo>
                      <a:pt x="2647" y="3004"/>
                      <a:pt x="2657" y="3007"/>
                      <a:pt x="2614" y="3038"/>
                    </a:cubicBezTo>
                    <a:cubicBezTo>
                      <a:pt x="2571" y="3068"/>
                      <a:pt x="2529" y="3049"/>
                      <a:pt x="2483" y="3068"/>
                    </a:cubicBezTo>
                    <a:cubicBezTo>
                      <a:pt x="2437" y="3088"/>
                      <a:pt x="2414" y="3079"/>
                      <a:pt x="2381" y="3068"/>
                    </a:cubicBezTo>
                    <a:cubicBezTo>
                      <a:pt x="2349" y="3057"/>
                      <a:pt x="2332" y="3071"/>
                      <a:pt x="2306" y="3079"/>
                    </a:cubicBezTo>
                    <a:cubicBezTo>
                      <a:pt x="2280" y="3088"/>
                      <a:pt x="2234" y="3091"/>
                      <a:pt x="2178" y="3079"/>
                    </a:cubicBezTo>
                    <a:cubicBezTo>
                      <a:pt x="2123" y="3068"/>
                      <a:pt x="2149" y="3082"/>
                      <a:pt x="2116" y="3104"/>
                    </a:cubicBezTo>
                    <a:cubicBezTo>
                      <a:pt x="2083" y="3127"/>
                      <a:pt x="2070" y="3124"/>
                      <a:pt x="1992" y="3135"/>
                    </a:cubicBezTo>
                    <a:cubicBezTo>
                      <a:pt x="1913" y="3146"/>
                      <a:pt x="1824" y="3213"/>
                      <a:pt x="1756" y="3241"/>
                    </a:cubicBezTo>
                    <a:cubicBezTo>
                      <a:pt x="1687" y="3268"/>
                      <a:pt x="1713" y="3280"/>
                      <a:pt x="1661" y="3327"/>
                    </a:cubicBezTo>
                    <a:cubicBezTo>
                      <a:pt x="1608" y="3374"/>
                      <a:pt x="1592" y="3332"/>
                      <a:pt x="1553" y="3324"/>
                    </a:cubicBezTo>
                    <a:cubicBezTo>
                      <a:pt x="1513" y="3316"/>
                      <a:pt x="1543" y="3299"/>
                      <a:pt x="1536" y="3260"/>
                    </a:cubicBezTo>
                    <a:cubicBezTo>
                      <a:pt x="1530" y="3221"/>
                      <a:pt x="1494" y="3257"/>
                      <a:pt x="1467" y="3271"/>
                    </a:cubicBezTo>
                    <a:cubicBezTo>
                      <a:pt x="1441" y="3285"/>
                      <a:pt x="1405" y="3280"/>
                      <a:pt x="1372" y="3280"/>
                    </a:cubicBezTo>
                    <a:cubicBezTo>
                      <a:pt x="1340" y="3280"/>
                      <a:pt x="1245" y="3243"/>
                      <a:pt x="1215" y="3229"/>
                    </a:cubicBezTo>
                    <a:cubicBezTo>
                      <a:pt x="1186" y="3216"/>
                      <a:pt x="1123" y="3210"/>
                      <a:pt x="1051" y="3191"/>
                    </a:cubicBezTo>
                    <a:cubicBezTo>
                      <a:pt x="979" y="3171"/>
                      <a:pt x="1025" y="3152"/>
                      <a:pt x="989" y="3118"/>
                    </a:cubicBezTo>
                    <a:cubicBezTo>
                      <a:pt x="953" y="3085"/>
                      <a:pt x="907" y="3096"/>
                      <a:pt x="861" y="3093"/>
                    </a:cubicBezTo>
                    <a:cubicBezTo>
                      <a:pt x="815" y="3091"/>
                      <a:pt x="799" y="3091"/>
                      <a:pt x="753" y="3085"/>
                    </a:cubicBezTo>
                    <a:cubicBezTo>
                      <a:pt x="707" y="3079"/>
                      <a:pt x="707" y="3074"/>
                      <a:pt x="648" y="3057"/>
                    </a:cubicBezTo>
                    <a:cubicBezTo>
                      <a:pt x="589" y="3040"/>
                      <a:pt x="543" y="3071"/>
                      <a:pt x="491" y="3088"/>
                    </a:cubicBezTo>
                    <a:cubicBezTo>
                      <a:pt x="439" y="3104"/>
                      <a:pt x="435" y="3085"/>
                      <a:pt x="380" y="3082"/>
                    </a:cubicBezTo>
                    <a:cubicBezTo>
                      <a:pt x="324" y="3079"/>
                      <a:pt x="294" y="3077"/>
                      <a:pt x="245" y="3071"/>
                    </a:cubicBezTo>
                    <a:cubicBezTo>
                      <a:pt x="196" y="3065"/>
                      <a:pt x="173" y="3071"/>
                      <a:pt x="137" y="3043"/>
                    </a:cubicBezTo>
                    <a:cubicBezTo>
                      <a:pt x="101" y="3015"/>
                      <a:pt x="82" y="3049"/>
                      <a:pt x="59" y="3054"/>
                    </a:cubicBezTo>
                    <a:cubicBezTo>
                      <a:pt x="45" y="3058"/>
                      <a:pt x="34" y="3057"/>
                      <a:pt x="18" y="3050"/>
                    </a:cubicBezTo>
                    <a:cubicBezTo>
                      <a:pt x="19" y="3100"/>
                      <a:pt x="34" y="3164"/>
                      <a:pt x="43" y="3189"/>
                    </a:cubicBezTo>
                    <a:cubicBezTo>
                      <a:pt x="56" y="3222"/>
                      <a:pt x="52" y="3241"/>
                      <a:pt x="26" y="327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4D388E07-0C2D-8B42-A18F-DC9FE278F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" y="3407"/>
                <a:ext cx="875" cy="659"/>
              </a:xfrm>
              <a:custGeom>
                <a:avLst/>
                <a:gdLst>
                  <a:gd name="T0" fmla="*/ 1778 w 1889"/>
                  <a:gd name="T1" fmla="*/ 152 h 1423"/>
                  <a:gd name="T2" fmla="*/ 1673 w 1889"/>
                  <a:gd name="T3" fmla="*/ 115 h 1423"/>
                  <a:gd name="T4" fmla="*/ 1507 w 1889"/>
                  <a:gd name="T5" fmla="*/ 82 h 1423"/>
                  <a:gd name="T6" fmla="*/ 1385 w 1889"/>
                  <a:gd name="T7" fmla="*/ 134 h 1423"/>
                  <a:gd name="T8" fmla="*/ 1127 w 1889"/>
                  <a:gd name="T9" fmla="*/ 215 h 1423"/>
                  <a:gd name="T10" fmla="*/ 1210 w 1889"/>
                  <a:gd name="T11" fmla="*/ 59 h 1423"/>
                  <a:gd name="T12" fmla="*/ 1127 w 1889"/>
                  <a:gd name="T13" fmla="*/ 22 h 1423"/>
                  <a:gd name="T14" fmla="*/ 1012 w 1889"/>
                  <a:gd name="T15" fmla="*/ 3 h 1423"/>
                  <a:gd name="T16" fmla="*/ 861 w 1889"/>
                  <a:gd name="T17" fmla="*/ 28 h 1423"/>
                  <a:gd name="T18" fmla="*/ 758 w 1889"/>
                  <a:gd name="T19" fmla="*/ 56 h 1423"/>
                  <a:gd name="T20" fmla="*/ 686 w 1889"/>
                  <a:gd name="T21" fmla="*/ 126 h 1423"/>
                  <a:gd name="T22" fmla="*/ 570 w 1889"/>
                  <a:gd name="T23" fmla="*/ 193 h 1423"/>
                  <a:gd name="T24" fmla="*/ 520 w 1889"/>
                  <a:gd name="T25" fmla="*/ 263 h 1423"/>
                  <a:gd name="T26" fmla="*/ 536 w 1889"/>
                  <a:gd name="T27" fmla="*/ 356 h 1423"/>
                  <a:gd name="T28" fmla="*/ 444 w 1889"/>
                  <a:gd name="T29" fmla="*/ 514 h 1423"/>
                  <a:gd name="T30" fmla="*/ 383 w 1889"/>
                  <a:gd name="T31" fmla="*/ 743 h 1423"/>
                  <a:gd name="T32" fmla="*/ 267 w 1889"/>
                  <a:gd name="T33" fmla="*/ 853 h 1423"/>
                  <a:gd name="T34" fmla="*/ 190 w 1889"/>
                  <a:gd name="T35" fmla="*/ 912 h 1423"/>
                  <a:gd name="T36" fmla="*/ 83 w 1889"/>
                  <a:gd name="T37" fmla="*/ 997 h 1423"/>
                  <a:gd name="T38" fmla="*/ 29 w 1889"/>
                  <a:gd name="T39" fmla="*/ 1064 h 1423"/>
                  <a:gd name="T40" fmla="*/ 44 w 1889"/>
                  <a:gd name="T41" fmla="*/ 1116 h 1423"/>
                  <a:gd name="T42" fmla="*/ 22 w 1889"/>
                  <a:gd name="T43" fmla="*/ 1223 h 1423"/>
                  <a:gd name="T44" fmla="*/ 70 w 1889"/>
                  <a:gd name="T45" fmla="*/ 1353 h 1423"/>
                  <a:gd name="T46" fmla="*/ 254 w 1889"/>
                  <a:gd name="T47" fmla="*/ 1375 h 1423"/>
                  <a:gd name="T48" fmla="*/ 201 w 1889"/>
                  <a:gd name="T49" fmla="*/ 1249 h 1423"/>
                  <a:gd name="T50" fmla="*/ 232 w 1889"/>
                  <a:gd name="T51" fmla="*/ 1157 h 1423"/>
                  <a:gd name="T52" fmla="*/ 346 w 1889"/>
                  <a:gd name="T53" fmla="*/ 1097 h 1423"/>
                  <a:gd name="T54" fmla="*/ 564 w 1889"/>
                  <a:gd name="T55" fmla="*/ 1019 h 1423"/>
                  <a:gd name="T56" fmla="*/ 743 w 1889"/>
                  <a:gd name="T57" fmla="*/ 971 h 1423"/>
                  <a:gd name="T58" fmla="*/ 883 w 1889"/>
                  <a:gd name="T59" fmla="*/ 897 h 1423"/>
                  <a:gd name="T60" fmla="*/ 1014 w 1889"/>
                  <a:gd name="T61" fmla="*/ 827 h 1423"/>
                  <a:gd name="T62" fmla="*/ 979 w 1889"/>
                  <a:gd name="T63" fmla="*/ 693 h 1423"/>
                  <a:gd name="T64" fmla="*/ 1088 w 1889"/>
                  <a:gd name="T65" fmla="*/ 730 h 1423"/>
                  <a:gd name="T66" fmla="*/ 1237 w 1889"/>
                  <a:gd name="T67" fmla="*/ 738 h 1423"/>
                  <a:gd name="T68" fmla="*/ 1328 w 1889"/>
                  <a:gd name="T69" fmla="*/ 686 h 1423"/>
                  <a:gd name="T70" fmla="*/ 1473 w 1889"/>
                  <a:gd name="T71" fmla="*/ 634 h 1423"/>
                  <a:gd name="T72" fmla="*/ 1538 w 1889"/>
                  <a:gd name="T73" fmla="*/ 597 h 1423"/>
                  <a:gd name="T74" fmla="*/ 1748 w 1889"/>
                  <a:gd name="T75" fmla="*/ 556 h 1423"/>
                  <a:gd name="T76" fmla="*/ 1835 w 1889"/>
                  <a:gd name="T77" fmla="*/ 423 h 1423"/>
                  <a:gd name="T78" fmla="*/ 1839 w 1889"/>
                  <a:gd name="T79" fmla="*/ 267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89" h="1423">
                    <a:moveTo>
                      <a:pt x="1839" y="267"/>
                    </a:moveTo>
                    <a:cubicBezTo>
                      <a:pt x="1844" y="211"/>
                      <a:pt x="1787" y="182"/>
                      <a:pt x="1778" y="152"/>
                    </a:cubicBezTo>
                    <a:cubicBezTo>
                      <a:pt x="1770" y="123"/>
                      <a:pt x="1765" y="100"/>
                      <a:pt x="1743" y="119"/>
                    </a:cubicBezTo>
                    <a:cubicBezTo>
                      <a:pt x="1722" y="137"/>
                      <a:pt x="1687" y="134"/>
                      <a:pt x="1673" y="115"/>
                    </a:cubicBezTo>
                    <a:cubicBezTo>
                      <a:pt x="1660" y="97"/>
                      <a:pt x="1639" y="78"/>
                      <a:pt x="1617" y="82"/>
                    </a:cubicBezTo>
                    <a:cubicBezTo>
                      <a:pt x="1595" y="85"/>
                      <a:pt x="1521" y="52"/>
                      <a:pt x="1507" y="82"/>
                    </a:cubicBezTo>
                    <a:cubicBezTo>
                      <a:pt x="1494" y="111"/>
                      <a:pt x="1521" y="189"/>
                      <a:pt x="1486" y="174"/>
                    </a:cubicBezTo>
                    <a:cubicBezTo>
                      <a:pt x="1451" y="160"/>
                      <a:pt x="1420" y="104"/>
                      <a:pt x="1385" y="134"/>
                    </a:cubicBezTo>
                    <a:cubicBezTo>
                      <a:pt x="1350" y="163"/>
                      <a:pt x="1298" y="152"/>
                      <a:pt x="1254" y="186"/>
                    </a:cubicBezTo>
                    <a:cubicBezTo>
                      <a:pt x="1210" y="219"/>
                      <a:pt x="1162" y="245"/>
                      <a:pt x="1127" y="215"/>
                    </a:cubicBezTo>
                    <a:cubicBezTo>
                      <a:pt x="1093" y="186"/>
                      <a:pt x="1084" y="152"/>
                      <a:pt x="1132" y="126"/>
                    </a:cubicBezTo>
                    <a:cubicBezTo>
                      <a:pt x="1180" y="100"/>
                      <a:pt x="1206" y="82"/>
                      <a:pt x="1210" y="59"/>
                    </a:cubicBezTo>
                    <a:cubicBezTo>
                      <a:pt x="1215" y="37"/>
                      <a:pt x="1206" y="22"/>
                      <a:pt x="1189" y="11"/>
                    </a:cubicBezTo>
                    <a:cubicBezTo>
                      <a:pt x="1171" y="0"/>
                      <a:pt x="1167" y="0"/>
                      <a:pt x="1127" y="22"/>
                    </a:cubicBezTo>
                    <a:cubicBezTo>
                      <a:pt x="1088" y="45"/>
                      <a:pt x="1044" y="52"/>
                      <a:pt x="1031" y="30"/>
                    </a:cubicBezTo>
                    <a:cubicBezTo>
                      <a:pt x="1026" y="22"/>
                      <a:pt x="1019" y="13"/>
                      <a:pt x="1012" y="3"/>
                    </a:cubicBezTo>
                    <a:cubicBezTo>
                      <a:pt x="983" y="24"/>
                      <a:pt x="958" y="34"/>
                      <a:pt x="929" y="45"/>
                    </a:cubicBezTo>
                    <a:cubicBezTo>
                      <a:pt x="892" y="58"/>
                      <a:pt x="887" y="41"/>
                      <a:pt x="861" y="28"/>
                    </a:cubicBezTo>
                    <a:cubicBezTo>
                      <a:pt x="835" y="15"/>
                      <a:pt x="839" y="6"/>
                      <a:pt x="819" y="8"/>
                    </a:cubicBezTo>
                    <a:cubicBezTo>
                      <a:pt x="800" y="9"/>
                      <a:pt x="791" y="41"/>
                      <a:pt x="758" y="56"/>
                    </a:cubicBezTo>
                    <a:cubicBezTo>
                      <a:pt x="726" y="71"/>
                      <a:pt x="780" y="80"/>
                      <a:pt x="765" y="132"/>
                    </a:cubicBezTo>
                    <a:cubicBezTo>
                      <a:pt x="750" y="184"/>
                      <a:pt x="741" y="152"/>
                      <a:pt x="686" y="126"/>
                    </a:cubicBezTo>
                    <a:cubicBezTo>
                      <a:pt x="632" y="100"/>
                      <a:pt x="610" y="119"/>
                      <a:pt x="575" y="132"/>
                    </a:cubicBezTo>
                    <a:cubicBezTo>
                      <a:pt x="540" y="145"/>
                      <a:pt x="560" y="163"/>
                      <a:pt x="570" y="193"/>
                    </a:cubicBezTo>
                    <a:cubicBezTo>
                      <a:pt x="581" y="223"/>
                      <a:pt x="573" y="221"/>
                      <a:pt x="553" y="223"/>
                    </a:cubicBezTo>
                    <a:cubicBezTo>
                      <a:pt x="503" y="226"/>
                      <a:pt x="529" y="234"/>
                      <a:pt x="520" y="263"/>
                    </a:cubicBezTo>
                    <a:cubicBezTo>
                      <a:pt x="512" y="293"/>
                      <a:pt x="538" y="289"/>
                      <a:pt x="549" y="313"/>
                    </a:cubicBezTo>
                    <a:cubicBezTo>
                      <a:pt x="560" y="337"/>
                      <a:pt x="557" y="343"/>
                      <a:pt x="536" y="356"/>
                    </a:cubicBezTo>
                    <a:cubicBezTo>
                      <a:pt x="514" y="369"/>
                      <a:pt x="522" y="391"/>
                      <a:pt x="520" y="432"/>
                    </a:cubicBezTo>
                    <a:cubicBezTo>
                      <a:pt x="518" y="473"/>
                      <a:pt x="498" y="462"/>
                      <a:pt x="444" y="514"/>
                    </a:cubicBezTo>
                    <a:cubicBezTo>
                      <a:pt x="389" y="565"/>
                      <a:pt x="411" y="636"/>
                      <a:pt x="422" y="669"/>
                    </a:cubicBezTo>
                    <a:cubicBezTo>
                      <a:pt x="433" y="703"/>
                      <a:pt x="407" y="714"/>
                      <a:pt x="383" y="743"/>
                    </a:cubicBezTo>
                    <a:cubicBezTo>
                      <a:pt x="359" y="773"/>
                      <a:pt x="297" y="797"/>
                      <a:pt x="276" y="804"/>
                    </a:cubicBezTo>
                    <a:cubicBezTo>
                      <a:pt x="254" y="812"/>
                      <a:pt x="252" y="830"/>
                      <a:pt x="267" y="853"/>
                    </a:cubicBezTo>
                    <a:cubicBezTo>
                      <a:pt x="282" y="875"/>
                      <a:pt x="267" y="875"/>
                      <a:pt x="256" y="899"/>
                    </a:cubicBezTo>
                    <a:cubicBezTo>
                      <a:pt x="245" y="923"/>
                      <a:pt x="223" y="929"/>
                      <a:pt x="190" y="912"/>
                    </a:cubicBezTo>
                    <a:cubicBezTo>
                      <a:pt x="158" y="895"/>
                      <a:pt x="173" y="925"/>
                      <a:pt x="173" y="968"/>
                    </a:cubicBezTo>
                    <a:cubicBezTo>
                      <a:pt x="173" y="1010"/>
                      <a:pt x="114" y="997"/>
                      <a:pt x="83" y="997"/>
                    </a:cubicBezTo>
                    <a:cubicBezTo>
                      <a:pt x="53" y="997"/>
                      <a:pt x="68" y="1006"/>
                      <a:pt x="68" y="1027"/>
                    </a:cubicBezTo>
                    <a:cubicBezTo>
                      <a:pt x="68" y="1047"/>
                      <a:pt x="51" y="1055"/>
                      <a:pt x="29" y="1064"/>
                    </a:cubicBezTo>
                    <a:cubicBezTo>
                      <a:pt x="19" y="1068"/>
                      <a:pt x="12" y="1080"/>
                      <a:pt x="6" y="1092"/>
                    </a:cubicBezTo>
                    <a:cubicBezTo>
                      <a:pt x="11" y="1116"/>
                      <a:pt x="21" y="1116"/>
                      <a:pt x="44" y="1116"/>
                    </a:cubicBezTo>
                    <a:cubicBezTo>
                      <a:pt x="70" y="1116"/>
                      <a:pt x="92" y="1108"/>
                      <a:pt x="57" y="1145"/>
                    </a:cubicBezTo>
                    <a:cubicBezTo>
                      <a:pt x="22" y="1183"/>
                      <a:pt x="18" y="1190"/>
                      <a:pt x="22" y="1223"/>
                    </a:cubicBezTo>
                    <a:cubicBezTo>
                      <a:pt x="27" y="1257"/>
                      <a:pt x="0" y="1279"/>
                      <a:pt x="44" y="1301"/>
                    </a:cubicBezTo>
                    <a:cubicBezTo>
                      <a:pt x="88" y="1323"/>
                      <a:pt x="44" y="1309"/>
                      <a:pt x="70" y="1353"/>
                    </a:cubicBezTo>
                    <a:cubicBezTo>
                      <a:pt x="97" y="1398"/>
                      <a:pt x="40" y="1394"/>
                      <a:pt x="123" y="1398"/>
                    </a:cubicBezTo>
                    <a:cubicBezTo>
                      <a:pt x="206" y="1401"/>
                      <a:pt x="241" y="1423"/>
                      <a:pt x="254" y="1375"/>
                    </a:cubicBezTo>
                    <a:cubicBezTo>
                      <a:pt x="267" y="1327"/>
                      <a:pt x="197" y="1305"/>
                      <a:pt x="210" y="1286"/>
                    </a:cubicBezTo>
                    <a:cubicBezTo>
                      <a:pt x="223" y="1268"/>
                      <a:pt x="245" y="1246"/>
                      <a:pt x="201" y="1249"/>
                    </a:cubicBezTo>
                    <a:cubicBezTo>
                      <a:pt x="158" y="1253"/>
                      <a:pt x="132" y="1242"/>
                      <a:pt x="162" y="1216"/>
                    </a:cubicBezTo>
                    <a:cubicBezTo>
                      <a:pt x="193" y="1190"/>
                      <a:pt x="193" y="1153"/>
                      <a:pt x="232" y="1157"/>
                    </a:cubicBezTo>
                    <a:cubicBezTo>
                      <a:pt x="271" y="1160"/>
                      <a:pt x="267" y="1153"/>
                      <a:pt x="284" y="1131"/>
                    </a:cubicBezTo>
                    <a:cubicBezTo>
                      <a:pt x="302" y="1108"/>
                      <a:pt x="315" y="1097"/>
                      <a:pt x="346" y="1097"/>
                    </a:cubicBezTo>
                    <a:cubicBezTo>
                      <a:pt x="376" y="1097"/>
                      <a:pt x="450" y="1060"/>
                      <a:pt x="481" y="1057"/>
                    </a:cubicBezTo>
                    <a:cubicBezTo>
                      <a:pt x="512" y="1053"/>
                      <a:pt x="551" y="1060"/>
                      <a:pt x="564" y="1019"/>
                    </a:cubicBezTo>
                    <a:cubicBezTo>
                      <a:pt x="577" y="979"/>
                      <a:pt x="625" y="949"/>
                      <a:pt x="651" y="964"/>
                    </a:cubicBezTo>
                    <a:cubicBezTo>
                      <a:pt x="678" y="979"/>
                      <a:pt x="734" y="1008"/>
                      <a:pt x="743" y="971"/>
                    </a:cubicBezTo>
                    <a:cubicBezTo>
                      <a:pt x="752" y="934"/>
                      <a:pt x="787" y="971"/>
                      <a:pt x="822" y="942"/>
                    </a:cubicBezTo>
                    <a:cubicBezTo>
                      <a:pt x="857" y="912"/>
                      <a:pt x="878" y="938"/>
                      <a:pt x="883" y="897"/>
                    </a:cubicBezTo>
                    <a:cubicBezTo>
                      <a:pt x="887" y="856"/>
                      <a:pt x="922" y="853"/>
                      <a:pt x="935" y="864"/>
                    </a:cubicBezTo>
                    <a:cubicBezTo>
                      <a:pt x="948" y="875"/>
                      <a:pt x="992" y="849"/>
                      <a:pt x="1014" y="827"/>
                    </a:cubicBezTo>
                    <a:cubicBezTo>
                      <a:pt x="1036" y="804"/>
                      <a:pt x="1079" y="804"/>
                      <a:pt x="1040" y="764"/>
                    </a:cubicBezTo>
                    <a:cubicBezTo>
                      <a:pt x="1001" y="723"/>
                      <a:pt x="996" y="730"/>
                      <a:pt x="979" y="693"/>
                    </a:cubicBezTo>
                    <a:cubicBezTo>
                      <a:pt x="961" y="656"/>
                      <a:pt x="940" y="615"/>
                      <a:pt x="996" y="641"/>
                    </a:cubicBezTo>
                    <a:cubicBezTo>
                      <a:pt x="1053" y="667"/>
                      <a:pt x="1075" y="701"/>
                      <a:pt x="1088" y="730"/>
                    </a:cubicBezTo>
                    <a:cubicBezTo>
                      <a:pt x="1101" y="760"/>
                      <a:pt x="1175" y="790"/>
                      <a:pt x="1206" y="764"/>
                    </a:cubicBezTo>
                    <a:cubicBezTo>
                      <a:pt x="1237" y="738"/>
                      <a:pt x="1197" y="749"/>
                      <a:pt x="1237" y="738"/>
                    </a:cubicBezTo>
                    <a:cubicBezTo>
                      <a:pt x="1276" y="727"/>
                      <a:pt x="1285" y="716"/>
                      <a:pt x="1289" y="686"/>
                    </a:cubicBezTo>
                    <a:cubicBezTo>
                      <a:pt x="1293" y="656"/>
                      <a:pt x="1298" y="667"/>
                      <a:pt x="1328" y="686"/>
                    </a:cubicBezTo>
                    <a:cubicBezTo>
                      <a:pt x="1359" y="704"/>
                      <a:pt x="1363" y="686"/>
                      <a:pt x="1385" y="664"/>
                    </a:cubicBezTo>
                    <a:cubicBezTo>
                      <a:pt x="1407" y="641"/>
                      <a:pt x="1468" y="615"/>
                      <a:pt x="1473" y="634"/>
                    </a:cubicBezTo>
                    <a:cubicBezTo>
                      <a:pt x="1477" y="653"/>
                      <a:pt x="1560" y="660"/>
                      <a:pt x="1538" y="641"/>
                    </a:cubicBezTo>
                    <a:cubicBezTo>
                      <a:pt x="1516" y="623"/>
                      <a:pt x="1507" y="582"/>
                      <a:pt x="1538" y="597"/>
                    </a:cubicBezTo>
                    <a:cubicBezTo>
                      <a:pt x="1569" y="612"/>
                      <a:pt x="1586" y="638"/>
                      <a:pt x="1647" y="604"/>
                    </a:cubicBezTo>
                    <a:cubicBezTo>
                      <a:pt x="1708" y="571"/>
                      <a:pt x="1735" y="556"/>
                      <a:pt x="1748" y="556"/>
                    </a:cubicBezTo>
                    <a:cubicBezTo>
                      <a:pt x="1761" y="556"/>
                      <a:pt x="1778" y="526"/>
                      <a:pt x="1778" y="504"/>
                    </a:cubicBezTo>
                    <a:cubicBezTo>
                      <a:pt x="1778" y="482"/>
                      <a:pt x="1826" y="460"/>
                      <a:pt x="1835" y="423"/>
                    </a:cubicBezTo>
                    <a:cubicBezTo>
                      <a:pt x="1841" y="398"/>
                      <a:pt x="1861" y="375"/>
                      <a:pt x="1889" y="354"/>
                    </a:cubicBezTo>
                    <a:cubicBezTo>
                      <a:pt x="1864" y="331"/>
                      <a:pt x="1837" y="298"/>
                      <a:pt x="1839" y="26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8380EB81-8B7F-C244-AFFB-FE0A83DBF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903"/>
                <a:ext cx="665" cy="641"/>
              </a:xfrm>
              <a:custGeom>
                <a:avLst/>
                <a:gdLst>
                  <a:gd name="T0" fmla="*/ 1367 w 1437"/>
                  <a:gd name="T1" fmla="*/ 819 h 1384"/>
                  <a:gd name="T2" fmla="*/ 1289 w 1437"/>
                  <a:gd name="T3" fmla="*/ 678 h 1384"/>
                  <a:gd name="T4" fmla="*/ 1236 w 1437"/>
                  <a:gd name="T5" fmla="*/ 492 h 1384"/>
                  <a:gd name="T6" fmla="*/ 1306 w 1437"/>
                  <a:gd name="T7" fmla="*/ 277 h 1384"/>
                  <a:gd name="T8" fmla="*/ 1175 w 1437"/>
                  <a:gd name="T9" fmla="*/ 148 h 1384"/>
                  <a:gd name="T10" fmla="*/ 1092 w 1437"/>
                  <a:gd name="T11" fmla="*/ 48 h 1384"/>
                  <a:gd name="T12" fmla="*/ 992 w 1437"/>
                  <a:gd name="T13" fmla="*/ 59 h 1384"/>
                  <a:gd name="T14" fmla="*/ 900 w 1437"/>
                  <a:gd name="T15" fmla="*/ 77 h 1384"/>
                  <a:gd name="T16" fmla="*/ 708 w 1437"/>
                  <a:gd name="T17" fmla="*/ 29 h 1384"/>
                  <a:gd name="T18" fmla="*/ 472 w 1437"/>
                  <a:gd name="T19" fmla="*/ 0 h 1384"/>
                  <a:gd name="T20" fmla="*/ 398 w 1437"/>
                  <a:gd name="T21" fmla="*/ 133 h 1384"/>
                  <a:gd name="T22" fmla="*/ 236 w 1437"/>
                  <a:gd name="T23" fmla="*/ 100 h 1384"/>
                  <a:gd name="T24" fmla="*/ 96 w 1437"/>
                  <a:gd name="T25" fmla="*/ 281 h 1384"/>
                  <a:gd name="T26" fmla="*/ 118 w 1437"/>
                  <a:gd name="T27" fmla="*/ 470 h 1384"/>
                  <a:gd name="T28" fmla="*/ 153 w 1437"/>
                  <a:gd name="T29" fmla="*/ 615 h 1384"/>
                  <a:gd name="T30" fmla="*/ 57 w 1437"/>
                  <a:gd name="T31" fmla="*/ 756 h 1384"/>
                  <a:gd name="T32" fmla="*/ 109 w 1437"/>
                  <a:gd name="T33" fmla="*/ 782 h 1384"/>
                  <a:gd name="T34" fmla="*/ 188 w 1437"/>
                  <a:gd name="T35" fmla="*/ 863 h 1384"/>
                  <a:gd name="T36" fmla="*/ 184 w 1437"/>
                  <a:gd name="T37" fmla="*/ 941 h 1384"/>
                  <a:gd name="T38" fmla="*/ 214 w 1437"/>
                  <a:gd name="T39" fmla="*/ 1042 h 1384"/>
                  <a:gd name="T40" fmla="*/ 318 w 1437"/>
                  <a:gd name="T41" fmla="*/ 1042 h 1384"/>
                  <a:gd name="T42" fmla="*/ 442 w 1437"/>
                  <a:gd name="T43" fmla="*/ 1036 h 1384"/>
                  <a:gd name="T44" fmla="*/ 531 w 1437"/>
                  <a:gd name="T45" fmla="*/ 959 h 1384"/>
                  <a:gd name="T46" fmla="*/ 629 w 1437"/>
                  <a:gd name="T47" fmla="*/ 934 h 1384"/>
                  <a:gd name="T48" fmla="*/ 668 w 1437"/>
                  <a:gd name="T49" fmla="*/ 1039 h 1384"/>
                  <a:gd name="T50" fmla="*/ 672 w 1437"/>
                  <a:gd name="T51" fmla="*/ 1189 h 1384"/>
                  <a:gd name="T52" fmla="*/ 747 w 1437"/>
                  <a:gd name="T53" fmla="*/ 1267 h 1384"/>
                  <a:gd name="T54" fmla="*/ 849 w 1437"/>
                  <a:gd name="T55" fmla="*/ 1320 h 1384"/>
                  <a:gd name="T56" fmla="*/ 924 w 1437"/>
                  <a:gd name="T57" fmla="*/ 1312 h 1384"/>
                  <a:gd name="T58" fmla="*/ 946 w 1437"/>
                  <a:gd name="T59" fmla="*/ 1221 h 1384"/>
                  <a:gd name="T60" fmla="*/ 1136 w 1437"/>
                  <a:gd name="T61" fmla="*/ 1221 h 1384"/>
                  <a:gd name="T62" fmla="*/ 1190 w 1437"/>
                  <a:gd name="T63" fmla="*/ 1097 h 1384"/>
                  <a:gd name="T64" fmla="*/ 1300 w 1437"/>
                  <a:gd name="T65" fmla="*/ 1134 h 1384"/>
                  <a:gd name="T66" fmla="*/ 1363 w 1437"/>
                  <a:gd name="T67" fmla="*/ 1030 h 1384"/>
                  <a:gd name="T68" fmla="*/ 1411 w 1437"/>
                  <a:gd name="T69" fmla="*/ 885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7" h="1384">
                    <a:moveTo>
                      <a:pt x="1411" y="885"/>
                    </a:moveTo>
                    <a:cubicBezTo>
                      <a:pt x="1385" y="863"/>
                      <a:pt x="1389" y="841"/>
                      <a:pt x="1367" y="819"/>
                    </a:cubicBezTo>
                    <a:cubicBezTo>
                      <a:pt x="1346" y="796"/>
                      <a:pt x="1302" y="793"/>
                      <a:pt x="1302" y="756"/>
                    </a:cubicBezTo>
                    <a:cubicBezTo>
                      <a:pt x="1302" y="719"/>
                      <a:pt x="1289" y="711"/>
                      <a:pt x="1289" y="678"/>
                    </a:cubicBezTo>
                    <a:cubicBezTo>
                      <a:pt x="1289" y="644"/>
                      <a:pt x="1271" y="656"/>
                      <a:pt x="1241" y="615"/>
                    </a:cubicBezTo>
                    <a:cubicBezTo>
                      <a:pt x="1210" y="574"/>
                      <a:pt x="1193" y="530"/>
                      <a:pt x="1236" y="492"/>
                    </a:cubicBezTo>
                    <a:cubicBezTo>
                      <a:pt x="1280" y="455"/>
                      <a:pt x="1332" y="429"/>
                      <a:pt x="1337" y="381"/>
                    </a:cubicBezTo>
                    <a:cubicBezTo>
                      <a:pt x="1341" y="333"/>
                      <a:pt x="1298" y="296"/>
                      <a:pt x="1306" y="277"/>
                    </a:cubicBezTo>
                    <a:cubicBezTo>
                      <a:pt x="1315" y="259"/>
                      <a:pt x="1302" y="229"/>
                      <a:pt x="1276" y="207"/>
                    </a:cubicBezTo>
                    <a:cubicBezTo>
                      <a:pt x="1249" y="185"/>
                      <a:pt x="1175" y="203"/>
                      <a:pt x="1175" y="148"/>
                    </a:cubicBezTo>
                    <a:cubicBezTo>
                      <a:pt x="1175" y="92"/>
                      <a:pt x="1206" y="66"/>
                      <a:pt x="1166" y="44"/>
                    </a:cubicBezTo>
                    <a:cubicBezTo>
                      <a:pt x="1127" y="22"/>
                      <a:pt x="1123" y="14"/>
                      <a:pt x="1092" y="48"/>
                    </a:cubicBezTo>
                    <a:cubicBezTo>
                      <a:pt x="1062" y="81"/>
                      <a:pt x="1075" y="133"/>
                      <a:pt x="1031" y="111"/>
                    </a:cubicBezTo>
                    <a:cubicBezTo>
                      <a:pt x="987" y="88"/>
                      <a:pt x="974" y="70"/>
                      <a:pt x="992" y="59"/>
                    </a:cubicBezTo>
                    <a:cubicBezTo>
                      <a:pt x="1009" y="48"/>
                      <a:pt x="1000" y="14"/>
                      <a:pt x="970" y="25"/>
                    </a:cubicBezTo>
                    <a:cubicBezTo>
                      <a:pt x="939" y="37"/>
                      <a:pt x="948" y="59"/>
                      <a:pt x="900" y="77"/>
                    </a:cubicBezTo>
                    <a:cubicBezTo>
                      <a:pt x="852" y="96"/>
                      <a:pt x="821" y="111"/>
                      <a:pt x="791" y="81"/>
                    </a:cubicBezTo>
                    <a:cubicBezTo>
                      <a:pt x="760" y="51"/>
                      <a:pt x="778" y="18"/>
                      <a:pt x="708" y="29"/>
                    </a:cubicBezTo>
                    <a:cubicBezTo>
                      <a:pt x="638" y="40"/>
                      <a:pt x="603" y="37"/>
                      <a:pt x="577" y="22"/>
                    </a:cubicBezTo>
                    <a:cubicBezTo>
                      <a:pt x="551" y="7"/>
                      <a:pt x="511" y="0"/>
                      <a:pt x="472" y="0"/>
                    </a:cubicBezTo>
                    <a:cubicBezTo>
                      <a:pt x="433" y="0"/>
                      <a:pt x="350" y="11"/>
                      <a:pt x="380" y="40"/>
                    </a:cubicBezTo>
                    <a:cubicBezTo>
                      <a:pt x="411" y="70"/>
                      <a:pt x="446" y="137"/>
                      <a:pt x="398" y="133"/>
                    </a:cubicBezTo>
                    <a:cubicBezTo>
                      <a:pt x="350" y="129"/>
                      <a:pt x="337" y="107"/>
                      <a:pt x="315" y="126"/>
                    </a:cubicBezTo>
                    <a:cubicBezTo>
                      <a:pt x="293" y="144"/>
                      <a:pt x="275" y="81"/>
                      <a:pt x="236" y="100"/>
                    </a:cubicBezTo>
                    <a:cubicBezTo>
                      <a:pt x="197" y="118"/>
                      <a:pt x="144" y="137"/>
                      <a:pt x="127" y="174"/>
                    </a:cubicBezTo>
                    <a:cubicBezTo>
                      <a:pt x="109" y="211"/>
                      <a:pt x="96" y="229"/>
                      <a:pt x="96" y="281"/>
                    </a:cubicBezTo>
                    <a:cubicBezTo>
                      <a:pt x="96" y="333"/>
                      <a:pt x="105" y="385"/>
                      <a:pt x="122" y="411"/>
                    </a:cubicBezTo>
                    <a:cubicBezTo>
                      <a:pt x="140" y="437"/>
                      <a:pt x="92" y="441"/>
                      <a:pt x="118" y="470"/>
                    </a:cubicBezTo>
                    <a:cubicBezTo>
                      <a:pt x="144" y="500"/>
                      <a:pt x="153" y="496"/>
                      <a:pt x="140" y="533"/>
                    </a:cubicBezTo>
                    <a:cubicBezTo>
                      <a:pt x="127" y="570"/>
                      <a:pt x="131" y="581"/>
                      <a:pt x="153" y="615"/>
                    </a:cubicBezTo>
                    <a:cubicBezTo>
                      <a:pt x="175" y="648"/>
                      <a:pt x="201" y="681"/>
                      <a:pt x="166" y="689"/>
                    </a:cubicBezTo>
                    <a:cubicBezTo>
                      <a:pt x="131" y="696"/>
                      <a:pt x="79" y="730"/>
                      <a:pt x="57" y="756"/>
                    </a:cubicBezTo>
                    <a:cubicBezTo>
                      <a:pt x="35" y="782"/>
                      <a:pt x="0" y="789"/>
                      <a:pt x="39" y="804"/>
                    </a:cubicBezTo>
                    <a:cubicBezTo>
                      <a:pt x="79" y="819"/>
                      <a:pt x="66" y="774"/>
                      <a:pt x="109" y="782"/>
                    </a:cubicBezTo>
                    <a:cubicBezTo>
                      <a:pt x="153" y="789"/>
                      <a:pt x="197" y="752"/>
                      <a:pt x="201" y="796"/>
                    </a:cubicBezTo>
                    <a:cubicBezTo>
                      <a:pt x="205" y="841"/>
                      <a:pt x="210" y="852"/>
                      <a:pt x="188" y="863"/>
                    </a:cubicBezTo>
                    <a:cubicBezTo>
                      <a:pt x="166" y="874"/>
                      <a:pt x="184" y="889"/>
                      <a:pt x="197" y="908"/>
                    </a:cubicBezTo>
                    <a:cubicBezTo>
                      <a:pt x="210" y="926"/>
                      <a:pt x="201" y="919"/>
                      <a:pt x="184" y="941"/>
                    </a:cubicBezTo>
                    <a:cubicBezTo>
                      <a:pt x="166" y="963"/>
                      <a:pt x="192" y="1004"/>
                      <a:pt x="201" y="1015"/>
                    </a:cubicBezTo>
                    <a:cubicBezTo>
                      <a:pt x="205" y="1020"/>
                      <a:pt x="211" y="1030"/>
                      <a:pt x="214" y="1042"/>
                    </a:cubicBezTo>
                    <a:cubicBezTo>
                      <a:pt x="238" y="1043"/>
                      <a:pt x="262" y="1046"/>
                      <a:pt x="269" y="1059"/>
                    </a:cubicBezTo>
                    <a:cubicBezTo>
                      <a:pt x="282" y="1084"/>
                      <a:pt x="315" y="1070"/>
                      <a:pt x="318" y="1042"/>
                    </a:cubicBezTo>
                    <a:cubicBezTo>
                      <a:pt x="321" y="1014"/>
                      <a:pt x="347" y="945"/>
                      <a:pt x="377" y="992"/>
                    </a:cubicBezTo>
                    <a:cubicBezTo>
                      <a:pt x="406" y="1039"/>
                      <a:pt x="357" y="1050"/>
                      <a:pt x="442" y="1036"/>
                    </a:cubicBezTo>
                    <a:cubicBezTo>
                      <a:pt x="478" y="997"/>
                      <a:pt x="482" y="1011"/>
                      <a:pt x="488" y="984"/>
                    </a:cubicBezTo>
                    <a:cubicBezTo>
                      <a:pt x="495" y="956"/>
                      <a:pt x="505" y="953"/>
                      <a:pt x="531" y="959"/>
                    </a:cubicBezTo>
                    <a:cubicBezTo>
                      <a:pt x="557" y="964"/>
                      <a:pt x="567" y="967"/>
                      <a:pt x="580" y="956"/>
                    </a:cubicBezTo>
                    <a:cubicBezTo>
                      <a:pt x="593" y="945"/>
                      <a:pt x="596" y="922"/>
                      <a:pt x="629" y="934"/>
                    </a:cubicBezTo>
                    <a:cubicBezTo>
                      <a:pt x="662" y="945"/>
                      <a:pt x="688" y="942"/>
                      <a:pt x="672" y="972"/>
                    </a:cubicBezTo>
                    <a:cubicBezTo>
                      <a:pt x="655" y="1003"/>
                      <a:pt x="636" y="1039"/>
                      <a:pt x="668" y="1039"/>
                    </a:cubicBezTo>
                    <a:cubicBezTo>
                      <a:pt x="701" y="1039"/>
                      <a:pt x="714" y="1034"/>
                      <a:pt x="711" y="1067"/>
                    </a:cubicBezTo>
                    <a:cubicBezTo>
                      <a:pt x="708" y="1100"/>
                      <a:pt x="731" y="1145"/>
                      <a:pt x="672" y="1189"/>
                    </a:cubicBezTo>
                    <a:cubicBezTo>
                      <a:pt x="613" y="1234"/>
                      <a:pt x="613" y="1253"/>
                      <a:pt x="659" y="1253"/>
                    </a:cubicBezTo>
                    <a:cubicBezTo>
                      <a:pt x="705" y="1253"/>
                      <a:pt x="737" y="1237"/>
                      <a:pt x="747" y="1267"/>
                    </a:cubicBezTo>
                    <a:cubicBezTo>
                      <a:pt x="757" y="1298"/>
                      <a:pt x="754" y="1384"/>
                      <a:pt x="793" y="1353"/>
                    </a:cubicBezTo>
                    <a:cubicBezTo>
                      <a:pt x="832" y="1323"/>
                      <a:pt x="822" y="1314"/>
                      <a:pt x="849" y="1320"/>
                    </a:cubicBezTo>
                    <a:cubicBezTo>
                      <a:pt x="868" y="1324"/>
                      <a:pt x="866" y="1313"/>
                      <a:pt x="892" y="1322"/>
                    </a:cubicBezTo>
                    <a:cubicBezTo>
                      <a:pt x="893" y="1316"/>
                      <a:pt x="900" y="1313"/>
                      <a:pt x="924" y="1312"/>
                    </a:cubicBezTo>
                    <a:cubicBezTo>
                      <a:pt x="944" y="1310"/>
                      <a:pt x="952" y="1312"/>
                      <a:pt x="941" y="1282"/>
                    </a:cubicBezTo>
                    <a:cubicBezTo>
                      <a:pt x="931" y="1252"/>
                      <a:pt x="911" y="1234"/>
                      <a:pt x="946" y="1221"/>
                    </a:cubicBezTo>
                    <a:cubicBezTo>
                      <a:pt x="981" y="1208"/>
                      <a:pt x="1003" y="1189"/>
                      <a:pt x="1057" y="1215"/>
                    </a:cubicBezTo>
                    <a:cubicBezTo>
                      <a:pt x="1112" y="1241"/>
                      <a:pt x="1121" y="1273"/>
                      <a:pt x="1136" y="1221"/>
                    </a:cubicBezTo>
                    <a:cubicBezTo>
                      <a:pt x="1151" y="1169"/>
                      <a:pt x="1097" y="1160"/>
                      <a:pt x="1129" y="1145"/>
                    </a:cubicBezTo>
                    <a:cubicBezTo>
                      <a:pt x="1162" y="1130"/>
                      <a:pt x="1171" y="1098"/>
                      <a:pt x="1190" y="1097"/>
                    </a:cubicBezTo>
                    <a:cubicBezTo>
                      <a:pt x="1210" y="1095"/>
                      <a:pt x="1206" y="1104"/>
                      <a:pt x="1232" y="1117"/>
                    </a:cubicBezTo>
                    <a:cubicBezTo>
                      <a:pt x="1258" y="1130"/>
                      <a:pt x="1263" y="1147"/>
                      <a:pt x="1300" y="1134"/>
                    </a:cubicBezTo>
                    <a:cubicBezTo>
                      <a:pt x="1329" y="1123"/>
                      <a:pt x="1354" y="1113"/>
                      <a:pt x="1383" y="1092"/>
                    </a:cubicBezTo>
                    <a:cubicBezTo>
                      <a:pt x="1371" y="1075"/>
                      <a:pt x="1360" y="1055"/>
                      <a:pt x="1363" y="1030"/>
                    </a:cubicBezTo>
                    <a:cubicBezTo>
                      <a:pt x="1367" y="989"/>
                      <a:pt x="1337" y="971"/>
                      <a:pt x="1385" y="937"/>
                    </a:cubicBezTo>
                    <a:cubicBezTo>
                      <a:pt x="1433" y="904"/>
                      <a:pt x="1437" y="908"/>
                      <a:pt x="1411" y="88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66FAC373-6AF6-4B45-95AB-B59AA9BC3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" y="3034"/>
                <a:ext cx="1049" cy="967"/>
              </a:xfrm>
              <a:custGeom>
                <a:avLst/>
                <a:gdLst>
                  <a:gd name="T0" fmla="*/ 2228 w 2266"/>
                  <a:gd name="T1" fmla="*/ 1313 h 2088"/>
                  <a:gd name="T2" fmla="*/ 2073 w 2266"/>
                  <a:gd name="T3" fmla="*/ 1311 h 2088"/>
                  <a:gd name="T4" fmla="*/ 1891 w 2266"/>
                  <a:gd name="T5" fmla="*/ 1218 h 2088"/>
                  <a:gd name="T6" fmla="*/ 1828 w 2266"/>
                  <a:gd name="T7" fmla="*/ 1154 h 2088"/>
                  <a:gd name="T8" fmla="*/ 1774 w 2266"/>
                  <a:gd name="T9" fmla="*/ 939 h 2088"/>
                  <a:gd name="T10" fmla="*/ 1831 w 2266"/>
                  <a:gd name="T11" fmla="*/ 709 h 2088"/>
                  <a:gd name="T12" fmla="*/ 1686 w 2266"/>
                  <a:gd name="T13" fmla="*/ 690 h 2088"/>
                  <a:gd name="T14" fmla="*/ 1608 w 2266"/>
                  <a:gd name="T15" fmla="*/ 579 h 2088"/>
                  <a:gd name="T16" fmla="*/ 1717 w 2266"/>
                  <a:gd name="T17" fmla="*/ 509 h 2088"/>
                  <a:gd name="T18" fmla="*/ 1957 w 2266"/>
                  <a:gd name="T19" fmla="*/ 475 h 2088"/>
                  <a:gd name="T20" fmla="*/ 1909 w 2266"/>
                  <a:gd name="T21" fmla="*/ 312 h 2088"/>
                  <a:gd name="T22" fmla="*/ 1743 w 2266"/>
                  <a:gd name="T23" fmla="*/ 249 h 2088"/>
                  <a:gd name="T24" fmla="*/ 1617 w 2266"/>
                  <a:gd name="T25" fmla="*/ 205 h 2088"/>
                  <a:gd name="T26" fmla="*/ 1516 w 2266"/>
                  <a:gd name="T27" fmla="*/ 405 h 2088"/>
                  <a:gd name="T28" fmla="*/ 1411 w 2266"/>
                  <a:gd name="T29" fmla="*/ 635 h 2088"/>
                  <a:gd name="T30" fmla="*/ 1280 w 2266"/>
                  <a:gd name="T31" fmla="*/ 757 h 2088"/>
                  <a:gd name="T32" fmla="*/ 1036 w 2266"/>
                  <a:gd name="T33" fmla="*/ 709 h 2088"/>
                  <a:gd name="T34" fmla="*/ 848 w 2266"/>
                  <a:gd name="T35" fmla="*/ 397 h 2088"/>
                  <a:gd name="T36" fmla="*/ 673 w 2266"/>
                  <a:gd name="T37" fmla="*/ 190 h 2088"/>
                  <a:gd name="T38" fmla="*/ 472 w 2266"/>
                  <a:gd name="T39" fmla="*/ 223 h 2088"/>
                  <a:gd name="T40" fmla="*/ 442 w 2266"/>
                  <a:gd name="T41" fmla="*/ 5 h 2088"/>
                  <a:gd name="T42" fmla="*/ 328 w 2266"/>
                  <a:gd name="T43" fmla="*/ 112 h 2088"/>
                  <a:gd name="T44" fmla="*/ 228 w 2266"/>
                  <a:gd name="T45" fmla="*/ 264 h 2088"/>
                  <a:gd name="T46" fmla="*/ 241 w 2266"/>
                  <a:gd name="T47" fmla="*/ 409 h 2088"/>
                  <a:gd name="T48" fmla="*/ 354 w 2266"/>
                  <a:gd name="T49" fmla="*/ 546 h 2088"/>
                  <a:gd name="T50" fmla="*/ 337 w 2266"/>
                  <a:gd name="T51" fmla="*/ 861 h 2088"/>
                  <a:gd name="T52" fmla="*/ 158 w 2266"/>
                  <a:gd name="T53" fmla="*/ 1005 h 2088"/>
                  <a:gd name="T54" fmla="*/ 31 w 2266"/>
                  <a:gd name="T55" fmla="*/ 1213 h 2088"/>
                  <a:gd name="T56" fmla="*/ 136 w 2266"/>
                  <a:gd name="T57" fmla="*/ 1302 h 2088"/>
                  <a:gd name="T58" fmla="*/ 332 w 2266"/>
                  <a:gd name="T59" fmla="*/ 1343 h 2088"/>
                  <a:gd name="T60" fmla="*/ 376 w 2266"/>
                  <a:gd name="T61" fmla="*/ 1535 h 2088"/>
                  <a:gd name="T62" fmla="*/ 503 w 2266"/>
                  <a:gd name="T63" fmla="*/ 1635 h 2088"/>
                  <a:gd name="T64" fmla="*/ 533 w 2266"/>
                  <a:gd name="T65" fmla="*/ 1821 h 2088"/>
                  <a:gd name="T66" fmla="*/ 660 w 2266"/>
                  <a:gd name="T67" fmla="*/ 1932 h 2088"/>
                  <a:gd name="T68" fmla="*/ 787 w 2266"/>
                  <a:gd name="T69" fmla="*/ 1991 h 2088"/>
                  <a:gd name="T70" fmla="*/ 988 w 2266"/>
                  <a:gd name="T71" fmla="*/ 2047 h 2088"/>
                  <a:gd name="T72" fmla="*/ 1114 w 2266"/>
                  <a:gd name="T73" fmla="*/ 1995 h 2088"/>
                  <a:gd name="T74" fmla="*/ 1075 w 2266"/>
                  <a:gd name="T75" fmla="*/ 1743 h 2088"/>
                  <a:gd name="T76" fmla="*/ 1206 w 2266"/>
                  <a:gd name="T77" fmla="*/ 1750 h 2088"/>
                  <a:gd name="T78" fmla="*/ 1433 w 2266"/>
                  <a:gd name="T79" fmla="*/ 1728 h 2088"/>
                  <a:gd name="T80" fmla="*/ 1603 w 2266"/>
                  <a:gd name="T81" fmla="*/ 1650 h 2088"/>
                  <a:gd name="T82" fmla="*/ 1783 w 2266"/>
                  <a:gd name="T83" fmla="*/ 1658 h 2088"/>
                  <a:gd name="T84" fmla="*/ 1918 w 2266"/>
                  <a:gd name="T85" fmla="*/ 1558 h 2088"/>
                  <a:gd name="T86" fmla="*/ 2093 w 2266"/>
                  <a:gd name="T87" fmla="*/ 1528 h 2088"/>
                  <a:gd name="T88" fmla="*/ 2240 w 2266"/>
                  <a:gd name="T89" fmla="*/ 1453 h 2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66" h="2088">
                    <a:moveTo>
                      <a:pt x="2240" y="1453"/>
                    </a:moveTo>
                    <a:cubicBezTo>
                      <a:pt x="2266" y="1442"/>
                      <a:pt x="2264" y="1420"/>
                      <a:pt x="2263" y="1388"/>
                    </a:cubicBezTo>
                    <a:cubicBezTo>
                      <a:pt x="2261" y="1356"/>
                      <a:pt x="2251" y="1342"/>
                      <a:pt x="2228" y="1313"/>
                    </a:cubicBezTo>
                    <a:cubicBezTo>
                      <a:pt x="2205" y="1283"/>
                      <a:pt x="2192" y="1315"/>
                      <a:pt x="2164" y="1321"/>
                    </a:cubicBezTo>
                    <a:cubicBezTo>
                      <a:pt x="2136" y="1326"/>
                      <a:pt x="2131" y="1314"/>
                      <a:pt x="2115" y="1296"/>
                    </a:cubicBezTo>
                    <a:cubicBezTo>
                      <a:pt x="2099" y="1278"/>
                      <a:pt x="2097" y="1287"/>
                      <a:pt x="2073" y="1311"/>
                    </a:cubicBezTo>
                    <a:cubicBezTo>
                      <a:pt x="2048" y="1335"/>
                      <a:pt x="2004" y="1296"/>
                      <a:pt x="1996" y="1283"/>
                    </a:cubicBezTo>
                    <a:cubicBezTo>
                      <a:pt x="1987" y="1271"/>
                      <a:pt x="1982" y="1261"/>
                      <a:pt x="1976" y="1235"/>
                    </a:cubicBezTo>
                    <a:cubicBezTo>
                      <a:pt x="1969" y="1208"/>
                      <a:pt x="1915" y="1219"/>
                      <a:pt x="1891" y="1218"/>
                    </a:cubicBezTo>
                    <a:cubicBezTo>
                      <a:pt x="1866" y="1217"/>
                      <a:pt x="1873" y="1218"/>
                      <a:pt x="1866" y="1239"/>
                    </a:cubicBezTo>
                    <a:cubicBezTo>
                      <a:pt x="1860" y="1260"/>
                      <a:pt x="1838" y="1250"/>
                      <a:pt x="1819" y="1205"/>
                    </a:cubicBezTo>
                    <a:cubicBezTo>
                      <a:pt x="1810" y="1186"/>
                      <a:pt x="1817" y="1168"/>
                      <a:pt x="1828" y="1154"/>
                    </a:cubicBezTo>
                    <a:cubicBezTo>
                      <a:pt x="1813" y="1145"/>
                      <a:pt x="1809" y="1131"/>
                      <a:pt x="1831" y="1113"/>
                    </a:cubicBezTo>
                    <a:cubicBezTo>
                      <a:pt x="1870" y="1079"/>
                      <a:pt x="1883" y="1035"/>
                      <a:pt x="1857" y="1013"/>
                    </a:cubicBezTo>
                    <a:cubicBezTo>
                      <a:pt x="1831" y="991"/>
                      <a:pt x="1774" y="965"/>
                      <a:pt x="1774" y="939"/>
                    </a:cubicBezTo>
                    <a:cubicBezTo>
                      <a:pt x="1774" y="913"/>
                      <a:pt x="1739" y="887"/>
                      <a:pt x="1774" y="842"/>
                    </a:cubicBezTo>
                    <a:cubicBezTo>
                      <a:pt x="1809" y="798"/>
                      <a:pt x="1813" y="798"/>
                      <a:pt x="1831" y="776"/>
                    </a:cubicBezTo>
                    <a:cubicBezTo>
                      <a:pt x="1848" y="753"/>
                      <a:pt x="1848" y="724"/>
                      <a:pt x="1831" y="709"/>
                    </a:cubicBezTo>
                    <a:cubicBezTo>
                      <a:pt x="1813" y="694"/>
                      <a:pt x="1809" y="668"/>
                      <a:pt x="1783" y="664"/>
                    </a:cubicBezTo>
                    <a:cubicBezTo>
                      <a:pt x="1756" y="661"/>
                      <a:pt x="1739" y="698"/>
                      <a:pt x="1726" y="687"/>
                    </a:cubicBezTo>
                    <a:cubicBezTo>
                      <a:pt x="1713" y="675"/>
                      <a:pt x="1686" y="668"/>
                      <a:pt x="1686" y="690"/>
                    </a:cubicBezTo>
                    <a:cubicBezTo>
                      <a:pt x="1686" y="713"/>
                      <a:pt x="1652" y="709"/>
                      <a:pt x="1625" y="690"/>
                    </a:cubicBezTo>
                    <a:cubicBezTo>
                      <a:pt x="1599" y="672"/>
                      <a:pt x="1582" y="627"/>
                      <a:pt x="1603" y="616"/>
                    </a:cubicBezTo>
                    <a:cubicBezTo>
                      <a:pt x="1625" y="605"/>
                      <a:pt x="1634" y="601"/>
                      <a:pt x="1608" y="579"/>
                    </a:cubicBezTo>
                    <a:cubicBezTo>
                      <a:pt x="1582" y="557"/>
                      <a:pt x="1573" y="579"/>
                      <a:pt x="1608" y="535"/>
                    </a:cubicBezTo>
                    <a:cubicBezTo>
                      <a:pt x="1643" y="490"/>
                      <a:pt x="1652" y="446"/>
                      <a:pt x="1669" y="479"/>
                    </a:cubicBezTo>
                    <a:cubicBezTo>
                      <a:pt x="1686" y="512"/>
                      <a:pt x="1686" y="538"/>
                      <a:pt x="1717" y="509"/>
                    </a:cubicBezTo>
                    <a:cubicBezTo>
                      <a:pt x="1748" y="479"/>
                      <a:pt x="1682" y="464"/>
                      <a:pt x="1748" y="479"/>
                    </a:cubicBezTo>
                    <a:cubicBezTo>
                      <a:pt x="1813" y="494"/>
                      <a:pt x="1818" y="498"/>
                      <a:pt x="1866" y="490"/>
                    </a:cubicBezTo>
                    <a:cubicBezTo>
                      <a:pt x="1914" y="483"/>
                      <a:pt x="1931" y="479"/>
                      <a:pt x="1957" y="475"/>
                    </a:cubicBezTo>
                    <a:cubicBezTo>
                      <a:pt x="1984" y="472"/>
                      <a:pt x="1988" y="409"/>
                      <a:pt x="1992" y="379"/>
                    </a:cubicBezTo>
                    <a:cubicBezTo>
                      <a:pt x="1997" y="349"/>
                      <a:pt x="1984" y="320"/>
                      <a:pt x="1966" y="312"/>
                    </a:cubicBezTo>
                    <a:cubicBezTo>
                      <a:pt x="1949" y="305"/>
                      <a:pt x="1922" y="290"/>
                      <a:pt x="1909" y="312"/>
                    </a:cubicBezTo>
                    <a:cubicBezTo>
                      <a:pt x="1896" y="334"/>
                      <a:pt x="1857" y="368"/>
                      <a:pt x="1818" y="360"/>
                    </a:cubicBezTo>
                    <a:cubicBezTo>
                      <a:pt x="1778" y="353"/>
                      <a:pt x="1735" y="334"/>
                      <a:pt x="1756" y="316"/>
                    </a:cubicBezTo>
                    <a:cubicBezTo>
                      <a:pt x="1778" y="297"/>
                      <a:pt x="1765" y="268"/>
                      <a:pt x="1743" y="249"/>
                    </a:cubicBezTo>
                    <a:cubicBezTo>
                      <a:pt x="1721" y="231"/>
                      <a:pt x="1721" y="212"/>
                      <a:pt x="1730" y="201"/>
                    </a:cubicBezTo>
                    <a:cubicBezTo>
                      <a:pt x="1739" y="190"/>
                      <a:pt x="1761" y="160"/>
                      <a:pt x="1717" y="164"/>
                    </a:cubicBezTo>
                    <a:cubicBezTo>
                      <a:pt x="1673" y="168"/>
                      <a:pt x="1577" y="179"/>
                      <a:pt x="1617" y="205"/>
                    </a:cubicBezTo>
                    <a:cubicBezTo>
                      <a:pt x="1656" y="231"/>
                      <a:pt x="1643" y="257"/>
                      <a:pt x="1608" y="264"/>
                    </a:cubicBezTo>
                    <a:cubicBezTo>
                      <a:pt x="1573" y="271"/>
                      <a:pt x="1503" y="290"/>
                      <a:pt x="1525" y="316"/>
                    </a:cubicBezTo>
                    <a:cubicBezTo>
                      <a:pt x="1547" y="342"/>
                      <a:pt x="1542" y="379"/>
                      <a:pt x="1516" y="405"/>
                    </a:cubicBezTo>
                    <a:cubicBezTo>
                      <a:pt x="1490" y="431"/>
                      <a:pt x="1477" y="486"/>
                      <a:pt x="1437" y="490"/>
                    </a:cubicBezTo>
                    <a:cubicBezTo>
                      <a:pt x="1398" y="494"/>
                      <a:pt x="1389" y="516"/>
                      <a:pt x="1394" y="549"/>
                    </a:cubicBezTo>
                    <a:cubicBezTo>
                      <a:pt x="1398" y="583"/>
                      <a:pt x="1385" y="594"/>
                      <a:pt x="1411" y="635"/>
                    </a:cubicBezTo>
                    <a:cubicBezTo>
                      <a:pt x="1437" y="675"/>
                      <a:pt x="1442" y="727"/>
                      <a:pt x="1411" y="753"/>
                    </a:cubicBezTo>
                    <a:cubicBezTo>
                      <a:pt x="1381" y="779"/>
                      <a:pt x="1337" y="787"/>
                      <a:pt x="1333" y="776"/>
                    </a:cubicBezTo>
                    <a:cubicBezTo>
                      <a:pt x="1328" y="764"/>
                      <a:pt x="1315" y="720"/>
                      <a:pt x="1280" y="757"/>
                    </a:cubicBezTo>
                    <a:cubicBezTo>
                      <a:pt x="1245" y="794"/>
                      <a:pt x="1197" y="827"/>
                      <a:pt x="1158" y="824"/>
                    </a:cubicBezTo>
                    <a:cubicBezTo>
                      <a:pt x="1119" y="820"/>
                      <a:pt x="1071" y="790"/>
                      <a:pt x="1066" y="779"/>
                    </a:cubicBezTo>
                    <a:cubicBezTo>
                      <a:pt x="1062" y="768"/>
                      <a:pt x="1075" y="731"/>
                      <a:pt x="1036" y="709"/>
                    </a:cubicBezTo>
                    <a:cubicBezTo>
                      <a:pt x="996" y="687"/>
                      <a:pt x="1040" y="642"/>
                      <a:pt x="996" y="612"/>
                    </a:cubicBezTo>
                    <a:cubicBezTo>
                      <a:pt x="953" y="583"/>
                      <a:pt x="961" y="568"/>
                      <a:pt x="948" y="527"/>
                    </a:cubicBezTo>
                    <a:cubicBezTo>
                      <a:pt x="935" y="486"/>
                      <a:pt x="878" y="427"/>
                      <a:pt x="848" y="397"/>
                    </a:cubicBezTo>
                    <a:cubicBezTo>
                      <a:pt x="817" y="368"/>
                      <a:pt x="730" y="375"/>
                      <a:pt x="704" y="331"/>
                    </a:cubicBezTo>
                    <a:cubicBezTo>
                      <a:pt x="677" y="286"/>
                      <a:pt x="660" y="268"/>
                      <a:pt x="686" y="242"/>
                    </a:cubicBezTo>
                    <a:cubicBezTo>
                      <a:pt x="712" y="216"/>
                      <a:pt x="699" y="201"/>
                      <a:pt x="673" y="190"/>
                    </a:cubicBezTo>
                    <a:cubicBezTo>
                      <a:pt x="647" y="179"/>
                      <a:pt x="616" y="201"/>
                      <a:pt x="608" y="223"/>
                    </a:cubicBezTo>
                    <a:cubicBezTo>
                      <a:pt x="599" y="246"/>
                      <a:pt x="568" y="257"/>
                      <a:pt x="542" y="268"/>
                    </a:cubicBezTo>
                    <a:cubicBezTo>
                      <a:pt x="516" y="279"/>
                      <a:pt x="481" y="297"/>
                      <a:pt x="472" y="223"/>
                    </a:cubicBezTo>
                    <a:cubicBezTo>
                      <a:pt x="463" y="149"/>
                      <a:pt x="468" y="105"/>
                      <a:pt x="468" y="68"/>
                    </a:cubicBezTo>
                    <a:cubicBezTo>
                      <a:pt x="468" y="43"/>
                      <a:pt x="468" y="23"/>
                      <a:pt x="448" y="0"/>
                    </a:cubicBezTo>
                    <a:cubicBezTo>
                      <a:pt x="446" y="2"/>
                      <a:pt x="444" y="3"/>
                      <a:pt x="442" y="5"/>
                    </a:cubicBezTo>
                    <a:cubicBezTo>
                      <a:pt x="411" y="23"/>
                      <a:pt x="385" y="1"/>
                      <a:pt x="385" y="42"/>
                    </a:cubicBezTo>
                    <a:cubicBezTo>
                      <a:pt x="385" y="82"/>
                      <a:pt x="428" y="71"/>
                      <a:pt x="385" y="82"/>
                    </a:cubicBezTo>
                    <a:cubicBezTo>
                      <a:pt x="341" y="94"/>
                      <a:pt x="328" y="71"/>
                      <a:pt x="328" y="112"/>
                    </a:cubicBezTo>
                    <a:cubicBezTo>
                      <a:pt x="328" y="153"/>
                      <a:pt x="341" y="205"/>
                      <a:pt x="337" y="238"/>
                    </a:cubicBezTo>
                    <a:cubicBezTo>
                      <a:pt x="332" y="271"/>
                      <a:pt x="324" y="290"/>
                      <a:pt x="289" y="275"/>
                    </a:cubicBezTo>
                    <a:cubicBezTo>
                      <a:pt x="254" y="260"/>
                      <a:pt x="271" y="216"/>
                      <a:pt x="228" y="264"/>
                    </a:cubicBezTo>
                    <a:cubicBezTo>
                      <a:pt x="220" y="272"/>
                      <a:pt x="214" y="279"/>
                      <a:pt x="209" y="285"/>
                    </a:cubicBezTo>
                    <a:cubicBezTo>
                      <a:pt x="212" y="298"/>
                      <a:pt x="213" y="315"/>
                      <a:pt x="219" y="338"/>
                    </a:cubicBezTo>
                    <a:cubicBezTo>
                      <a:pt x="232" y="394"/>
                      <a:pt x="232" y="383"/>
                      <a:pt x="241" y="409"/>
                    </a:cubicBezTo>
                    <a:cubicBezTo>
                      <a:pt x="249" y="435"/>
                      <a:pt x="254" y="431"/>
                      <a:pt x="293" y="397"/>
                    </a:cubicBezTo>
                    <a:cubicBezTo>
                      <a:pt x="332" y="364"/>
                      <a:pt x="311" y="416"/>
                      <a:pt x="341" y="438"/>
                    </a:cubicBezTo>
                    <a:cubicBezTo>
                      <a:pt x="372" y="461"/>
                      <a:pt x="345" y="498"/>
                      <a:pt x="354" y="546"/>
                    </a:cubicBezTo>
                    <a:cubicBezTo>
                      <a:pt x="363" y="594"/>
                      <a:pt x="367" y="609"/>
                      <a:pt x="363" y="650"/>
                    </a:cubicBezTo>
                    <a:cubicBezTo>
                      <a:pt x="359" y="690"/>
                      <a:pt x="337" y="750"/>
                      <a:pt x="337" y="787"/>
                    </a:cubicBezTo>
                    <a:cubicBezTo>
                      <a:pt x="337" y="824"/>
                      <a:pt x="311" y="824"/>
                      <a:pt x="337" y="861"/>
                    </a:cubicBezTo>
                    <a:cubicBezTo>
                      <a:pt x="363" y="898"/>
                      <a:pt x="271" y="872"/>
                      <a:pt x="267" y="898"/>
                    </a:cubicBezTo>
                    <a:cubicBezTo>
                      <a:pt x="262" y="924"/>
                      <a:pt x="249" y="935"/>
                      <a:pt x="210" y="931"/>
                    </a:cubicBezTo>
                    <a:cubicBezTo>
                      <a:pt x="171" y="928"/>
                      <a:pt x="184" y="987"/>
                      <a:pt x="158" y="1005"/>
                    </a:cubicBezTo>
                    <a:cubicBezTo>
                      <a:pt x="131" y="1024"/>
                      <a:pt x="79" y="1042"/>
                      <a:pt x="79" y="1087"/>
                    </a:cubicBezTo>
                    <a:cubicBezTo>
                      <a:pt x="79" y="1131"/>
                      <a:pt x="53" y="1131"/>
                      <a:pt x="27" y="1146"/>
                    </a:cubicBezTo>
                    <a:cubicBezTo>
                      <a:pt x="0" y="1161"/>
                      <a:pt x="22" y="1191"/>
                      <a:pt x="31" y="1213"/>
                    </a:cubicBezTo>
                    <a:cubicBezTo>
                      <a:pt x="40" y="1235"/>
                      <a:pt x="75" y="1254"/>
                      <a:pt x="70" y="1280"/>
                    </a:cubicBezTo>
                    <a:cubicBezTo>
                      <a:pt x="66" y="1306"/>
                      <a:pt x="22" y="1298"/>
                      <a:pt x="27" y="1343"/>
                    </a:cubicBezTo>
                    <a:cubicBezTo>
                      <a:pt x="31" y="1387"/>
                      <a:pt x="105" y="1328"/>
                      <a:pt x="136" y="1302"/>
                    </a:cubicBezTo>
                    <a:cubicBezTo>
                      <a:pt x="166" y="1276"/>
                      <a:pt x="201" y="1294"/>
                      <a:pt x="236" y="1302"/>
                    </a:cubicBezTo>
                    <a:cubicBezTo>
                      <a:pt x="271" y="1309"/>
                      <a:pt x="311" y="1306"/>
                      <a:pt x="341" y="1287"/>
                    </a:cubicBezTo>
                    <a:cubicBezTo>
                      <a:pt x="372" y="1268"/>
                      <a:pt x="354" y="1320"/>
                      <a:pt x="332" y="1343"/>
                    </a:cubicBezTo>
                    <a:cubicBezTo>
                      <a:pt x="311" y="1365"/>
                      <a:pt x="328" y="1387"/>
                      <a:pt x="350" y="1413"/>
                    </a:cubicBezTo>
                    <a:cubicBezTo>
                      <a:pt x="372" y="1439"/>
                      <a:pt x="341" y="1465"/>
                      <a:pt x="372" y="1480"/>
                    </a:cubicBezTo>
                    <a:cubicBezTo>
                      <a:pt x="402" y="1495"/>
                      <a:pt x="363" y="1517"/>
                      <a:pt x="376" y="1535"/>
                    </a:cubicBezTo>
                    <a:cubicBezTo>
                      <a:pt x="389" y="1554"/>
                      <a:pt x="424" y="1565"/>
                      <a:pt x="442" y="1558"/>
                    </a:cubicBezTo>
                    <a:cubicBezTo>
                      <a:pt x="459" y="1550"/>
                      <a:pt x="490" y="1546"/>
                      <a:pt x="520" y="1572"/>
                    </a:cubicBezTo>
                    <a:cubicBezTo>
                      <a:pt x="551" y="1598"/>
                      <a:pt x="529" y="1613"/>
                      <a:pt x="503" y="1635"/>
                    </a:cubicBezTo>
                    <a:cubicBezTo>
                      <a:pt x="476" y="1658"/>
                      <a:pt x="481" y="1669"/>
                      <a:pt x="485" y="1698"/>
                    </a:cubicBezTo>
                    <a:cubicBezTo>
                      <a:pt x="490" y="1728"/>
                      <a:pt x="442" y="1780"/>
                      <a:pt x="437" y="1806"/>
                    </a:cubicBezTo>
                    <a:cubicBezTo>
                      <a:pt x="433" y="1832"/>
                      <a:pt x="507" y="1806"/>
                      <a:pt x="533" y="1821"/>
                    </a:cubicBezTo>
                    <a:cubicBezTo>
                      <a:pt x="559" y="1836"/>
                      <a:pt x="590" y="1839"/>
                      <a:pt x="621" y="1839"/>
                    </a:cubicBezTo>
                    <a:cubicBezTo>
                      <a:pt x="651" y="1839"/>
                      <a:pt x="647" y="1869"/>
                      <a:pt x="629" y="1895"/>
                    </a:cubicBezTo>
                    <a:cubicBezTo>
                      <a:pt x="612" y="1921"/>
                      <a:pt x="629" y="1928"/>
                      <a:pt x="660" y="1932"/>
                    </a:cubicBezTo>
                    <a:cubicBezTo>
                      <a:pt x="691" y="1936"/>
                      <a:pt x="691" y="1954"/>
                      <a:pt x="691" y="1976"/>
                    </a:cubicBezTo>
                    <a:cubicBezTo>
                      <a:pt x="691" y="1999"/>
                      <a:pt x="717" y="1999"/>
                      <a:pt x="730" y="1973"/>
                    </a:cubicBezTo>
                    <a:cubicBezTo>
                      <a:pt x="743" y="1947"/>
                      <a:pt x="756" y="1969"/>
                      <a:pt x="787" y="1991"/>
                    </a:cubicBezTo>
                    <a:cubicBezTo>
                      <a:pt x="817" y="2013"/>
                      <a:pt x="857" y="1958"/>
                      <a:pt x="896" y="1932"/>
                    </a:cubicBezTo>
                    <a:cubicBezTo>
                      <a:pt x="935" y="1906"/>
                      <a:pt x="957" y="1928"/>
                      <a:pt x="953" y="1939"/>
                    </a:cubicBezTo>
                    <a:cubicBezTo>
                      <a:pt x="948" y="1950"/>
                      <a:pt x="966" y="2006"/>
                      <a:pt x="988" y="2047"/>
                    </a:cubicBezTo>
                    <a:cubicBezTo>
                      <a:pt x="1009" y="2088"/>
                      <a:pt x="1018" y="2065"/>
                      <a:pt x="1044" y="2051"/>
                    </a:cubicBezTo>
                    <a:cubicBezTo>
                      <a:pt x="1071" y="2036"/>
                      <a:pt x="1088" y="2065"/>
                      <a:pt x="1123" y="2062"/>
                    </a:cubicBezTo>
                    <a:cubicBezTo>
                      <a:pt x="1158" y="2058"/>
                      <a:pt x="1132" y="2032"/>
                      <a:pt x="1114" y="1995"/>
                    </a:cubicBezTo>
                    <a:cubicBezTo>
                      <a:pt x="1097" y="1958"/>
                      <a:pt x="1119" y="1965"/>
                      <a:pt x="1123" y="1939"/>
                    </a:cubicBezTo>
                    <a:cubicBezTo>
                      <a:pt x="1127" y="1913"/>
                      <a:pt x="1079" y="1854"/>
                      <a:pt x="1071" y="1832"/>
                    </a:cubicBezTo>
                    <a:cubicBezTo>
                      <a:pt x="1062" y="1810"/>
                      <a:pt x="1053" y="1773"/>
                      <a:pt x="1075" y="1743"/>
                    </a:cubicBezTo>
                    <a:cubicBezTo>
                      <a:pt x="1097" y="1713"/>
                      <a:pt x="1114" y="1717"/>
                      <a:pt x="1123" y="1732"/>
                    </a:cubicBezTo>
                    <a:cubicBezTo>
                      <a:pt x="1132" y="1747"/>
                      <a:pt x="1132" y="1754"/>
                      <a:pt x="1145" y="1743"/>
                    </a:cubicBezTo>
                    <a:cubicBezTo>
                      <a:pt x="1158" y="1732"/>
                      <a:pt x="1167" y="1739"/>
                      <a:pt x="1206" y="1750"/>
                    </a:cubicBezTo>
                    <a:cubicBezTo>
                      <a:pt x="1245" y="1761"/>
                      <a:pt x="1228" y="1739"/>
                      <a:pt x="1267" y="1695"/>
                    </a:cubicBezTo>
                    <a:cubicBezTo>
                      <a:pt x="1306" y="1650"/>
                      <a:pt x="1324" y="1658"/>
                      <a:pt x="1350" y="1669"/>
                    </a:cubicBezTo>
                    <a:cubicBezTo>
                      <a:pt x="1376" y="1680"/>
                      <a:pt x="1403" y="1710"/>
                      <a:pt x="1433" y="1728"/>
                    </a:cubicBezTo>
                    <a:cubicBezTo>
                      <a:pt x="1464" y="1747"/>
                      <a:pt x="1494" y="1706"/>
                      <a:pt x="1512" y="1665"/>
                    </a:cubicBezTo>
                    <a:cubicBezTo>
                      <a:pt x="1529" y="1624"/>
                      <a:pt x="1547" y="1661"/>
                      <a:pt x="1560" y="1680"/>
                    </a:cubicBezTo>
                    <a:cubicBezTo>
                      <a:pt x="1573" y="1698"/>
                      <a:pt x="1595" y="1684"/>
                      <a:pt x="1603" y="1650"/>
                    </a:cubicBezTo>
                    <a:cubicBezTo>
                      <a:pt x="1612" y="1617"/>
                      <a:pt x="1656" y="1687"/>
                      <a:pt x="1686" y="1706"/>
                    </a:cubicBezTo>
                    <a:cubicBezTo>
                      <a:pt x="1717" y="1724"/>
                      <a:pt x="1708" y="1661"/>
                      <a:pt x="1721" y="1643"/>
                    </a:cubicBezTo>
                    <a:cubicBezTo>
                      <a:pt x="1735" y="1624"/>
                      <a:pt x="1769" y="1647"/>
                      <a:pt x="1783" y="1658"/>
                    </a:cubicBezTo>
                    <a:cubicBezTo>
                      <a:pt x="1796" y="1669"/>
                      <a:pt x="1822" y="1661"/>
                      <a:pt x="1839" y="1643"/>
                    </a:cubicBezTo>
                    <a:cubicBezTo>
                      <a:pt x="1857" y="1624"/>
                      <a:pt x="1879" y="1624"/>
                      <a:pt x="1909" y="1609"/>
                    </a:cubicBezTo>
                    <a:cubicBezTo>
                      <a:pt x="1940" y="1595"/>
                      <a:pt x="1918" y="1587"/>
                      <a:pt x="1918" y="1558"/>
                    </a:cubicBezTo>
                    <a:cubicBezTo>
                      <a:pt x="1918" y="1528"/>
                      <a:pt x="1940" y="1528"/>
                      <a:pt x="1975" y="1528"/>
                    </a:cubicBezTo>
                    <a:cubicBezTo>
                      <a:pt x="2010" y="1528"/>
                      <a:pt x="2010" y="1517"/>
                      <a:pt x="2036" y="1491"/>
                    </a:cubicBezTo>
                    <a:cubicBezTo>
                      <a:pt x="2062" y="1465"/>
                      <a:pt x="2067" y="1509"/>
                      <a:pt x="2093" y="1528"/>
                    </a:cubicBezTo>
                    <a:cubicBezTo>
                      <a:pt x="2093" y="1528"/>
                      <a:pt x="2094" y="1529"/>
                      <a:pt x="2094" y="1529"/>
                    </a:cubicBezTo>
                    <a:cubicBezTo>
                      <a:pt x="2116" y="1504"/>
                      <a:pt x="2145" y="1483"/>
                      <a:pt x="2154" y="1463"/>
                    </a:cubicBezTo>
                    <a:cubicBezTo>
                      <a:pt x="2168" y="1435"/>
                      <a:pt x="2213" y="1464"/>
                      <a:pt x="2240" y="145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13BA2DBE-1157-094D-87A4-0B4DDCAEA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3330"/>
                <a:ext cx="916" cy="601"/>
              </a:xfrm>
              <a:custGeom>
                <a:avLst/>
                <a:gdLst>
                  <a:gd name="T0" fmla="*/ 1938 w 1978"/>
                  <a:gd name="T1" fmla="*/ 430 h 1298"/>
                  <a:gd name="T2" fmla="*/ 1896 w 1978"/>
                  <a:gd name="T3" fmla="*/ 398 h 1298"/>
                  <a:gd name="T4" fmla="*/ 1794 w 1978"/>
                  <a:gd name="T5" fmla="*/ 345 h 1298"/>
                  <a:gd name="T6" fmla="*/ 1719 w 1978"/>
                  <a:gd name="T7" fmla="*/ 267 h 1298"/>
                  <a:gd name="T8" fmla="*/ 1715 w 1978"/>
                  <a:gd name="T9" fmla="*/ 117 h 1298"/>
                  <a:gd name="T10" fmla="*/ 1676 w 1978"/>
                  <a:gd name="T11" fmla="*/ 12 h 1298"/>
                  <a:gd name="T12" fmla="*/ 1578 w 1978"/>
                  <a:gd name="T13" fmla="*/ 37 h 1298"/>
                  <a:gd name="T14" fmla="*/ 1489 w 1978"/>
                  <a:gd name="T15" fmla="*/ 114 h 1298"/>
                  <a:gd name="T16" fmla="*/ 1365 w 1978"/>
                  <a:gd name="T17" fmla="*/ 120 h 1298"/>
                  <a:gd name="T18" fmla="*/ 1261 w 1978"/>
                  <a:gd name="T19" fmla="*/ 120 h 1298"/>
                  <a:gd name="T20" fmla="*/ 1200 w 1978"/>
                  <a:gd name="T21" fmla="*/ 197 h 1298"/>
                  <a:gd name="T22" fmla="*/ 1135 w 1978"/>
                  <a:gd name="T23" fmla="*/ 264 h 1298"/>
                  <a:gd name="T24" fmla="*/ 1012 w 1978"/>
                  <a:gd name="T25" fmla="*/ 290 h 1298"/>
                  <a:gd name="T26" fmla="*/ 907 w 1978"/>
                  <a:gd name="T27" fmla="*/ 360 h 1298"/>
                  <a:gd name="T28" fmla="*/ 798 w 1978"/>
                  <a:gd name="T29" fmla="*/ 349 h 1298"/>
                  <a:gd name="T30" fmla="*/ 685 w 1978"/>
                  <a:gd name="T31" fmla="*/ 301 h 1298"/>
                  <a:gd name="T32" fmla="*/ 523 w 1978"/>
                  <a:gd name="T33" fmla="*/ 412 h 1298"/>
                  <a:gd name="T34" fmla="*/ 379 w 1978"/>
                  <a:gd name="T35" fmla="*/ 516 h 1298"/>
                  <a:gd name="T36" fmla="*/ 195 w 1978"/>
                  <a:gd name="T37" fmla="*/ 445 h 1298"/>
                  <a:gd name="T38" fmla="*/ 69 w 1978"/>
                  <a:gd name="T39" fmla="*/ 527 h 1298"/>
                  <a:gd name="T40" fmla="*/ 9 w 1978"/>
                  <a:gd name="T41" fmla="*/ 567 h 1298"/>
                  <a:gd name="T42" fmla="*/ 81 w 1978"/>
                  <a:gd name="T43" fmla="*/ 580 h 1298"/>
                  <a:gd name="T44" fmla="*/ 186 w 1978"/>
                  <a:gd name="T45" fmla="*/ 645 h 1298"/>
                  <a:gd name="T46" fmla="*/ 305 w 1978"/>
                  <a:gd name="T47" fmla="*/ 658 h 1298"/>
                  <a:gd name="T48" fmla="*/ 418 w 1978"/>
                  <a:gd name="T49" fmla="*/ 675 h 1298"/>
                  <a:gd name="T50" fmla="*/ 430 w 1978"/>
                  <a:gd name="T51" fmla="*/ 815 h 1298"/>
                  <a:gd name="T52" fmla="*/ 284 w 1978"/>
                  <a:gd name="T53" fmla="*/ 891 h 1298"/>
                  <a:gd name="T54" fmla="*/ 427 w 1978"/>
                  <a:gd name="T55" fmla="*/ 931 h 1298"/>
                  <a:gd name="T56" fmla="*/ 545 w 1978"/>
                  <a:gd name="T57" fmla="*/ 957 h 1298"/>
                  <a:gd name="T58" fmla="*/ 593 w 1978"/>
                  <a:gd name="T59" fmla="*/ 1038 h 1298"/>
                  <a:gd name="T60" fmla="*/ 623 w 1978"/>
                  <a:gd name="T61" fmla="*/ 1153 h 1298"/>
                  <a:gd name="T62" fmla="*/ 720 w 1978"/>
                  <a:gd name="T63" fmla="*/ 1220 h 1298"/>
                  <a:gd name="T64" fmla="*/ 929 w 1978"/>
                  <a:gd name="T65" fmla="*/ 1253 h 1298"/>
                  <a:gd name="T66" fmla="*/ 1065 w 1978"/>
                  <a:gd name="T67" fmla="*/ 1264 h 1298"/>
                  <a:gd name="T68" fmla="*/ 1161 w 1978"/>
                  <a:gd name="T69" fmla="*/ 1220 h 1298"/>
                  <a:gd name="T70" fmla="*/ 1296 w 1978"/>
                  <a:gd name="T71" fmla="*/ 1294 h 1298"/>
                  <a:gd name="T72" fmla="*/ 1423 w 1978"/>
                  <a:gd name="T73" fmla="*/ 1249 h 1298"/>
                  <a:gd name="T74" fmla="*/ 1447 w 1978"/>
                  <a:gd name="T75" fmla="*/ 1231 h 1298"/>
                  <a:gd name="T76" fmla="*/ 1501 w 1978"/>
                  <a:gd name="T77" fmla="*/ 1164 h 1298"/>
                  <a:gd name="T78" fmla="*/ 1608 w 1978"/>
                  <a:gd name="T79" fmla="*/ 1079 h 1298"/>
                  <a:gd name="T80" fmla="*/ 1685 w 1978"/>
                  <a:gd name="T81" fmla="*/ 1020 h 1298"/>
                  <a:gd name="T82" fmla="*/ 1801 w 1978"/>
                  <a:gd name="T83" fmla="*/ 910 h 1298"/>
                  <a:gd name="T84" fmla="*/ 1862 w 1978"/>
                  <a:gd name="T85" fmla="*/ 681 h 1298"/>
                  <a:gd name="T86" fmla="*/ 1954 w 1978"/>
                  <a:gd name="T87" fmla="*/ 523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8" h="1298">
                    <a:moveTo>
                      <a:pt x="1967" y="480"/>
                    </a:moveTo>
                    <a:cubicBezTo>
                      <a:pt x="1956" y="456"/>
                      <a:pt x="1930" y="460"/>
                      <a:pt x="1938" y="430"/>
                    </a:cubicBezTo>
                    <a:cubicBezTo>
                      <a:pt x="1943" y="415"/>
                      <a:pt x="1938" y="406"/>
                      <a:pt x="1939" y="400"/>
                    </a:cubicBezTo>
                    <a:cubicBezTo>
                      <a:pt x="1913" y="391"/>
                      <a:pt x="1915" y="402"/>
                      <a:pt x="1896" y="398"/>
                    </a:cubicBezTo>
                    <a:cubicBezTo>
                      <a:pt x="1869" y="392"/>
                      <a:pt x="1879" y="401"/>
                      <a:pt x="1840" y="431"/>
                    </a:cubicBezTo>
                    <a:cubicBezTo>
                      <a:pt x="1801" y="462"/>
                      <a:pt x="1804" y="376"/>
                      <a:pt x="1794" y="345"/>
                    </a:cubicBezTo>
                    <a:cubicBezTo>
                      <a:pt x="1784" y="315"/>
                      <a:pt x="1752" y="331"/>
                      <a:pt x="1706" y="331"/>
                    </a:cubicBezTo>
                    <a:cubicBezTo>
                      <a:pt x="1660" y="331"/>
                      <a:pt x="1660" y="312"/>
                      <a:pt x="1719" y="267"/>
                    </a:cubicBezTo>
                    <a:cubicBezTo>
                      <a:pt x="1778" y="223"/>
                      <a:pt x="1755" y="178"/>
                      <a:pt x="1758" y="145"/>
                    </a:cubicBezTo>
                    <a:cubicBezTo>
                      <a:pt x="1761" y="112"/>
                      <a:pt x="1748" y="117"/>
                      <a:pt x="1715" y="117"/>
                    </a:cubicBezTo>
                    <a:cubicBezTo>
                      <a:pt x="1683" y="117"/>
                      <a:pt x="1702" y="81"/>
                      <a:pt x="1719" y="50"/>
                    </a:cubicBezTo>
                    <a:cubicBezTo>
                      <a:pt x="1735" y="20"/>
                      <a:pt x="1709" y="23"/>
                      <a:pt x="1676" y="12"/>
                    </a:cubicBezTo>
                    <a:cubicBezTo>
                      <a:pt x="1643" y="0"/>
                      <a:pt x="1640" y="23"/>
                      <a:pt x="1627" y="34"/>
                    </a:cubicBezTo>
                    <a:cubicBezTo>
                      <a:pt x="1614" y="45"/>
                      <a:pt x="1604" y="42"/>
                      <a:pt x="1578" y="37"/>
                    </a:cubicBezTo>
                    <a:cubicBezTo>
                      <a:pt x="1552" y="31"/>
                      <a:pt x="1542" y="34"/>
                      <a:pt x="1535" y="62"/>
                    </a:cubicBezTo>
                    <a:cubicBezTo>
                      <a:pt x="1529" y="89"/>
                      <a:pt x="1525" y="75"/>
                      <a:pt x="1489" y="114"/>
                    </a:cubicBezTo>
                    <a:cubicBezTo>
                      <a:pt x="1404" y="128"/>
                      <a:pt x="1453" y="117"/>
                      <a:pt x="1424" y="70"/>
                    </a:cubicBezTo>
                    <a:cubicBezTo>
                      <a:pt x="1394" y="23"/>
                      <a:pt x="1368" y="92"/>
                      <a:pt x="1365" y="120"/>
                    </a:cubicBezTo>
                    <a:cubicBezTo>
                      <a:pt x="1362" y="148"/>
                      <a:pt x="1329" y="162"/>
                      <a:pt x="1316" y="137"/>
                    </a:cubicBezTo>
                    <a:cubicBezTo>
                      <a:pt x="1309" y="124"/>
                      <a:pt x="1285" y="121"/>
                      <a:pt x="1261" y="120"/>
                    </a:cubicBezTo>
                    <a:cubicBezTo>
                      <a:pt x="1265" y="134"/>
                      <a:pt x="1264" y="150"/>
                      <a:pt x="1252" y="167"/>
                    </a:cubicBezTo>
                    <a:cubicBezTo>
                      <a:pt x="1231" y="201"/>
                      <a:pt x="1218" y="212"/>
                      <a:pt x="1200" y="197"/>
                    </a:cubicBezTo>
                    <a:cubicBezTo>
                      <a:pt x="1183" y="182"/>
                      <a:pt x="1135" y="178"/>
                      <a:pt x="1135" y="208"/>
                    </a:cubicBezTo>
                    <a:cubicBezTo>
                      <a:pt x="1135" y="238"/>
                      <a:pt x="1178" y="264"/>
                      <a:pt x="1135" y="264"/>
                    </a:cubicBezTo>
                    <a:cubicBezTo>
                      <a:pt x="1091" y="264"/>
                      <a:pt x="1073" y="249"/>
                      <a:pt x="1065" y="275"/>
                    </a:cubicBezTo>
                    <a:cubicBezTo>
                      <a:pt x="1056" y="301"/>
                      <a:pt x="1043" y="308"/>
                      <a:pt x="1012" y="290"/>
                    </a:cubicBezTo>
                    <a:cubicBezTo>
                      <a:pt x="982" y="271"/>
                      <a:pt x="942" y="278"/>
                      <a:pt x="934" y="304"/>
                    </a:cubicBezTo>
                    <a:cubicBezTo>
                      <a:pt x="925" y="330"/>
                      <a:pt x="938" y="353"/>
                      <a:pt x="907" y="360"/>
                    </a:cubicBezTo>
                    <a:cubicBezTo>
                      <a:pt x="877" y="367"/>
                      <a:pt x="877" y="404"/>
                      <a:pt x="851" y="378"/>
                    </a:cubicBezTo>
                    <a:cubicBezTo>
                      <a:pt x="824" y="353"/>
                      <a:pt x="816" y="338"/>
                      <a:pt x="798" y="349"/>
                    </a:cubicBezTo>
                    <a:cubicBezTo>
                      <a:pt x="781" y="360"/>
                      <a:pt x="750" y="360"/>
                      <a:pt x="733" y="327"/>
                    </a:cubicBezTo>
                    <a:cubicBezTo>
                      <a:pt x="715" y="293"/>
                      <a:pt x="724" y="264"/>
                      <a:pt x="685" y="301"/>
                    </a:cubicBezTo>
                    <a:cubicBezTo>
                      <a:pt x="645" y="338"/>
                      <a:pt x="658" y="367"/>
                      <a:pt x="610" y="371"/>
                    </a:cubicBezTo>
                    <a:cubicBezTo>
                      <a:pt x="562" y="375"/>
                      <a:pt x="545" y="390"/>
                      <a:pt x="523" y="412"/>
                    </a:cubicBezTo>
                    <a:cubicBezTo>
                      <a:pt x="501" y="434"/>
                      <a:pt x="436" y="423"/>
                      <a:pt x="436" y="460"/>
                    </a:cubicBezTo>
                    <a:cubicBezTo>
                      <a:pt x="436" y="497"/>
                      <a:pt x="414" y="538"/>
                      <a:pt x="379" y="516"/>
                    </a:cubicBezTo>
                    <a:cubicBezTo>
                      <a:pt x="344" y="493"/>
                      <a:pt x="313" y="479"/>
                      <a:pt x="287" y="482"/>
                    </a:cubicBezTo>
                    <a:cubicBezTo>
                      <a:pt x="261" y="486"/>
                      <a:pt x="230" y="441"/>
                      <a:pt x="195" y="445"/>
                    </a:cubicBezTo>
                    <a:cubicBezTo>
                      <a:pt x="160" y="449"/>
                      <a:pt x="156" y="464"/>
                      <a:pt x="139" y="486"/>
                    </a:cubicBezTo>
                    <a:cubicBezTo>
                      <a:pt x="121" y="508"/>
                      <a:pt x="112" y="527"/>
                      <a:pt x="69" y="527"/>
                    </a:cubicBezTo>
                    <a:cubicBezTo>
                      <a:pt x="49" y="527"/>
                      <a:pt x="30" y="523"/>
                      <a:pt x="18" y="516"/>
                    </a:cubicBezTo>
                    <a:cubicBezTo>
                      <a:pt x="7" y="530"/>
                      <a:pt x="0" y="548"/>
                      <a:pt x="9" y="567"/>
                    </a:cubicBezTo>
                    <a:cubicBezTo>
                      <a:pt x="28" y="612"/>
                      <a:pt x="50" y="622"/>
                      <a:pt x="56" y="601"/>
                    </a:cubicBezTo>
                    <a:cubicBezTo>
                      <a:pt x="63" y="580"/>
                      <a:pt x="56" y="579"/>
                      <a:pt x="81" y="580"/>
                    </a:cubicBezTo>
                    <a:cubicBezTo>
                      <a:pt x="105" y="581"/>
                      <a:pt x="159" y="570"/>
                      <a:pt x="166" y="597"/>
                    </a:cubicBezTo>
                    <a:cubicBezTo>
                      <a:pt x="172" y="623"/>
                      <a:pt x="177" y="633"/>
                      <a:pt x="186" y="645"/>
                    </a:cubicBezTo>
                    <a:cubicBezTo>
                      <a:pt x="194" y="658"/>
                      <a:pt x="238" y="697"/>
                      <a:pt x="263" y="673"/>
                    </a:cubicBezTo>
                    <a:cubicBezTo>
                      <a:pt x="287" y="649"/>
                      <a:pt x="289" y="640"/>
                      <a:pt x="305" y="658"/>
                    </a:cubicBezTo>
                    <a:cubicBezTo>
                      <a:pt x="321" y="676"/>
                      <a:pt x="326" y="688"/>
                      <a:pt x="354" y="683"/>
                    </a:cubicBezTo>
                    <a:cubicBezTo>
                      <a:pt x="382" y="677"/>
                      <a:pt x="395" y="645"/>
                      <a:pt x="418" y="675"/>
                    </a:cubicBezTo>
                    <a:cubicBezTo>
                      <a:pt x="441" y="704"/>
                      <a:pt x="451" y="718"/>
                      <a:pt x="453" y="750"/>
                    </a:cubicBezTo>
                    <a:cubicBezTo>
                      <a:pt x="454" y="782"/>
                      <a:pt x="456" y="804"/>
                      <a:pt x="430" y="815"/>
                    </a:cubicBezTo>
                    <a:cubicBezTo>
                      <a:pt x="403" y="826"/>
                      <a:pt x="358" y="797"/>
                      <a:pt x="344" y="825"/>
                    </a:cubicBezTo>
                    <a:cubicBezTo>
                      <a:pt x="335" y="845"/>
                      <a:pt x="306" y="866"/>
                      <a:pt x="284" y="891"/>
                    </a:cubicBezTo>
                    <a:cubicBezTo>
                      <a:pt x="310" y="908"/>
                      <a:pt x="331" y="902"/>
                      <a:pt x="361" y="938"/>
                    </a:cubicBezTo>
                    <a:cubicBezTo>
                      <a:pt x="392" y="975"/>
                      <a:pt x="405" y="949"/>
                      <a:pt x="427" y="931"/>
                    </a:cubicBezTo>
                    <a:cubicBezTo>
                      <a:pt x="449" y="912"/>
                      <a:pt x="466" y="938"/>
                      <a:pt x="488" y="957"/>
                    </a:cubicBezTo>
                    <a:cubicBezTo>
                      <a:pt x="510" y="975"/>
                      <a:pt x="527" y="975"/>
                      <a:pt x="545" y="957"/>
                    </a:cubicBezTo>
                    <a:cubicBezTo>
                      <a:pt x="562" y="938"/>
                      <a:pt x="593" y="953"/>
                      <a:pt x="619" y="964"/>
                    </a:cubicBezTo>
                    <a:cubicBezTo>
                      <a:pt x="645" y="975"/>
                      <a:pt x="619" y="1016"/>
                      <a:pt x="593" y="1038"/>
                    </a:cubicBezTo>
                    <a:cubicBezTo>
                      <a:pt x="567" y="1060"/>
                      <a:pt x="571" y="1075"/>
                      <a:pt x="588" y="1090"/>
                    </a:cubicBezTo>
                    <a:cubicBezTo>
                      <a:pt x="606" y="1105"/>
                      <a:pt x="610" y="1135"/>
                      <a:pt x="623" y="1153"/>
                    </a:cubicBezTo>
                    <a:cubicBezTo>
                      <a:pt x="637" y="1172"/>
                      <a:pt x="632" y="1190"/>
                      <a:pt x="654" y="1186"/>
                    </a:cubicBezTo>
                    <a:cubicBezTo>
                      <a:pt x="676" y="1183"/>
                      <a:pt x="698" y="1194"/>
                      <a:pt x="720" y="1220"/>
                    </a:cubicBezTo>
                    <a:cubicBezTo>
                      <a:pt x="741" y="1246"/>
                      <a:pt x="811" y="1257"/>
                      <a:pt x="842" y="1275"/>
                    </a:cubicBezTo>
                    <a:cubicBezTo>
                      <a:pt x="872" y="1294"/>
                      <a:pt x="907" y="1246"/>
                      <a:pt x="929" y="1253"/>
                    </a:cubicBezTo>
                    <a:cubicBezTo>
                      <a:pt x="939" y="1256"/>
                      <a:pt x="958" y="1273"/>
                      <a:pt x="976" y="1290"/>
                    </a:cubicBezTo>
                    <a:cubicBezTo>
                      <a:pt x="996" y="1262"/>
                      <a:pt x="1013" y="1264"/>
                      <a:pt x="1065" y="1264"/>
                    </a:cubicBezTo>
                    <a:cubicBezTo>
                      <a:pt x="1126" y="1264"/>
                      <a:pt x="1139" y="1275"/>
                      <a:pt x="1126" y="1238"/>
                    </a:cubicBezTo>
                    <a:cubicBezTo>
                      <a:pt x="1113" y="1201"/>
                      <a:pt x="1121" y="1168"/>
                      <a:pt x="1161" y="1220"/>
                    </a:cubicBezTo>
                    <a:cubicBezTo>
                      <a:pt x="1200" y="1272"/>
                      <a:pt x="1148" y="1249"/>
                      <a:pt x="1213" y="1253"/>
                    </a:cubicBezTo>
                    <a:cubicBezTo>
                      <a:pt x="1279" y="1257"/>
                      <a:pt x="1231" y="1290"/>
                      <a:pt x="1296" y="1294"/>
                    </a:cubicBezTo>
                    <a:cubicBezTo>
                      <a:pt x="1362" y="1298"/>
                      <a:pt x="1392" y="1279"/>
                      <a:pt x="1392" y="1264"/>
                    </a:cubicBezTo>
                    <a:cubicBezTo>
                      <a:pt x="1392" y="1249"/>
                      <a:pt x="1418" y="1216"/>
                      <a:pt x="1423" y="1249"/>
                    </a:cubicBezTo>
                    <a:cubicBezTo>
                      <a:pt x="1423" y="1253"/>
                      <a:pt x="1424" y="1256"/>
                      <a:pt x="1424" y="1259"/>
                    </a:cubicBezTo>
                    <a:cubicBezTo>
                      <a:pt x="1430" y="1247"/>
                      <a:pt x="1437" y="1235"/>
                      <a:pt x="1447" y="1231"/>
                    </a:cubicBezTo>
                    <a:cubicBezTo>
                      <a:pt x="1469" y="1222"/>
                      <a:pt x="1486" y="1214"/>
                      <a:pt x="1486" y="1194"/>
                    </a:cubicBezTo>
                    <a:cubicBezTo>
                      <a:pt x="1486" y="1173"/>
                      <a:pt x="1471" y="1164"/>
                      <a:pt x="1501" y="1164"/>
                    </a:cubicBezTo>
                    <a:cubicBezTo>
                      <a:pt x="1532" y="1164"/>
                      <a:pt x="1591" y="1177"/>
                      <a:pt x="1591" y="1135"/>
                    </a:cubicBezTo>
                    <a:cubicBezTo>
                      <a:pt x="1591" y="1092"/>
                      <a:pt x="1576" y="1062"/>
                      <a:pt x="1608" y="1079"/>
                    </a:cubicBezTo>
                    <a:cubicBezTo>
                      <a:pt x="1641" y="1096"/>
                      <a:pt x="1663" y="1090"/>
                      <a:pt x="1674" y="1066"/>
                    </a:cubicBezTo>
                    <a:cubicBezTo>
                      <a:pt x="1685" y="1042"/>
                      <a:pt x="1700" y="1042"/>
                      <a:pt x="1685" y="1020"/>
                    </a:cubicBezTo>
                    <a:cubicBezTo>
                      <a:pt x="1670" y="997"/>
                      <a:pt x="1672" y="979"/>
                      <a:pt x="1694" y="971"/>
                    </a:cubicBezTo>
                    <a:cubicBezTo>
                      <a:pt x="1715" y="964"/>
                      <a:pt x="1777" y="940"/>
                      <a:pt x="1801" y="910"/>
                    </a:cubicBezTo>
                    <a:cubicBezTo>
                      <a:pt x="1825" y="881"/>
                      <a:pt x="1851" y="870"/>
                      <a:pt x="1840" y="836"/>
                    </a:cubicBezTo>
                    <a:cubicBezTo>
                      <a:pt x="1829" y="803"/>
                      <a:pt x="1807" y="732"/>
                      <a:pt x="1862" y="681"/>
                    </a:cubicBezTo>
                    <a:cubicBezTo>
                      <a:pt x="1916" y="629"/>
                      <a:pt x="1936" y="640"/>
                      <a:pt x="1938" y="599"/>
                    </a:cubicBezTo>
                    <a:cubicBezTo>
                      <a:pt x="1940" y="558"/>
                      <a:pt x="1932" y="536"/>
                      <a:pt x="1954" y="523"/>
                    </a:cubicBezTo>
                    <a:cubicBezTo>
                      <a:pt x="1975" y="510"/>
                      <a:pt x="1978" y="504"/>
                      <a:pt x="1967" y="48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6B13F5E8-6CD7-7147-AFA0-D1FF8D02A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" y="1805"/>
                <a:ext cx="590" cy="922"/>
              </a:xfrm>
              <a:custGeom>
                <a:avLst/>
                <a:gdLst>
                  <a:gd name="T0" fmla="*/ 1149 w 1273"/>
                  <a:gd name="T1" fmla="*/ 1405 h 1992"/>
                  <a:gd name="T2" fmla="*/ 1053 w 1273"/>
                  <a:gd name="T3" fmla="*/ 1201 h 1992"/>
                  <a:gd name="T4" fmla="*/ 1105 w 1273"/>
                  <a:gd name="T5" fmla="*/ 957 h 1992"/>
                  <a:gd name="T6" fmla="*/ 1044 w 1273"/>
                  <a:gd name="T7" fmla="*/ 727 h 1992"/>
                  <a:gd name="T8" fmla="*/ 1088 w 1273"/>
                  <a:gd name="T9" fmla="*/ 590 h 1992"/>
                  <a:gd name="T10" fmla="*/ 1088 w 1273"/>
                  <a:gd name="T11" fmla="*/ 486 h 1992"/>
                  <a:gd name="T12" fmla="*/ 1094 w 1273"/>
                  <a:gd name="T13" fmla="*/ 280 h 1992"/>
                  <a:gd name="T14" fmla="*/ 1131 w 1273"/>
                  <a:gd name="T15" fmla="*/ 132 h 1992"/>
                  <a:gd name="T16" fmla="*/ 1098 w 1273"/>
                  <a:gd name="T17" fmla="*/ 0 h 1992"/>
                  <a:gd name="T18" fmla="*/ 996 w 1273"/>
                  <a:gd name="T19" fmla="*/ 76 h 1992"/>
                  <a:gd name="T20" fmla="*/ 900 w 1273"/>
                  <a:gd name="T21" fmla="*/ 110 h 1992"/>
                  <a:gd name="T22" fmla="*/ 834 w 1273"/>
                  <a:gd name="T23" fmla="*/ 265 h 1992"/>
                  <a:gd name="T24" fmla="*/ 699 w 1273"/>
                  <a:gd name="T25" fmla="*/ 380 h 1992"/>
                  <a:gd name="T26" fmla="*/ 629 w 1273"/>
                  <a:gd name="T27" fmla="*/ 506 h 1992"/>
                  <a:gd name="T28" fmla="*/ 476 w 1273"/>
                  <a:gd name="T29" fmla="*/ 491 h 1992"/>
                  <a:gd name="T30" fmla="*/ 377 w 1273"/>
                  <a:gd name="T31" fmla="*/ 501 h 1992"/>
                  <a:gd name="T32" fmla="*/ 314 w 1273"/>
                  <a:gd name="T33" fmla="*/ 595 h 1992"/>
                  <a:gd name="T34" fmla="*/ 327 w 1273"/>
                  <a:gd name="T35" fmla="*/ 704 h 1992"/>
                  <a:gd name="T36" fmla="*/ 500 w 1273"/>
                  <a:gd name="T37" fmla="*/ 784 h 1992"/>
                  <a:gd name="T38" fmla="*/ 664 w 1273"/>
                  <a:gd name="T39" fmla="*/ 901 h 1992"/>
                  <a:gd name="T40" fmla="*/ 642 w 1273"/>
                  <a:gd name="T41" fmla="*/ 1038 h 1992"/>
                  <a:gd name="T42" fmla="*/ 563 w 1273"/>
                  <a:gd name="T43" fmla="*/ 1120 h 1992"/>
                  <a:gd name="T44" fmla="*/ 509 w 1273"/>
                  <a:gd name="T45" fmla="*/ 1127 h 1992"/>
                  <a:gd name="T46" fmla="*/ 472 w 1273"/>
                  <a:gd name="T47" fmla="*/ 1196 h 1992"/>
                  <a:gd name="T48" fmla="*/ 356 w 1273"/>
                  <a:gd name="T49" fmla="*/ 1225 h 1992"/>
                  <a:gd name="T50" fmla="*/ 205 w 1273"/>
                  <a:gd name="T51" fmla="*/ 1183 h 1992"/>
                  <a:gd name="T52" fmla="*/ 175 w 1273"/>
                  <a:gd name="T53" fmla="*/ 1277 h 1992"/>
                  <a:gd name="T54" fmla="*/ 179 w 1273"/>
                  <a:gd name="T55" fmla="*/ 1331 h 1992"/>
                  <a:gd name="T56" fmla="*/ 212 w 1273"/>
                  <a:gd name="T57" fmla="*/ 1416 h 1992"/>
                  <a:gd name="T58" fmla="*/ 179 w 1273"/>
                  <a:gd name="T59" fmla="*/ 1481 h 1992"/>
                  <a:gd name="T60" fmla="*/ 201 w 1273"/>
                  <a:gd name="T61" fmla="*/ 1540 h 1992"/>
                  <a:gd name="T62" fmla="*/ 148 w 1273"/>
                  <a:gd name="T63" fmla="*/ 1551 h 1992"/>
                  <a:gd name="T64" fmla="*/ 76 w 1273"/>
                  <a:gd name="T65" fmla="*/ 1564 h 1992"/>
                  <a:gd name="T66" fmla="*/ 61 w 1273"/>
                  <a:gd name="T67" fmla="*/ 1624 h 1992"/>
                  <a:gd name="T68" fmla="*/ 61 w 1273"/>
                  <a:gd name="T69" fmla="*/ 1698 h 1992"/>
                  <a:gd name="T70" fmla="*/ 46 w 1273"/>
                  <a:gd name="T71" fmla="*/ 1735 h 1992"/>
                  <a:gd name="T72" fmla="*/ 214 w 1273"/>
                  <a:gd name="T73" fmla="*/ 1789 h 1992"/>
                  <a:gd name="T74" fmla="*/ 349 w 1273"/>
                  <a:gd name="T75" fmla="*/ 1823 h 1992"/>
                  <a:gd name="T76" fmla="*/ 438 w 1273"/>
                  <a:gd name="T77" fmla="*/ 1834 h 1992"/>
                  <a:gd name="T78" fmla="*/ 536 w 1273"/>
                  <a:gd name="T79" fmla="*/ 1890 h 1992"/>
                  <a:gd name="T80" fmla="*/ 677 w 1273"/>
                  <a:gd name="T81" fmla="*/ 1876 h 1992"/>
                  <a:gd name="T82" fmla="*/ 805 w 1273"/>
                  <a:gd name="T83" fmla="*/ 1929 h 1992"/>
                  <a:gd name="T84" fmla="*/ 939 w 1273"/>
                  <a:gd name="T85" fmla="*/ 1959 h 1992"/>
                  <a:gd name="T86" fmla="*/ 970 w 1273"/>
                  <a:gd name="T87" fmla="*/ 1909 h 1992"/>
                  <a:gd name="T88" fmla="*/ 930 w 1273"/>
                  <a:gd name="T89" fmla="*/ 1816 h 1992"/>
                  <a:gd name="T90" fmla="*/ 1059 w 1273"/>
                  <a:gd name="T91" fmla="*/ 1752 h 1992"/>
                  <a:gd name="T92" fmla="*/ 974 w 1273"/>
                  <a:gd name="T93" fmla="*/ 1679 h 1992"/>
                  <a:gd name="T94" fmla="*/ 913 w 1273"/>
                  <a:gd name="T95" fmla="*/ 1626 h 1992"/>
                  <a:gd name="T96" fmla="*/ 1048 w 1273"/>
                  <a:gd name="T97" fmla="*/ 1603 h 1992"/>
                  <a:gd name="T98" fmla="*/ 1168 w 1273"/>
                  <a:gd name="T99" fmla="*/ 1607 h 1992"/>
                  <a:gd name="T100" fmla="*/ 1256 w 1273"/>
                  <a:gd name="T101" fmla="*/ 1527 h 1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73" h="1992">
                    <a:moveTo>
                      <a:pt x="1256" y="1527"/>
                    </a:moveTo>
                    <a:cubicBezTo>
                      <a:pt x="1238" y="1499"/>
                      <a:pt x="1164" y="1449"/>
                      <a:pt x="1149" y="1405"/>
                    </a:cubicBezTo>
                    <a:cubicBezTo>
                      <a:pt x="1133" y="1360"/>
                      <a:pt x="1118" y="1342"/>
                      <a:pt x="1092" y="1314"/>
                    </a:cubicBezTo>
                    <a:cubicBezTo>
                      <a:pt x="1066" y="1286"/>
                      <a:pt x="1055" y="1257"/>
                      <a:pt x="1053" y="1201"/>
                    </a:cubicBezTo>
                    <a:cubicBezTo>
                      <a:pt x="1050" y="1146"/>
                      <a:pt x="1066" y="1110"/>
                      <a:pt x="1081" y="1075"/>
                    </a:cubicBezTo>
                    <a:cubicBezTo>
                      <a:pt x="1096" y="1040"/>
                      <a:pt x="1131" y="1016"/>
                      <a:pt x="1105" y="957"/>
                    </a:cubicBezTo>
                    <a:cubicBezTo>
                      <a:pt x="1079" y="897"/>
                      <a:pt x="1063" y="888"/>
                      <a:pt x="1063" y="853"/>
                    </a:cubicBezTo>
                    <a:cubicBezTo>
                      <a:pt x="1063" y="818"/>
                      <a:pt x="1070" y="753"/>
                      <a:pt x="1044" y="727"/>
                    </a:cubicBezTo>
                    <a:cubicBezTo>
                      <a:pt x="1018" y="701"/>
                      <a:pt x="1033" y="664"/>
                      <a:pt x="1048" y="638"/>
                    </a:cubicBezTo>
                    <a:cubicBezTo>
                      <a:pt x="1063" y="612"/>
                      <a:pt x="1107" y="617"/>
                      <a:pt x="1088" y="590"/>
                    </a:cubicBezTo>
                    <a:cubicBezTo>
                      <a:pt x="1068" y="562"/>
                      <a:pt x="1066" y="556"/>
                      <a:pt x="1085" y="540"/>
                    </a:cubicBezTo>
                    <a:cubicBezTo>
                      <a:pt x="1105" y="523"/>
                      <a:pt x="1103" y="504"/>
                      <a:pt x="1088" y="486"/>
                    </a:cubicBezTo>
                    <a:cubicBezTo>
                      <a:pt x="1072" y="467"/>
                      <a:pt x="989" y="395"/>
                      <a:pt x="1029" y="360"/>
                    </a:cubicBezTo>
                    <a:cubicBezTo>
                      <a:pt x="1068" y="325"/>
                      <a:pt x="1092" y="328"/>
                      <a:pt x="1094" y="280"/>
                    </a:cubicBezTo>
                    <a:cubicBezTo>
                      <a:pt x="1096" y="232"/>
                      <a:pt x="1101" y="236"/>
                      <a:pt x="1107" y="199"/>
                    </a:cubicBezTo>
                    <a:cubicBezTo>
                      <a:pt x="1114" y="161"/>
                      <a:pt x="1116" y="148"/>
                      <a:pt x="1131" y="132"/>
                    </a:cubicBezTo>
                    <a:cubicBezTo>
                      <a:pt x="1146" y="115"/>
                      <a:pt x="1155" y="84"/>
                      <a:pt x="1140" y="65"/>
                    </a:cubicBezTo>
                    <a:cubicBezTo>
                      <a:pt x="1128" y="51"/>
                      <a:pt x="1107" y="25"/>
                      <a:pt x="1098" y="0"/>
                    </a:cubicBezTo>
                    <a:cubicBezTo>
                      <a:pt x="1092" y="1"/>
                      <a:pt x="1085" y="8"/>
                      <a:pt x="1074" y="24"/>
                    </a:cubicBezTo>
                    <a:cubicBezTo>
                      <a:pt x="1039" y="80"/>
                      <a:pt x="1018" y="91"/>
                      <a:pt x="996" y="76"/>
                    </a:cubicBezTo>
                    <a:cubicBezTo>
                      <a:pt x="974" y="61"/>
                      <a:pt x="917" y="21"/>
                      <a:pt x="917" y="47"/>
                    </a:cubicBezTo>
                    <a:cubicBezTo>
                      <a:pt x="917" y="73"/>
                      <a:pt x="926" y="87"/>
                      <a:pt x="900" y="110"/>
                    </a:cubicBezTo>
                    <a:cubicBezTo>
                      <a:pt x="873" y="132"/>
                      <a:pt x="839" y="136"/>
                      <a:pt x="843" y="173"/>
                    </a:cubicBezTo>
                    <a:cubicBezTo>
                      <a:pt x="847" y="210"/>
                      <a:pt x="904" y="258"/>
                      <a:pt x="834" y="265"/>
                    </a:cubicBezTo>
                    <a:cubicBezTo>
                      <a:pt x="764" y="273"/>
                      <a:pt x="777" y="273"/>
                      <a:pt x="764" y="302"/>
                    </a:cubicBezTo>
                    <a:cubicBezTo>
                      <a:pt x="751" y="332"/>
                      <a:pt x="716" y="354"/>
                      <a:pt x="699" y="380"/>
                    </a:cubicBezTo>
                    <a:cubicBezTo>
                      <a:pt x="681" y="406"/>
                      <a:pt x="651" y="417"/>
                      <a:pt x="651" y="454"/>
                    </a:cubicBezTo>
                    <a:cubicBezTo>
                      <a:pt x="651" y="491"/>
                      <a:pt x="659" y="506"/>
                      <a:pt x="629" y="506"/>
                    </a:cubicBezTo>
                    <a:cubicBezTo>
                      <a:pt x="598" y="506"/>
                      <a:pt x="576" y="554"/>
                      <a:pt x="550" y="528"/>
                    </a:cubicBezTo>
                    <a:cubicBezTo>
                      <a:pt x="524" y="502"/>
                      <a:pt x="493" y="469"/>
                      <a:pt x="476" y="491"/>
                    </a:cubicBezTo>
                    <a:cubicBezTo>
                      <a:pt x="458" y="514"/>
                      <a:pt x="410" y="502"/>
                      <a:pt x="384" y="502"/>
                    </a:cubicBezTo>
                    <a:cubicBezTo>
                      <a:pt x="381" y="502"/>
                      <a:pt x="379" y="502"/>
                      <a:pt x="377" y="501"/>
                    </a:cubicBezTo>
                    <a:cubicBezTo>
                      <a:pt x="364" y="519"/>
                      <a:pt x="352" y="532"/>
                      <a:pt x="334" y="545"/>
                    </a:cubicBezTo>
                    <a:cubicBezTo>
                      <a:pt x="310" y="562"/>
                      <a:pt x="323" y="573"/>
                      <a:pt x="314" y="595"/>
                    </a:cubicBezTo>
                    <a:cubicBezTo>
                      <a:pt x="306" y="617"/>
                      <a:pt x="306" y="623"/>
                      <a:pt x="323" y="645"/>
                    </a:cubicBezTo>
                    <a:cubicBezTo>
                      <a:pt x="341" y="667"/>
                      <a:pt x="319" y="679"/>
                      <a:pt x="327" y="704"/>
                    </a:cubicBezTo>
                    <a:cubicBezTo>
                      <a:pt x="336" y="730"/>
                      <a:pt x="391" y="740"/>
                      <a:pt x="430" y="747"/>
                    </a:cubicBezTo>
                    <a:cubicBezTo>
                      <a:pt x="469" y="754"/>
                      <a:pt x="472" y="760"/>
                      <a:pt x="500" y="784"/>
                    </a:cubicBezTo>
                    <a:cubicBezTo>
                      <a:pt x="528" y="808"/>
                      <a:pt x="592" y="814"/>
                      <a:pt x="631" y="825"/>
                    </a:cubicBezTo>
                    <a:cubicBezTo>
                      <a:pt x="670" y="836"/>
                      <a:pt x="648" y="868"/>
                      <a:pt x="664" y="901"/>
                    </a:cubicBezTo>
                    <a:cubicBezTo>
                      <a:pt x="679" y="934"/>
                      <a:pt x="646" y="938"/>
                      <a:pt x="624" y="966"/>
                    </a:cubicBezTo>
                    <a:cubicBezTo>
                      <a:pt x="603" y="994"/>
                      <a:pt x="622" y="1016"/>
                      <a:pt x="642" y="1038"/>
                    </a:cubicBezTo>
                    <a:cubicBezTo>
                      <a:pt x="662" y="1060"/>
                      <a:pt x="668" y="1070"/>
                      <a:pt x="662" y="1095"/>
                    </a:cubicBezTo>
                    <a:cubicBezTo>
                      <a:pt x="655" y="1121"/>
                      <a:pt x="590" y="1123"/>
                      <a:pt x="563" y="1120"/>
                    </a:cubicBezTo>
                    <a:cubicBezTo>
                      <a:pt x="537" y="1116"/>
                      <a:pt x="544" y="1114"/>
                      <a:pt x="537" y="1127"/>
                    </a:cubicBezTo>
                    <a:cubicBezTo>
                      <a:pt x="531" y="1140"/>
                      <a:pt x="526" y="1138"/>
                      <a:pt x="509" y="1127"/>
                    </a:cubicBezTo>
                    <a:cubicBezTo>
                      <a:pt x="491" y="1116"/>
                      <a:pt x="489" y="1129"/>
                      <a:pt x="461" y="1136"/>
                    </a:cubicBezTo>
                    <a:cubicBezTo>
                      <a:pt x="432" y="1144"/>
                      <a:pt x="472" y="1162"/>
                      <a:pt x="472" y="1196"/>
                    </a:cubicBezTo>
                    <a:cubicBezTo>
                      <a:pt x="472" y="1229"/>
                      <a:pt x="445" y="1209"/>
                      <a:pt x="419" y="1209"/>
                    </a:cubicBezTo>
                    <a:cubicBezTo>
                      <a:pt x="393" y="1209"/>
                      <a:pt x="389" y="1222"/>
                      <a:pt x="356" y="1225"/>
                    </a:cubicBezTo>
                    <a:cubicBezTo>
                      <a:pt x="323" y="1229"/>
                      <a:pt x="297" y="1207"/>
                      <a:pt x="288" y="1188"/>
                    </a:cubicBezTo>
                    <a:cubicBezTo>
                      <a:pt x="279" y="1170"/>
                      <a:pt x="249" y="1179"/>
                      <a:pt x="205" y="1183"/>
                    </a:cubicBezTo>
                    <a:cubicBezTo>
                      <a:pt x="161" y="1186"/>
                      <a:pt x="172" y="1222"/>
                      <a:pt x="183" y="1238"/>
                    </a:cubicBezTo>
                    <a:cubicBezTo>
                      <a:pt x="194" y="1255"/>
                      <a:pt x="192" y="1270"/>
                      <a:pt x="175" y="1277"/>
                    </a:cubicBezTo>
                    <a:cubicBezTo>
                      <a:pt x="157" y="1285"/>
                      <a:pt x="144" y="1305"/>
                      <a:pt x="142" y="1320"/>
                    </a:cubicBezTo>
                    <a:cubicBezTo>
                      <a:pt x="140" y="1335"/>
                      <a:pt x="159" y="1335"/>
                      <a:pt x="179" y="1331"/>
                    </a:cubicBezTo>
                    <a:cubicBezTo>
                      <a:pt x="199" y="1327"/>
                      <a:pt x="207" y="1348"/>
                      <a:pt x="223" y="1362"/>
                    </a:cubicBezTo>
                    <a:cubicBezTo>
                      <a:pt x="238" y="1377"/>
                      <a:pt x="210" y="1394"/>
                      <a:pt x="212" y="1416"/>
                    </a:cubicBezTo>
                    <a:cubicBezTo>
                      <a:pt x="214" y="1438"/>
                      <a:pt x="199" y="1438"/>
                      <a:pt x="188" y="1455"/>
                    </a:cubicBezTo>
                    <a:cubicBezTo>
                      <a:pt x="177" y="1472"/>
                      <a:pt x="168" y="1474"/>
                      <a:pt x="179" y="1481"/>
                    </a:cubicBezTo>
                    <a:cubicBezTo>
                      <a:pt x="190" y="1488"/>
                      <a:pt x="199" y="1498"/>
                      <a:pt x="181" y="1514"/>
                    </a:cubicBezTo>
                    <a:cubicBezTo>
                      <a:pt x="164" y="1531"/>
                      <a:pt x="181" y="1525"/>
                      <a:pt x="201" y="1540"/>
                    </a:cubicBezTo>
                    <a:cubicBezTo>
                      <a:pt x="220" y="1555"/>
                      <a:pt x="214" y="1570"/>
                      <a:pt x="185" y="1572"/>
                    </a:cubicBezTo>
                    <a:cubicBezTo>
                      <a:pt x="157" y="1574"/>
                      <a:pt x="161" y="1562"/>
                      <a:pt x="148" y="1551"/>
                    </a:cubicBezTo>
                    <a:cubicBezTo>
                      <a:pt x="135" y="1540"/>
                      <a:pt x="129" y="1555"/>
                      <a:pt x="124" y="1568"/>
                    </a:cubicBezTo>
                    <a:cubicBezTo>
                      <a:pt x="120" y="1581"/>
                      <a:pt x="92" y="1568"/>
                      <a:pt x="76" y="1564"/>
                    </a:cubicBezTo>
                    <a:cubicBezTo>
                      <a:pt x="61" y="1561"/>
                      <a:pt x="48" y="1579"/>
                      <a:pt x="24" y="1592"/>
                    </a:cubicBezTo>
                    <a:cubicBezTo>
                      <a:pt x="0" y="1605"/>
                      <a:pt x="37" y="1616"/>
                      <a:pt x="61" y="1624"/>
                    </a:cubicBezTo>
                    <a:cubicBezTo>
                      <a:pt x="85" y="1631"/>
                      <a:pt x="83" y="1638"/>
                      <a:pt x="68" y="1655"/>
                    </a:cubicBezTo>
                    <a:cubicBezTo>
                      <a:pt x="52" y="1672"/>
                      <a:pt x="83" y="1685"/>
                      <a:pt x="61" y="1698"/>
                    </a:cubicBezTo>
                    <a:cubicBezTo>
                      <a:pt x="49" y="1705"/>
                      <a:pt x="34" y="1721"/>
                      <a:pt x="24" y="1734"/>
                    </a:cubicBezTo>
                    <a:cubicBezTo>
                      <a:pt x="32" y="1734"/>
                      <a:pt x="39" y="1735"/>
                      <a:pt x="46" y="1735"/>
                    </a:cubicBezTo>
                    <a:cubicBezTo>
                      <a:pt x="78" y="1735"/>
                      <a:pt x="81" y="1768"/>
                      <a:pt x="109" y="1800"/>
                    </a:cubicBezTo>
                    <a:cubicBezTo>
                      <a:pt x="137" y="1831"/>
                      <a:pt x="179" y="1807"/>
                      <a:pt x="214" y="1789"/>
                    </a:cubicBezTo>
                    <a:cubicBezTo>
                      <a:pt x="249" y="1770"/>
                      <a:pt x="271" y="1778"/>
                      <a:pt x="313" y="1776"/>
                    </a:cubicBezTo>
                    <a:cubicBezTo>
                      <a:pt x="356" y="1773"/>
                      <a:pt x="333" y="1803"/>
                      <a:pt x="349" y="1823"/>
                    </a:cubicBezTo>
                    <a:cubicBezTo>
                      <a:pt x="366" y="1842"/>
                      <a:pt x="382" y="1831"/>
                      <a:pt x="402" y="1823"/>
                    </a:cubicBezTo>
                    <a:cubicBezTo>
                      <a:pt x="421" y="1815"/>
                      <a:pt x="428" y="1817"/>
                      <a:pt x="438" y="1834"/>
                    </a:cubicBezTo>
                    <a:cubicBezTo>
                      <a:pt x="448" y="1851"/>
                      <a:pt x="457" y="1851"/>
                      <a:pt x="474" y="1845"/>
                    </a:cubicBezTo>
                    <a:cubicBezTo>
                      <a:pt x="490" y="1840"/>
                      <a:pt x="510" y="1867"/>
                      <a:pt x="536" y="1890"/>
                    </a:cubicBezTo>
                    <a:cubicBezTo>
                      <a:pt x="562" y="1912"/>
                      <a:pt x="585" y="1895"/>
                      <a:pt x="611" y="1876"/>
                    </a:cubicBezTo>
                    <a:cubicBezTo>
                      <a:pt x="638" y="1856"/>
                      <a:pt x="654" y="1876"/>
                      <a:pt x="677" y="1876"/>
                    </a:cubicBezTo>
                    <a:cubicBezTo>
                      <a:pt x="700" y="1876"/>
                      <a:pt x="723" y="1895"/>
                      <a:pt x="739" y="1912"/>
                    </a:cubicBezTo>
                    <a:cubicBezTo>
                      <a:pt x="756" y="1929"/>
                      <a:pt x="769" y="1931"/>
                      <a:pt x="805" y="1929"/>
                    </a:cubicBezTo>
                    <a:cubicBezTo>
                      <a:pt x="841" y="1926"/>
                      <a:pt x="828" y="1937"/>
                      <a:pt x="857" y="1965"/>
                    </a:cubicBezTo>
                    <a:cubicBezTo>
                      <a:pt x="887" y="1992"/>
                      <a:pt x="903" y="1976"/>
                      <a:pt x="939" y="1959"/>
                    </a:cubicBezTo>
                    <a:cubicBezTo>
                      <a:pt x="947" y="1955"/>
                      <a:pt x="955" y="1954"/>
                      <a:pt x="963" y="1952"/>
                    </a:cubicBezTo>
                    <a:cubicBezTo>
                      <a:pt x="968" y="1936"/>
                      <a:pt x="973" y="1918"/>
                      <a:pt x="970" y="1909"/>
                    </a:cubicBezTo>
                    <a:cubicBezTo>
                      <a:pt x="963" y="1891"/>
                      <a:pt x="948" y="1874"/>
                      <a:pt x="928" y="1859"/>
                    </a:cubicBezTo>
                    <a:cubicBezTo>
                      <a:pt x="908" y="1844"/>
                      <a:pt x="915" y="1837"/>
                      <a:pt x="930" y="1816"/>
                    </a:cubicBezTo>
                    <a:cubicBezTo>
                      <a:pt x="946" y="1796"/>
                      <a:pt x="943" y="1768"/>
                      <a:pt x="978" y="1770"/>
                    </a:cubicBezTo>
                    <a:cubicBezTo>
                      <a:pt x="1013" y="1772"/>
                      <a:pt x="1057" y="1774"/>
                      <a:pt x="1059" y="1752"/>
                    </a:cubicBezTo>
                    <a:cubicBezTo>
                      <a:pt x="1061" y="1729"/>
                      <a:pt x="1074" y="1696"/>
                      <a:pt x="1044" y="1694"/>
                    </a:cubicBezTo>
                    <a:cubicBezTo>
                      <a:pt x="1013" y="1692"/>
                      <a:pt x="972" y="1698"/>
                      <a:pt x="974" y="1679"/>
                    </a:cubicBezTo>
                    <a:cubicBezTo>
                      <a:pt x="976" y="1661"/>
                      <a:pt x="978" y="1644"/>
                      <a:pt x="952" y="1644"/>
                    </a:cubicBezTo>
                    <a:cubicBezTo>
                      <a:pt x="926" y="1644"/>
                      <a:pt x="913" y="1637"/>
                      <a:pt x="913" y="1626"/>
                    </a:cubicBezTo>
                    <a:cubicBezTo>
                      <a:pt x="913" y="1614"/>
                      <a:pt x="904" y="1592"/>
                      <a:pt x="965" y="1600"/>
                    </a:cubicBezTo>
                    <a:cubicBezTo>
                      <a:pt x="1026" y="1607"/>
                      <a:pt x="1042" y="1587"/>
                      <a:pt x="1048" y="1603"/>
                    </a:cubicBezTo>
                    <a:cubicBezTo>
                      <a:pt x="1055" y="1620"/>
                      <a:pt x="1059" y="1620"/>
                      <a:pt x="1092" y="1620"/>
                    </a:cubicBezTo>
                    <a:cubicBezTo>
                      <a:pt x="1125" y="1620"/>
                      <a:pt x="1127" y="1588"/>
                      <a:pt x="1168" y="1607"/>
                    </a:cubicBezTo>
                    <a:cubicBezTo>
                      <a:pt x="1210" y="1626"/>
                      <a:pt x="1210" y="1614"/>
                      <a:pt x="1232" y="1592"/>
                    </a:cubicBezTo>
                    <a:cubicBezTo>
                      <a:pt x="1254" y="1570"/>
                      <a:pt x="1273" y="1555"/>
                      <a:pt x="1256" y="15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869FC3CC-70BF-5749-AC8A-0F3F0D128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" y="3028"/>
                <a:ext cx="700" cy="551"/>
              </a:xfrm>
              <a:custGeom>
                <a:avLst/>
                <a:gdLst>
                  <a:gd name="T0" fmla="*/ 1227 w 1511"/>
                  <a:gd name="T1" fmla="*/ 158 h 1190"/>
                  <a:gd name="T2" fmla="*/ 1173 w 1511"/>
                  <a:gd name="T3" fmla="*/ 104 h 1190"/>
                  <a:gd name="T4" fmla="*/ 1123 w 1511"/>
                  <a:gd name="T5" fmla="*/ 32 h 1190"/>
                  <a:gd name="T6" fmla="*/ 1024 w 1511"/>
                  <a:gd name="T7" fmla="*/ 35 h 1190"/>
                  <a:gd name="T8" fmla="*/ 943 w 1511"/>
                  <a:gd name="T9" fmla="*/ 43 h 1190"/>
                  <a:gd name="T10" fmla="*/ 880 w 1511"/>
                  <a:gd name="T11" fmla="*/ 89 h 1190"/>
                  <a:gd name="T12" fmla="*/ 756 w 1511"/>
                  <a:gd name="T13" fmla="*/ 180 h 1190"/>
                  <a:gd name="T14" fmla="*/ 592 w 1511"/>
                  <a:gd name="T15" fmla="*/ 139 h 1190"/>
                  <a:gd name="T16" fmla="*/ 500 w 1511"/>
                  <a:gd name="T17" fmla="*/ 191 h 1190"/>
                  <a:gd name="T18" fmla="*/ 620 w 1511"/>
                  <a:gd name="T19" fmla="*/ 287 h 1190"/>
                  <a:gd name="T20" fmla="*/ 675 w 1511"/>
                  <a:gd name="T21" fmla="*/ 361 h 1190"/>
                  <a:gd name="T22" fmla="*/ 572 w 1511"/>
                  <a:gd name="T23" fmla="*/ 389 h 1190"/>
                  <a:gd name="T24" fmla="*/ 469 w 1511"/>
                  <a:gd name="T25" fmla="*/ 393 h 1190"/>
                  <a:gd name="T26" fmla="*/ 419 w 1511"/>
                  <a:gd name="T27" fmla="*/ 398 h 1190"/>
                  <a:gd name="T28" fmla="*/ 293 w 1511"/>
                  <a:gd name="T29" fmla="*/ 504 h 1190"/>
                  <a:gd name="T30" fmla="*/ 144 w 1511"/>
                  <a:gd name="T31" fmla="*/ 523 h 1190"/>
                  <a:gd name="T32" fmla="*/ 35 w 1511"/>
                  <a:gd name="T33" fmla="*/ 549 h 1190"/>
                  <a:gd name="T34" fmla="*/ 30 w 1511"/>
                  <a:gd name="T35" fmla="*/ 630 h 1190"/>
                  <a:gd name="T36" fmla="*/ 113 w 1511"/>
                  <a:gd name="T37" fmla="*/ 704 h 1190"/>
                  <a:gd name="T38" fmla="*/ 210 w 1511"/>
                  <a:gd name="T39" fmla="*/ 678 h 1190"/>
                  <a:gd name="T40" fmla="*/ 258 w 1511"/>
                  <a:gd name="T41" fmla="*/ 790 h 1190"/>
                  <a:gd name="T42" fmla="*/ 201 w 1511"/>
                  <a:gd name="T43" fmla="*/ 953 h 1190"/>
                  <a:gd name="T44" fmla="*/ 258 w 1511"/>
                  <a:gd name="T45" fmla="*/ 1127 h 1190"/>
                  <a:gd name="T46" fmla="*/ 376 w 1511"/>
                  <a:gd name="T47" fmla="*/ 1138 h 1190"/>
                  <a:gd name="T48" fmla="*/ 524 w 1511"/>
                  <a:gd name="T49" fmla="*/ 1134 h 1190"/>
                  <a:gd name="T50" fmla="*/ 673 w 1511"/>
                  <a:gd name="T51" fmla="*/ 1112 h 1190"/>
                  <a:gd name="T52" fmla="*/ 847 w 1511"/>
                  <a:gd name="T53" fmla="*/ 1023 h 1190"/>
                  <a:gd name="T54" fmla="*/ 970 w 1511"/>
                  <a:gd name="T55" fmla="*/ 979 h 1190"/>
                  <a:gd name="T56" fmla="*/ 1088 w 1511"/>
                  <a:gd name="T57" fmla="*/ 1030 h 1190"/>
                  <a:gd name="T58" fmla="*/ 1171 w 1511"/>
                  <a:gd name="T59" fmla="*/ 956 h 1190"/>
                  <a:gd name="T60" fmla="*/ 1302 w 1511"/>
                  <a:gd name="T61" fmla="*/ 927 h 1190"/>
                  <a:gd name="T62" fmla="*/ 1372 w 1511"/>
                  <a:gd name="T63" fmla="*/ 860 h 1190"/>
                  <a:gd name="T64" fmla="*/ 1489 w 1511"/>
                  <a:gd name="T65" fmla="*/ 819 h 1190"/>
                  <a:gd name="T66" fmla="*/ 1468 w 1511"/>
                  <a:gd name="T67" fmla="*/ 671 h 1190"/>
                  <a:gd name="T68" fmla="*/ 1472 w 1511"/>
                  <a:gd name="T69" fmla="*/ 593 h 1190"/>
                  <a:gd name="T70" fmla="*/ 1393 w 1511"/>
                  <a:gd name="T71" fmla="*/ 512 h 1190"/>
                  <a:gd name="T72" fmla="*/ 1341 w 1511"/>
                  <a:gd name="T73" fmla="*/ 486 h 1190"/>
                  <a:gd name="T74" fmla="*/ 1437 w 1511"/>
                  <a:gd name="T75" fmla="*/ 345 h 1190"/>
                  <a:gd name="T76" fmla="*/ 1402 w 1511"/>
                  <a:gd name="T77" fmla="*/ 200 h 1190"/>
                  <a:gd name="T78" fmla="*/ 1352 w 1511"/>
                  <a:gd name="T79" fmla="*/ 222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11" h="1190">
                    <a:moveTo>
                      <a:pt x="1275" y="219"/>
                    </a:moveTo>
                    <a:cubicBezTo>
                      <a:pt x="1234" y="202"/>
                      <a:pt x="1240" y="182"/>
                      <a:pt x="1227" y="158"/>
                    </a:cubicBezTo>
                    <a:cubicBezTo>
                      <a:pt x="1214" y="134"/>
                      <a:pt x="1195" y="132"/>
                      <a:pt x="1171" y="128"/>
                    </a:cubicBezTo>
                    <a:cubicBezTo>
                      <a:pt x="1147" y="124"/>
                      <a:pt x="1162" y="121"/>
                      <a:pt x="1173" y="104"/>
                    </a:cubicBezTo>
                    <a:cubicBezTo>
                      <a:pt x="1184" y="87"/>
                      <a:pt x="1160" y="80"/>
                      <a:pt x="1160" y="65"/>
                    </a:cubicBezTo>
                    <a:cubicBezTo>
                      <a:pt x="1160" y="50"/>
                      <a:pt x="1151" y="33"/>
                      <a:pt x="1123" y="32"/>
                    </a:cubicBezTo>
                    <a:cubicBezTo>
                      <a:pt x="1094" y="30"/>
                      <a:pt x="1083" y="33"/>
                      <a:pt x="1066" y="54"/>
                    </a:cubicBezTo>
                    <a:cubicBezTo>
                      <a:pt x="1048" y="74"/>
                      <a:pt x="1029" y="54"/>
                      <a:pt x="1024" y="35"/>
                    </a:cubicBezTo>
                    <a:cubicBezTo>
                      <a:pt x="1020" y="17"/>
                      <a:pt x="991" y="11"/>
                      <a:pt x="965" y="6"/>
                    </a:cubicBezTo>
                    <a:cubicBezTo>
                      <a:pt x="939" y="0"/>
                      <a:pt x="924" y="24"/>
                      <a:pt x="943" y="43"/>
                    </a:cubicBezTo>
                    <a:cubicBezTo>
                      <a:pt x="963" y="61"/>
                      <a:pt x="954" y="76"/>
                      <a:pt x="941" y="95"/>
                    </a:cubicBezTo>
                    <a:cubicBezTo>
                      <a:pt x="928" y="113"/>
                      <a:pt x="913" y="115"/>
                      <a:pt x="880" y="89"/>
                    </a:cubicBezTo>
                    <a:cubicBezTo>
                      <a:pt x="847" y="63"/>
                      <a:pt x="823" y="113"/>
                      <a:pt x="784" y="119"/>
                    </a:cubicBezTo>
                    <a:cubicBezTo>
                      <a:pt x="745" y="124"/>
                      <a:pt x="784" y="156"/>
                      <a:pt x="756" y="180"/>
                    </a:cubicBezTo>
                    <a:cubicBezTo>
                      <a:pt x="727" y="204"/>
                      <a:pt x="688" y="191"/>
                      <a:pt x="657" y="187"/>
                    </a:cubicBezTo>
                    <a:cubicBezTo>
                      <a:pt x="627" y="184"/>
                      <a:pt x="620" y="161"/>
                      <a:pt x="592" y="139"/>
                    </a:cubicBezTo>
                    <a:cubicBezTo>
                      <a:pt x="563" y="117"/>
                      <a:pt x="570" y="146"/>
                      <a:pt x="555" y="163"/>
                    </a:cubicBezTo>
                    <a:cubicBezTo>
                      <a:pt x="539" y="180"/>
                      <a:pt x="518" y="176"/>
                      <a:pt x="500" y="191"/>
                    </a:cubicBezTo>
                    <a:cubicBezTo>
                      <a:pt x="483" y="206"/>
                      <a:pt x="504" y="235"/>
                      <a:pt x="531" y="254"/>
                    </a:cubicBezTo>
                    <a:cubicBezTo>
                      <a:pt x="557" y="272"/>
                      <a:pt x="579" y="287"/>
                      <a:pt x="620" y="287"/>
                    </a:cubicBezTo>
                    <a:cubicBezTo>
                      <a:pt x="662" y="287"/>
                      <a:pt x="642" y="300"/>
                      <a:pt x="644" y="317"/>
                    </a:cubicBezTo>
                    <a:cubicBezTo>
                      <a:pt x="646" y="334"/>
                      <a:pt x="660" y="341"/>
                      <a:pt x="675" y="361"/>
                    </a:cubicBezTo>
                    <a:cubicBezTo>
                      <a:pt x="690" y="382"/>
                      <a:pt x="662" y="384"/>
                      <a:pt x="635" y="382"/>
                    </a:cubicBezTo>
                    <a:cubicBezTo>
                      <a:pt x="609" y="380"/>
                      <a:pt x="596" y="389"/>
                      <a:pt x="572" y="389"/>
                    </a:cubicBezTo>
                    <a:cubicBezTo>
                      <a:pt x="548" y="389"/>
                      <a:pt x="548" y="399"/>
                      <a:pt x="522" y="410"/>
                    </a:cubicBezTo>
                    <a:cubicBezTo>
                      <a:pt x="496" y="421"/>
                      <a:pt x="483" y="408"/>
                      <a:pt x="469" y="393"/>
                    </a:cubicBezTo>
                    <a:cubicBezTo>
                      <a:pt x="456" y="378"/>
                      <a:pt x="450" y="387"/>
                      <a:pt x="437" y="399"/>
                    </a:cubicBezTo>
                    <a:cubicBezTo>
                      <a:pt x="433" y="402"/>
                      <a:pt x="426" y="401"/>
                      <a:pt x="419" y="398"/>
                    </a:cubicBezTo>
                    <a:cubicBezTo>
                      <a:pt x="414" y="430"/>
                      <a:pt x="409" y="486"/>
                      <a:pt x="384" y="489"/>
                    </a:cubicBezTo>
                    <a:cubicBezTo>
                      <a:pt x="358" y="493"/>
                      <a:pt x="341" y="497"/>
                      <a:pt x="293" y="504"/>
                    </a:cubicBezTo>
                    <a:cubicBezTo>
                      <a:pt x="245" y="512"/>
                      <a:pt x="240" y="508"/>
                      <a:pt x="175" y="493"/>
                    </a:cubicBezTo>
                    <a:cubicBezTo>
                      <a:pt x="109" y="478"/>
                      <a:pt x="175" y="493"/>
                      <a:pt x="144" y="523"/>
                    </a:cubicBezTo>
                    <a:cubicBezTo>
                      <a:pt x="113" y="552"/>
                      <a:pt x="113" y="526"/>
                      <a:pt x="96" y="493"/>
                    </a:cubicBezTo>
                    <a:cubicBezTo>
                      <a:pt x="79" y="460"/>
                      <a:pt x="70" y="504"/>
                      <a:pt x="35" y="549"/>
                    </a:cubicBezTo>
                    <a:cubicBezTo>
                      <a:pt x="0" y="593"/>
                      <a:pt x="9" y="571"/>
                      <a:pt x="35" y="593"/>
                    </a:cubicBezTo>
                    <a:cubicBezTo>
                      <a:pt x="61" y="615"/>
                      <a:pt x="52" y="619"/>
                      <a:pt x="30" y="630"/>
                    </a:cubicBezTo>
                    <a:cubicBezTo>
                      <a:pt x="9" y="641"/>
                      <a:pt x="26" y="686"/>
                      <a:pt x="52" y="704"/>
                    </a:cubicBezTo>
                    <a:cubicBezTo>
                      <a:pt x="79" y="723"/>
                      <a:pt x="113" y="727"/>
                      <a:pt x="113" y="704"/>
                    </a:cubicBezTo>
                    <a:cubicBezTo>
                      <a:pt x="113" y="682"/>
                      <a:pt x="140" y="689"/>
                      <a:pt x="153" y="701"/>
                    </a:cubicBezTo>
                    <a:cubicBezTo>
                      <a:pt x="166" y="712"/>
                      <a:pt x="183" y="675"/>
                      <a:pt x="210" y="678"/>
                    </a:cubicBezTo>
                    <a:cubicBezTo>
                      <a:pt x="236" y="682"/>
                      <a:pt x="240" y="708"/>
                      <a:pt x="258" y="723"/>
                    </a:cubicBezTo>
                    <a:cubicBezTo>
                      <a:pt x="275" y="738"/>
                      <a:pt x="275" y="767"/>
                      <a:pt x="258" y="790"/>
                    </a:cubicBezTo>
                    <a:cubicBezTo>
                      <a:pt x="240" y="812"/>
                      <a:pt x="236" y="812"/>
                      <a:pt x="201" y="856"/>
                    </a:cubicBezTo>
                    <a:cubicBezTo>
                      <a:pt x="166" y="901"/>
                      <a:pt x="201" y="927"/>
                      <a:pt x="201" y="953"/>
                    </a:cubicBezTo>
                    <a:cubicBezTo>
                      <a:pt x="201" y="979"/>
                      <a:pt x="258" y="1005"/>
                      <a:pt x="284" y="1027"/>
                    </a:cubicBezTo>
                    <a:cubicBezTo>
                      <a:pt x="310" y="1049"/>
                      <a:pt x="297" y="1093"/>
                      <a:pt x="258" y="1127"/>
                    </a:cubicBezTo>
                    <a:cubicBezTo>
                      <a:pt x="218" y="1160"/>
                      <a:pt x="262" y="1179"/>
                      <a:pt x="306" y="1179"/>
                    </a:cubicBezTo>
                    <a:cubicBezTo>
                      <a:pt x="349" y="1179"/>
                      <a:pt x="358" y="1160"/>
                      <a:pt x="376" y="1138"/>
                    </a:cubicBezTo>
                    <a:cubicBezTo>
                      <a:pt x="393" y="1116"/>
                      <a:pt x="397" y="1101"/>
                      <a:pt x="432" y="1097"/>
                    </a:cubicBezTo>
                    <a:cubicBezTo>
                      <a:pt x="467" y="1093"/>
                      <a:pt x="498" y="1138"/>
                      <a:pt x="524" y="1134"/>
                    </a:cubicBezTo>
                    <a:cubicBezTo>
                      <a:pt x="550" y="1131"/>
                      <a:pt x="581" y="1145"/>
                      <a:pt x="616" y="1168"/>
                    </a:cubicBezTo>
                    <a:cubicBezTo>
                      <a:pt x="651" y="1190"/>
                      <a:pt x="673" y="1149"/>
                      <a:pt x="673" y="1112"/>
                    </a:cubicBezTo>
                    <a:cubicBezTo>
                      <a:pt x="673" y="1075"/>
                      <a:pt x="738" y="1086"/>
                      <a:pt x="760" y="1064"/>
                    </a:cubicBezTo>
                    <a:cubicBezTo>
                      <a:pt x="782" y="1042"/>
                      <a:pt x="799" y="1027"/>
                      <a:pt x="847" y="1023"/>
                    </a:cubicBezTo>
                    <a:cubicBezTo>
                      <a:pt x="895" y="1019"/>
                      <a:pt x="882" y="990"/>
                      <a:pt x="922" y="953"/>
                    </a:cubicBezTo>
                    <a:cubicBezTo>
                      <a:pt x="961" y="916"/>
                      <a:pt x="952" y="945"/>
                      <a:pt x="970" y="979"/>
                    </a:cubicBezTo>
                    <a:cubicBezTo>
                      <a:pt x="987" y="1012"/>
                      <a:pt x="1018" y="1012"/>
                      <a:pt x="1035" y="1001"/>
                    </a:cubicBezTo>
                    <a:cubicBezTo>
                      <a:pt x="1053" y="990"/>
                      <a:pt x="1061" y="1005"/>
                      <a:pt x="1088" y="1030"/>
                    </a:cubicBezTo>
                    <a:cubicBezTo>
                      <a:pt x="1114" y="1056"/>
                      <a:pt x="1114" y="1019"/>
                      <a:pt x="1144" y="1012"/>
                    </a:cubicBezTo>
                    <a:cubicBezTo>
                      <a:pt x="1175" y="1005"/>
                      <a:pt x="1162" y="982"/>
                      <a:pt x="1171" y="956"/>
                    </a:cubicBezTo>
                    <a:cubicBezTo>
                      <a:pt x="1179" y="930"/>
                      <a:pt x="1219" y="923"/>
                      <a:pt x="1249" y="942"/>
                    </a:cubicBezTo>
                    <a:cubicBezTo>
                      <a:pt x="1280" y="960"/>
                      <a:pt x="1293" y="953"/>
                      <a:pt x="1302" y="927"/>
                    </a:cubicBezTo>
                    <a:cubicBezTo>
                      <a:pt x="1310" y="901"/>
                      <a:pt x="1328" y="916"/>
                      <a:pt x="1372" y="916"/>
                    </a:cubicBezTo>
                    <a:cubicBezTo>
                      <a:pt x="1415" y="916"/>
                      <a:pt x="1372" y="890"/>
                      <a:pt x="1372" y="860"/>
                    </a:cubicBezTo>
                    <a:cubicBezTo>
                      <a:pt x="1372" y="830"/>
                      <a:pt x="1420" y="834"/>
                      <a:pt x="1437" y="849"/>
                    </a:cubicBezTo>
                    <a:cubicBezTo>
                      <a:pt x="1455" y="864"/>
                      <a:pt x="1468" y="853"/>
                      <a:pt x="1489" y="819"/>
                    </a:cubicBezTo>
                    <a:cubicBezTo>
                      <a:pt x="1511" y="786"/>
                      <a:pt x="1494" y="756"/>
                      <a:pt x="1485" y="745"/>
                    </a:cubicBezTo>
                    <a:cubicBezTo>
                      <a:pt x="1476" y="734"/>
                      <a:pt x="1450" y="693"/>
                      <a:pt x="1468" y="671"/>
                    </a:cubicBezTo>
                    <a:cubicBezTo>
                      <a:pt x="1485" y="649"/>
                      <a:pt x="1494" y="656"/>
                      <a:pt x="1481" y="638"/>
                    </a:cubicBezTo>
                    <a:cubicBezTo>
                      <a:pt x="1468" y="619"/>
                      <a:pt x="1450" y="604"/>
                      <a:pt x="1472" y="593"/>
                    </a:cubicBezTo>
                    <a:cubicBezTo>
                      <a:pt x="1494" y="582"/>
                      <a:pt x="1489" y="571"/>
                      <a:pt x="1485" y="526"/>
                    </a:cubicBezTo>
                    <a:cubicBezTo>
                      <a:pt x="1481" y="482"/>
                      <a:pt x="1437" y="519"/>
                      <a:pt x="1393" y="512"/>
                    </a:cubicBezTo>
                    <a:cubicBezTo>
                      <a:pt x="1350" y="504"/>
                      <a:pt x="1363" y="549"/>
                      <a:pt x="1323" y="534"/>
                    </a:cubicBezTo>
                    <a:cubicBezTo>
                      <a:pt x="1284" y="519"/>
                      <a:pt x="1319" y="512"/>
                      <a:pt x="1341" y="486"/>
                    </a:cubicBezTo>
                    <a:cubicBezTo>
                      <a:pt x="1363" y="460"/>
                      <a:pt x="1415" y="426"/>
                      <a:pt x="1450" y="419"/>
                    </a:cubicBezTo>
                    <a:cubicBezTo>
                      <a:pt x="1485" y="411"/>
                      <a:pt x="1459" y="378"/>
                      <a:pt x="1437" y="345"/>
                    </a:cubicBezTo>
                    <a:cubicBezTo>
                      <a:pt x="1415" y="311"/>
                      <a:pt x="1411" y="300"/>
                      <a:pt x="1424" y="263"/>
                    </a:cubicBezTo>
                    <a:cubicBezTo>
                      <a:pt x="1437" y="226"/>
                      <a:pt x="1428" y="230"/>
                      <a:pt x="1402" y="200"/>
                    </a:cubicBezTo>
                    <a:cubicBezTo>
                      <a:pt x="1401" y="199"/>
                      <a:pt x="1401" y="199"/>
                      <a:pt x="1400" y="198"/>
                    </a:cubicBezTo>
                    <a:cubicBezTo>
                      <a:pt x="1384" y="208"/>
                      <a:pt x="1373" y="217"/>
                      <a:pt x="1352" y="222"/>
                    </a:cubicBezTo>
                    <a:cubicBezTo>
                      <a:pt x="1319" y="232"/>
                      <a:pt x="1317" y="235"/>
                      <a:pt x="1275" y="21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0F3310FE-76C3-EA4F-8236-BDA2A1CB5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" y="2463"/>
                <a:ext cx="1424" cy="954"/>
              </a:xfrm>
              <a:custGeom>
                <a:avLst/>
                <a:gdLst>
                  <a:gd name="T0" fmla="*/ 3008 w 3074"/>
                  <a:gd name="T1" fmla="*/ 534 h 2060"/>
                  <a:gd name="T2" fmla="*/ 2766 w 3074"/>
                  <a:gd name="T3" fmla="*/ 507 h 2060"/>
                  <a:gd name="T4" fmla="*/ 2572 w 3074"/>
                  <a:gd name="T5" fmla="*/ 454 h 2060"/>
                  <a:gd name="T6" fmla="*/ 2399 w 3074"/>
                  <a:gd name="T7" fmla="*/ 412 h 2060"/>
                  <a:gd name="T8" fmla="*/ 2274 w 3074"/>
                  <a:gd name="T9" fmla="*/ 354 h 2060"/>
                  <a:gd name="T10" fmla="*/ 2007 w 3074"/>
                  <a:gd name="T11" fmla="*/ 313 h 2060"/>
                  <a:gd name="T12" fmla="*/ 1797 w 3074"/>
                  <a:gd name="T13" fmla="*/ 402 h 2060"/>
                  <a:gd name="T14" fmla="*/ 1646 w 3074"/>
                  <a:gd name="T15" fmla="*/ 276 h 2060"/>
                  <a:gd name="T16" fmla="*/ 1524 w 3074"/>
                  <a:gd name="T17" fmla="*/ 248 h 2060"/>
                  <a:gd name="T18" fmla="*/ 1413 w 3074"/>
                  <a:gd name="T19" fmla="*/ 129 h 2060"/>
                  <a:gd name="T20" fmla="*/ 1264 w 3074"/>
                  <a:gd name="T21" fmla="*/ 22 h 2060"/>
                  <a:gd name="T22" fmla="*/ 1179 w 3074"/>
                  <a:gd name="T23" fmla="*/ 136 h 2060"/>
                  <a:gd name="T24" fmla="*/ 1148 w 3074"/>
                  <a:gd name="T25" fmla="*/ 292 h 2060"/>
                  <a:gd name="T26" fmla="*/ 934 w 3074"/>
                  <a:gd name="T27" fmla="*/ 244 h 2060"/>
                  <a:gd name="T28" fmla="*/ 698 w 3074"/>
                  <a:gd name="T29" fmla="*/ 374 h 2060"/>
                  <a:gd name="T30" fmla="*/ 463 w 3074"/>
                  <a:gd name="T31" fmla="*/ 267 h 2060"/>
                  <a:gd name="T32" fmla="*/ 235 w 3074"/>
                  <a:gd name="T33" fmla="*/ 222 h 2060"/>
                  <a:gd name="T34" fmla="*/ 48 w 3074"/>
                  <a:gd name="T35" fmla="*/ 352 h 2060"/>
                  <a:gd name="T36" fmla="*/ 200 w 3074"/>
                  <a:gd name="T37" fmla="*/ 467 h 2060"/>
                  <a:gd name="T38" fmla="*/ 345 w 3074"/>
                  <a:gd name="T39" fmla="*/ 734 h 2060"/>
                  <a:gd name="T40" fmla="*/ 371 w 3074"/>
                  <a:gd name="T41" fmla="*/ 934 h 2060"/>
                  <a:gd name="T42" fmla="*/ 386 w 3074"/>
                  <a:gd name="T43" fmla="*/ 1233 h 2060"/>
                  <a:gd name="T44" fmla="*/ 480 w 3074"/>
                  <a:gd name="T45" fmla="*/ 1501 h 2060"/>
                  <a:gd name="T46" fmla="*/ 624 w 3074"/>
                  <a:gd name="T47" fmla="*/ 1475 h 2060"/>
                  <a:gd name="T48" fmla="*/ 886 w 3074"/>
                  <a:gd name="T49" fmla="*/ 1760 h 2060"/>
                  <a:gd name="T50" fmla="*/ 1004 w 3074"/>
                  <a:gd name="T51" fmla="*/ 2012 h 2060"/>
                  <a:gd name="T52" fmla="*/ 1271 w 3074"/>
                  <a:gd name="T53" fmla="*/ 2009 h 2060"/>
                  <a:gd name="T54" fmla="*/ 1332 w 3074"/>
                  <a:gd name="T55" fmla="*/ 1782 h 2060"/>
                  <a:gd name="T56" fmla="*/ 1463 w 3074"/>
                  <a:gd name="T57" fmla="*/ 1549 h 2060"/>
                  <a:gd name="T58" fmla="*/ 1655 w 3074"/>
                  <a:gd name="T59" fmla="*/ 1397 h 2060"/>
                  <a:gd name="T60" fmla="*/ 1694 w 3074"/>
                  <a:gd name="T61" fmla="*/ 1549 h 2060"/>
                  <a:gd name="T62" fmla="*/ 1904 w 3074"/>
                  <a:gd name="T63" fmla="*/ 1545 h 2060"/>
                  <a:gd name="T64" fmla="*/ 1948 w 3074"/>
                  <a:gd name="T65" fmla="*/ 1618 h 2060"/>
                  <a:gd name="T66" fmla="*/ 2083 w 3074"/>
                  <a:gd name="T67" fmla="*/ 1608 h 2060"/>
                  <a:gd name="T68" fmla="*/ 2155 w 3074"/>
                  <a:gd name="T69" fmla="*/ 1536 h 2060"/>
                  <a:gd name="T70" fmla="*/ 2011 w 3074"/>
                  <a:gd name="T71" fmla="*/ 1410 h 2060"/>
                  <a:gd name="T72" fmla="*/ 2168 w 3074"/>
                  <a:gd name="T73" fmla="*/ 1406 h 2060"/>
                  <a:gd name="T74" fmla="*/ 2391 w 3074"/>
                  <a:gd name="T75" fmla="*/ 1308 h 2060"/>
                  <a:gd name="T76" fmla="*/ 2476 w 3074"/>
                  <a:gd name="T77" fmla="*/ 1225 h 2060"/>
                  <a:gd name="T78" fmla="*/ 2634 w 3074"/>
                  <a:gd name="T79" fmla="*/ 1251 h 2060"/>
                  <a:gd name="T80" fmla="*/ 2682 w 3074"/>
                  <a:gd name="T81" fmla="*/ 1347 h 2060"/>
                  <a:gd name="T82" fmla="*/ 2863 w 3074"/>
                  <a:gd name="T83" fmla="*/ 1441 h 2060"/>
                  <a:gd name="T84" fmla="*/ 2891 w 3074"/>
                  <a:gd name="T85" fmla="*/ 1230 h 2060"/>
                  <a:gd name="T86" fmla="*/ 2785 w 3074"/>
                  <a:gd name="T87" fmla="*/ 1126 h 2060"/>
                  <a:gd name="T88" fmla="*/ 2697 w 3074"/>
                  <a:gd name="T89" fmla="*/ 982 h 2060"/>
                  <a:gd name="T90" fmla="*/ 2720 w 3074"/>
                  <a:gd name="T91" fmla="*/ 873 h 2060"/>
                  <a:gd name="T92" fmla="*/ 2946 w 3074"/>
                  <a:gd name="T93" fmla="*/ 821 h 2060"/>
                  <a:gd name="T94" fmla="*/ 3057 w 3074"/>
                  <a:gd name="T95" fmla="*/ 643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4" h="2060">
                    <a:moveTo>
                      <a:pt x="3057" y="643"/>
                    </a:moveTo>
                    <a:cubicBezTo>
                      <a:pt x="3041" y="612"/>
                      <a:pt x="3008" y="604"/>
                      <a:pt x="3011" y="584"/>
                    </a:cubicBezTo>
                    <a:cubicBezTo>
                      <a:pt x="3015" y="565"/>
                      <a:pt x="3038" y="532"/>
                      <a:pt x="3008" y="534"/>
                    </a:cubicBezTo>
                    <a:cubicBezTo>
                      <a:pt x="2979" y="537"/>
                      <a:pt x="2936" y="520"/>
                      <a:pt x="2900" y="537"/>
                    </a:cubicBezTo>
                    <a:cubicBezTo>
                      <a:pt x="2864" y="554"/>
                      <a:pt x="2848" y="570"/>
                      <a:pt x="2818" y="543"/>
                    </a:cubicBezTo>
                    <a:cubicBezTo>
                      <a:pt x="2789" y="515"/>
                      <a:pt x="2802" y="504"/>
                      <a:pt x="2766" y="507"/>
                    </a:cubicBezTo>
                    <a:cubicBezTo>
                      <a:pt x="2730" y="509"/>
                      <a:pt x="2717" y="507"/>
                      <a:pt x="2700" y="490"/>
                    </a:cubicBezTo>
                    <a:cubicBezTo>
                      <a:pt x="2684" y="473"/>
                      <a:pt x="2661" y="454"/>
                      <a:pt x="2638" y="454"/>
                    </a:cubicBezTo>
                    <a:cubicBezTo>
                      <a:pt x="2615" y="454"/>
                      <a:pt x="2599" y="434"/>
                      <a:pt x="2572" y="454"/>
                    </a:cubicBezTo>
                    <a:cubicBezTo>
                      <a:pt x="2546" y="473"/>
                      <a:pt x="2523" y="490"/>
                      <a:pt x="2497" y="468"/>
                    </a:cubicBezTo>
                    <a:cubicBezTo>
                      <a:pt x="2471" y="445"/>
                      <a:pt x="2451" y="418"/>
                      <a:pt x="2435" y="423"/>
                    </a:cubicBezTo>
                    <a:cubicBezTo>
                      <a:pt x="2418" y="429"/>
                      <a:pt x="2409" y="429"/>
                      <a:pt x="2399" y="412"/>
                    </a:cubicBezTo>
                    <a:cubicBezTo>
                      <a:pt x="2389" y="395"/>
                      <a:pt x="2382" y="393"/>
                      <a:pt x="2363" y="401"/>
                    </a:cubicBezTo>
                    <a:cubicBezTo>
                      <a:pt x="2343" y="409"/>
                      <a:pt x="2327" y="420"/>
                      <a:pt x="2310" y="401"/>
                    </a:cubicBezTo>
                    <a:cubicBezTo>
                      <a:pt x="2294" y="381"/>
                      <a:pt x="2317" y="351"/>
                      <a:pt x="2274" y="354"/>
                    </a:cubicBezTo>
                    <a:cubicBezTo>
                      <a:pt x="2232" y="356"/>
                      <a:pt x="2210" y="348"/>
                      <a:pt x="2175" y="367"/>
                    </a:cubicBezTo>
                    <a:cubicBezTo>
                      <a:pt x="2140" y="385"/>
                      <a:pt x="2098" y="409"/>
                      <a:pt x="2070" y="378"/>
                    </a:cubicBezTo>
                    <a:cubicBezTo>
                      <a:pt x="2042" y="346"/>
                      <a:pt x="2039" y="313"/>
                      <a:pt x="2007" y="313"/>
                    </a:cubicBezTo>
                    <a:cubicBezTo>
                      <a:pt x="1974" y="313"/>
                      <a:pt x="1917" y="304"/>
                      <a:pt x="1915" y="320"/>
                    </a:cubicBezTo>
                    <a:cubicBezTo>
                      <a:pt x="1913" y="337"/>
                      <a:pt x="1935" y="376"/>
                      <a:pt x="1884" y="393"/>
                    </a:cubicBezTo>
                    <a:cubicBezTo>
                      <a:pt x="1834" y="409"/>
                      <a:pt x="1845" y="420"/>
                      <a:pt x="1797" y="402"/>
                    </a:cubicBezTo>
                    <a:cubicBezTo>
                      <a:pt x="1749" y="383"/>
                      <a:pt x="1747" y="402"/>
                      <a:pt x="1721" y="385"/>
                    </a:cubicBezTo>
                    <a:cubicBezTo>
                      <a:pt x="1694" y="368"/>
                      <a:pt x="1673" y="365"/>
                      <a:pt x="1670" y="344"/>
                    </a:cubicBezTo>
                    <a:cubicBezTo>
                      <a:pt x="1668" y="324"/>
                      <a:pt x="1673" y="296"/>
                      <a:pt x="1646" y="276"/>
                    </a:cubicBezTo>
                    <a:cubicBezTo>
                      <a:pt x="1620" y="255"/>
                      <a:pt x="1653" y="242"/>
                      <a:pt x="1629" y="228"/>
                    </a:cubicBezTo>
                    <a:cubicBezTo>
                      <a:pt x="1605" y="213"/>
                      <a:pt x="1587" y="222"/>
                      <a:pt x="1574" y="239"/>
                    </a:cubicBezTo>
                    <a:cubicBezTo>
                      <a:pt x="1561" y="255"/>
                      <a:pt x="1541" y="261"/>
                      <a:pt x="1524" y="248"/>
                    </a:cubicBezTo>
                    <a:cubicBezTo>
                      <a:pt x="1507" y="235"/>
                      <a:pt x="1496" y="218"/>
                      <a:pt x="1474" y="202"/>
                    </a:cubicBezTo>
                    <a:cubicBezTo>
                      <a:pt x="1452" y="185"/>
                      <a:pt x="1439" y="187"/>
                      <a:pt x="1437" y="172"/>
                    </a:cubicBezTo>
                    <a:cubicBezTo>
                      <a:pt x="1434" y="157"/>
                      <a:pt x="1448" y="133"/>
                      <a:pt x="1413" y="129"/>
                    </a:cubicBezTo>
                    <a:cubicBezTo>
                      <a:pt x="1378" y="126"/>
                      <a:pt x="1367" y="128"/>
                      <a:pt x="1367" y="105"/>
                    </a:cubicBezTo>
                    <a:cubicBezTo>
                      <a:pt x="1367" y="83"/>
                      <a:pt x="1378" y="20"/>
                      <a:pt x="1345" y="14"/>
                    </a:cubicBezTo>
                    <a:cubicBezTo>
                      <a:pt x="1312" y="9"/>
                      <a:pt x="1314" y="0"/>
                      <a:pt x="1264" y="22"/>
                    </a:cubicBezTo>
                    <a:cubicBezTo>
                      <a:pt x="1214" y="44"/>
                      <a:pt x="1214" y="50"/>
                      <a:pt x="1194" y="50"/>
                    </a:cubicBezTo>
                    <a:cubicBezTo>
                      <a:pt x="1175" y="50"/>
                      <a:pt x="1142" y="59"/>
                      <a:pt x="1146" y="79"/>
                    </a:cubicBezTo>
                    <a:cubicBezTo>
                      <a:pt x="1149" y="95"/>
                      <a:pt x="1172" y="115"/>
                      <a:pt x="1179" y="136"/>
                    </a:cubicBezTo>
                    <a:cubicBezTo>
                      <a:pt x="1196" y="137"/>
                      <a:pt x="1207" y="142"/>
                      <a:pt x="1210" y="166"/>
                    </a:cubicBezTo>
                    <a:cubicBezTo>
                      <a:pt x="1214" y="211"/>
                      <a:pt x="1196" y="226"/>
                      <a:pt x="1196" y="255"/>
                    </a:cubicBezTo>
                    <a:cubicBezTo>
                      <a:pt x="1196" y="285"/>
                      <a:pt x="1166" y="318"/>
                      <a:pt x="1148" y="292"/>
                    </a:cubicBezTo>
                    <a:cubicBezTo>
                      <a:pt x="1131" y="267"/>
                      <a:pt x="1113" y="233"/>
                      <a:pt x="1087" y="263"/>
                    </a:cubicBezTo>
                    <a:cubicBezTo>
                      <a:pt x="1061" y="292"/>
                      <a:pt x="1030" y="318"/>
                      <a:pt x="1004" y="285"/>
                    </a:cubicBezTo>
                    <a:cubicBezTo>
                      <a:pt x="978" y="252"/>
                      <a:pt x="965" y="222"/>
                      <a:pt x="934" y="244"/>
                    </a:cubicBezTo>
                    <a:cubicBezTo>
                      <a:pt x="904" y="267"/>
                      <a:pt x="860" y="292"/>
                      <a:pt x="860" y="322"/>
                    </a:cubicBezTo>
                    <a:cubicBezTo>
                      <a:pt x="860" y="352"/>
                      <a:pt x="878" y="404"/>
                      <a:pt x="825" y="404"/>
                    </a:cubicBezTo>
                    <a:cubicBezTo>
                      <a:pt x="773" y="404"/>
                      <a:pt x="729" y="407"/>
                      <a:pt x="698" y="374"/>
                    </a:cubicBezTo>
                    <a:cubicBezTo>
                      <a:pt x="668" y="341"/>
                      <a:pt x="624" y="304"/>
                      <a:pt x="611" y="274"/>
                    </a:cubicBezTo>
                    <a:cubicBezTo>
                      <a:pt x="598" y="244"/>
                      <a:pt x="576" y="215"/>
                      <a:pt x="546" y="233"/>
                    </a:cubicBezTo>
                    <a:cubicBezTo>
                      <a:pt x="515" y="252"/>
                      <a:pt x="493" y="292"/>
                      <a:pt x="463" y="267"/>
                    </a:cubicBezTo>
                    <a:cubicBezTo>
                      <a:pt x="432" y="241"/>
                      <a:pt x="414" y="259"/>
                      <a:pt x="388" y="233"/>
                    </a:cubicBezTo>
                    <a:cubicBezTo>
                      <a:pt x="362" y="207"/>
                      <a:pt x="345" y="189"/>
                      <a:pt x="323" y="207"/>
                    </a:cubicBezTo>
                    <a:cubicBezTo>
                      <a:pt x="301" y="226"/>
                      <a:pt x="257" y="222"/>
                      <a:pt x="235" y="222"/>
                    </a:cubicBezTo>
                    <a:cubicBezTo>
                      <a:pt x="214" y="222"/>
                      <a:pt x="157" y="204"/>
                      <a:pt x="117" y="222"/>
                    </a:cubicBezTo>
                    <a:cubicBezTo>
                      <a:pt x="78" y="241"/>
                      <a:pt x="65" y="252"/>
                      <a:pt x="52" y="267"/>
                    </a:cubicBezTo>
                    <a:cubicBezTo>
                      <a:pt x="39" y="281"/>
                      <a:pt x="74" y="341"/>
                      <a:pt x="48" y="352"/>
                    </a:cubicBezTo>
                    <a:cubicBezTo>
                      <a:pt x="21" y="363"/>
                      <a:pt x="0" y="381"/>
                      <a:pt x="34" y="389"/>
                    </a:cubicBezTo>
                    <a:cubicBezTo>
                      <a:pt x="69" y="396"/>
                      <a:pt x="109" y="426"/>
                      <a:pt x="135" y="430"/>
                    </a:cubicBezTo>
                    <a:cubicBezTo>
                      <a:pt x="161" y="433"/>
                      <a:pt x="192" y="418"/>
                      <a:pt x="200" y="467"/>
                    </a:cubicBezTo>
                    <a:cubicBezTo>
                      <a:pt x="209" y="515"/>
                      <a:pt x="253" y="530"/>
                      <a:pt x="257" y="570"/>
                    </a:cubicBezTo>
                    <a:cubicBezTo>
                      <a:pt x="262" y="611"/>
                      <a:pt x="266" y="626"/>
                      <a:pt x="297" y="652"/>
                    </a:cubicBezTo>
                    <a:cubicBezTo>
                      <a:pt x="327" y="678"/>
                      <a:pt x="393" y="722"/>
                      <a:pt x="345" y="734"/>
                    </a:cubicBezTo>
                    <a:cubicBezTo>
                      <a:pt x="297" y="745"/>
                      <a:pt x="262" y="737"/>
                      <a:pt x="283" y="767"/>
                    </a:cubicBezTo>
                    <a:cubicBezTo>
                      <a:pt x="305" y="797"/>
                      <a:pt x="340" y="804"/>
                      <a:pt x="345" y="834"/>
                    </a:cubicBezTo>
                    <a:cubicBezTo>
                      <a:pt x="349" y="863"/>
                      <a:pt x="366" y="893"/>
                      <a:pt x="371" y="934"/>
                    </a:cubicBezTo>
                    <a:cubicBezTo>
                      <a:pt x="375" y="974"/>
                      <a:pt x="371" y="986"/>
                      <a:pt x="375" y="1023"/>
                    </a:cubicBezTo>
                    <a:cubicBezTo>
                      <a:pt x="380" y="1060"/>
                      <a:pt x="362" y="1138"/>
                      <a:pt x="371" y="1171"/>
                    </a:cubicBezTo>
                    <a:cubicBezTo>
                      <a:pt x="379" y="1201"/>
                      <a:pt x="405" y="1216"/>
                      <a:pt x="386" y="1233"/>
                    </a:cubicBezTo>
                    <a:cubicBezTo>
                      <a:pt x="406" y="1256"/>
                      <a:pt x="406" y="1276"/>
                      <a:pt x="406" y="1301"/>
                    </a:cubicBezTo>
                    <a:cubicBezTo>
                      <a:pt x="406" y="1338"/>
                      <a:pt x="401" y="1382"/>
                      <a:pt x="410" y="1456"/>
                    </a:cubicBezTo>
                    <a:cubicBezTo>
                      <a:pt x="419" y="1530"/>
                      <a:pt x="454" y="1512"/>
                      <a:pt x="480" y="1501"/>
                    </a:cubicBezTo>
                    <a:cubicBezTo>
                      <a:pt x="506" y="1490"/>
                      <a:pt x="537" y="1479"/>
                      <a:pt x="546" y="1456"/>
                    </a:cubicBezTo>
                    <a:cubicBezTo>
                      <a:pt x="554" y="1434"/>
                      <a:pt x="585" y="1412"/>
                      <a:pt x="611" y="1423"/>
                    </a:cubicBezTo>
                    <a:cubicBezTo>
                      <a:pt x="637" y="1434"/>
                      <a:pt x="650" y="1449"/>
                      <a:pt x="624" y="1475"/>
                    </a:cubicBezTo>
                    <a:cubicBezTo>
                      <a:pt x="598" y="1501"/>
                      <a:pt x="615" y="1519"/>
                      <a:pt x="642" y="1564"/>
                    </a:cubicBezTo>
                    <a:cubicBezTo>
                      <a:pt x="668" y="1608"/>
                      <a:pt x="755" y="1601"/>
                      <a:pt x="786" y="1630"/>
                    </a:cubicBezTo>
                    <a:cubicBezTo>
                      <a:pt x="816" y="1660"/>
                      <a:pt x="873" y="1719"/>
                      <a:pt x="886" y="1760"/>
                    </a:cubicBezTo>
                    <a:cubicBezTo>
                      <a:pt x="899" y="1801"/>
                      <a:pt x="891" y="1816"/>
                      <a:pt x="934" y="1845"/>
                    </a:cubicBezTo>
                    <a:cubicBezTo>
                      <a:pt x="978" y="1875"/>
                      <a:pt x="934" y="1920"/>
                      <a:pt x="974" y="1942"/>
                    </a:cubicBezTo>
                    <a:cubicBezTo>
                      <a:pt x="1013" y="1964"/>
                      <a:pt x="1000" y="2001"/>
                      <a:pt x="1004" y="2012"/>
                    </a:cubicBezTo>
                    <a:cubicBezTo>
                      <a:pt x="1009" y="2023"/>
                      <a:pt x="1057" y="2053"/>
                      <a:pt x="1096" y="2057"/>
                    </a:cubicBezTo>
                    <a:cubicBezTo>
                      <a:pt x="1135" y="2060"/>
                      <a:pt x="1183" y="2027"/>
                      <a:pt x="1218" y="1990"/>
                    </a:cubicBezTo>
                    <a:cubicBezTo>
                      <a:pt x="1253" y="1953"/>
                      <a:pt x="1266" y="1997"/>
                      <a:pt x="1271" y="2009"/>
                    </a:cubicBezTo>
                    <a:cubicBezTo>
                      <a:pt x="1275" y="2020"/>
                      <a:pt x="1319" y="2012"/>
                      <a:pt x="1349" y="1986"/>
                    </a:cubicBezTo>
                    <a:cubicBezTo>
                      <a:pt x="1380" y="1960"/>
                      <a:pt x="1375" y="1908"/>
                      <a:pt x="1349" y="1868"/>
                    </a:cubicBezTo>
                    <a:cubicBezTo>
                      <a:pt x="1323" y="1827"/>
                      <a:pt x="1336" y="1816"/>
                      <a:pt x="1332" y="1782"/>
                    </a:cubicBezTo>
                    <a:cubicBezTo>
                      <a:pt x="1327" y="1749"/>
                      <a:pt x="1336" y="1727"/>
                      <a:pt x="1375" y="1723"/>
                    </a:cubicBezTo>
                    <a:cubicBezTo>
                      <a:pt x="1415" y="1719"/>
                      <a:pt x="1428" y="1664"/>
                      <a:pt x="1454" y="1638"/>
                    </a:cubicBezTo>
                    <a:cubicBezTo>
                      <a:pt x="1480" y="1612"/>
                      <a:pt x="1485" y="1575"/>
                      <a:pt x="1463" y="1549"/>
                    </a:cubicBezTo>
                    <a:cubicBezTo>
                      <a:pt x="1441" y="1523"/>
                      <a:pt x="1511" y="1504"/>
                      <a:pt x="1546" y="1497"/>
                    </a:cubicBezTo>
                    <a:cubicBezTo>
                      <a:pt x="1581" y="1490"/>
                      <a:pt x="1594" y="1464"/>
                      <a:pt x="1555" y="1438"/>
                    </a:cubicBezTo>
                    <a:cubicBezTo>
                      <a:pt x="1515" y="1412"/>
                      <a:pt x="1611" y="1401"/>
                      <a:pt x="1655" y="1397"/>
                    </a:cubicBezTo>
                    <a:cubicBezTo>
                      <a:pt x="1699" y="1393"/>
                      <a:pt x="1677" y="1423"/>
                      <a:pt x="1668" y="1434"/>
                    </a:cubicBezTo>
                    <a:cubicBezTo>
                      <a:pt x="1659" y="1445"/>
                      <a:pt x="1659" y="1464"/>
                      <a:pt x="1681" y="1482"/>
                    </a:cubicBezTo>
                    <a:cubicBezTo>
                      <a:pt x="1703" y="1501"/>
                      <a:pt x="1716" y="1530"/>
                      <a:pt x="1694" y="1549"/>
                    </a:cubicBezTo>
                    <a:cubicBezTo>
                      <a:pt x="1673" y="1567"/>
                      <a:pt x="1716" y="1586"/>
                      <a:pt x="1756" y="1593"/>
                    </a:cubicBezTo>
                    <a:cubicBezTo>
                      <a:pt x="1795" y="1601"/>
                      <a:pt x="1834" y="1567"/>
                      <a:pt x="1847" y="1545"/>
                    </a:cubicBezTo>
                    <a:cubicBezTo>
                      <a:pt x="1860" y="1523"/>
                      <a:pt x="1887" y="1538"/>
                      <a:pt x="1904" y="1545"/>
                    </a:cubicBezTo>
                    <a:cubicBezTo>
                      <a:pt x="1922" y="1553"/>
                      <a:pt x="1935" y="1582"/>
                      <a:pt x="1930" y="1612"/>
                    </a:cubicBezTo>
                    <a:cubicBezTo>
                      <a:pt x="1930" y="1614"/>
                      <a:pt x="1930" y="1615"/>
                      <a:pt x="1930" y="1617"/>
                    </a:cubicBezTo>
                    <a:cubicBezTo>
                      <a:pt x="1937" y="1620"/>
                      <a:pt x="1944" y="1621"/>
                      <a:pt x="1948" y="1618"/>
                    </a:cubicBezTo>
                    <a:cubicBezTo>
                      <a:pt x="1961" y="1606"/>
                      <a:pt x="1967" y="1597"/>
                      <a:pt x="1980" y="1612"/>
                    </a:cubicBezTo>
                    <a:cubicBezTo>
                      <a:pt x="1994" y="1627"/>
                      <a:pt x="2007" y="1640"/>
                      <a:pt x="2033" y="1629"/>
                    </a:cubicBezTo>
                    <a:cubicBezTo>
                      <a:pt x="2059" y="1618"/>
                      <a:pt x="2059" y="1608"/>
                      <a:pt x="2083" y="1608"/>
                    </a:cubicBezTo>
                    <a:cubicBezTo>
                      <a:pt x="2107" y="1608"/>
                      <a:pt x="2120" y="1599"/>
                      <a:pt x="2146" y="1601"/>
                    </a:cubicBezTo>
                    <a:cubicBezTo>
                      <a:pt x="2173" y="1603"/>
                      <a:pt x="2201" y="1601"/>
                      <a:pt x="2186" y="1580"/>
                    </a:cubicBezTo>
                    <a:cubicBezTo>
                      <a:pt x="2171" y="1560"/>
                      <a:pt x="2157" y="1553"/>
                      <a:pt x="2155" y="1536"/>
                    </a:cubicBezTo>
                    <a:cubicBezTo>
                      <a:pt x="2153" y="1519"/>
                      <a:pt x="2173" y="1506"/>
                      <a:pt x="2131" y="1506"/>
                    </a:cubicBezTo>
                    <a:cubicBezTo>
                      <a:pt x="2090" y="1506"/>
                      <a:pt x="2068" y="1491"/>
                      <a:pt x="2042" y="1473"/>
                    </a:cubicBezTo>
                    <a:cubicBezTo>
                      <a:pt x="2015" y="1454"/>
                      <a:pt x="1994" y="1425"/>
                      <a:pt x="2011" y="1410"/>
                    </a:cubicBezTo>
                    <a:cubicBezTo>
                      <a:pt x="2029" y="1395"/>
                      <a:pt x="2050" y="1399"/>
                      <a:pt x="2066" y="1382"/>
                    </a:cubicBezTo>
                    <a:cubicBezTo>
                      <a:pt x="2081" y="1365"/>
                      <a:pt x="2074" y="1336"/>
                      <a:pt x="2103" y="1358"/>
                    </a:cubicBezTo>
                    <a:cubicBezTo>
                      <a:pt x="2131" y="1380"/>
                      <a:pt x="2138" y="1403"/>
                      <a:pt x="2168" y="1406"/>
                    </a:cubicBezTo>
                    <a:cubicBezTo>
                      <a:pt x="2199" y="1410"/>
                      <a:pt x="2238" y="1423"/>
                      <a:pt x="2267" y="1399"/>
                    </a:cubicBezTo>
                    <a:cubicBezTo>
                      <a:pt x="2295" y="1375"/>
                      <a:pt x="2256" y="1343"/>
                      <a:pt x="2295" y="1338"/>
                    </a:cubicBezTo>
                    <a:cubicBezTo>
                      <a:pt x="2334" y="1332"/>
                      <a:pt x="2358" y="1282"/>
                      <a:pt x="2391" y="1308"/>
                    </a:cubicBezTo>
                    <a:cubicBezTo>
                      <a:pt x="2424" y="1334"/>
                      <a:pt x="2439" y="1332"/>
                      <a:pt x="2452" y="1314"/>
                    </a:cubicBezTo>
                    <a:cubicBezTo>
                      <a:pt x="2465" y="1295"/>
                      <a:pt x="2474" y="1280"/>
                      <a:pt x="2454" y="1262"/>
                    </a:cubicBezTo>
                    <a:cubicBezTo>
                      <a:pt x="2435" y="1243"/>
                      <a:pt x="2450" y="1219"/>
                      <a:pt x="2476" y="1225"/>
                    </a:cubicBezTo>
                    <a:cubicBezTo>
                      <a:pt x="2502" y="1230"/>
                      <a:pt x="2531" y="1236"/>
                      <a:pt x="2535" y="1254"/>
                    </a:cubicBezTo>
                    <a:cubicBezTo>
                      <a:pt x="2540" y="1273"/>
                      <a:pt x="2559" y="1293"/>
                      <a:pt x="2577" y="1273"/>
                    </a:cubicBezTo>
                    <a:cubicBezTo>
                      <a:pt x="2594" y="1252"/>
                      <a:pt x="2605" y="1249"/>
                      <a:pt x="2634" y="1251"/>
                    </a:cubicBezTo>
                    <a:cubicBezTo>
                      <a:pt x="2662" y="1252"/>
                      <a:pt x="2671" y="1269"/>
                      <a:pt x="2671" y="1284"/>
                    </a:cubicBezTo>
                    <a:cubicBezTo>
                      <a:pt x="2671" y="1299"/>
                      <a:pt x="2695" y="1306"/>
                      <a:pt x="2684" y="1323"/>
                    </a:cubicBezTo>
                    <a:cubicBezTo>
                      <a:pt x="2673" y="1340"/>
                      <a:pt x="2658" y="1343"/>
                      <a:pt x="2682" y="1347"/>
                    </a:cubicBezTo>
                    <a:cubicBezTo>
                      <a:pt x="2706" y="1351"/>
                      <a:pt x="2725" y="1353"/>
                      <a:pt x="2738" y="1377"/>
                    </a:cubicBezTo>
                    <a:cubicBezTo>
                      <a:pt x="2751" y="1401"/>
                      <a:pt x="2745" y="1421"/>
                      <a:pt x="2786" y="1438"/>
                    </a:cubicBezTo>
                    <a:cubicBezTo>
                      <a:pt x="2828" y="1454"/>
                      <a:pt x="2830" y="1451"/>
                      <a:pt x="2863" y="1441"/>
                    </a:cubicBezTo>
                    <a:cubicBezTo>
                      <a:pt x="2884" y="1436"/>
                      <a:pt x="2895" y="1427"/>
                      <a:pt x="2911" y="1417"/>
                    </a:cubicBezTo>
                    <a:cubicBezTo>
                      <a:pt x="2890" y="1389"/>
                      <a:pt x="2934" y="1385"/>
                      <a:pt x="2917" y="1360"/>
                    </a:cubicBezTo>
                    <a:cubicBezTo>
                      <a:pt x="2900" y="1334"/>
                      <a:pt x="2891" y="1282"/>
                      <a:pt x="2891" y="1230"/>
                    </a:cubicBezTo>
                    <a:cubicBezTo>
                      <a:pt x="2891" y="1226"/>
                      <a:pt x="2891" y="1221"/>
                      <a:pt x="2892" y="1217"/>
                    </a:cubicBezTo>
                    <a:cubicBezTo>
                      <a:pt x="2838" y="1185"/>
                      <a:pt x="2838" y="1185"/>
                      <a:pt x="2838" y="1185"/>
                    </a:cubicBezTo>
                    <a:cubicBezTo>
                      <a:pt x="2838" y="1185"/>
                      <a:pt x="2782" y="1157"/>
                      <a:pt x="2785" y="1126"/>
                    </a:cubicBezTo>
                    <a:cubicBezTo>
                      <a:pt x="2789" y="1096"/>
                      <a:pt x="2802" y="1113"/>
                      <a:pt x="2766" y="1093"/>
                    </a:cubicBezTo>
                    <a:cubicBezTo>
                      <a:pt x="2730" y="1074"/>
                      <a:pt x="2730" y="1068"/>
                      <a:pt x="2713" y="1049"/>
                    </a:cubicBezTo>
                    <a:cubicBezTo>
                      <a:pt x="2697" y="1029"/>
                      <a:pt x="2694" y="1004"/>
                      <a:pt x="2697" y="982"/>
                    </a:cubicBezTo>
                    <a:cubicBezTo>
                      <a:pt x="2700" y="960"/>
                      <a:pt x="2723" y="948"/>
                      <a:pt x="2697" y="940"/>
                    </a:cubicBezTo>
                    <a:cubicBezTo>
                      <a:pt x="2671" y="932"/>
                      <a:pt x="2631" y="921"/>
                      <a:pt x="2667" y="898"/>
                    </a:cubicBezTo>
                    <a:cubicBezTo>
                      <a:pt x="2703" y="876"/>
                      <a:pt x="2720" y="873"/>
                      <a:pt x="2720" y="873"/>
                    </a:cubicBezTo>
                    <a:cubicBezTo>
                      <a:pt x="2720" y="873"/>
                      <a:pt x="2736" y="871"/>
                      <a:pt x="2769" y="862"/>
                    </a:cubicBezTo>
                    <a:cubicBezTo>
                      <a:pt x="2802" y="854"/>
                      <a:pt x="2834" y="854"/>
                      <a:pt x="2857" y="854"/>
                    </a:cubicBezTo>
                    <a:cubicBezTo>
                      <a:pt x="2880" y="854"/>
                      <a:pt x="2929" y="840"/>
                      <a:pt x="2946" y="821"/>
                    </a:cubicBezTo>
                    <a:cubicBezTo>
                      <a:pt x="2962" y="801"/>
                      <a:pt x="3005" y="759"/>
                      <a:pt x="3021" y="771"/>
                    </a:cubicBezTo>
                    <a:cubicBezTo>
                      <a:pt x="3038" y="782"/>
                      <a:pt x="3074" y="779"/>
                      <a:pt x="3074" y="743"/>
                    </a:cubicBezTo>
                    <a:cubicBezTo>
                      <a:pt x="3074" y="707"/>
                      <a:pt x="3074" y="673"/>
                      <a:pt x="3057" y="64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1698ADDF-4C10-2F4C-AE9C-55F941F3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1454"/>
                <a:ext cx="1563" cy="1204"/>
              </a:xfrm>
              <a:custGeom>
                <a:avLst/>
                <a:gdLst>
                  <a:gd name="T0" fmla="*/ 3326 w 3374"/>
                  <a:gd name="T1" fmla="*/ 1582 h 2599"/>
                  <a:gd name="T2" fmla="*/ 3022 w 3374"/>
                  <a:gd name="T3" fmla="*/ 1461 h 2599"/>
                  <a:gd name="T4" fmla="*/ 2905 w 3374"/>
                  <a:gd name="T5" fmla="*/ 1423 h 2599"/>
                  <a:gd name="T6" fmla="*/ 2850 w 3374"/>
                  <a:gd name="T7" fmla="*/ 1556 h 2599"/>
                  <a:gd name="T8" fmla="*/ 2957 w 3374"/>
                  <a:gd name="T9" fmla="*/ 1714 h 2599"/>
                  <a:gd name="T10" fmla="*/ 2863 w 3374"/>
                  <a:gd name="T11" fmla="*/ 1817 h 2599"/>
                  <a:gd name="T12" fmla="*/ 2804 w 3374"/>
                  <a:gd name="T13" fmla="*/ 1882 h 2599"/>
                  <a:gd name="T14" fmla="*/ 2651 w 3374"/>
                  <a:gd name="T15" fmla="*/ 1793 h 2599"/>
                  <a:gd name="T16" fmla="*/ 2573 w 3374"/>
                  <a:gd name="T17" fmla="*/ 1593 h 2599"/>
                  <a:gd name="T18" fmla="*/ 2448 w 3374"/>
                  <a:gd name="T19" fmla="*/ 1424 h 2599"/>
                  <a:gd name="T20" fmla="*/ 2411 w 3374"/>
                  <a:gd name="T21" fmla="*/ 1352 h 2599"/>
                  <a:gd name="T22" fmla="*/ 2179 w 3374"/>
                  <a:gd name="T23" fmla="*/ 1252 h 2599"/>
                  <a:gd name="T24" fmla="*/ 2267 w 3374"/>
                  <a:gd name="T25" fmla="*/ 911 h 2599"/>
                  <a:gd name="T26" fmla="*/ 1721 w 3374"/>
                  <a:gd name="T27" fmla="*/ 1019 h 2599"/>
                  <a:gd name="T28" fmla="*/ 1446 w 3374"/>
                  <a:gd name="T29" fmla="*/ 833 h 2599"/>
                  <a:gd name="T30" fmla="*/ 1485 w 3374"/>
                  <a:gd name="T31" fmla="*/ 615 h 2599"/>
                  <a:gd name="T32" fmla="*/ 1148 w 3374"/>
                  <a:gd name="T33" fmla="*/ 548 h 2599"/>
                  <a:gd name="T34" fmla="*/ 851 w 3374"/>
                  <a:gd name="T35" fmla="*/ 363 h 2599"/>
                  <a:gd name="T36" fmla="*/ 848 w 3374"/>
                  <a:gd name="T37" fmla="*/ 57 h 2599"/>
                  <a:gd name="T38" fmla="*/ 661 w 3374"/>
                  <a:gd name="T39" fmla="*/ 24 h 2599"/>
                  <a:gd name="T40" fmla="*/ 428 w 3374"/>
                  <a:gd name="T41" fmla="*/ 233 h 2599"/>
                  <a:gd name="T42" fmla="*/ 113 w 3374"/>
                  <a:gd name="T43" fmla="*/ 418 h 2599"/>
                  <a:gd name="T44" fmla="*/ 26 w 3374"/>
                  <a:gd name="T45" fmla="*/ 792 h 2599"/>
                  <a:gd name="T46" fmla="*/ 301 w 3374"/>
                  <a:gd name="T47" fmla="*/ 907 h 2599"/>
                  <a:gd name="T48" fmla="*/ 633 w 3374"/>
                  <a:gd name="T49" fmla="*/ 1000 h 2599"/>
                  <a:gd name="T50" fmla="*/ 1074 w 3374"/>
                  <a:gd name="T51" fmla="*/ 941 h 2599"/>
                  <a:gd name="T52" fmla="*/ 1393 w 3374"/>
                  <a:gd name="T53" fmla="*/ 1019 h 2599"/>
                  <a:gd name="T54" fmla="*/ 1695 w 3374"/>
                  <a:gd name="T55" fmla="*/ 1311 h 2599"/>
                  <a:gd name="T56" fmla="*/ 1926 w 3374"/>
                  <a:gd name="T57" fmla="*/ 1471 h 2599"/>
                  <a:gd name="T58" fmla="*/ 2018 w 3374"/>
                  <a:gd name="T59" fmla="*/ 1638 h 2599"/>
                  <a:gd name="T60" fmla="*/ 1992 w 3374"/>
                  <a:gd name="T61" fmla="*/ 1860 h 2599"/>
                  <a:gd name="T62" fmla="*/ 1909 w 3374"/>
                  <a:gd name="T63" fmla="*/ 1930 h 2599"/>
                  <a:gd name="T64" fmla="*/ 1808 w 3374"/>
                  <a:gd name="T65" fmla="*/ 2156 h 2599"/>
                  <a:gd name="T66" fmla="*/ 1594 w 3374"/>
                  <a:gd name="T67" fmla="*/ 2138 h 2599"/>
                  <a:gd name="T68" fmla="*/ 1861 w 3374"/>
                  <a:gd name="T69" fmla="*/ 2316 h 2599"/>
                  <a:gd name="T70" fmla="*/ 1928 w 3374"/>
                  <a:gd name="T71" fmla="*/ 2229 h 2599"/>
                  <a:gd name="T72" fmla="*/ 2101 w 3374"/>
                  <a:gd name="T73" fmla="*/ 2284 h 2599"/>
                  <a:gd name="T74" fmla="*/ 2208 w 3374"/>
                  <a:gd name="T75" fmla="*/ 2381 h 2599"/>
                  <a:gd name="T76" fmla="*/ 2363 w 3374"/>
                  <a:gd name="T77" fmla="*/ 2407 h 2599"/>
                  <a:gd name="T78" fmla="*/ 2455 w 3374"/>
                  <a:gd name="T79" fmla="*/ 2564 h 2599"/>
                  <a:gd name="T80" fmla="*/ 2649 w 3374"/>
                  <a:gd name="T81" fmla="*/ 2499 h 2599"/>
                  <a:gd name="T82" fmla="*/ 2763 w 3374"/>
                  <a:gd name="T83" fmla="*/ 2412 h 2599"/>
                  <a:gd name="T84" fmla="*/ 2771 w 3374"/>
                  <a:gd name="T85" fmla="*/ 2321 h 2599"/>
                  <a:gd name="T86" fmla="*/ 2880 w 3374"/>
                  <a:gd name="T87" fmla="*/ 2329 h 2599"/>
                  <a:gd name="T88" fmla="*/ 2874 w 3374"/>
                  <a:gd name="T89" fmla="*/ 2238 h 2599"/>
                  <a:gd name="T90" fmla="*/ 2918 w 3374"/>
                  <a:gd name="T91" fmla="*/ 2119 h 2599"/>
                  <a:gd name="T92" fmla="*/ 2870 w 3374"/>
                  <a:gd name="T93" fmla="*/ 2034 h 2599"/>
                  <a:gd name="T94" fmla="*/ 2983 w 3374"/>
                  <a:gd name="T95" fmla="*/ 1945 h 2599"/>
                  <a:gd name="T96" fmla="*/ 3167 w 3374"/>
                  <a:gd name="T97" fmla="*/ 1953 h 2599"/>
                  <a:gd name="T98" fmla="*/ 3232 w 3374"/>
                  <a:gd name="T99" fmla="*/ 1884 h 2599"/>
                  <a:gd name="T100" fmla="*/ 3337 w 3374"/>
                  <a:gd name="T101" fmla="*/ 1795 h 2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74" h="2599">
                    <a:moveTo>
                      <a:pt x="3319" y="1723"/>
                    </a:moveTo>
                    <a:cubicBezTo>
                      <a:pt x="3341" y="1695"/>
                      <a:pt x="3374" y="1691"/>
                      <a:pt x="3359" y="1658"/>
                    </a:cubicBezTo>
                    <a:cubicBezTo>
                      <a:pt x="3343" y="1625"/>
                      <a:pt x="3365" y="1593"/>
                      <a:pt x="3326" y="1582"/>
                    </a:cubicBezTo>
                    <a:cubicBezTo>
                      <a:pt x="3287" y="1571"/>
                      <a:pt x="3223" y="1565"/>
                      <a:pt x="3195" y="1541"/>
                    </a:cubicBezTo>
                    <a:cubicBezTo>
                      <a:pt x="3167" y="1517"/>
                      <a:pt x="3164" y="1511"/>
                      <a:pt x="3125" y="1504"/>
                    </a:cubicBezTo>
                    <a:cubicBezTo>
                      <a:pt x="3086" y="1497"/>
                      <a:pt x="3031" y="1487"/>
                      <a:pt x="3022" y="1461"/>
                    </a:cubicBezTo>
                    <a:cubicBezTo>
                      <a:pt x="3017" y="1447"/>
                      <a:pt x="3023" y="1437"/>
                      <a:pt x="3024" y="1426"/>
                    </a:cubicBezTo>
                    <a:cubicBezTo>
                      <a:pt x="3009" y="1428"/>
                      <a:pt x="2990" y="1430"/>
                      <a:pt x="2972" y="1430"/>
                    </a:cubicBezTo>
                    <a:cubicBezTo>
                      <a:pt x="2924" y="1430"/>
                      <a:pt x="2918" y="1437"/>
                      <a:pt x="2905" y="1423"/>
                    </a:cubicBezTo>
                    <a:cubicBezTo>
                      <a:pt x="2891" y="1408"/>
                      <a:pt x="2885" y="1417"/>
                      <a:pt x="2874" y="1432"/>
                    </a:cubicBezTo>
                    <a:cubicBezTo>
                      <a:pt x="2863" y="1447"/>
                      <a:pt x="2870" y="1484"/>
                      <a:pt x="2874" y="1513"/>
                    </a:cubicBezTo>
                    <a:cubicBezTo>
                      <a:pt x="2878" y="1543"/>
                      <a:pt x="2867" y="1543"/>
                      <a:pt x="2850" y="1556"/>
                    </a:cubicBezTo>
                    <a:cubicBezTo>
                      <a:pt x="2832" y="1569"/>
                      <a:pt x="2848" y="1582"/>
                      <a:pt x="2846" y="1628"/>
                    </a:cubicBezTo>
                    <a:cubicBezTo>
                      <a:pt x="2843" y="1675"/>
                      <a:pt x="2887" y="1654"/>
                      <a:pt x="2920" y="1665"/>
                    </a:cubicBezTo>
                    <a:cubicBezTo>
                      <a:pt x="2953" y="1676"/>
                      <a:pt x="2963" y="1695"/>
                      <a:pt x="2957" y="1714"/>
                    </a:cubicBezTo>
                    <a:cubicBezTo>
                      <a:pt x="2950" y="1732"/>
                      <a:pt x="2961" y="1749"/>
                      <a:pt x="2948" y="1778"/>
                    </a:cubicBezTo>
                    <a:cubicBezTo>
                      <a:pt x="2935" y="1808"/>
                      <a:pt x="2902" y="1793"/>
                      <a:pt x="2870" y="1780"/>
                    </a:cubicBezTo>
                    <a:cubicBezTo>
                      <a:pt x="2837" y="1767"/>
                      <a:pt x="2865" y="1808"/>
                      <a:pt x="2863" y="1817"/>
                    </a:cubicBezTo>
                    <a:cubicBezTo>
                      <a:pt x="2861" y="1827"/>
                      <a:pt x="2839" y="1836"/>
                      <a:pt x="2861" y="1849"/>
                    </a:cubicBezTo>
                    <a:cubicBezTo>
                      <a:pt x="2883" y="1862"/>
                      <a:pt x="2867" y="1862"/>
                      <a:pt x="2843" y="1877"/>
                    </a:cubicBezTo>
                    <a:cubicBezTo>
                      <a:pt x="2819" y="1891"/>
                      <a:pt x="2811" y="1895"/>
                      <a:pt x="2804" y="1882"/>
                    </a:cubicBezTo>
                    <a:cubicBezTo>
                      <a:pt x="2797" y="1869"/>
                      <a:pt x="2782" y="1862"/>
                      <a:pt x="2763" y="1862"/>
                    </a:cubicBezTo>
                    <a:cubicBezTo>
                      <a:pt x="2712" y="1867"/>
                      <a:pt x="2710" y="1851"/>
                      <a:pt x="2704" y="1819"/>
                    </a:cubicBezTo>
                    <a:cubicBezTo>
                      <a:pt x="2697" y="1788"/>
                      <a:pt x="2675" y="1793"/>
                      <a:pt x="2651" y="1793"/>
                    </a:cubicBezTo>
                    <a:cubicBezTo>
                      <a:pt x="2627" y="1793"/>
                      <a:pt x="2629" y="1784"/>
                      <a:pt x="2597" y="1760"/>
                    </a:cubicBezTo>
                    <a:cubicBezTo>
                      <a:pt x="2564" y="1736"/>
                      <a:pt x="2592" y="1738"/>
                      <a:pt x="2607" y="1691"/>
                    </a:cubicBezTo>
                    <a:cubicBezTo>
                      <a:pt x="2623" y="1645"/>
                      <a:pt x="2594" y="1623"/>
                      <a:pt x="2573" y="1593"/>
                    </a:cubicBezTo>
                    <a:cubicBezTo>
                      <a:pt x="2551" y="1563"/>
                      <a:pt x="2549" y="1532"/>
                      <a:pt x="2542" y="1495"/>
                    </a:cubicBezTo>
                    <a:cubicBezTo>
                      <a:pt x="2535" y="1458"/>
                      <a:pt x="2490" y="1467"/>
                      <a:pt x="2485" y="1454"/>
                    </a:cubicBezTo>
                    <a:cubicBezTo>
                      <a:pt x="2481" y="1441"/>
                      <a:pt x="2479" y="1436"/>
                      <a:pt x="2448" y="1424"/>
                    </a:cubicBezTo>
                    <a:cubicBezTo>
                      <a:pt x="2417" y="1413"/>
                      <a:pt x="2426" y="1411"/>
                      <a:pt x="2424" y="1380"/>
                    </a:cubicBezTo>
                    <a:cubicBezTo>
                      <a:pt x="2423" y="1371"/>
                      <a:pt x="2421" y="1362"/>
                      <a:pt x="2418" y="1354"/>
                    </a:cubicBezTo>
                    <a:cubicBezTo>
                      <a:pt x="2415" y="1353"/>
                      <a:pt x="2413" y="1353"/>
                      <a:pt x="2411" y="1352"/>
                    </a:cubicBezTo>
                    <a:cubicBezTo>
                      <a:pt x="2358" y="1337"/>
                      <a:pt x="2376" y="1374"/>
                      <a:pt x="2332" y="1382"/>
                    </a:cubicBezTo>
                    <a:cubicBezTo>
                      <a:pt x="2289" y="1389"/>
                      <a:pt x="2289" y="1360"/>
                      <a:pt x="2249" y="1330"/>
                    </a:cubicBezTo>
                    <a:cubicBezTo>
                      <a:pt x="2210" y="1300"/>
                      <a:pt x="2166" y="1297"/>
                      <a:pt x="2179" y="1252"/>
                    </a:cubicBezTo>
                    <a:cubicBezTo>
                      <a:pt x="2192" y="1208"/>
                      <a:pt x="2162" y="1156"/>
                      <a:pt x="2210" y="1141"/>
                    </a:cubicBezTo>
                    <a:cubicBezTo>
                      <a:pt x="2258" y="1126"/>
                      <a:pt x="2302" y="1100"/>
                      <a:pt x="2306" y="1041"/>
                    </a:cubicBezTo>
                    <a:cubicBezTo>
                      <a:pt x="2310" y="981"/>
                      <a:pt x="2310" y="941"/>
                      <a:pt x="2267" y="911"/>
                    </a:cubicBezTo>
                    <a:cubicBezTo>
                      <a:pt x="2223" y="881"/>
                      <a:pt x="2140" y="844"/>
                      <a:pt x="2101" y="878"/>
                    </a:cubicBezTo>
                    <a:cubicBezTo>
                      <a:pt x="2061" y="911"/>
                      <a:pt x="1996" y="993"/>
                      <a:pt x="1926" y="1007"/>
                    </a:cubicBezTo>
                    <a:cubicBezTo>
                      <a:pt x="1856" y="1022"/>
                      <a:pt x="1782" y="1048"/>
                      <a:pt x="1721" y="1019"/>
                    </a:cubicBezTo>
                    <a:cubicBezTo>
                      <a:pt x="1660" y="989"/>
                      <a:pt x="1625" y="1007"/>
                      <a:pt x="1594" y="970"/>
                    </a:cubicBezTo>
                    <a:cubicBezTo>
                      <a:pt x="1563" y="933"/>
                      <a:pt x="1598" y="855"/>
                      <a:pt x="1550" y="855"/>
                    </a:cubicBezTo>
                    <a:cubicBezTo>
                      <a:pt x="1502" y="855"/>
                      <a:pt x="1480" y="870"/>
                      <a:pt x="1446" y="833"/>
                    </a:cubicBezTo>
                    <a:cubicBezTo>
                      <a:pt x="1411" y="796"/>
                      <a:pt x="1323" y="785"/>
                      <a:pt x="1328" y="767"/>
                    </a:cubicBezTo>
                    <a:cubicBezTo>
                      <a:pt x="1332" y="748"/>
                      <a:pt x="1367" y="685"/>
                      <a:pt x="1402" y="674"/>
                    </a:cubicBezTo>
                    <a:cubicBezTo>
                      <a:pt x="1437" y="663"/>
                      <a:pt x="1480" y="655"/>
                      <a:pt x="1485" y="615"/>
                    </a:cubicBezTo>
                    <a:cubicBezTo>
                      <a:pt x="1489" y="574"/>
                      <a:pt x="1498" y="537"/>
                      <a:pt x="1437" y="514"/>
                    </a:cubicBezTo>
                    <a:cubicBezTo>
                      <a:pt x="1376" y="492"/>
                      <a:pt x="1231" y="492"/>
                      <a:pt x="1205" y="500"/>
                    </a:cubicBezTo>
                    <a:cubicBezTo>
                      <a:pt x="1179" y="507"/>
                      <a:pt x="1175" y="514"/>
                      <a:pt x="1148" y="548"/>
                    </a:cubicBezTo>
                    <a:cubicBezTo>
                      <a:pt x="1122" y="581"/>
                      <a:pt x="1070" y="629"/>
                      <a:pt x="1017" y="577"/>
                    </a:cubicBezTo>
                    <a:cubicBezTo>
                      <a:pt x="965" y="526"/>
                      <a:pt x="926" y="503"/>
                      <a:pt x="908" y="466"/>
                    </a:cubicBezTo>
                    <a:cubicBezTo>
                      <a:pt x="891" y="429"/>
                      <a:pt x="851" y="396"/>
                      <a:pt x="851" y="363"/>
                    </a:cubicBezTo>
                    <a:cubicBezTo>
                      <a:pt x="851" y="329"/>
                      <a:pt x="830" y="307"/>
                      <a:pt x="856" y="277"/>
                    </a:cubicBezTo>
                    <a:cubicBezTo>
                      <a:pt x="882" y="248"/>
                      <a:pt x="886" y="229"/>
                      <a:pt x="873" y="196"/>
                    </a:cubicBezTo>
                    <a:cubicBezTo>
                      <a:pt x="864" y="171"/>
                      <a:pt x="849" y="107"/>
                      <a:pt x="848" y="57"/>
                    </a:cubicBezTo>
                    <a:cubicBezTo>
                      <a:pt x="836" y="52"/>
                      <a:pt x="821" y="44"/>
                      <a:pt x="800" y="31"/>
                    </a:cubicBezTo>
                    <a:cubicBezTo>
                      <a:pt x="751" y="0"/>
                      <a:pt x="744" y="36"/>
                      <a:pt x="692" y="31"/>
                    </a:cubicBezTo>
                    <a:cubicBezTo>
                      <a:pt x="673" y="29"/>
                      <a:pt x="664" y="27"/>
                      <a:pt x="661" y="24"/>
                    </a:cubicBezTo>
                    <a:cubicBezTo>
                      <a:pt x="648" y="39"/>
                      <a:pt x="634" y="58"/>
                      <a:pt x="629" y="77"/>
                    </a:cubicBezTo>
                    <a:cubicBezTo>
                      <a:pt x="616" y="122"/>
                      <a:pt x="664" y="170"/>
                      <a:pt x="594" y="192"/>
                    </a:cubicBezTo>
                    <a:cubicBezTo>
                      <a:pt x="524" y="214"/>
                      <a:pt x="471" y="203"/>
                      <a:pt x="428" y="233"/>
                    </a:cubicBezTo>
                    <a:cubicBezTo>
                      <a:pt x="384" y="262"/>
                      <a:pt x="336" y="255"/>
                      <a:pt x="305" y="288"/>
                    </a:cubicBezTo>
                    <a:cubicBezTo>
                      <a:pt x="275" y="322"/>
                      <a:pt x="209" y="333"/>
                      <a:pt x="196" y="370"/>
                    </a:cubicBezTo>
                    <a:cubicBezTo>
                      <a:pt x="183" y="407"/>
                      <a:pt x="153" y="414"/>
                      <a:pt x="113" y="418"/>
                    </a:cubicBezTo>
                    <a:cubicBezTo>
                      <a:pt x="74" y="422"/>
                      <a:pt x="0" y="444"/>
                      <a:pt x="0" y="511"/>
                    </a:cubicBezTo>
                    <a:cubicBezTo>
                      <a:pt x="0" y="577"/>
                      <a:pt x="22" y="644"/>
                      <a:pt x="26" y="681"/>
                    </a:cubicBezTo>
                    <a:cubicBezTo>
                      <a:pt x="30" y="718"/>
                      <a:pt x="48" y="763"/>
                      <a:pt x="26" y="792"/>
                    </a:cubicBezTo>
                    <a:cubicBezTo>
                      <a:pt x="8" y="817"/>
                      <a:pt x="34" y="794"/>
                      <a:pt x="63" y="857"/>
                    </a:cubicBezTo>
                    <a:cubicBezTo>
                      <a:pt x="88" y="855"/>
                      <a:pt x="115" y="852"/>
                      <a:pt x="139" y="855"/>
                    </a:cubicBezTo>
                    <a:cubicBezTo>
                      <a:pt x="196" y="863"/>
                      <a:pt x="249" y="904"/>
                      <a:pt x="301" y="907"/>
                    </a:cubicBezTo>
                    <a:cubicBezTo>
                      <a:pt x="353" y="911"/>
                      <a:pt x="380" y="885"/>
                      <a:pt x="415" y="933"/>
                    </a:cubicBezTo>
                    <a:cubicBezTo>
                      <a:pt x="450" y="981"/>
                      <a:pt x="485" y="1015"/>
                      <a:pt x="528" y="1022"/>
                    </a:cubicBezTo>
                    <a:cubicBezTo>
                      <a:pt x="572" y="1030"/>
                      <a:pt x="563" y="1026"/>
                      <a:pt x="633" y="1000"/>
                    </a:cubicBezTo>
                    <a:cubicBezTo>
                      <a:pt x="703" y="974"/>
                      <a:pt x="712" y="937"/>
                      <a:pt x="777" y="948"/>
                    </a:cubicBezTo>
                    <a:cubicBezTo>
                      <a:pt x="843" y="959"/>
                      <a:pt x="930" y="996"/>
                      <a:pt x="956" y="967"/>
                    </a:cubicBezTo>
                    <a:cubicBezTo>
                      <a:pt x="983" y="937"/>
                      <a:pt x="991" y="896"/>
                      <a:pt x="1074" y="941"/>
                    </a:cubicBezTo>
                    <a:cubicBezTo>
                      <a:pt x="1157" y="985"/>
                      <a:pt x="1227" y="985"/>
                      <a:pt x="1231" y="1015"/>
                    </a:cubicBezTo>
                    <a:cubicBezTo>
                      <a:pt x="1236" y="1044"/>
                      <a:pt x="1249" y="1059"/>
                      <a:pt x="1293" y="1041"/>
                    </a:cubicBezTo>
                    <a:cubicBezTo>
                      <a:pt x="1336" y="1022"/>
                      <a:pt x="1389" y="978"/>
                      <a:pt x="1393" y="1019"/>
                    </a:cubicBezTo>
                    <a:cubicBezTo>
                      <a:pt x="1397" y="1059"/>
                      <a:pt x="1384" y="1126"/>
                      <a:pt x="1432" y="1145"/>
                    </a:cubicBezTo>
                    <a:cubicBezTo>
                      <a:pt x="1480" y="1163"/>
                      <a:pt x="1559" y="1182"/>
                      <a:pt x="1585" y="1211"/>
                    </a:cubicBezTo>
                    <a:cubicBezTo>
                      <a:pt x="1612" y="1241"/>
                      <a:pt x="1660" y="1319"/>
                      <a:pt x="1695" y="1311"/>
                    </a:cubicBezTo>
                    <a:cubicBezTo>
                      <a:pt x="1729" y="1304"/>
                      <a:pt x="1782" y="1241"/>
                      <a:pt x="1808" y="1293"/>
                    </a:cubicBezTo>
                    <a:cubicBezTo>
                      <a:pt x="1834" y="1345"/>
                      <a:pt x="1895" y="1360"/>
                      <a:pt x="1904" y="1389"/>
                    </a:cubicBezTo>
                    <a:cubicBezTo>
                      <a:pt x="1913" y="1419"/>
                      <a:pt x="1944" y="1448"/>
                      <a:pt x="1926" y="1471"/>
                    </a:cubicBezTo>
                    <a:cubicBezTo>
                      <a:pt x="1909" y="1493"/>
                      <a:pt x="1895" y="1497"/>
                      <a:pt x="1965" y="1523"/>
                    </a:cubicBezTo>
                    <a:cubicBezTo>
                      <a:pt x="1996" y="1541"/>
                      <a:pt x="1987" y="1567"/>
                      <a:pt x="1987" y="1586"/>
                    </a:cubicBezTo>
                    <a:cubicBezTo>
                      <a:pt x="1987" y="1604"/>
                      <a:pt x="1987" y="1612"/>
                      <a:pt x="2018" y="1638"/>
                    </a:cubicBezTo>
                    <a:cubicBezTo>
                      <a:pt x="2048" y="1663"/>
                      <a:pt x="2075" y="1701"/>
                      <a:pt x="2057" y="1741"/>
                    </a:cubicBezTo>
                    <a:cubicBezTo>
                      <a:pt x="2040" y="1782"/>
                      <a:pt x="2022" y="1797"/>
                      <a:pt x="2022" y="1812"/>
                    </a:cubicBezTo>
                    <a:cubicBezTo>
                      <a:pt x="2022" y="1827"/>
                      <a:pt x="2018" y="1878"/>
                      <a:pt x="1992" y="1860"/>
                    </a:cubicBezTo>
                    <a:cubicBezTo>
                      <a:pt x="1965" y="1841"/>
                      <a:pt x="1974" y="1808"/>
                      <a:pt x="1965" y="1841"/>
                    </a:cubicBezTo>
                    <a:cubicBezTo>
                      <a:pt x="1957" y="1875"/>
                      <a:pt x="1944" y="1886"/>
                      <a:pt x="1926" y="1882"/>
                    </a:cubicBezTo>
                    <a:cubicBezTo>
                      <a:pt x="1909" y="1878"/>
                      <a:pt x="1887" y="1912"/>
                      <a:pt x="1909" y="1930"/>
                    </a:cubicBezTo>
                    <a:cubicBezTo>
                      <a:pt x="1930" y="1949"/>
                      <a:pt x="1917" y="1971"/>
                      <a:pt x="1891" y="1997"/>
                    </a:cubicBezTo>
                    <a:cubicBezTo>
                      <a:pt x="1865" y="2023"/>
                      <a:pt x="1812" y="2001"/>
                      <a:pt x="1817" y="2049"/>
                    </a:cubicBezTo>
                    <a:cubicBezTo>
                      <a:pt x="1821" y="2097"/>
                      <a:pt x="1817" y="2123"/>
                      <a:pt x="1808" y="2156"/>
                    </a:cubicBezTo>
                    <a:cubicBezTo>
                      <a:pt x="1799" y="2190"/>
                      <a:pt x="1791" y="2208"/>
                      <a:pt x="1751" y="2197"/>
                    </a:cubicBezTo>
                    <a:cubicBezTo>
                      <a:pt x="1712" y="2186"/>
                      <a:pt x="1686" y="2201"/>
                      <a:pt x="1655" y="2168"/>
                    </a:cubicBezTo>
                    <a:cubicBezTo>
                      <a:pt x="1625" y="2134"/>
                      <a:pt x="1612" y="2093"/>
                      <a:pt x="1594" y="2138"/>
                    </a:cubicBezTo>
                    <a:cubicBezTo>
                      <a:pt x="1577" y="2182"/>
                      <a:pt x="1572" y="2223"/>
                      <a:pt x="1629" y="2231"/>
                    </a:cubicBezTo>
                    <a:cubicBezTo>
                      <a:pt x="1686" y="2238"/>
                      <a:pt x="1743" y="2223"/>
                      <a:pt x="1764" y="2256"/>
                    </a:cubicBezTo>
                    <a:cubicBezTo>
                      <a:pt x="1786" y="2290"/>
                      <a:pt x="1817" y="2312"/>
                      <a:pt x="1861" y="2316"/>
                    </a:cubicBezTo>
                    <a:cubicBezTo>
                      <a:pt x="1881" y="2317"/>
                      <a:pt x="1899" y="2315"/>
                      <a:pt x="1913" y="2315"/>
                    </a:cubicBezTo>
                    <a:cubicBezTo>
                      <a:pt x="1906" y="2294"/>
                      <a:pt x="1883" y="2274"/>
                      <a:pt x="1880" y="2258"/>
                    </a:cubicBezTo>
                    <a:cubicBezTo>
                      <a:pt x="1876" y="2238"/>
                      <a:pt x="1909" y="2229"/>
                      <a:pt x="1928" y="2229"/>
                    </a:cubicBezTo>
                    <a:cubicBezTo>
                      <a:pt x="1948" y="2229"/>
                      <a:pt x="1948" y="2223"/>
                      <a:pt x="1998" y="2201"/>
                    </a:cubicBezTo>
                    <a:cubicBezTo>
                      <a:pt x="2048" y="2179"/>
                      <a:pt x="2046" y="2188"/>
                      <a:pt x="2079" y="2193"/>
                    </a:cubicBezTo>
                    <a:cubicBezTo>
                      <a:pt x="2112" y="2199"/>
                      <a:pt x="2101" y="2262"/>
                      <a:pt x="2101" y="2284"/>
                    </a:cubicBezTo>
                    <a:cubicBezTo>
                      <a:pt x="2101" y="2307"/>
                      <a:pt x="2112" y="2305"/>
                      <a:pt x="2147" y="2308"/>
                    </a:cubicBezTo>
                    <a:cubicBezTo>
                      <a:pt x="2182" y="2312"/>
                      <a:pt x="2168" y="2336"/>
                      <a:pt x="2171" y="2351"/>
                    </a:cubicBezTo>
                    <a:cubicBezTo>
                      <a:pt x="2173" y="2366"/>
                      <a:pt x="2186" y="2364"/>
                      <a:pt x="2208" y="2381"/>
                    </a:cubicBezTo>
                    <a:cubicBezTo>
                      <a:pt x="2230" y="2397"/>
                      <a:pt x="2241" y="2414"/>
                      <a:pt x="2258" y="2427"/>
                    </a:cubicBezTo>
                    <a:cubicBezTo>
                      <a:pt x="2275" y="2440"/>
                      <a:pt x="2295" y="2434"/>
                      <a:pt x="2308" y="2418"/>
                    </a:cubicBezTo>
                    <a:cubicBezTo>
                      <a:pt x="2321" y="2401"/>
                      <a:pt x="2339" y="2392"/>
                      <a:pt x="2363" y="2407"/>
                    </a:cubicBezTo>
                    <a:cubicBezTo>
                      <a:pt x="2387" y="2421"/>
                      <a:pt x="2354" y="2434"/>
                      <a:pt x="2380" y="2455"/>
                    </a:cubicBezTo>
                    <a:cubicBezTo>
                      <a:pt x="2407" y="2475"/>
                      <a:pt x="2402" y="2503"/>
                      <a:pt x="2404" y="2523"/>
                    </a:cubicBezTo>
                    <a:cubicBezTo>
                      <a:pt x="2407" y="2544"/>
                      <a:pt x="2428" y="2547"/>
                      <a:pt x="2455" y="2564"/>
                    </a:cubicBezTo>
                    <a:cubicBezTo>
                      <a:pt x="2481" y="2581"/>
                      <a:pt x="2483" y="2562"/>
                      <a:pt x="2531" y="2581"/>
                    </a:cubicBezTo>
                    <a:cubicBezTo>
                      <a:pt x="2579" y="2599"/>
                      <a:pt x="2568" y="2588"/>
                      <a:pt x="2618" y="2572"/>
                    </a:cubicBezTo>
                    <a:cubicBezTo>
                      <a:pt x="2669" y="2555"/>
                      <a:pt x="2647" y="2516"/>
                      <a:pt x="2649" y="2499"/>
                    </a:cubicBezTo>
                    <a:cubicBezTo>
                      <a:pt x="2651" y="2486"/>
                      <a:pt x="2687" y="2489"/>
                      <a:pt x="2719" y="2491"/>
                    </a:cubicBezTo>
                    <a:cubicBezTo>
                      <a:pt x="2729" y="2478"/>
                      <a:pt x="2744" y="2462"/>
                      <a:pt x="2756" y="2455"/>
                    </a:cubicBezTo>
                    <a:cubicBezTo>
                      <a:pt x="2778" y="2442"/>
                      <a:pt x="2747" y="2429"/>
                      <a:pt x="2763" y="2412"/>
                    </a:cubicBezTo>
                    <a:cubicBezTo>
                      <a:pt x="2778" y="2395"/>
                      <a:pt x="2780" y="2388"/>
                      <a:pt x="2756" y="2381"/>
                    </a:cubicBezTo>
                    <a:cubicBezTo>
                      <a:pt x="2732" y="2373"/>
                      <a:pt x="2695" y="2362"/>
                      <a:pt x="2719" y="2349"/>
                    </a:cubicBezTo>
                    <a:cubicBezTo>
                      <a:pt x="2743" y="2336"/>
                      <a:pt x="2756" y="2318"/>
                      <a:pt x="2771" y="2321"/>
                    </a:cubicBezTo>
                    <a:cubicBezTo>
                      <a:pt x="2787" y="2325"/>
                      <a:pt x="2815" y="2338"/>
                      <a:pt x="2819" y="2325"/>
                    </a:cubicBezTo>
                    <a:cubicBezTo>
                      <a:pt x="2824" y="2312"/>
                      <a:pt x="2830" y="2297"/>
                      <a:pt x="2843" y="2308"/>
                    </a:cubicBezTo>
                    <a:cubicBezTo>
                      <a:pt x="2856" y="2319"/>
                      <a:pt x="2852" y="2331"/>
                      <a:pt x="2880" y="2329"/>
                    </a:cubicBezTo>
                    <a:cubicBezTo>
                      <a:pt x="2909" y="2327"/>
                      <a:pt x="2915" y="2312"/>
                      <a:pt x="2896" y="2297"/>
                    </a:cubicBezTo>
                    <a:cubicBezTo>
                      <a:pt x="2876" y="2282"/>
                      <a:pt x="2859" y="2288"/>
                      <a:pt x="2876" y="2271"/>
                    </a:cubicBezTo>
                    <a:cubicBezTo>
                      <a:pt x="2894" y="2255"/>
                      <a:pt x="2885" y="2245"/>
                      <a:pt x="2874" y="2238"/>
                    </a:cubicBezTo>
                    <a:cubicBezTo>
                      <a:pt x="2863" y="2231"/>
                      <a:pt x="2872" y="2229"/>
                      <a:pt x="2883" y="2212"/>
                    </a:cubicBezTo>
                    <a:cubicBezTo>
                      <a:pt x="2894" y="2195"/>
                      <a:pt x="2909" y="2195"/>
                      <a:pt x="2907" y="2173"/>
                    </a:cubicBezTo>
                    <a:cubicBezTo>
                      <a:pt x="2905" y="2151"/>
                      <a:pt x="2933" y="2134"/>
                      <a:pt x="2918" y="2119"/>
                    </a:cubicBezTo>
                    <a:cubicBezTo>
                      <a:pt x="2902" y="2105"/>
                      <a:pt x="2894" y="2084"/>
                      <a:pt x="2874" y="2088"/>
                    </a:cubicBezTo>
                    <a:cubicBezTo>
                      <a:pt x="2854" y="2092"/>
                      <a:pt x="2835" y="2092"/>
                      <a:pt x="2837" y="2077"/>
                    </a:cubicBezTo>
                    <a:cubicBezTo>
                      <a:pt x="2839" y="2062"/>
                      <a:pt x="2852" y="2042"/>
                      <a:pt x="2870" y="2034"/>
                    </a:cubicBezTo>
                    <a:cubicBezTo>
                      <a:pt x="2887" y="2027"/>
                      <a:pt x="2889" y="2012"/>
                      <a:pt x="2878" y="1995"/>
                    </a:cubicBezTo>
                    <a:cubicBezTo>
                      <a:pt x="2867" y="1979"/>
                      <a:pt x="2856" y="1943"/>
                      <a:pt x="2900" y="1940"/>
                    </a:cubicBezTo>
                    <a:cubicBezTo>
                      <a:pt x="2944" y="1936"/>
                      <a:pt x="2974" y="1927"/>
                      <a:pt x="2983" y="1945"/>
                    </a:cubicBezTo>
                    <a:cubicBezTo>
                      <a:pt x="2992" y="1964"/>
                      <a:pt x="3018" y="1986"/>
                      <a:pt x="3051" y="1982"/>
                    </a:cubicBezTo>
                    <a:cubicBezTo>
                      <a:pt x="3084" y="1979"/>
                      <a:pt x="3088" y="1966"/>
                      <a:pt x="3114" y="1966"/>
                    </a:cubicBezTo>
                    <a:cubicBezTo>
                      <a:pt x="3140" y="1966"/>
                      <a:pt x="3167" y="1986"/>
                      <a:pt x="3167" y="1953"/>
                    </a:cubicBezTo>
                    <a:cubicBezTo>
                      <a:pt x="3167" y="1919"/>
                      <a:pt x="3127" y="1901"/>
                      <a:pt x="3156" y="1893"/>
                    </a:cubicBezTo>
                    <a:cubicBezTo>
                      <a:pt x="3184" y="1886"/>
                      <a:pt x="3186" y="1873"/>
                      <a:pt x="3204" y="1884"/>
                    </a:cubicBezTo>
                    <a:cubicBezTo>
                      <a:pt x="3221" y="1895"/>
                      <a:pt x="3226" y="1897"/>
                      <a:pt x="3232" y="1884"/>
                    </a:cubicBezTo>
                    <a:cubicBezTo>
                      <a:pt x="3239" y="1871"/>
                      <a:pt x="3232" y="1873"/>
                      <a:pt x="3258" y="1877"/>
                    </a:cubicBezTo>
                    <a:cubicBezTo>
                      <a:pt x="3285" y="1880"/>
                      <a:pt x="3350" y="1878"/>
                      <a:pt x="3357" y="1852"/>
                    </a:cubicBezTo>
                    <a:cubicBezTo>
                      <a:pt x="3363" y="1827"/>
                      <a:pt x="3357" y="1817"/>
                      <a:pt x="3337" y="1795"/>
                    </a:cubicBezTo>
                    <a:cubicBezTo>
                      <a:pt x="3317" y="1773"/>
                      <a:pt x="3298" y="1751"/>
                      <a:pt x="3319" y="17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9" name="Freeform 21">
                <a:extLst>
                  <a:ext uri="{FF2B5EF4-FFF2-40B4-BE49-F238E27FC236}">
                    <a16:creationId xmlns:a16="http://schemas.microsoft.com/office/drawing/2014/main" id="{21D1BC39-A834-F746-9BD2-3477EACAA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1852"/>
                <a:ext cx="303" cy="480"/>
              </a:xfrm>
              <a:custGeom>
                <a:avLst/>
                <a:gdLst>
                  <a:gd name="T0" fmla="*/ 31 w 655"/>
                  <a:gd name="T1" fmla="*/ 565 h 1036"/>
                  <a:gd name="T2" fmla="*/ 68 w 655"/>
                  <a:gd name="T3" fmla="*/ 595 h 1036"/>
                  <a:gd name="T4" fmla="*/ 125 w 655"/>
                  <a:gd name="T5" fmla="*/ 636 h 1036"/>
                  <a:gd name="T6" fmla="*/ 156 w 655"/>
                  <a:gd name="T7" fmla="*/ 734 h 1036"/>
                  <a:gd name="T8" fmla="*/ 190 w 655"/>
                  <a:gd name="T9" fmla="*/ 832 h 1036"/>
                  <a:gd name="T10" fmla="*/ 180 w 655"/>
                  <a:gd name="T11" fmla="*/ 901 h 1036"/>
                  <a:gd name="T12" fmla="*/ 234 w 655"/>
                  <a:gd name="T13" fmla="*/ 934 h 1036"/>
                  <a:gd name="T14" fmla="*/ 287 w 655"/>
                  <a:gd name="T15" fmla="*/ 960 h 1036"/>
                  <a:gd name="T16" fmla="*/ 346 w 655"/>
                  <a:gd name="T17" fmla="*/ 1003 h 1036"/>
                  <a:gd name="T18" fmla="*/ 387 w 655"/>
                  <a:gd name="T19" fmla="*/ 1023 h 1036"/>
                  <a:gd name="T20" fmla="*/ 426 w 655"/>
                  <a:gd name="T21" fmla="*/ 1018 h 1036"/>
                  <a:gd name="T22" fmla="*/ 444 w 655"/>
                  <a:gd name="T23" fmla="*/ 990 h 1036"/>
                  <a:gd name="T24" fmla="*/ 446 w 655"/>
                  <a:gd name="T25" fmla="*/ 958 h 1036"/>
                  <a:gd name="T26" fmla="*/ 453 w 655"/>
                  <a:gd name="T27" fmla="*/ 921 h 1036"/>
                  <a:gd name="T28" fmla="*/ 531 w 655"/>
                  <a:gd name="T29" fmla="*/ 919 h 1036"/>
                  <a:gd name="T30" fmla="*/ 540 w 655"/>
                  <a:gd name="T31" fmla="*/ 855 h 1036"/>
                  <a:gd name="T32" fmla="*/ 503 w 655"/>
                  <a:gd name="T33" fmla="*/ 806 h 1036"/>
                  <a:gd name="T34" fmla="*/ 429 w 655"/>
                  <a:gd name="T35" fmla="*/ 769 h 1036"/>
                  <a:gd name="T36" fmla="*/ 433 w 655"/>
                  <a:gd name="T37" fmla="*/ 697 h 1036"/>
                  <a:gd name="T38" fmla="*/ 457 w 655"/>
                  <a:gd name="T39" fmla="*/ 654 h 1036"/>
                  <a:gd name="T40" fmla="*/ 457 w 655"/>
                  <a:gd name="T41" fmla="*/ 573 h 1036"/>
                  <a:gd name="T42" fmla="*/ 488 w 655"/>
                  <a:gd name="T43" fmla="*/ 564 h 1036"/>
                  <a:gd name="T44" fmla="*/ 555 w 655"/>
                  <a:gd name="T45" fmla="*/ 571 h 1036"/>
                  <a:gd name="T46" fmla="*/ 607 w 655"/>
                  <a:gd name="T47" fmla="*/ 567 h 1036"/>
                  <a:gd name="T48" fmla="*/ 601 w 655"/>
                  <a:gd name="T49" fmla="*/ 543 h 1036"/>
                  <a:gd name="T50" fmla="*/ 592 w 655"/>
                  <a:gd name="T51" fmla="*/ 493 h 1036"/>
                  <a:gd name="T52" fmla="*/ 612 w 655"/>
                  <a:gd name="T53" fmla="*/ 443 h 1036"/>
                  <a:gd name="T54" fmla="*/ 655 w 655"/>
                  <a:gd name="T55" fmla="*/ 399 h 1036"/>
                  <a:gd name="T56" fmla="*/ 579 w 655"/>
                  <a:gd name="T57" fmla="*/ 330 h 1036"/>
                  <a:gd name="T58" fmla="*/ 453 w 655"/>
                  <a:gd name="T59" fmla="*/ 308 h 1036"/>
                  <a:gd name="T60" fmla="*/ 435 w 655"/>
                  <a:gd name="T61" fmla="*/ 197 h 1036"/>
                  <a:gd name="T62" fmla="*/ 501 w 655"/>
                  <a:gd name="T63" fmla="*/ 126 h 1036"/>
                  <a:gd name="T64" fmla="*/ 474 w 655"/>
                  <a:gd name="T65" fmla="*/ 52 h 1036"/>
                  <a:gd name="T66" fmla="*/ 413 w 655"/>
                  <a:gd name="T67" fmla="*/ 19 h 1036"/>
                  <a:gd name="T68" fmla="*/ 326 w 655"/>
                  <a:gd name="T69" fmla="*/ 71 h 1036"/>
                  <a:gd name="T70" fmla="*/ 269 w 655"/>
                  <a:gd name="T71" fmla="*/ 152 h 1036"/>
                  <a:gd name="T72" fmla="*/ 269 w 655"/>
                  <a:gd name="T73" fmla="*/ 260 h 1036"/>
                  <a:gd name="T74" fmla="*/ 243 w 655"/>
                  <a:gd name="T75" fmla="*/ 345 h 1036"/>
                  <a:gd name="T76" fmla="*/ 230 w 655"/>
                  <a:gd name="T77" fmla="*/ 426 h 1036"/>
                  <a:gd name="T78" fmla="*/ 121 w 655"/>
                  <a:gd name="T79" fmla="*/ 430 h 1036"/>
                  <a:gd name="T80" fmla="*/ 1 w 655"/>
                  <a:gd name="T81" fmla="*/ 495 h 1036"/>
                  <a:gd name="T82" fmla="*/ 7 w 655"/>
                  <a:gd name="T83" fmla="*/ 521 h 1036"/>
                  <a:gd name="T84" fmla="*/ 31 w 655"/>
                  <a:gd name="T85" fmla="*/ 565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5" h="1036">
                    <a:moveTo>
                      <a:pt x="31" y="565"/>
                    </a:moveTo>
                    <a:cubicBezTo>
                      <a:pt x="62" y="577"/>
                      <a:pt x="64" y="582"/>
                      <a:pt x="68" y="595"/>
                    </a:cubicBezTo>
                    <a:cubicBezTo>
                      <a:pt x="73" y="608"/>
                      <a:pt x="118" y="599"/>
                      <a:pt x="125" y="636"/>
                    </a:cubicBezTo>
                    <a:cubicBezTo>
                      <a:pt x="132" y="673"/>
                      <a:pt x="134" y="704"/>
                      <a:pt x="156" y="734"/>
                    </a:cubicBezTo>
                    <a:cubicBezTo>
                      <a:pt x="177" y="764"/>
                      <a:pt x="206" y="786"/>
                      <a:pt x="190" y="832"/>
                    </a:cubicBezTo>
                    <a:cubicBezTo>
                      <a:pt x="175" y="879"/>
                      <a:pt x="147" y="877"/>
                      <a:pt x="180" y="901"/>
                    </a:cubicBezTo>
                    <a:cubicBezTo>
                      <a:pt x="212" y="925"/>
                      <a:pt x="210" y="934"/>
                      <a:pt x="234" y="934"/>
                    </a:cubicBezTo>
                    <a:cubicBezTo>
                      <a:pt x="258" y="934"/>
                      <a:pt x="280" y="929"/>
                      <a:pt x="287" y="960"/>
                    </a:cubicBezTo>
                    <a:cubicBezTo>
                      <a:pt x="293" y="992"/>
                      <a:pt x="295" y="1008"/>
                      <a:pt x="346" y="1003"/>
                    </a:cubicBezTo>
                    <a:cubicBezTo>
                      <a:pt x="365" y="1003"/>
                      <a:pt x="380" y="1010"/>
                      <a:pt x="387" y="1023"/>
                    </a:cubicBezTo>
                    <a:cubicBezTo>
                      <a:pt x="394" y="1036"/>
                      <a:pt x="402" y="1032"/>
                      <a:pt x="426" y="1018"/>
                    </a:cubicBezTo>
                    <a:cubicBezTo>
                      <a:pt x="450" y="1003"/>
                      <a:pt x="466" y="1003"/>
                      <a:pt x="444" y="990"/>
                    </a:cubicBezTo>
                    <a:cubicBezTo>
                      <a:pt x="422" y="977"/>
                      <a:pt x="444" y="968"/>
                      <a:pt x="446" y="958"/>
                    </a:cubicBezTo>
                    <a:cubicBezTo>
                      <a:pt x="448" y="949"/>
                      <a:pt x="420" y="908"/>
                      <a:pt x="453" y="921"/>
                    </a:cubicBezTo>
                    <a:cubicBezTo>
                      <a:pt x="485" y="934"/>
                      <a:pt x="518" y="949"/>
                      <a:pt x="531" y="919"/>
                    </a:cubicBezTo>
                    <a:cubicBezTo>
                      <a:pt x="544" y="890"/>
                      <a:pt x="533" y="873"/>
                      <a:pt x="540" y="855"/>
                    </a:cubicBezTo>
                    <a:cubicBezTo>
                      <a:pt x="546" y="836"/>
                      <a:pt x="536" y="817"/>
                      <a:pt x="503" y="806"/>
                    </a:cubicBezTo>
                    <a:cubicBezTo>
                      <a:pt x="470" y="795"/>
                      <a:pt x="426" y="816"/>
                      <a:pt x="429" y="769"/>
                    </a:cubicBezTo>
                    <a:cubicBezTo>
                      <a:pt x="431" y="723"/>
                      <a:pt x="415" y="710"/>
                      <a:pt x="433" y="697"/>
                    </a:cubicBezTo>
                    <a:cubicBezTo>
                      <a:pt x="450" y="684"/>
                      <a:pt x="461" y="684"/>
                      <a:pt x="457" y="654"/>
                    </a:cubicBezTo>
                    <a:cubicBezTo>
                      <a:pt x="453" y="625"/>
                      <a:pt x="446" y="588"/>
                      <a:pt x="457" y="573"/>
                    </a:cubicBezTo>
                    <a:cubicBezTo>
                      <a:pt x="468" y="558"/>
                      <a:pt x="474" y="549"/>
                      <a:pt x="488" y="564"/>
                    </a:cubicBezTo>
                    <a:cubicBezTo>
                      <a:pt x="501" y="578"/>
                      <a:pt x="507" y="571"/>
                      <a:pt x="555" y="571"/>
                    </a:cubicBezTo>
                    <a:cubicBezTo>
                      <a:pt x="573" y="571"/>
                      <a:pt x="592" y="569"/>
                      <a:pt x="607" y="567"/>
                    </a:cubicBezTo>
                    <a:cubicBezTo>
                      <a:pt x="609" y="560"/>
                      <a:pt x="608" y="553"/>
                      <a:pt x="601" y="543"/>
                    </a:cubicBezTo>
                    <a:cubicBezTo>
                      <a:pt x="584" y="521"/>
                      <a:pt x="584" y="515"/>
                      <a:pt x="592" y="493"/>
                    </a:cubicBezTo>
                    <a:cubicBezTo>
                      <a:pt x="601" y="471"/>
                      <a:pt x="588" y="460"/>
                      <a:pt x="612" y="443"/>
                    </a:cubicBezTo>
                    <a:cubicBezTo>
                      <a:pt x="630" y="430"/>
                      <a:pt x="642" y="417"/>
                      <a:pt x="655" y="399"/>
                    </a:cubicBezTo>
                    <a:cubicBezTo>
                      <a:pt x="639" y="390"/>
                      <a:pt x="645" y="350"/>
                      <a:pt x="579" y="330"/>
                    </a:cubicBezTo>
                    <a:cubicBezTo>
                      <a:pt x="505" y="308"/>
                      <a:pt x="492" y="334"/>
                      <a:pt x="453" y="308"/>
                    </a:cubicBezTo>
                    <a:cubicBezTo>
                      <a:pt x="413" y="282"/>
                      <a:pt x="409" y="223"/>
                      <a:pt x="435" y="197"/>
                    </a:cubicBezTo>
                    <a:cubicBezTo>
                      <a:pt x="461" y="171"/>
                      <a:pt x="488" y="156"/>
                      <a:pt x="501" y="126"/>
                    </a:cubicBezTo>
                    <a:cubicBezTo>
                      <a:pt x="514" y="97"/>
                      <a:pt x="492" y="67"/>
                      <a:pt x="474" y="52"/>
                    </a:cubicBezTo>
                    <a:cubicBezTo>
                      <a:pt x="457" y="37"/>
                      <a:pt x="439" y="0"/>
                      <a:pt x="413" y="19"/>
                    </a:cubicBezTo>
                    <a:cubicBezTo>
                      <a:pt x="387" y="37"/>
                      <a:pt x="352" y="34"/>
                      <a:pt x="326" y="71"/>
                    </a:cubicBezTo>
                    <a:cubicBezTo>
                      <a:pt x="300" y="108"/>
                      <a:pt x="265" y="119"/>
                      <a:pt x="269" y="152"/>
                    </a:cubicBezTo>
                    <a:cubicBezTo>
                      <a:pt x="273" y="185"/>
                      <a:pt x="295" y="234"/>
                      <a:pt x="269" y="260"/>
                    </a:cubicBezTo>
                    <a:cubicBezTo>
                      <a:pt x="243" y="286"/>
                      <a:pt x="221" y="334"/>
                      <a:pt x="243" y="345"/>
                    </a:cubicBezTo>
                    <a:cubicBezTo>
                      <a:pt x="265" y="356"/>
                      <a:pt x="282" y="423"/>
                      <a:pt x="230" y="426"/>
                    </a:cubicBezTo>
                    <a:cubicBezTo>
                      <a:pt x="177" y="430"/>
                      <a:pt x="138" y="397"/>
                      <a:pt x="121" y="430"/>
                    </a:cubicBezTo>
                    <a:cubicBezTo>
                      <a:pt x="104" y="462"/>
                      <a:pt x="51" y="504"/>
                      <a:pt x="1" y="495"/>
                    </a:cubicBezTo>
                    <a:cubicBezTo>
                      <a:pt x="4" y="503"/>
                      <a:pt x="6" y="512"/>
                      <a:pt x="7" y="521"/>
                    </a:cubicBezTo>
                    <a:cubicBezTo>
                      <a:pt x="9" y="552"/>
                      <a:pt x="0" y="554"/>
                      <a:pt x="31" y="56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59430E33-C64C-944B-BF97-834F22516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2831"/>
                <a:ext cx="568" cy="690"/>
              </a:xfrm>
              <a:custGeom>
                <a:avLst/>
                <a:gdLst>
                  <a:gd name="T0" fmla="*/ 1135 w 1227"/>
                  <a:gd name="T1" fmla="*/ 248 h 1490"/>
                  <a:gd name="T2" fmla="*/ 1085 w 1227"/>
                  <a:gd name="T3" fmla="*/ 118 h 1490"/>
                  <a:gd name="T4" fmla="*/ 919 w 1227"/>
                  <a:gd name="T5" fmla="*/ 94 h 1490"/>
                  <a:gd name="T6" fmla="*/ 784 w 1227"/>
                  <a:gd name="T7" fmla="*/ 102 h 1490"/>
                  <a:gd name="T8" fmla="*/ 723 w 1227"/>
                  <a:gd name="T9" fmla="*/ 89 h 1490"/>
                  <a:gd name="T10" fmla="*/ 696 w 1227"/>
                  <a:gd name="T11" fmla="*/ 17 h 1490"/>
                  <a:gd name="T12" fmla="*/ 578 w 1227"/>
                  <a:gd name="T13" fmla="*/ 92 h 1490"/>
                  <a:gd name="T14" fmla="*/ 504 w 1227"/>
                  <a:gd name="T15" fmla="*/ 120 h 1490"/>
                  <a:gd name="T16" fmla="*/ 408 w 1227"/>
                  <a:gd name="T17" fmla="*/ 126 h 1490"/>
                  <a:gd name="T18" fmla="*/ 319 w 1227"/>
                  <a:gd name="T19" fmla="*/ 181 h 1490"/>
                  <a:gd name="T20" fmla="*/ 161 w 1227"/>
                  <a:gd name="T21" fmla="*/ 257 h 1490"/>
                  <a:gd name="T22" fmla="*/ 87 w 1227"/>
                  <a:gd name="T23" fmla="*/ 307 h 1490"/>
                  <a:gd name="T24" fmla="*/ 83 w 1227"/>
                  <a:gd name="T25" fmla="*/ 363 h 1490"/>
                  <a:gd name="T26" fmla="*/ 144 w 1227"/>
                  <a:gd name="T27" fmla="*/ 537 h 1490"/>
                  <a:gd name="T28" fmla="*/ 48 w 1227"/>
                  <a:gd name="T29" fmla="*/ 771 h 1490"/>
                  <a:gd name="T30" fmla="*/ 109 w 1227"/>
                  <a:gd name="T31" fmla="*/ 912 h 1490"/>
                  <a:gd name="T32" fmla="*/ 218 w 1227"/>
                  <a:gd name="T33" fmla="*/ 1041 h 1490"/>
                  <a:gd name="T34" fmla="*/ 170 w 1227"/>
                  <a:gd name="T35" fmla="*/ 1186 h 1490"/>
                  <a:gd name="T36" fmla="*/ 305 w 1227"/>
                  <a:gd name="T37" fmla="*/ 1267 h 1490"/>
                  <a:gd name="T38" fmla="*/ 388 w 1227"/>
                  <a:gd name="T39" fmla="*/ 1304 h 1490"/>
                  <a:gd name="T40" fmla="*/ 305 w 1227"/>
                  <a:gd name="T41" fmla="*/ 1460 h 1490"/>
                  <a:gd name="T42" fmla="*/ 563 w 1227"/>
                  <a:gd name="T43" fmla="*/ 1379 h 1490"/>
                  <a:gd name="T44" fmla="*/ 685 w 1227"/>
                  <a:gd name="T45" fmla="*/ 1327 h 1490"/>
                  <a:gd name="T46" fmla="*/ 681 w 1227"/>
                  <a:gd name="T47" fmla="*/ 1269 h 1490"/>
                  <a:gd name="T48" fmla="*/ 716 w 1227"/>
                  <a:gd name="T49" fmla="*/ 1130 h 1490"/>
                  <a:gd name="T50" fmla="*/ 779 w 1227"/>
                  <a:gd name="T51" fmla="*/ 1045 h 1490"/>
                  <a:gd name="T52" fmla="*/ 782 w 1227"/>
                  <a:gd name="T53" fmla="*/ 951 h 1490"/>
                  <a:gd name="T54" fmla="*/ 793 w 1227"/>
                  <a:gd name="T55" fmla="*/ 795 h 1490"/>
                  <a:gd name="T56" fmla="*/ 910 w 1227"/>
                  <a:gd name="T57" fmla="*/ 635 h 1490"/>
                  <a:gd name="T58" fmla="*/ 978 w 1227"/>
                  <a:gd name="T59" fmla="*/ 528 h 1490"/>
                  <a:gd name="T60" fmla="*/ 1072 w 1227"/>
                  <a:gd name="T61" fmla="*/ 504 h 1490"/>
                  <a:gd name="T62" fmla="*/ 1177 w 1227"/>
                  <a:gd name="T63" fmla="*/ 448 h 1490"/>
                  <a:gd name="T64" fmla="*/ 1201 w 1227"/>
                  <a:gd name="T65" fmla="*/ 346 h 1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7" h="1490">
                    <a:moveTo>
                      <a:pt x="1201" y="346"/>
                    </a:moveTo>
                    <a:cubicBezTo>
                      <a:pt x="1175" y="313"/>
                      <a:pt x="1183" y="270"/>
                      <a:pt x="1135" y="248"/>
                    </a:cubicBezTo>
                    <a:cubicBezTo>
                      <a:pt x="1087" y="226"/>
                      <a:pt x="1044" y="217"/>
                      <a:pt x="1050" y="193"/>
                    </a:cubicBezTo>
                    <a:cubicBezTo>
                      <a:pt x="1057" y="168"/>
                      <a:pt x="1116" y="135"/>
                      <a:pt x="1085" y="118"/>
                    </a:cubicBezTo>
                    <a:cubicBezTo>
                      <a:pt x="1055" y="102"/>
                      <a:pt x="1059" y="85"/>
                      <a:pt x="1028" y="92"/>
                    </a:cubicBezTo>
                    <a:cubicBezTo>
                      <a:pt x="998" y="100"/>
                      <a:pt x="950" y="113"/>
                      <a:pt x="919" y="94"/>
                    </a:cubicBezTo>
                    <a:cubicBezTo>
                      <a:pt x="889" y="76"/>
                      <a:pt x="878" y="20"/>
                      <a:pt x="838" y="48"/>
                    </a:cubicBezTo>
                    <a:cubicBezTo>
                      <a:pt x="799" y="76"/>
                      <a:pt x="806" y="80"/>
                      <a:pt x="784" y="102"/>
                    </a:cubicBezTo>
                    <a:cubicBezTo>
                      <a:pt x="762" y="124"/>
                      <a:pt x="744" y="154"/>
                      <a:pt x="718" y="130"/>
                    </a:cubicBezTo>
                    <a:cubicBezTo>
                      <a:pt x="692" y="105"/>
                      <a:pt x="707" y="100"/>
                      <a:pt x="723" y="89"/>
                    </a:cubicBezTo>
                    <a:cubicBezTo>
                      <a:pt x="738" y="78"/>
                      <a:pt x="758" y="63"/>
                      <a:pt x="747" y="44"/>
                    </a:cubicBezTo>
                    <a:cubicBezTo>
                      <a:pt x="736" y="26"/>
                      <a:pt x="714" y="0"/>
                      <a:pt x="696" y="17"/>
                    </a:cubicBezTo>
                    <a:cubicBezTo>
                      <a:pt x="679" y="33"/>
                      <a:pt x="668" y="61"/>
                      <a:pt x="644" y="72"/>
                    </a:cubicBezTo>
                    <a:cubicBezTo>
                      <a:pt x="621" y="83"/>
                      <a:pt x="597" y="108"/>
                      <a:pt x="578" y="92"/>
                    </a:cubicBezTo>
                    <a:cubicBezTo>
                      <a:pt x="571" y="100"/>
                      <a:pt x="563" y="106"/>
                      <a:pt x="554" y="113"/>
                    </a:cubicBezTo>
                    <a:cubicBezTo>
                      <a:pt x="537" y="128"/>
                      <a:pt x="515" y="135"/>
                      <a:pt x="504" y="120"/>
                    </a:cubicBezTo>
                    <a:cubicBezTo>
                      <a:pt x="493" y="105"/>
                      <a:pt x="482" y="102"/>
                      <a:pt x="447" y="102"/>
                    </a:cubicBezTo>
                    <a:cubicBezTo>
                      <a:pt x="412" y="102"/>
                      <a:pt x="410" y="105"/>
                      <a:pt x="408" y="126"/>
                    </a:cubicBezTo>
                    <a:cubicBezTo>
                      <a:pt x="406" y="146"/>
                      <a:pt x="393" y="157"/>
                      <a:pt x="354" y="157"/>
                    </a:cubicBezTo>
                    <a:cubicBezTo>
                      <a:pt x="314" y="157"/>
                      <a:pt x="332" y="165"/>
                      <a:pt x="319" y="181"/>
                    </a:cubicBezTo>
                    <a:cubicBezTo>
                      <a:pt x="305" y="198"/>
                      <a:pt x="286" y="219"/>
                      <a:pt x="244" y="241"/>
                    </a:cubicBezTo>
                    <a:cubicBezTo>
                      <a:pt x="203" y="263"/>
                      <a:pt x="190" y="259"/>
                      <a:pt x="161" y="257"/>
                    </a:cubicBezTo>
                    <a:cubicBezTo>
                      <a:pt x="133" y="256"/>
                      <a:pt x="135" y="269"/>
                      <a:pt x="131" y="280"/>
                    </a:cubicBezTo>
                    <a:cubicBezTo>
                      <a:pt x="126" y="291"/>
                      <a:pt x="122" y="300"/>
                      <a:pt x="87" y="307"/>
                    </a:cubicBezTo>
                    <a:cubicBezTo>
                      <a:pt x="67" y="312"/>
                      <a:pt x="54" y="333"/>
                      <a:pt x="46" y="350"/>
                    </a:cubicBezTo>
                    <a:cubicBezTo>
                      <a:pt x="60" y="353"/>
                      <a:pt x="74" y="356"/>
                      <a:pt x="83" y="363"/>
                    </a:cubicBezTo>
                    <a:cubicBezTo>
                      <a:pt x="109" y="385"/>
                      <a:pt x="122" y="415"/>
                      <a:pt x="113" y="433"/>
                    </a:cubicBezTo>
                    <a:cubicBezTo>
                      <a:pt x="105" y="452"/>
                      <a:pt x="148" y="489"/>
                      <a:pt x="144" y="537"/>
                    </a:cubicBezTo>
                    <a:cubicBezTo>
                      <a:pt x="139" y="585"/>
                      <a:pt x="87" y="611"/>
                      <a:pt x="43" y="648"/>
                    </a:cubicBezTo>
                    <a:cubicBezTo>
                      <a:pt x="0" y="686"/>
                      <a:pt x="17" y="730"/>
                      <a:pt x="48" y="771"/>
                    </a:cubicBezTo>
                    <a:cubicBezTo>
                      <a:pt x="78" y="812"/>
                      <a:pt x="96" y="800"/>
                      <a:pt x="96" y="834"/>
                    </a:cubicBezTo>
                    <a:cubicBezTo>
                      <a:pt x="96" y="867"/>
                      <a:pt x="109" y="875"/>
                      <a:pt x="109" y="912"/>
                    </a:cubicBezTo>
                    <a:cubicBezTo>
                      <a:pt x="109" y="949"/>
                      <a:pt x="153" y="952"/>
                      <a:pt x="174" y="975"/>
                    </a:cubicBezTo>
                    <a:cubicBezTo>
                      <a:pt x="196" y="997"/>
                      <a:pt x="192" y="1019"/>
                      <a:pt x="218" y="1041"/>
                    </a:cubicBezTo>
                    <a:cubicBezTo>
                      <a:pt x="244" y="1064"/>
                      <a:pt x="240" y="1060"/>
                      <a:pt x="192" y="1093"/>
                    </a:cubicBezTo>
                    <a:cubicBezTo>
                      <a:pt x="144" y="1127"/>
                      <a:pt x="174" y="1145"/>
                      <a:pt x="170" y="1186"/>
                    </a:cubicBezTo>
                    <a:cubicBezTo>
                      <a:pt x="166" y="1227"/>
                      <a:pt x="196" y="1253"/>
                      <a:pt x="209" y="1275"/>
                    </a:cubicBezTo>
                    <a:cubicBezTo>
                      <a:pt x="222" y="1297"/>
                      <a:pt x="266" y="1290"/>
                      <a:pt x="305" y="1267"/>
                    </a:cubicBezTo>
                    <a:cubicBezTo>
                      <a:pt x="345" y="1245"/>
                      <a:pt x="349" y="1245"/>
                      <a:pt x="367" y="1256"/>
                    </a:cubicBezTo>
                    <a:cubicBezTo>
                      <a:pt x="384" y="1267"/>
                      <a:pt x="393" y="1282"/>
                      <a:pt x="388" y="1304"/>
                    </a:cubicBezTo>
                    <a:cubicBezTo>
                      <a:pt x="384" y="1327"/>
                      <a:pt x="358" y="1345"/>
                      <a:pt x="310" y="1371"/>
                    </a:cubicBezTo>
                    <a:cubicBezTo>
                      <a:pt x="262" y="1397"/>
                      <a:pt x="271" y="1431"/>
                      <a:pt x="305" y="1460"/>
                    </a:cubicBezTo>
                    <a:cubicBezTo>
                      <a:pt x="340" y="1490"/>
                      <a:pt x="388" y="1464"/>
                      <a:pt x="432" y="1431"/>
                    </a:cubicBezTo>
                    <a:cubicBezTo>
                      <a:pt x="476" y="1397"/>
                      <a:pt x="528" y="1408"/>
                      <a:pt x="563" y="1379"/>
                    </a:cubicBezTo>
                    <a:cubicBezTo>
                      <a:pt x="598" y="1349"/>
                      <a:pt x="629" y="1405"/>
                      <a:pt x="664" y="1419"/>
                    </a:cubicBezTo>
                    <a:cubicBezTo>
                      <a:pt x="699" y="1434"/>
                      <a:pt x="672" y="1356"/>
                      <a:pt x="685" y="1327"/>
                    </a:cubicBezTo>
                    <a:cubicBezTo>
                      <a:pt x="688" y="1322"/>
                      <a:pt x="692" y="1319"/>
                      <a:pt x="697" y="1317"/>
                    </a:cubicBezTo>
                    <a:cubicBezTo>
                      <a:pt x="687" y="1301"/>
                      <a:pt x="676" y="1281"/>
                      <a:pt x="681" y="1269"/>
                    </a:cubicBezTo>
                    <a:cubicBezTo>
                      <a:pt x="690" y="1249"/>
                      <a:pt x="703" y="1236"/>
                      <a:pt x="705" y="1212"/>
                    </a:cubicBezTo>
                    <a:cubicBezTo>
                      <a:pt x="707" y="1188"/>
                      <a:pt x="699" y="1151"/>
                      <a:pt x="716" y="1130"/>
                    </a:cubicBezTo>
                    <a:cubicBezTo>
                      <a:pt x="734" y="1110"/>
                      <a:pt x="734" y="1097"/>
                      <a:pt x="742" y="1082"/>
                    </a:cubicBezTo>
                    <a:cubicBezTo>
                      <a:pt x="751" y="1067"/>
                      <a:pt x="764" y="1062"/>
                      <a:pt x="779" y="1045"/>
                    </a:cubicBezTo>
                    <a:cubicBezTo>
                      <a:pt x="795" y="1028"/>
                      <a:pt x="793" y="1030"/>
                      <a:pt x="786" y="1006"/>
                    </a:cubicBezTo>
                    <a:cubicBezTo>
                      <a:pt x="779" y="982"/>
                      <a:pt x="760" y="967"/>
                      <a:pt x="782" y="951"/>
                    </a:cubicBezTo>
                    <a:cubicBezTo>
                      <a:pt x="803" y="934"/>
                      <a:pt x="834" y="921"/>
                      <a:pt x="801" y="891"/>
                    </a:cubicBezTo>
                    <a:cubicBezTo>
                      <a:pt x="768" y="862"/>
                      <a:pt x="768" y="808"/>
                      <a:pt x="793" y="795"/>
                    </a:cubicBezTo>
                    <a:cubicBezTo>
                      <a:pt x="817" y="782"/>
                      <a:pt x="871" y="789"/>
                      <a:pt x="893" y="743"/>
                    </a:cubicBezTo>
                    <a:cubicBezTo>
                      <a:pt x="915" y="697"/>
                      <a:pt x="921" y="678"/>
                      <a:pt x="910" y="635"/>
                    </a:cubicBezTo>
                    <a:cubicBezTo>
                      <a:pt x="900" y="593"/>
                      <a:pt x="891" y="569"/>
                      <a:pt x="913" y="548"/>
                    </a:cubicBezTo>
                    <a:cubicBezTo>
                      <a:pt x="934" y="528"/>
                      <a:pt x="928" y="524"/>
                      <a:pt x="978" y="528"/>
                    </a:cubicBezTo>
                    <a:cubicBezTo>
                      <a:pt x="1028" y="532"/>
                      <a:pt x="996" y="537"/>
                      <a:pt x="1028" y="532"/>
                    </a:cubicBezTo>
                    <a:cubicBezTo>
                      <a:pt x="1061" y="526"/>
                      <a:pt x="1068" y="522"/>
                      <a:pt x="1072" y="504"/>
                    </a:cubicBezTo>
                    <a:cubicBezTo>
                      <a:pt x="1076" y="485"/>
                      <a:pt x="1072" y="484"/>
                      <a:pt x="1100" y="482"/>
                    </a:cubicBezTo>
                    <a:cubicBezTo>
                      <a:pt x="1129" y="480"/>
                      <a:pt x="1164" y="465"/>
                      <a:pt x="1177" y="448"/>
                    </a:cubicBezTo>
                    <a:cubicBezTo>
                      <a:pt x="1190" y="432"/>
                      <a:pt x="1192" y="421"/>
                      <a:pt x="1194" y="404"/>
                    </a:cubicBezTo>
                    <a:cubicBezTo>
                      <a:pt x="1197" y="387"/>
                      <a:pt x="1227" y="380"/>
                      <a:pt x="1201" y="34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227E40CB-5F25-CE4D-BBBB-EC50B9B21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" y="2533"/>
                <a:ext cx="896" cy="494"/>
              </a:xfrm>
              <a:custGeom>
                <a:avLst/>
                <a:gdLst>
                  <a:gd name="T0" fmla="*/ 1488 w 1935"/>
                  <a:gd name="T1" fmla="*/ 922 h 1066"/>
                  <a:gd name="T2" fmla="*/ 1601 w 1935"/>
                  <a:gd name="T3" fmla="*/ 883 h 1066"/>
                  <a:gd name="T4" fmla="*/ 1711 w 1935"/>
                  <a:gd name="T5" fmla="*/ 799 h 1066"/>
                  <a:gd name="T6" fmla="*/ 1804 w 1935"/>
                  <a:gd name="T7" fmla="*/ 744 h 1066"/>
                  <a:gd name="T8" fmla="*/ 1911 w 1935"/>
                  <a:gd name="T9" fmla="*/ 755 h 1066"/>
                  <a:gd name="T10" fmla="*/ 1931 w 1935"/>
                  <a:gd name="T11" fmla="*/ 731 h 1066"/>
                  <a:gd name="T12" fmla="*/ 1846 w 1935"/>
                  <a:gd name="T13" fmla="*/ 575 h 1066"/>
                  <a:gd name="T14" fmla="*/ 1835 w 1935"/>
                  <a:gd name="T15" fmla="*/ 431 h 1066"/>
                  <a:gd name="T16" fmla="*/ 1753 w 1935"/>
                  <a:gd name="T17" fmla="*/ 402 h 1066"/>
                  <a:gd name="T18" fmla="*/ 1671 w 1935"/>
                  <a:gd name="T19" fmla="*/ 360 h 1066"/>
                  <a:gd name="T20" fmla="*/ 1609 w 1935"/>
                  <a:gd name="T21" fmla="*/ 338 h 1066"/>
                  <a:gd name="T22" fmla="*/ 1498 w 1935"/>
                  <a:gd name="T23" fmla="*/ 345 h 1066"/>
                  <a:gd name="T24" fmla="*/ 1374 w 1935"/>
                  <a:gd name="T25" fmla="*/ 296 h 1066"/>
                  <a:gd name="T26" fmla="*/ 1276 w 1935"/>
                  <a:gd name="T27" fmla="*/ 242 h 1066"/>
                  <a:gd name="T28" fmla="*/ 1244 w 1935"/>
                  <a:gd name="T29" fmla="*/ 156 h 1066"/>
                  <a:gd name="T30" fmla="*/ 1151 w 1935"/>
                  <a:gd name="T31" fmla="*/ 181 h 1066"/>
                  <a:gd name="T32" fmla="*/ 1041 w 1935"/>
                  <a:gd name="T33" fmla="*/ 192 h 1066"/>
                  <a:gd name="T34" fmla="*/ 843 w 1935"/>
                  <a:gd name="T35" fmla="*/ 187 h 1066"/>
                  <a:gd name="T36" fmla="*/ 675 w 1935"/>
                  <a:gd name="T37" fmla="*/ 103 h 1066"/>
                  <a:gd name="T38" fmla="*/ 562 w 1935"/>
                  <a:gd name="T39" fmla="*/ 19 h 1066"/>
                  <a:gd name="T40" fmla="*/ 422 w 1935"/>
                  <a:gd name="T41" fmla="*/ 47 h 1066"/>
                  <a:gd name="T42" fmla="*/ 295 w 1935"/>
                  <a:gd name="T43" fmla="*/ 27 h 1066"/>
                  <a:gd name="T44" fmla="*/ 282 w 1935"/>
                  <a:gd name="T45" fmla="*/ 71 h 1066"/>
                  <a:gd name="T46" fmla="*/ 374 w 1935"/>
                  <a:gd name="T47" fmla="*/ 121 h 1066"/>
                  <a:gd name="T48" fmla="*/ 308 w 1935"/>
                  <a:gd name="T49" fmla="*/ 197 h 1066"/>
                  <a:gd name="T50" fmla="*/ 258 w 1935"/>
                  <a:gd name="T51" fmla="*/ 286 h 1066"/>
                  <a:gd name="T52" fmla="*/ 293 w 1935"/>
                  <a:gd name="T53" fmla="*/ 379 h 1066"/>
                  <a:gd name="T54" fmla="*/ 380 w 1935"/>
                  <a:gd name="T55" fmla="*/ 433 h 1066"/>
                  <a:gd name="T56" fmla="*/ 443 w 1935"/>
                  <a:gd name="T57" fmla="*/ 592 h 1066"/>
                  <a:gd name="T58" fmla="*/ 315 w 1935"/>
                  <a:gd name="T59" fmla="*/ 670 h 1066"/>
                  <a:gd name="T60" fmla="*/ 138 w 1935"/>
                  <a:gd name="T61" fmla="*/ 711 h 1066"/>
                  <a:gd name="T62" fmla="*/ 36 w 1935"/>
                  <a:gd name="T63" fmla="*/ 747 h 1066"/>
                  <a:gd name="T64" fmla="*/ 66 w 1935"/>
                  <a:gd name="T65" fmla="*/ 831 h 1066"/>
                  <a:gd name="T66" fmla="*/ 135 w 1935"/>
                  <a:gd name="T67" fmla="*/ 942 h 1066"/>
                  <a:gd name="T68" fmla="*/ 207 w 1935"/>
                  <a:gd name="T69" fmla="*/ 1034 h 1066"/>
                  <a:gd name="T70" fmla="*/ 291 w 1935"/>
                  <a:gd name="T71" fmla="*/ 972 h 1066"/>
                  <a:gd name="T72" fmla="*/ 479 w 1935"/>
                  <a:gd name="T73" fmla="*/ 924 h 1066"/>
                  <a:gd name="T74" fmla="*/ 544 w 1935"/>
                  <a:gd name="T75" fmla="*/ 838 h 1066"/>
                  <a:gd name="T76" fmla="*/ 741 w 1935"/>
                  <a:gd name="T77" fmla="*/ 820 h 1066"/>
                  <a:gd name="T78" fmla="*/ 955 w 1935"/>
                  <a:gd name="T79" fmla="*/ 879 h 1066"/>
                  <a:gd name="T80" fmla="*/ 1134 w 1935"/>
                  <a:gd name="T81" fmla="*/ 823 h 1066"/>
                  <a:gd name="T82" fmla="*/ 1195 w 1935"/>
                  <a:gd name="T83" fmla="*/ 909 h 1066"/>
                  <a:gd name="T84" fmla="*/ 1330 w 1935"/>
                  <a:gd name="T85" fmla="*/ 842 h 1066"/>
                  <a:gd name="T86" fmla="*/ 1403 w 1935"/>
                  <a:gd name="T87" fmla="*/ 992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35" h="1066">
                    <a:moveTo>
                      <a:pt x="1444" y="949"/>
                    </a:moveTo>
                    <a:cubicBezTo>
                      <a:pt x="1479" y="942"/>
                      <a:pt x="1483" y="933"/>
                      <a:pt x="1488" y="922"/>
                    </a:cubicBezTo>
                    <a:cubicBezTo>
                      <a:pt x="1492" y="911"/>
                      <a:pt x="1490" y="898"/>
                      <a:pt x="1518" y="899"/>
                    </a:cubicBezTo>
                    <a:cubicBezTo>
                      <a:pt x="1547" y="901"/>
                      <a:pt x="1560" y="905"/>
                      <a:pt x="1601" y="883"/>
                    </a:cubicBezTo>
                    <a:cubicBezTo>
                      <a:pt x="1643" y="861"/>
                      <a:pt x="1662" y="840"/>
                      <a:pt x="1676" y="823"/>
                    </a:cubicBezTo>
                    <a:cubicBezTo>
                      <a:pt x="1689" y="807"/>
                      <a:pt x="1671" y="799"/>
                      <a:pt x="1711" y="799"/>
                    </a:cubicBezTo>
                    <a:cubicBezTo>
                      <a:pt x="1750" y="799"/>
                      <a:pt x="1763" y="788"/>
                      <a:pt x="1765" y="768"/>
                    </a:cubicBezTo>
                    <a:cubicBezTo>
                      <a:pt x="1767" y="747"/>
                      <a:pt x="1769" y="744"/>
                      <a:pt x="1804" y="744"/>
                    </a:cubicBezTo>
                    <a:cubicBezTo>
                      <a:pt x="1839" y="744"/>
                      <a:pt x="1850" y="747"/>
                      <a:pt x="1861" y="762"/>
                    </a:cubicBezTo>
                    <a:cubicBezTo>
                      <a:pt x="1872" y="777"/>
                      <a:pt x="1894" y="770"/>
                      <a:pt x="1911" y="755"/>
                    </a:cubicBezTo>
                    <a:cubicBezTo>
                      <a:pt x="1920" y="748"/>
                      <a:pt x="1928" y="742"/>
                      <a:pt x="1935" y="734"/>
                    </a:cubicBezTo>
                    <a:cubicBezTo>
                      <a:pt x="1934" y="733"/>
                      <a:pt x="1932" y="732"/>
                      <a:pt x="1931" y="731"/>
                    </a:cubicBezTo>
                    <a:cubicBezTo>
                      <a:pt x="1911" y="709"/>
                      <a:pt x="1918" y="690"/>
                      <a:pt x="1896" y="660"/>
                    </a:cubicBezTo>
                    <a:cubicBezTo>
                      <a:pt x="1874" y="631"/>
                      <a:pt x="1842" y="620"/>
                      <a:pt x="1846" y="575"/>
                    </a:cubicBezTo>
                    <a:cubicBezTo>
                      <a:pt x="1850" y="531"/>
                      <a:pt x="1804" y="512"/>
                      <a:pt x="1828" y="490"/>
                    </a:cubicBezTo>
                    <a:cubicBezTo>
                      <a:pt x="1852" y="468"/>
                      <a:pt x="1870" y="453"/>
                      <a:pt x="1835" y="431"/>
                    </a:cubicBezTo>
                    <a:cubicBezTo>
                      <a:pt x="1800" y="408"/>
                      <a:pt x="1813" y="420"/>
                      <a:pt x="1787" y="408"/>
                    </a:cubicBezTo>
                    <a:cubicBezTo>
                      <a:pt x="1761" y="396"/>
                      <a:pt x="1769" y="395"/>
                      <a:pt x="1753" y="402"/>
                    </a:cubicBezTo>
                    <a:cubicBezTo>
                      <a:pt x="1737" y="408"/>
                      <a:pt x="1729" y="415"/>
                      <a:pt x="1714" y="398"/>
                    </a:cubicBezTo>
                    <a:cubicBezTo>
                      <a:pt x="1698" y="381"/>
                      <a:pt x="1685" y="358"/>
                      <a:pt x="1671" y="360"/>
                    </a:cubicBezTo>
                    <a:cubicBezTo>
                      <a:pt x="1657" y="362"/>
                      <a:pt x="1650" y="354"/>
                      <a:pt x="1644" y="345"/>
                    </a:cubicBezTo>
                    <a:cubicBezTo>
                      <a:pt x="1637" y="337"/>
                      <a:pt x="1626" y="316"/>
                      <a:pt x="1609" y="338"/>
                    </a:cubicBezTo>
                    <a:cubicBezTo>
                      <a:pt x="1591" y="360"/>
                      <a:pt x="1579" y="359"/>
                      <a:pt x="1562" y="361"/>
                    </a:cubicBezTo>
                    <a:cubicBezTo>
                      <a:pt x="1545" y="363"/>
                      <a:pt x="1512" y="358"/>
                      <a:pt x="1498" y="345"/>
                    </a:cubicBezTo>
                    <a:cubicBezTo>
                      <a:pt x="1483" y="332"/>
                      <a:pt x="1447" y="281"/>
                      <a:pt x="1421" y="277"/>
                    </a:cubicBezTo>
                    <a:cubicBezTo>
                      <a:pt x="1395" y="272"/>
                      <a:pt x="1398" y="285"/>
                      <a:pt x="1374" y="296"/>
                    </a:cubicBezTo>
                    <a:cubicBezTo>
                      <a:pt x="1350" y="307"/>
                      <a:pt x="1336" y="308"/>
                      <a:pt x="1318" y="293"/>
                    </a:cubicBezTo>
                    <a:cubicBezTo>
                      <a:pt x="1301" y="279"/>
                      <a:pt x="1273" y="263"/>
                      <a:pt x="1276" y="242"/>
                    </a:cubicBezTo>
                    <a:cubicBezTo>
                      <a:pt x="1279" y="220"/>
                      <a:pt x="1285" y="212"/>
                      <a:pt x="1280" y="195"/>
                    </a:cubicBezTo>
                    <a:cubicBezTo>
                      <a:pt x="1276" y="179"/>
                      <a:pt x="1264" y="146"/>
                      <a:pt x="1244" y="156"/>
                    </a:cubicBezTo>
                    <a:cubicBezTo>
                      <a:pt x="1225" y="166"/>
                      <a:pt x="1228" y="197"/>
                      <a:pt x="1196" y="204"/>
                    </a:cubicBezTo>
                    <a:cubicBezTo>
                      <a:pt x="1164" y="210"/>
                      <a:pt x="1164" y="190"/>
                      <a:pt x="1151" y="181"/>
                    </a:cubicBezTo>
                    <a:cubicBezTo>
                      <a:pt x="1138" y="173"/>
                      <a:pt x="1126" y="169"/>
                      <a:pt x="1101" y="172"/>
                    </a:cubicBezTo>
                    <a:cubicBezTo>
                      <a:pt x="1076" y="175"/>
                      <a:pt x="1065" y="182"/>
                      <a:pt x="1041" y="192"/>
                    </a:cubicBezTo>
                    <a:cubicBezTo>
                      <a:pt x="1017" y="203"/>
                      <a:pt x="970" y="210"/>
                      <a:pt x="933" y="205"/>
                    </a:cubicBezTo>
                    <a:cubicBezTo>
                      <a:pt x="896" y="201"/>
                      <a:pt x="893" y="203"/>
                      <a:pt x="843" y="187"/>
                    </a:cubicBezTo>
                    <a:cubicBezTo>
                      <a:pt x="794" y="171"/>
                      <a:pt x="791" y="159"/>
                      <a:pt x="768" y="157"/>
                    </a:cubicBezTo>
                    <a:cubicBezTo>
                      <a:pt x="745" y="155"/>
                      <a:pt x="693" y="127"/>
                      <a:pt x="675" y="103"/>
                    </a:cubicBezTo>
                    <a:cubicBezTo>
                      <a:pt x="660" y="84"/>
                      <a:pt x="619" y="27"/>
                      <a:pt x="580" y="0"/>
                    </a:cubicBezTo>
                    <a:cubicBezTo>
                      <a:pt x="575" y="6"/>
                      <a:pt x="568" y="12"/>
                      <a:pt x="562" y="19"/>
                    </a:cubicBezTo>
                    <a:cubicBezTo>
                      <a:pt x="540" y="41"/>
                      <a:pt x="540" y="53"/>
                      <a:pt x="498" y="34"/>
                    </a:cubicBezTo>
                    <a:cubicBezTo>
                      <a:pt x="457" y="15"/>
                      <a:pt x="455" y="47"/>
                      <a:pt x="422" y="47"/>
                    </a:cubicBezTo>
                    <a:cubicBezTo>
                      <a:pt x="389" y="47"/>
                      <a:pt x="385" y="47"/>
                      <a:pt x="378" y="30"/>
                    </a:cubicBezTo>
                    <a:cubicBezTo>
                      <a:pt x="372" y="14"/>
                      <a:pt x="356" y="34"/>
                      <a:pt x="295" y="27"/>
                    </a:cubicBezTo>
                    <a:cubicBezTo>
                      <a:pt x="234" y="19"/>
                      <a:pt x="243" y="41"/>
                      <a:pt x="243" y="53"/>
                    </a:cubicBezTo>
                    <a:cubicBezTo>
                      <a:pt x="243" y="64"/>
                      <a:pt x="256" y="71"/>
                      <a:pt x="282" y="71"/>
                    </a:cubicBezTo>
                    <a:cubicBezTo>
                      <a:pt x="308" y="71"/>
                      <a:pt x="306" y="88"/>
                      <a:pt x="304" y="106"/>
                    </a:cubicBezTo>
                    <a:cubicBezTo>
                      <a:pt x="302" y="125"/>
                      <a:pt x="343" y="119"/>
                      <a:pt x="374" y="121"/>
                    </a:cubicBezTo>
                    <a:cubicBezTo>
                      <a:pt x="404" y="123"/>
                      <a:pt x="391" y="156"/>
                      <a:pt x="389" y="179"/>
                    </a:cubicBezTo>
                    <a:cubicBezTo>
                      <a:pt x="387" y="201"/>
                      <a:pt x="343" y="199"/>
                      <a:pt x="308" y="197"/>
                    </a:cubicBezTo>
                    <a:cubicBezTo>
                      <a:pt x="273" y="195"/>
                      <a:pt x="276" y="223"/>
                      <a:pt x="260" y="243"/>
                    </a:cubicBezTo>
                    <a:cubicBezTo>
                      <a:pt x="245" y="264"/>
                      <a:pt x="238" y="271"/>
                      <a:pt x="258" y="286"/>
                    </a:cubicBezTo>
                    <a:cubicBezTo>
                      <a:pt x="278" y="301"/>
                      <a:pt x="293" y="318"/>
                      <a:pt x="300" y="336"/>
                    </a:cubicBezTo>
                    <a:cubicBezTo>
                      <a:pt x="303" y="345"/>
                      <a:pt x="298" y="363"/>
                      <a:pt x="293" y="379"/>
                    </a:cubicBezTo>
                    <a:cubicBezTo>
                      <a:pt x="323" y="376"/>
                      <a:pt x="354" y="385"/>
                      <a:pt x="377" y="383"/>
                    </a:cubicBezTo>
                    <a:cubicBezTo>
                      <a:pt x="407" y="381"/>
                      <a:pt x="384" y="414"/>
                      <a:pt x="380" y="433"/>
                    </a:cubicBezTo>
                    <a:cubicBezTo>
                      <a:pt x="377" y="453"/>
                      <a:pt x="410" y="461"/>
                      <a:pt x="426" y="492"/>
                    </a:cubicBezTo>
                    <a:cubicBezTo>
                      <a:pt x="443" y="522"/>
                      <a:pt x="443" y="556"/>
                      <a:pt x="443" y="592"/>
                    </a:cubicBezTo>
                    <a:cubicBezTo>
                      <a:pt x="443" y="628"/>
                      <a:pt x="407" y="631"/>
                      <a:pt x="390" y="620"/>
                    </a:cubicBezTo>
                    <a:cubicBezTo>
                      <a:pt x="374" y="608"/>
                      <a:pt x="331" y="650"/>
                      <a:pt x="315" y="670"/>
                    </a:cubicBezTo>
                    <a:cubicBezTo>
                      <a:pt x="298" y="689"/>
                      <a:pt x="249" y="703"/>
                      <a:pt x="226" y="703"/>
                    </a:cubicBezTo>
                    <a:cubicBezTo>
                      <a:pt x="203" y="703"/>
                      <a:pt x="171" y="703"/>
                      <a:pt x="138" y="711"/>
                    </a:cubicBezTo>
                    <a:cubicBezTo>
                      <a:pt x="105" y="720"/>
                      <a:pt x="89" y="722"/>
                      <a:pt x="89" y="722"/>
                    </a:cubicBezTo>
                    <a:cubicBezTo>
                      <a:pt x="89" y="722"/>
                      <a:pt x="72" y="725"/>
                      <a:pt x="36" y="747"/>
                    </a:cubicBezTo>
                    <a:cubicBezTo>
                      <a:pt x="0" y="770"/>
                      <a:pt x="40" y="781"/>
                      <a:pt x="66" y="789"/>
                    </a:cubicBezTo>
                    <a:cubicBezTo>
                      <a:pt x="92" y="797"/>
                      <a:pt x="69" y="809"/>
                      <a:pt x="66" y="831"/>
                    </a:cubicBezTo>
                    <a:cubicBezTo>
                      <a:pt x="63" y="853"/>
                      <a:pt x="66" y="878"/>
                      <a:pt x="82" y="898"/>
                    </a:cubicBezTo>
                    <a:cubicBezTo>
                      <a:pt x="99" y="917"/>
                      <a:pt x="99" y="923"/>
                      <a:pt x="135" y="942"/>
                    </a:cubicBezTo>
                    <a:cubicBezTo>
                      <a:pt x="171" y="962"/>
                      <a:pt x="158" y="945"/>
                      <a:pt x="154" y="975"/>
                    </a:cubicBezTo>
                    <a:cubicBezTo>
                      <a:pt x="151" y="1006"/>
                      <a:pt x="207" y="1034"/>
                      <a:pt x="207" y="1034"/>
                    </a:cubicBezTo>
                    <a:cubicBezTo>
                      <a:pt x="261" y="1066"/>
                      <a:pt x="261" y="1066"/>
                      <a:pt x="261" y="1066"/>
                    </a:cubicBezTo>
                    <a:cubicBezTo>
                      <a:pt x="263" y="1024"/>
                      <a:pt x="275" y="1005"/>
                      <a:pt x="291" y="972"/>
                    </a:cubicBezTo>
                    <a:cubicBezTo>
                      <a:pt x="308" y="935"/>
                      <a:pt x="361" y="916"/>
                      <a:pt x="400" y="898"/>
                    </a:cubicBezTo>
                    <a:cubicBezTo>
                      <a:pt x="439" y="879"/>
                      <a:pt x="457" y="942"/>
                      <a:pt x="479" y="924"/>
                    </a:cubicBezTo>
                    <a:cubicBezTo>
                      <a:pt x="501" y="905"/>
                      <a:pt x="514" y="927"/>
                      <a:pt x="562" y="931"/>
                    </a:cubicBezTo>
                    <a:cubicBezTo>
                      <a:pt x="610" y="935"/>
                      <a:pt x="575" y="868"/>
                      <a:pt x="544" y="838"/>
                    </a:cubicBezTo>
                    <a:cubicBezTo>
                      <a:pt x="514" y="809"/>
                      <a:pt x="597" y="798"/>
                      <a:pt x="636" y="798"/>
                    </a:cubicBezTo>
                    <a:cubicBezTo>
                      <a:pt x="675" y="798"/>
                      <a:pt x="715" y="805"/>
                      <a:pt x="741" y="820"/>
                    </a:cubicBezTo>
                    <a:cubicBezTo>
                      <a:pt x="767" y="835"/>
                      <a:pt x="802" y="838"/>
                      <a:pt x="872" y="827"/>
                    </a:cubicBezTo>
                    <a:cubicBezTo>
                      <a:pt x="942" y="816"/>
                      <a:pt x="924" y="849"/>
                      <a:pt x="955" y="879"/>
                    </a:cubicBezTo>
                    <a:cubicBezTo>
                      <a:pt x="985" y="909"/>
                      <a:pt x="1016" y="894"/>
                      <a:pt x="1064" y="875"/>
                    </a:cubicBezTo>
                    <a:cubicBezTo>
                      <a:pt x="1112" y="857"/>
                      <a:pt x="1103" y="835"/>
                      <a:pt x="1134" y="823"/>
                    </a:cubicBezTo>
                    <a:cubicBezTo>
                      <a:pt x="1164" y="812"/>
                      <a:pt x="1173" y="846"/>
                      <a:pt x="1156" y="857"/>
                    </a:cubicBezTo>
                    <a:cubicBezTo>
                      <a:pt x="1138" y="868"/>
                      <a:pt x="1151" y="886"/>
                      <a:pt x="1195" y="909"/>
                    </a:cubicBezTo>
                    <a:cubicBezTo>
                      <a:pt x="1239" y="931"/>
                      <a:pt x="1226" y="879"/>
                      <a:pt x="1256" y="846"/>
                    </a:cubicBezTo>
                    <a:cubicBezTo>
                      <a:pt x="1287" y="812"/>
                      <a:pt x="1291" y="820"/>
                      <a:pt x="1330" y="842"/>
                    </a:cubicBezTo>
                    <a:cubicBezTo>
                      <a:pt x="1370" y="864"/>
                      <a:pt x="1339" y="890"/>
                      <a:pt x="1339" y="946"/>
                    </a:cubicBezTo>
                    <a:cubicBezTo>
                      <a:pt x="1339" y="983"/>
                      <a:pt x="1373" y="987"/>
                      <a:pt x="1403" y="992"/>
                    </a:cubicBezTo>
                    <a:cubicBezTo>
                      <a:pt x="1411" y="975"/>
                      <a:pt x="1424" y="954"/>
                      <a:pt x="1444" y="94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id="{0857D955-5A70-8142-A935-4F32AED5E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2997"/>
                <a:ext cx="504" cy="574"/>
              </a:xfrm>
              <a:custGeom>
                <a:avLst/>
                <a:gdLst>
                  <a:gd name="T0" fmla="*/ 1034 w 1088"/>
                  <a:gd name="T1" fmla="*/ 190 h 1239"/>
                  <a:gd name="T2" fmla="*/ 958 w 1088"/>
                  <a:gd name="T3" fmla="*/ 203 h 1239"/>
                  <a:gd name="T4" fmla="*/ 901 w 1088"/>
                  <a:gd name="T5" fmla="*/ 215 h 1239"/>
                  <a:gd name="T6" fmla="*/ 854 w 1088"/>
                  <a:gd name="T7" fmla="*/ 167 h 1239"/>
                  <a:gd name="T8" fmla="*/ 806 w 1088"/>
                  <a:gd name="T9" fmla="*/ 176 h 1239"/>
                  <a:gd name="T10" fmla="*/ 765 w 1088"/>
                  <a:gd name="T11" fmla="*/ 212 h 1239"/>
                  <a:gd name="T12" fmla="*/ 698 w 1088"/>
                  <a:gd name="T13" fmla="*/ 207 h 1239"/>
                  <a:gd name="T14" fmla="*/ 662 w 1088"/>
                  <a:gd name="T15" fmla="*/ 158 h 1239"/>
                  <a:gd name="T16" fmla="*/ 619 w 1088"/>
                  <a:gd name="T17" fmla="*/ 101 h 1239"/>
                  <a:gd name="T18" fmla="*/ 614 w 1088"/>
                  <a:gd name="T19" fmla="*/ 35 h 1239"/>
                  <a:gd name="T20" fmla="*/ 560 w 1088"/>
                  <a:gd name="T21" fmla="*/ 30 h 1239"/>
                  <a:gd name="T22" fmla="*/ 524 w 1088"/>
                  <a:gd name="T23" fmla="*/ 33 h 1239"/>
                  <a:gd name="T24" fmla="*/ 518 w 1088"/>
                  <a:gd name="T25" fmla="*/ 44 h 1239"/>
                  <a:gd name="T26" fmla="*/ 501 w 1088"/>
                  <a:gd name="T27" fmla="*/ 88 h 1239"/>
                  <a:gd name="T28" fmla="*/ 424 w 1088"/>
                  <a:gd name="T29" fmla="*/ 122 h 1239"/>
                  <a:gd name="T30" fmla="*/ 396 w 1088"/>
                  <a:gd name="T31" fmla="*/ 144 h 1239"/>
                  <a:gd name="T32" fmla="*/ 352 w 1088"/>
                  <a:gd name="T33" fmla="*/ 172 h 1239"/>
                  <a:gd name="T34" fmla="*/ 302 w 1088"/>
                  <a:gd name="T35" fmla="*/ 168 h 1239"/>
                  <a:gd name="T36" fmla="*/ 237 w 1088"/>
                  <a:gd name="T37" fmla="*/ 188 h 1239"/>
                  <a:gd name="T38" fmla="*/ 234 w 1088"/>
                  <a:gd name="T39" fmla="*/ 275 h 1239"/>
                  <a:gd name="T40" fmla="*/ 217 w 1088"/>
                  <a:gd name="T41" fmla="*/ 383 h 1239"/>
                  <a:gd name="T42" fmla="*/ 117 w 1088"/>
                  <a:gd name="T43" fmla="*/ 435 h 1239"/>
                  <a:gd name="T44" fmla="*/ 125 w 1088"/>
                  <a:gd name="T45" fmla="*/ 531 h 1239"/>
                  <a:gd name="T46" fmla="*/ 106 w 1088"/>
                  <a:gd name="T47" fmla="*/ 591 h 1239"/>
                  <a:gd name="T48" fmla="*/ 110 w 1088"/>
                  <a:gd name="T49" fmla="*/ 646 h 1239"/>
                  <a:gd name="T50" fmla="*/ 103 w 1088"/>
                  <a:gd name="T51" fmla="*/ 685 h 1239"/>
                  <a:gd name="T52" fmla="*/ 66 w 1088"/>
                  <a:gd name="T53" fmla="*/ 722 h 1239"/>
                  <a:gd name="T54" fmla="*/ 40 w 1088"/>
                  <a:gd name="T55" fmla="*/ 770 h 1239"/>
                  <a:gd name="T56" fmla="*/ 29 w 1088"/>
                  <a:gd name="T57" fmla="*/ 852 h 1239"/>
                  <a:gd name="T58" fmla="*/ 5 w 1088"/>
                  <a:gd name="T59" fmla="*/ 909 h 1239"/>
                  <a:gd name="T60" fmla="*/ 21 w 1088"/>
                  <a:gd name="T61" fmla="*/ 957 h 1239"/>
                  <a:gd name="T62" fmla="*/ 119 w 1088"/>
                  <a:gd name="T63" fmla="*/ 967 h 1239"/>
                  <a:gd name="T64" fmla="*/ 175 w 1088"/>
                  <a:gd name="T65" fmla="*/ 1000 h 1239"/>
                  <a:gd name="T66" fmla="*/ 245 w 1088"/>
                  <a:gd name="T67" fmla="*/ 1004 h 1239"/>
                  <a:gd name="T68" fmla="*/ 280 w 1088"/>
                  <a:gd name="T69" fmla="*/ 1037 h 1239"/>
                  <a:gd name="T70" fmla="*/ 341 w 1088"/>
                  <a:gd name="T71" fmla="*/ 1152 h 1239"/>
                  <a:gd name="T72" fmla="*/ 391 w 1088"/>
                  <a:gd name="T73" fmla="*/ 1239 h 1239"/>
                  <a:gd name="T74" fmla="*/ 438 w 1088"/>
                  <a:gd name="T75" fmla="*/ 1211 h 1239"/>
                  <a:gd name="T76" fmla="*/ 538 w 1088"/>
                  <a:gd name="T77" fmla="*/ 1145 h 1239"/>
                  <a:gd name="T78" fmla="*/ 617 w 1088"/>
                  <a:gd name="T79" fmla="*/ 1033 h 1239"/>
                  <a:gd name="T80" fmla="*/ 652 w 1088"/>
                  <a:gd name="T81" fmla="*/ 967 h 1239"/>
                  <a:gd name="T82" fmla="*/ 752 w 1088"/>
                  <a:gd name="T83" fmla="*/ 919 h 1239"/>
                  <a:gd name="T84" fmla="*/ 813 w 1088"/>
                  <a:gd name="T85" fmla="*/ 859 h 1239"/>
                  <a:gd name="T86" fmla="*/ 813 w 1088"/>
                  <a:gd name="T87" fmla="*/ 781 h 1239"/>
                  <a:gd name="T88" fmla="*/ 861 w 1088"/>
                  <a:gd name="T89" fmla="*/ 730 h 1239"/>
                  <a:gd name="T90" fmla="*/ 905 w 1088"/>
                  <a:gd name="T91" fmla="*/ 678 h 1239"/>
                  <a:gd name="T92" fmla="*/ 944 w 1088"/>
                  <a:gd name="T93" fmla="*/ 600 h 1239"/>
                  <a:gd name="T94" fmla="*/ 922 w 1088"/>
                  <a:gd name="T95" fmla="*/ 515 h 1239"/>
                  <a:gd name="T96" fmla="*/ 936 w 1088"/>
                  <a:gd name="T97" fmla="*/ 448 h 1239"/>
                  <a:gd name="T98" fmla="*/ 914 w 1088"/>
                  <a:gd name="T99" fmla="*/ 377 h 1239"/>
                  <a:gd name="T100" fmla="*/ 997 w 1088"/>
                  <a:gd name="T101" fmla="*/ 351 h 1239"/>
                  <a:gd name="T102" fmla="*/ 1062 w 1088"/>
                  <a:gd name="T103" fmla="*/ 259 h 1239"/>
                  <a:gd name="T104" fmla="*/ 1088 w 1088"/>
                  <a:gd name="T105" fmla="*/ 225 h 1239"/>
                  <a:gd name="T106" fmla="*/ 1081 w 1088"/>
                  <a:gd name="T107" fmla="*/ 224 h 1239"/>
                  <a:gd name="T108" fmla="*/ 1034 w 1088"/>
                  <a:gd name="T109" fmla="*/ 190 h 1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239">
                    <a:moveTo>
                      <a:pt x="1034" y="190"/>
                    </a:moveTo>
                    <a:cubicBezTo>
                      <a:pt x="1024" y="168"/>
                      <a:pt x="985" y="192"/>
                      <a:pt x="958" y="203"/>
                    </a:cubicBezTo>
                    <a:cubicBezTo>
                      <a:pt x="932" y="214"/>
                      <a:pt x="932" y="219"/>
                      <a:pt x="901" y="215"/>
                    </a:cubicBezTo>
                    <a:cubicBezTo>
                      <a:pt x="870" y="211"/>
                      <a:pt x="875" y="201"/>
                      <a:pt x="854" y="167"/>
                    </a:cubicBezTo>
                    <a:cubicBezTo>
                      <a:pt x="832" y="132"/>
                      <a:pt x="816" y="157"/>
                      <a:pt x="806" y="176"/>
                    </a:cubicBezTo>
                    <a:cubicBezTo>
                      <a:pt x="796" y="196"/>
                      <a:pt x="782" y="200"/>
                      <a:pt x="765" y="212"/>
                    </a:cubicBezTo>
                    <a:cubicBezTo>
                      <a:pt x="749" y="225"/>
                      <a:pt x="719" y="217"/>
                      <a:pt x="698" y="207"/>
                    </a:cubicBezTo>
                    <a:cubicBezTo>
                      <a:pt x="677" y="197"/>
                      <a:pt x="667" y="179"/>
                      <a:pt x="662" y="158"/>
                    </a:cubicBezTo>
                    <a:cubicBezTo>
                      <a:pt x="657" y="137"/>
                      <a:pt x="639" y="117"/>
                      <a:pt x="619" y="101"/>
                    </a:cubicBezTo>
                    <a:cubicBezTo>
                      <a:pt x="600" y="86"/>
                      <a:pt x="613" y="69"/>
                      <a:pt x="614" y="35"/>
                    </a:cubicBezTo>
                    <a:cubicBezTo>
                      <a:pt x="616" y="0"/>
                      <a:pt x="578" y="21"/>
                      <a:pt x="560" y="30"/>
                    </a:cubicBezTo>
                    <a:cubicBezTo>
                      <a:pt x="552" y="35"/>
                      <a:pt x="537" y="35"/>
                      <a:pt x="524" y="33"/>
                    </a:cubicBezTo>
                    <a:cubicBezTo>
                      <a:pt x="521" y="36"/>
                      <a:pt x="519" y="40"/>
                      <a:pt x="518" y="44"/>
                    </a:cubicBezTo>
                    <a:cubicBezTo>
                      <a:pt x="516" y="61"/>
                      <a:pt x="514" y="72"/>
                      <a:pt x="501" y="88"/>
                    </a:cubicBezTo>
                    <a:cubicBezTo>
                      <a:pt x="488" y="105"/>
                      <a:pt x="453" y="120"/>
                      <a:pt x="424" y="122"/>
                    </a:cubicBezTo>
                    <a:cubicBezTo>
                      <a:pt x="396" y="124"/>
                      <a:pt x="400" y="125"/>
                      <a:pt x="396" y="144"/>
                    </a:cubicBezTo>
                    <a:cubicBezTo>
                      <a:pt x="392" y="162"/>
                      <a:pt x="385" y="166"/>
                      <a:pt x="352" y="172"/>
                    </a:cubicBezTo>
                    <a:cubicBezTo>
                      <a:pt x="320" y="177"/>
                      <a:pt x="352" y="172"/>
                      <a:pt x="302" y="168"/>
                    </a:cubicBezTo>
                    <a:cubicBezTo>
                      <a:pt x="252" y="164"/>
                      <a:pt x="258" y="168"/>
                      <a:pt x="237" y="188"/>
                    </a:cubicBezTo>
                    <a:cubicBezTo>
                      <a:pt x="215" y="209"/>
                      <a:pt x="224" y="233"/>
                      <a:pt x="234" y="275"/>
                    </a:cubicBezTo>
                    <a:cubicBezTo>
                      <a:pt x="245" y="318"/>
                      <a:pt x="239" y="337"/>
                      <a:pt x="217" y="383"/>
                    </a:cubicBezTo>
                    <a:cubicBezTo>
                      <a:pt x="195" y="429"/>
                      <a:pt x="141" y="422"/>
                      <a:pt x="117" y="435"/>
                    </a:cubicBezTo>
                    <a:cubicBezTo>
                      <a:pt x="92" y="448"/>
                      <a:pt x="92" y="502"/>
                      <a:pt x="125" y="531"/>
                    </a:cubicBezTo>
                    <a:cubicBezTo>
                      <a:pt x="158" y="561"/>
                      <a:pt x="127" y="574"/>
                      <a:pt x="106" y="591"/>
                    </a:cubicBezTo>
                    <a:cubicBezTo>
                      <a:pt x="84" y="607"/>
                      <a:pt x="103" y="622"/>
                      <a:pt x="110" y="646"/>
                    </a:cubicBezTo>
                    <a:cubicBezTo>
                      <a:pt x="117" y="670"/>
                      <a:pt x="119" y="668"/>
                      <a:pt x="103" y="685"/>
                    </a:cubicBezTo>
                    <a:cubicBezTo>
                      <a:pt x="88" y="702"/>
                      <a:pt x="75" y="707"/>
                      <a:pt x="66" y="722"/>
                    </a:cubicBezTo>
                    <a:cubicBezTo>
                      <a:pt x="58" y="737"/>
                      <a:pt x="58" y="750"/>
                      <a:pt x="40" y="770"/>
                    </a:cubicBezTo>
                    <a:cubicBezTo>
                      <a:pt x="23" y="791"/>
                      <a:pt x="31" y="828"/>
                      <a:pt x="29" y="852"/>
                    </a:cubicBezTo>
                    <a:cubicBezTo>
                      <a:pt x="27" y="876"/>
                      <a:pt x="14" y="889"/>
                      <a:pt x="5" y="909"/>
                    </a:cubicBezTo>
                    <a:cubicBezTo>
                      <a:pt x="0" y="921"/>
                      <a:pt x="11" y="941"/>
                      <a:pt x="21" y="957"/>
                    </a:cubicBezTo>
                    <a:cubicBezTo>
                      <a:pt x="47" y="948"/>
                      <a:pt x="101" y="970"/>
                      <a:pt x="119" y="967"/>
                    </a:cubicBezTo>
                    <a:cubicBezTo>
                      <a:pt x="141" y="963"/>
                      <a:pt x="162" y="982"/>
                      <a:pt x="175" y="1000"/>
                    </a:cubicBezTo>
                    <a:cubicBezTo>
                      <a:pt x="189" y="1019"/>
                      <a:pt x="224" y="1022"/>
                      <a:pt x="245" y="1004"/>
                    </a:cubicBezTo>
                    <a:cubicBezTo>
                      <a:pt x="267" y="985"/>
                      <a:pt x="272" y="1008"/>
                      <a:pt x="280" y="1037"/>
                    </a:cubicBezTo>
                    <a:cubicBezTo>
                      <a:pt x="289" y="1067"/>
                      <a:pt x="346" y="1096"/>
                      <a:pt x="341" y="1152"/>
                    </a:cubicBezTo>
                    <a:cubicBezTo>
                      <a:pt x="339" y="1183"/>
                      <a:pt x="366" y="1216"/>
                      <a:pt x="391" y="1239"/>
                    </a:cubicBezTo>
                    <a:cubicBezTo>
                      <a:pt x="405" y="1229"/>
                      <a:pt x="420" y="1220"/>
                      <a:pt x="438" y="1211"/>
                    </a:cubicBezTo>
                    <a:cubicBezTo>
                      <a:pt x="490" y="1185"/>
                      <a:pt x="490" y="1189"/>
                      <a:pt x="538" y="1145"/>
                    </a:cubicBezTo>
                    <a:cubicBezTo>
                      <a:pt x="586" y="1100"/>
                      <a:pt x="608" y="1082"/>
                      <a:pt x="617" y="1033"/>
                    </a:cubicBezTo>
                    <a:cubicBezTo>
                      <a:pt x="625" y="985"/>
                      <a:pt x="582" y="978"/>
                      <a:pt x="652" y="967"/>
                    </a:cubicBezTo>
                    <a:cubicBezTo>
                      <a:pt x="721" y="956"/>
                      <a:pt x="756" y="959"/>
                      <a:pt x="752" y="919"/>
                    </a:cubicBezTo>
                    <a:cubicBezTo>
                      <a:pt x="748" y="878"/>
                      <a:pt x="813" y="889"/>
                      <a:pt x="813" y="859"/>
                    </a:cubicBezTo>
                    <a:cubicBezTo>
                      <a:pt x="813" y="830"/>
                      <a:pt x="770" y="793"/>
                      <a:pt x="813" y="781"/>
                    </a:cubicBezTo>
                    <a:cubicBezTo>
                      <a:pt x="857" y="770"/>
                      <a:pt x="866" y="770"/>
                      <a:pt x="861" y="730"/>
                    </a:cubicBezTo>
                    <a:cubicBezTo>
                      <a:pt x="857" y="689"/>
                      <a:pt x="874" y="681"/>
                      <a:pt x="905" y="678"/>
                    </a:cubicBezTo>
                    <a:cubicBezTo>
                      <a:pt x="936" y="674"/>
                      <a:pt x="944" y="637"/>
                      <a:pt x="944" y="600"/>
                    </a:cubicBezTo>
                    <a:cubicBezTo>
                      <a:pt x="944" y="563"/>
                      <a:pt x="866" y="563"/>
                      <a:pt x="922" y="515"/>
                    </a:cubicBezTo>
                    <a:cubicBezTo>
                      <a:pt x="979" y="466"/>
                      <a:pt x="962" y="474"/>
                      <a:pt x="936" y="448"/>
                    </a:cubicBezTo>
                    <a:cubicBezTo>
                      <a:pt x="909" y="422"/>
                      <a:pt x="857" y="377"/>
                      <a:pt x="914" y="377"/>
                    </a:cubicBezTo>
                    <a:cubicBezTo>
                      <a:pt x="970" y="377"/>
                      <a:pt x="970" y="400"/>
                      <a:pt x="997" y="351"/>
                    </a:cubicBezTo>
                    <a:cubicBezTo>
                      <a:pt x="1023" y="303"/>
                      <a:pt x="1049" y="285"/>
                      <a:pt x="1062" y="259"/>
                    </a:cubicBezTo>
                    <a:cubicBezTo>
                      <a:pt x="1068" y="247"/>
                      <a:pt x="1078" y="237"/>
                      <a:pt x="1088" y="225"/>
                    </a:cubicBezTo>
                    <a:cubicBezTo>
                      <a:pt x="1086" y="224"/>
                      <a:pt x="1084" y="224"/>
                      <a:pt x="1081" y="224"/>
                    </a:cubicBezTo>
                    <a:cubicBezTo>
                      <a:pt x="1062" y="221"/>
                      <a:pt x="1044" y="212"/>
                      <a:pt x="1034" y="19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3" name="Freeform 25">
                <a:extLst>
                  <a:ext uri="{FF2B5EF4-FFF2-40B4-BE49-F238E27FC236}">
                    <a16:creationId xmlns:a16="http://schemas.microsoft.com/office/drawing/2014/main" id="{79950C51-6224-E541-9296-5A56AB414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645"/>
                <a:ext cx="410" cy="745"/>
              </a:xfrm>
              <a:custGeom>
                <a:avLst/>
                <a:gdLst>
                  <a:gd name="T0" fmla="*/ 142 w 885"/>
                  <a:gd name="T1" fmla="*/ 1606 h 1609"/>
                  <a:gd name="T2" fmla="*/ 210 w 885"/>
                  <a:gd name="T3" fmla="*/ 1575 h 1609"/>
                  <a:gd name="T4" fmla="*/ 306 w 885"/>
                  <a:gd name="T5" fmla="*/ 1527 h 1609"/>
                  <a:gd name="T6" fmla="*/ 369 w 885"/>
                  <a:gd name="T7" fmla="*/ 1504 h 1609"/>
                  <a:gd name="T8" fmla="*/ 413 w 885"/>
                  <a:gd name="T9" fmla="*/ 1460 h 1609"/>
                  <a:gd name="T10" fmla="*/ 468 w 885"/>
                  <a:gd name="T11" fmla="*/ 1451 h 1609"/>
                  <a:gd name="T12" fmla="*/ 494 w 885"/>
                  <a:gd name="T13" fmla="*/ 1410 h 1609"/>
                  <a:gd name="T14" fmla="*/ 572 w 885"/>
                  <a:gd name="T15" fmla="*/ 1397 h 1609"/>
                  <a:gd name="T16" fmla="*/ 623 w 885"/>
                  <a:gd name="T17" fmla="*/ 1380 h 1609"/>
                  <a:gd name="T18" fmla="*/ 671 w 885"/>
                  <a:gd name="T19" fmla="*/ 1382 h 1609"/>
                  <a:gd name="T20" fmla="*/ 717 w 885"/>
                  <a:gd name="T21" fmla="*/ 1349 h 1609"/>
                  <a:gd name="T22" fmla="*/ 786 w 885"/>
                  <a:gd name="T23" fmla="*/ 1297 h 1609"/>
                  <a:gd name="T24" fmla="*/ 795 w 885"/>
                  <a:gd name="T25" fmla="*/ 1236 h 1609"/>
                  <a:gd name="T26" fmla="*/ 802 w 885"/>
                  <a:gd name="T27" fmla="*/ 1158 h 1609"/>
                  <a:gd name="T28" fmla="*/ 784 w 885"/>
                  <a:gd name="T29" fmla="*/ 1082 h 1609"/>
                  <a:gd name="T30" fmla="*/ 752 w 885"/>
                  <a:gd name="T31" fmla="*/ 1000 h 1609"/>
                  <a:gd name="T32" fmla="*/ 793 w 885"/>
                  <a:gd name="T33" fmla="*/ 939 h 1609"/>
                  <a:gd name="T34" fmla="*/ 808 w 885"/>
                  <a:gd name="T35" fmla="*/ 869 h 1609"/>
                  <a:gd name="T36" fmla="*/ 843 w 885"/>
                  <a:gd name="T37" fmla="*/ 798 h 1609"/>
                  <a:gd name="T38" fmla="*/ 821 w 885"/>
                  <a:gd name="T39" fmla="*/ 737 h 1609"/>
                  <a:gd name="T40" fmla="*/ 784 w 885"/>
                  <a:gd name="T41" fmla="*/ 687 h 1609"/>
                  <a:gd name="T42" fmla="*/ 745 w 885"/>
                  <a:gd name="T43" fmla="*/ 645 h 1609"/>
                  <a:gd name="T44" fmla="*/ 695 w 885"/>
                  <a:gd name="T45" fmla="*/ 570 h 1609"/>
                  <a:gd name="T46" fmla="*/ 734 w 885"/>
                  <a:gd name="T47" fmla="*/ 509 h 1609"/>
                  <a:gd name="T48" fmla="*/ 734 w 885"/>
                  <a:gd name="T49" fmla="*/ 463 h 1609"/>
                  <a:gd name="T50" fmla="*/ 749 w 885"/>
                  <a:gd name="T51" fmla="*/ 409 h 1609"/>
                  <a:gd name="T52" fmla="*/ 826 w 885"/>
                  <a:gd name="T53" fmla="*/ 407 h 1609"/>
                  <a:gd name="T54" fmla="*/ 861 w 885"/>
                  <a:gd name="T55" fmla="*/ 354 h 1609"/>
                  <a:gd name="T56" fmla="*/ 863 w 885"/>
                  <a:gd name="T57" fmla="*/ 287 h 1609"/>
                  <a:gd name="T58" fmla="*/ 841 w 885"/>
                  <a:gd name="T59" fmla="*/ 241 h 1609"/>
                  <a:gd name="T60" fmla="*/ 817 w 885"/>
                  <a:gd name="T61" fmla="*/ 205 h 1609"/>
                  <a:gd name="T62" fmla="*/ 743 w 885"/>
                  <a:gd name="T63" fmla="*/ 165 h 1609"/>
                  <a:gd name="T64" fmla="*/ 778 w 885"/>
                  <a:gd name="T65" fmla="*/ 131 h 1609"/>
                  <a:gd name="T66" fmla="*/ 826 w 885"/>
                  <a:gd name="T67" fmla="*/ 96 h 1609"/>
                  <a:gd name="T68" fmla="*/ 780 w 885"/>
                  <a:gd name="T69" fmla="*/ 65 h 1609"/>
                  <a:gd name="T70" fmla="*/ 740 w 885"/>
                  <a:gd name="T71" fmla="*/ 0 h 1609"/>
                  <a:gd name="T72" fmla="*/ 723 w 885"/>
                  <a:gd name="T73" fmla="*/ 66 h 1609"/>
                  <a:gd name="T74" fmla="*/ 649 w 885"/>
                  <a:gd name="T75" fmla="*/ 85 h 1609"/>
                  <a:gd name="T76" fmla="*/ 588 w 885"/>
                  <a:gd name="T77" fmla="*/ 115 h 1609"/>
                  <a:gd name="T78" fmla="*/ 531 w 885"/>
                  <a:gd name="T79" fmla="*/ 100 h 1609"/>
                  <a:gd name="T80" fmla="*/ 465 w 885"/>
                  <a:gd name="T81" fmla="*/ 159 h 1609"/>
                  <a:gd name="T82" fmla="*/ 361 w 885"/>
                  <a:gd name="T83" fmla="*/ 159 h 1609"/>
                  <a:gd name="T84" fmla="*/ 308 w 885"/>
                  <a:gd name="T85" fmla="*/ 293 h 1609"/>
                  <a:gd name="T86" fmla="*/ 256 w 885"/>
                  <a:gd name="T87" fmla="*/ 330 h 1609"/>
                  <a:gd name="T88" fmla="*/ 203 w 885"/>
                  <a:gd name="T89" fmla="*/ 333 h 1609"/>
                  <a:gd name="T90" fmla="*/ 164 w 885"/>
                  <a:gd name="T91" fmla="*/ 389 h 1609"/>
                  <a:gd name="T92" fmla="*/ 109 w 885"/>
                  <a:gd name="T93" fmla="*/ 346 h 1609"/>
                  <a:gd name="T94" fmla="*/ 151 w 885"/>
                  <a:gd name="T95" fmla="*/ 411 h 1609"/>
                  <a:gd name="T96" fmla="*/ 142 w 885"/>
                  <a:gd name="T97" fmla="*/ 478 h 1609"/>
                  <a:gd name="T98" fmla="*/ 118 w 885"/>
                  <a:gd name="T99" fmla="*/ 545 h 1609"/>
                  <a:gd name="T100" fmla="*/ 105 w 885"/>
                  <a:gd name="T101" fmla="*/ 626 h 1609"/>
                  <a:gd name="T102" fmla="*/ 40 w 885"/>
                  <a:gd name="T103" fmla="*/ 706 h 1609"/>
                  <a:gd name="T104" fmla="*/ 99 w 885"/>
                  <a:gd name="T105" fmla="*/ 832 h 1609"/>
                  <a:gd name="T106" fmla="*/ 96 w 885"/>
                  <a:gd name="T107" fmla="*/ 886 h 1609"/>
                  <a:gd name="T108" fmla="*/ 99 w 885"/>
                  <a:gd name="T109" fmla="*/ 936 h 1609"/>
                  <a:gd name="T110" fmla="*/ 59 w 885"/>
                  <a:gd name="T111" fmla="*/ 984 h 1609"/>
                  <a:gd name="T112" fmla="*/ 55 w 885"/>
                  <a:gd name="T113" fmla="*/ 1073 h 1609"/>
                  <a:gd name="T114" fmla="*/ 74 w 885"/>
                  <a:gd name="T115" fmla="*/ 1199 h 1609"/>
                  <a:gd name="T116" fmla="*/ 116 w 885"/>
                  <a:gd name="T117" fmla="*/ 1303 h 1609"/>
                  <a:gd name="T118" fmla="*/ 92 w 885"/>
                  <a:gd name="T119" fmla="*/ 1421 h 1609"/>
                  <a:gd name="T120" fmla="*/ 64 w 885"/>
                  <a:gd name="T121" fmla="*/ 1547 h 1609"/>
                  <a:gd name="T122" fmla="*/ 72 w 885"/>
                  <a:gd name="T123" fmla="*/ 1606 h 1609"/>
                  <a:gd name="T124" fmla="*/ 142 w 885"/>
                  <a:gd name="T125" fmla="*/ 1606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5" h="1609">
                    <a:moveTo>
                      <a:pt x="142" y="1606"/>
                    </a:moveTo>
                    <a:cubicBezTo>
                      <a:pt x="175" y="1603"/>
                      <a:pt x="177" y="1597"/>
                      <a:pt x="210" y="1575"/>
                    </a:cubicBezTo>
                    <a:cubicBezTo>
                      <a:pt x="243" y="1553"/>
                      <a:pt x="265" y="1523"/>
                      <a:pt x="306" y="1527"/>
                    </a:cubicBezTo>
                    <a:cubicBezTo>
                      <a:pt x="347" y="1530"/>
                      <a:pt x="358" y="1519"/>
                      <a:pt x="369" y="1504"/>
                    </a:cubicBezTo>
                    <a:cubicBezTo>
                      <a:pt x="380" y="1490"/>
                      <a:pt x="387" y="1460"/>
                      <a:pt x="413" y="1460"/>
                    </a:cubicBezTo>
                    <a:cubicBezTo>
                      <a:pt x="439" y="1460"/>
                      <a:pt x="463" y="1469"/>
                      <a:pt x="468" y="1451"/>
                    </a:cubicBezTo>
                    <a:cubicBezTo>
                      <a:pt x="472" y="1432"/>
                      <a:pt x="459" y="1408"/>
                      <a:pt x="494" y="1410"/>
                    </a:cubicBezTo>
                    <a:cubicBezTo>
                      <a:pt x="529" y="1412"/>
                      <a:pt x="553" y="1404"/>
                      <a:pt x="572" y="1397"/>
                    </a:cubicBezTo>
                    <a:cubicBezTo>
                      <a:pt x="592" y="1390"/>
                      <a:pt x="612" y="1367"/>
                      <a:pt x="623" y="1380"/>
                    </a:cubicBezTo>
                    <a:cubicBezTo>
                      <a:pt x="634" y="1393"/>
                      <a:pt x="658" y="1399"/>
                      <a:pt x="671" y="1382"/>
                    </a:cubicBezTo>
                    <a:cubicBezTo>
                      <a:pt x="684" y="1366"/>
                      <a:pt x="682" y="1351"/>
                      <a:pt x="717" y="1349"/>
                    </a:cubicBezTo>
                    <a:cubicBezTo>
                      <a:pt x="752" y="1347"/>
                      <a:pt x="769" y="1321"/>
                      <a:pt x="786" y="1297"/>
                    </a:cubicBezTo>
                    <a:cubicBezTo>
                      <a:pt x="804" y="1273"/>
                      <a:pt x="808" y="1245"/>
                      <a:pt x="795" y="1236"/>
                    </a:cubicBezTo>
                    <a:cubicBezTo>
                      <a:pt x="782" y="1227"/>
                      <a:pt x="817" y="1186"/>
                      <a:pt x="802" y="1158"/>
                    </a:cubicBezTo>
                    <a:cubicBezTo>
                      <a:pt x="786" y="1130"/>
                      <a:pt x="826" y="1110"/>
                      <a:pt x="784" y="1082"/>
                    </a:cubicBezTo>
                    <a:cubicBezTo>
                      <a:pt x="743" y="1054"/>
                      <a:pt x="723" y="1021"/>
                      <a:pt x="752" y="1000"/>
                    </a:cubicBezTo>
                    <a:cubicBezTo>
                      <a:pt x="780" y="980"/>
                      <a:pt x="797" y="980"/>
                      <a:pt x="793" y="939"/>
                    </a:cubicBezTo>
                    <a:cubicBezTo>
                      <a:pt x="789" y="899"/>
                      <a:pt x="784" y="900"/>
                      <a:pt x="808" y="869"/>
                    </a:cubicBezTo>
                    <a:cubicBezTo>
                      <a:pt x="832" y="837"/>
                      <a:pt x="841" y="823"/>
                      <a:pt x="843" y="798"/>
                    </a:cubicBezTo>
                    <a:cubicBezTo>
                      <a:pt x="845" y="774"/>
                      <a:pt x="843" y="756"/>
                      <a:pt x="821" y="737"/>
                    </a:cubicBezTo>
                    <a:cubicBezTo>
                      <a:pt x="800" y="719"/>
                      <a:pt x="784" y="706"/>
                      <a:pt x="784" y="687"/>
                    </a:cubicBezTo>
                    <a:cubicBezTo>
                      <a:pt x="784" y="669"/>
                      <a:pt x="782" y="656"/>
                      <a:pt x="745" y="645"/>
                    </a:cubicBezTo>
                    <a:cubicBezTo>
                      <a:pt x="708" y="633"/>
                      <a:pt x="684" y="609"/>
                      <a:pt x="695" y="570"/>
                    </a:cubicBezTo>
                    <a:cubicBezTo>
                      <a:pt x="706" y="532"/>
                      <a:pt x="734" y="543"/>
                      <a:pt x="734" y="509"/>
                    </a:cubicBezTo>
                    <a:cubicBezTo>
                      <a:pt x="734" y="476"/>
                      <a:pt x="734" y="480"/>
                      <a:pt x="734" y="463"/>
                    </a:cubicBezTo>
                    <a:cubicBezTo>
                      <a:pt x="734" y="446"/>
                      <a:pt x="719" y="398"/>
                      <a:pt x="749" y="409"/>
                    </a:cubicBezTo>
                    <a:cubicBezTo>
                      <a:pt x="780" y="420"/>
                      <a:pt x="806" y="433"/>
                      <a:pt x="826" y="407"/>
                    </a:cubicBezTo>
                    <a:cubicBezTo>
                      <a:pt x="845" y="381"/>
                      <a:pt x="856" y="370"/>
                      <a:pt x="861" y="354"/>
                    </a:cubicBezTo>
                    <a:cubicBezTo>
                      <a:pt x="865" y="337"/>
                      <a:pt x="885" y="313"/>
                      <a:pt x="863" y="287"/>
                    </a:cubicBezTo>
                    <a:cubicBezTo>
                      <a:pt x="841" y="261"/>
                      <a:pt x="841" y="257"/>
                      <a:pt x="841" y="241"/>
                    </a:cubicBezTo>
                    <a:cubicBezTo>
                      <a:pt x="841" y="224"/>
                      <a:pt x="848" y="205"/>
                      <a:pt x="817" y="205"/>
                    </a:cubicBezTo>
                    <a:cubicBezTo>
                      <a:pt x="786" y="205"/>
                      <a:pt x="708" y="198"/>
                      <a:pt x="743" y="165"/>
                    </a:cubicBezTo>
                    <a:cubicBezTo>
                      <a:pt x="778" y="131"/>
                      <a:pt x="747" y="139"/>
                      <a:pt x="778" y="131"/>
                    </a:cubicBezTo>
                    <a:cubicBezTo>
                      <a:pt x="808" y="124"/>
                      <a:pt x="841" y="124"/>
                      <a:pt x="826" y="96"/>
                    </a:cubicBezTo>
                    <a:cubicBezTo>
                      <a:pt x="811" y="68"/>
                      <a:pt x="784" y="89"/>
                      <a:pt x="780" y="65"/>
                    </a:cubicBezTo>
                    <a:cubicBezTo>
                      <a:pt x="776" y="43"/>
                      <a:pt x="776" y="14"/>
                      <a:pt x="740" y="0"/>
                    </a:cubicBezTo>
                    <a:cubicBezTo>
                      <a:pt x="741" y="21"/>
                      <a:pt x="753" y="60"/>
                      <a:pt x="723" y="66"/>
                    </a:cubicBezTo>
                    <a:cubicBezTo>
                      <a:pt x="688" y="74"/>
                      <a:pt x="653" y="59"/>
                      <a:pt x="649" y="85"/>
                    </a:cubicBezTo>
                    <a:cubicBezTo>
                      <a:pt x="645" y="111"/>
                      <a:pt x="610" y="133"/>
                      <a:pt x="588" y="115"/>
                    </a:cubicBezTo>
                    <a:cubicBezTo>
                      <a:pt x="566" y="96"/>
                      <a:pt x="544" y="74"/>
                      <a:pt x="531" y="100"/>
                    </a:cubicBezTo>
                    <a:cubicBezTo>
                      <a:pt x="518" y="126"/>
                      <a:pt x="500" y="174"/>
                      <a:pt x="465" y="159"/>
                    </a:cubicBezTo>
                    <a:cubicBezTo>
                      <a:pt x="430" y="144"/>
                      <a:pt x="378" y="133"/>
                      <a:pt x="361" y="159"/>
                    </a:cubicBezTo>
                    <a:cubicBezTo>
                      <a:pt x="343" y="185"/>
                      <a:pt x="317" y="267"/>
                      <a:pt x="308" y="293"/>
                    </a:cubicBezTo>
                    <a:cubicBezTo>
                      <a:pt x="299" y="318"/>
                      <a:pt x="269" y="337"/>
                      <a:pt x="256" y="330"/>
                    </a:cubicBezTo>
                    <a:cubicBezTo>
                      <a:pt x="243" y="322"/>
                      <a:pt x="203" y="296"/>
                      <a:pt x="203" y="333"/>
                    </a:cubicBezTo>
                    <a:cubicBezTo>
                      <a:pt x="203" y="370"/>
                      <a:pt x="208" y="407"/>
                      <a:pt x="164" y="389"/>
                    </a:cubicBezTo>
                    <a:cubicBezTo>
                      <a:pt x="133" y="376"/>
                      <a:pt x="124" y="344"/>
                      <a:pt x="109" y="346"/>
                    </a:cubicBezTo>
                    <a:cubicBezTo>
                      <a:pt x="118" y="371"/>
                      <a:pt x="139" y="397"/>
                      <a:pt x="151" y="411"/>
                    </a:cubicBezTo>
                    <a:cubicBezTo>
                      <a:pt x="166" y="430"/>
                      <a:pt x="157" y="461"/>
                      <a:pt x="142" y="478"/>
                    </a:cubicBezTo>
                    <a:cubicBezTo>
                      <a:pt x="127" y="494"/>
                      <a:pt x="125" y="507"/>
                      <a:pt x="118" y="545"/>
                    </a:cubicBezTo>
                    <a:cubicBezTo>
                      <a:pt x="112" y="582"/>
                      <a:pt x="107" y="578"/>
                      <a:pt x="105" y="626"/>
                    </a:cubicBezTo>
                    <a:cubicBezTo>
                      <a:pt x="103" y="674"/>
                      <a:pt x="79" y="671"/>
                      <a:pt x="40" y="706"/>
                    </a:cubicBezTo>
                    <a:cubicBezTo>
                      <a:pt x="0" y="741"/>
                      <a:pt x="83" y="813"/>
                      <a:pt x="99" y="832"/>
                    </a:cubicBezTo>
                    <a:cubicBezTo>
                      <a:pt x="114" y="850"/>
                      <a:pt x="116" y="869"/>
                      <a:pt x="96" y="886"/>
                    </a:cubicBezTo>
                    <a:cubicBezTo>
                      <a:pt x="77" y="902"/>
                      <a:pt x="79" y="908"/>
                      <a:pt x="99" y="936"/>
                    </a:cubicBezTo>
                    <a:cubicBezTo>
                      <a:pt x="118" y="963"/>
                      <a:pt x="74" y="958"/>
                      <a:pt x="59" y="984"/>
                    </a:cubicBezTo>
                    <a:cubicBezTo>
                      <a:pt x="44" y="1010"/>
                      <a:pt x="29" y="1047"/>
                      <a:pt x="55" y="1073"/>
                    </a:cubicBezTo>
                    <a:cubicBezTo>
                      <a:pt x="81" y="1099"/>
                      <a:pt x="74" y="1164"/>
                      <a:pt x="74" y="1199"/>
                    </a:cubicBezTo>
                    <a:cubicBezTo>
                      <a:pt x="74" y="1234"/>
                      <a:pt x="90" y="1243"/>
                      <a:pt x="116" y="1303"/>
                    </a:cubicBezTo>
                    <a:cubicBezTo>
                      <a:pt x="142" y="1362"/>
                      <a:pt x="107" y="1386"/>
                      <a:pt x="92" y="1421"/>
                    </a:cubicBezTo>
                    <a:cubicBezTo>
                      <a:pt x="77" y="1456"/>
                      <a:pt x="61" y="1492"/>
                      <a:pt x="64" y="1547"/>
                    </a:cubicBezTo>
                    <a:cubicBezTo>
                      <a:pt x="65" y="1571"/>
                      <a:pt x="67" y="1590"/>
                      <a:pt x="72" y="1606"/>
                    </a:cubicBezTo>
                    <a:cubicBezTo>
                      <a:pt x="94" y="1608"/>
                      <a:pt x="123" y="1609"/>
                      <a:pt x="142" y="160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id="{765E101B-2B8F-6744-AA45-51AB0023F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139"/>
                <a:ext cx="699" cy="563"/>
              </a:xfrm>
              <a:custGeom>
                <a:avLst/>
                <a:gdLst>
                  <a:gd name="T0" fmla="*/ 1378 w 1510"/>
                  <a:gd name="T1" fmla="*/ 1097 h 1217"/>
                  <a:gd name="T2" fmla="*/ 1389 w 1510"/>
                  <a:gd name="T3" fmla="*/ 986 h 1217"/>
                  <a:gd name="T4" fmla="*/ 1344 w 1510"/>
                  <a:gd name="T5" fmla="*/ 936 h 1217"/>
                  <a:gd name="T6" fmla="*/ 1241 w 1510"/>
                  <a:gd name="T7" fmla="*/ 927 h 1217"/>
                  <a:gd name="T8" fmla="*/ 1175 w 1510"/>
                  <a:gd name="T9" fmla="*/ 854 h 1217"/>
                  <a:gd name="T10" fmla="*/ 1156 w 1510"/>
                  <a:gd name="T11" fmla="*/ 808 h 1217"/>
                  <a:gd name="T12" fmla="*/ 1217 w 1510"/>
                  <a:gd name="T13" fmla="*/ 682 h 1217"/>
                  <a:gd name="T14" fmla="*/ 1256 w 1510"/>
                  <a:gd name="T15" fmla="*/ 610 h 1217"/>
                  <a:gd name="T16" fmla="*/ 1315 w 1510"/>
                  <a:gd name="T17" fmla="*/ 558 h 1217"/>
                  <a:gd name="T18" fmla="*/ 1424 w 1510"/>
                  <a:gd name="T19" fmla="*/ 615 h 1217"/>
                  <a:gd name="T20" fmla="*/ 1490 w 1510"/>
                  <a:gd name="T21" fmla="*/ 538 h 1217"/>
                  <a:gd name="T22" fmla="*/ 1424 w 1510"/>
                  <a:gd name="T23" fmla="*/ 465 h 1217"/>
                  <a:gd name="T24" fmla="*/ 1330 w 1510"/>
                  <a:gd name="T25" fmla="*/ 397 h 1217"/>
                  <a:gd name="T26" fmla="*/ 1182 w 1510"/>
                  <a:gd name="T27" fmla="*/ 397 h 1217"/>
                  <a:gd name="T28" fmla="*/ 1053 w 1510"/>
                  <a:gd name="T29" fmla="*/ 330 h 1217"/>
                  <a:gd name="T30" fmla="*/ 1090 w 1510"/>
                  <a:gd name="T31" fmla="*/ 239 h 1217"/>
                  <a:gd name="T32" fmla="*/ 1230 w 1510"/>
                  <a:gd name="T33" fmla="*/ 84 h 1217"/>
                  <a:gd name="T34" fmla="*/ 1114 w 1510"/>
                  <a:gd name="T35" fmla="*/ 102 h 1217"/>
                  <a:gd name="T36" fmla="*/ 1036 w 1510"/>
                  <a:gd name="T37" fmla="*/ 50 h 1217"/>
                  <a:gd name="T38" fmla="*/ 950 w 1510"/>
                  <a:gd name="T39" fmla="*/ 56 h 1217"/>
                  <a:gd name="T40" fmla="*/ 811 w 1510"/>
                  <a:gd name="T41" fmla="*/ 33 h 1217"/>
                  <a:gd name="T42" fmla="*/ 730 w 1510"/>
                  <a:gd name="T43" fmla="*/ 91 h 1217"/>
                  <a:gd name="T44" fmla="*/ 714 w 1510"/>
                  <a:gd name="T45" fmla="*/ 230 h 1217"/>
                  <a:gd name="T46" fmla="*/ 599 w 1510"/>
                  <a:gd name="T47" fmla="*/ 315 h 1217"/>
                  <a:gd name="T48" fmla="*/ 500 w 1510"/>
                  <a:gd name="T49" fmla="*/ 330 h 1217"/>
                  <a:gd name="T50" fmla="*/ 396 w 1510"/>
                  <a:gd name="T51" fmla="*/ 384 h 1217"/>
                  <a:gd name="T52" fmla="*/ 297 w 1510"/>
                  <a:gd name="T53" fmla="*/ 437 h 1217"/>
                  <a:gd name="T54" fmla="*/ 138 w 1510"/>
                  <a:gd name="T55" fmla="*/ 508 h 1217"/>
                  <a:gd name="T56" fmla="*/ 0 w 1510"/>
                  <a:gd name="T57" fmla="*/ 539 h 1217"/>
                  <a:gd name="T58" fmla="*/ 88 w 1510"/>
                  <a:gd name="T59" fmla="*/ 684 h 1217"/>
                  <a:gd name="T60" fmla="*/ 189 w 1510"/>
                  <a:gd name="T61" fmla="*/ 852 h 1217"/>
                  <a:gd name="T62" fmla="*/ 377 w 1510"/>
                  <a:gd name="T63" fmla="*/ 1009 h 1217"/>
                  <a:gd name="T64" fmla="*/ 542 w 1510"/>
                  <a:gd name="T65" fmla="*/ 1057 h 1217"/>
                  <a:gd name="T66" fmla="*/ 710 w 1510"/>
                  <a:gd name="T67" fmla="*/ 1024 h 1217"/>
                  <a:gd name="T68" fmla="*/ 805 w 1510"/>
                  <a:gd name="T69" fmla="*/ 1056 h 1217"/>
                  <a:gd name="T70" fmla="*/ 889 w 1510"/>
                  <a:gd name="T71" fmla="*/ 1047 h 1217"/>
                  <a:gd name="T72" fmla="*/ 927 w 1510"/>
                  <a:gd name="T73" fmla="*/ 1145 h 1217"/>
                  <a:gd name="T74" fmla="*/ 1030 w 1510"/>
                  <a:gd name="T75" fmla="*/ 1129 h 1217"/>
                  <a:gd name="T76" fmla="*/ 1171 w 1510"/>
                  <a:gd name="T77" fmla="*/ 1213 h 1217"/>
                  <a:gd name="T78" fmla="*/ 1253 w 1510"/>
                  <a:gd name="T79" fmla="*/ 1197 h 1217"/>
                  <a:gd name="T80" fmla="*/ 1293 w 1510"/>
                  <a:gd name="T81" fmla="*/ 1217 h 1217"/>
                  <a:gd name="T82" fmla="*/ 1320 w 1510"/>
                  <a:gd name="T83" fmla="*/ 1127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0" h="1217">
                    <a:moveTo>
                      <a:pt x="1320" y="1127"/>
                    </a:moveTo>
                    <a:cubicBezTo>
                      <a:pt x="1352" y="1118"/>
                      <a:pt x="1352" y="1105"/>
                      <a:pt x="1378" y="1097"/>
                    </a:cubicBezTo>
                    <a:cubicBezTo>
                      <a:pt x="1405" y="1090"/>
                      <a:pt x="1407" y="1092"/>
                      <a:pt x="1405" y="1062"/>
                    </a:cubicBezTo>
                    <a:cubicBezTo>
                      <a:pt x="1402" y="1032"/>
                      <a:pt x="1407" y="1012"/>
                      <a:pt x="1389" y="986"/>
                    </a:cubicBezTo>
                    <a:cubicBezTo>
                      <a:pt x="1372" y="960"/>
                      <a:pt x="1372" y="953"/>
                      <a:pt x="1372" y="942"/>
                    </a:cubicBezTo>
                    <a:cubicBezTo>
                      <a:pt x="1372" y="930"/>
                      <a:pt x="1376" y="892"/>
                      <a:pt x="1344" y="936"/>
                    </a:cubicBezTo>
                    <a:cubicBezTo>
                      <a:pt x="1311" y="980"/>
                      <a:pt x="1298" y="966"/>
                      <a:pt x="1285" y="955"/>
                    </a:cubicBezTo>
                    <a:cubicBezTo>
                      <a:pt x="1271" y="943"/>
                      <a:pt x="1261" y="921"/>
                      <a:pt x="1241" y="927"/>
                    </a:cubicBezTo>
                    <a:cubicBezTo>
                      <a:pt x="1221" y="932"/>
                      <a:pt x="1202" y="925"/>
                      <a:pt x="1202" y="905"/>
                    </a:cubicBezTo>
                    <a:cubicBezTo>
                      <a:pt x="1202" y="884"/>
                      <a:pt x="1212" y="860"/>
                      <a:pt x="1175" y="854"/>
                    </a:cubicBezTo>
                    <a:cubicBezTo>
                      <a:pt x="1138" y="849"/>
                      <a:pt x="1121" y="849"/>
                      <a:pt x="1119" y="823"/>
                    </a:cubicBezTo>
                    <a:cubicBezTo>
                      <a:pt x="1116" y="797"/>
                      <a:pt x="1132" y="806"/>
                      <a:pt x="1156" y="808"/>
                    </a:cubicBezTo>
                    <a:cubicBezTo>
                      <a:pt x="1180" y="810"/>
                      <a:pt x="1210" y="806"/>
                      <a:pt x="1215" y="775"/>
                    </a:cubicBezTo>
                    <a:cubicBezTo>
                      <a:pt x="1219" y="743"/>
                      <a:pt x="1182" y="684"/>
                      <a:pt x="1217" y="682"/>
                    </a:cubicBezTo>
                    <a:cubicBezTo>
                      <a:pt x="1252" y="680"/>
                      <a:pt x="1285" y="686"/>
                      <a:pt x="1267" y="662"/>
                    </a:cubicBezTo>
                    <a:cubicBezTo>
                      <a:pt x="1250" y="638"/>
                      <a:pt x="1271" y="630"/>
                      <a:pt x="1256" y="610"/>
                    </a:cubicBezTo>
                    <a:cubicBezTo>
                      <a:pt x="1241" y="589"/>
                      <a:pt x="1232" y="571"/>
                      <a:pt x="1252" y="565"/>
                    </a:cubicBezTo>
                    <a:cubicBezTo>
                      <a:pt x="1271" y="560"/>
                      <a:pt x="1291" y="536"/>
                      <a:pt x="1315" y="558"/>
                    </a:cubicBezTo>
                    <a:cubicBezTo>
                      <a:pt x="1339" y="580"/>
                      <a:pt x="1357" y="575"/>
                      <a:pt x="1361" y="593"/>
                    </a:cubicBezTo>
                    <a:cubicBezTo>
                      <a:pt x="1365" y="612"/>
                      <a:pt x="1411" y="625"/>
                      <a:pt x="1424" y="615"/>
                    </a:cubicBezTo>
                    <a:cubicBezTo>
                      <a:pt x="1437" y="606"/>
                      <a:pt x="1422" y="591"/>
                      <a:pt x="1453" y="580"/>
                    </a:cubicBezTo>
                    <a:cubicBezTo>
                      <a:pt x="1483" y="569"/>
                      <a:pt x="1510" y="558"/>
                      <a:pt x="1490" y="538"/>
                    </a:cubicBezTo>
                    <a:cubicBezTo>
                      <a:pt x="1470" y="517"/>
                      <a:pt x="1464" y="512"/>
                      <a:pt x="1464" y="495"/>
                    </a:cubicBezTo>
                    <a:cubicBezTo>
                      <a:pt x="1464" y="478"/>
                      <a:pt x="1457" y="465"/>
                      <a:pt x="1424" y="465"/>
                    </a:cubicBezTo>
                    <a:cubicBezTo>
                      <a:pt x="1392" y="465"/>
                      <a:pt x="1378" y="458"/>
                      <a:pt x="1368" y="443"/>
                    </a:cubicBezTo>
                    <a:cubicBezTo>
                      <a:pt x="1357" y="428"/>
                      <a:pt x="1363" y="393"/>
                      <a:pt x="1330" y="397"/>
                    </a:cubicBezTo>
                    <a:cubicBezTo>
                      <a:pt x="1298" y="400"/>
                      <a:pt x="1282" y="432"/>
                      <a:pt x="1243" y="423"/>
                    </a:cubicBezTo>
                    <a:cubicBezTo>
                      <a:pt x="1204" y="413"/>
                      <a:pt x="1191" y="412"/>
                      <a:pt x="1182" y="397"/>
                    </a:cubicBezTo>
                    <a:cubicBezTo>
                      <a:pt x="1173" y="382"/>
                      <a:pt x="1173" y="369"/>
                      <a:pt x="1136" y="356"/>
                    </a:cubicBezTo>
                    <a:cubicBezTo>
                      <a:pt x="1099" y="343"/>
                      <a:pt x="1079" y="345"/>
                      <a:pt x="1053" y="330"/>
                    </a:cubicBezTo>
                    <a:cubicBezTo>
                      <a:pt x="1027" y="315"/>
                      <a:pt x="1031" y="308"/>
                      <a:pt x="1046" y="284"/>
                    </a:cubicBezTo>
                    <a:cubicBezTo>
                      <a:pt x="1062" y="260"/>
                      <a:pt x="1057" y="258"/>
                      <a:pt x="1090" y="239"/>
                    </a:cubicBezTo>
                    <a:cubicBezTo>
                      <a:pt x="1123" y="221"/>
                      <a:pt x="1132" y="187"/>
                      <a:pt x="1154" y="167"/>
                    </a:cubicBezTo>
                    <a:cubicBezTo>
                      <a:pt x="1175" y="147"/>
                      <a:pt x="1206" y="98"/>
                      <a:pt x="1230" y="84"/>
                    </a:cubicBezTo>
                    <a:cubicBezTo>
                      <a:pt x="1254" y="69"/>
                      <a:pt x="1300" y="0"/>
                      <a:pt x="1202" y="80"/>
                    </a:cubicBezTo>
                    <a:cubicBezTo>
                      <a:pt x="1167" y="91"/>
                      <a:pt x="1101" y="156"/>
                      <a:pt x="1114" y="102"/>
                    </a:cubicBezTo>
                    <a:cubicBezTo>
                      <a:pt x="1127" y="48"/>
                      <a:pt x="1145" y="48"/>
                      <a:pt x="1110" y="48"/>
                    </a:cubicBezTo>
                    <a:cubicBezTo>
                      <a:pt x="1075" y="48"/>
                      <a:pt x="1075" y="4"/>
                      <a:pt x="1036" y="50"/>
                    </a:cubicBezTo>
                    <a:cubicBezTo>
                      <a:pt x="1027" y="69"/>
                      <a:pt x="1016" y="72"/>
                      <a:pt x="994" y="63"/>
                    </a:cubicBezTo>
                    <a:cubicBezTo>
                      <a:pt x="972" y="54"/>
                      <a:pt x="977" y="50"/>
                      <a:pt x="950" y="56"/>
                    </a:cubicBezTo>
                    <a:cubicBezTo>
                      <a:pt x="924" y="61"/>
                      <a:pt x="920" y="59"/>
                      <a:pt x="887" y="54"/>
                    </a:cubicBezTo>
                    <a:cubicBezTo>
                      <a:pt x="854" y="48"/>
                      <a:pt x="835" y="37"/>
                      <a:pt x="811" y="33"/>
                    </a:cubicBezTo>
                    <a:cubicBezTo>
                      <a:pt x="794" y="31"/>
                      <a:pt x="760" y="23"/>
                      <a:pt x="727" y="29"/>
                    </a:cubicBezTo>
                    <a:cubicBezTo>
                      <a:pt x="741" y="50"/>
                      <a:pt x="717" y="68"/>
                      <a:pt x="730" y="91"/>
                    </a:cubicBezTo>
                    <a:cubicBezTo>
                      <a:pt x="745" y="119"/>
                      <a:pt x="710" y="160"/>
                      <a:pt x="723" y="169"/>
                    </a:cubicBezTo>
                    <a:cubicBezTo>
                      <a:pt x="736" y="178"/>
                      <a:pt x="732" y="206"/>
                      <a:pt x="714" y="230"/>
                    </a:cubicBezTo>
                    <a:cubicBezTo>
                      <a:pt x="697" y="254"/>
                      <a:pt x="680" y="280"/>
                      <a:pt x="645" y="282"/>
                    </a:cubicBezTo>
                    <a:cubicBezTo>
                      <a:pt x="610" y="284"/>
                      <a:pt x="612" y="299"/>
                      <a:pt x="599" y="315"/>
                    </a:cubicBezTo>
                    <a:cubicBezTo>
                      <a:pt x="586" y="332"/>
                      <a:pt x="562" y="326"/>
                      <a:pt x="551" y="313"/>
                    </a:cubicBezTo>
                    <a:cubicBezTo>
                      <a:pt x="540" y="300"/>
                      <a:pt x="520" y="323"/>
                      <a:pt x="500" y="330"/>
                    </a:cubicBezTo>
                    <a:cubicBezTo>
                      <a:pt x="481" y="337"/>
                      <a:pt x="457" y="345"/>
                      <a:pt x="422" y="343"/>
                    </a:cubicBezTo>
                    <a:cubicBezTo>
                      <a:pt x="387" y="341"/>
                      <a:pt x="400" y="365"/>
                      <a:pt x="396" y="384"/>
                    </a:cubicBezTo>
                    <a:cubicBezTo>
                      <a:pt x="391" y="402"/>
                      <a:pt x="367" y="393"/>
                      <a:pt x="341" y="393"/>
                    </a:cubicBezTo>
                    <a:cubicBezTo>
                      <a:pt x="315" y="393"/>
                      <a:pt x="308" y="423"/>
                      <a:pt x="297" y="437"/>
                    </a:cubicBezTo>
                    <a:cubicBezTo>
                      <a:pt x="286" y="452"/>
                      <a:pt x="275" y="463"/>
                      <a:pt x="234" y="460"/>
                    </a:cubicBezTo>
                    <a:cubicBezTo>
                      <a:pt x="193" y="456"/>
                      <a:pt x="171" y="486"/>
                      <a:pt x="138" y="508"/>
                    </a:cubicBezTo>
                    <a:cubicBezTo>
                      <a:pt x="105" y="530"/>
                      <a:pt x="103" y="536"/>
                      <a:pt x="70" y="539"/>
                    </a:cubicBezTo>
                    <a:cubicBezTo>
                      <a:pt x="51" y="542"/>
                      <a:pt x="22" y="541"/>
                      <a:pt x="0" y="539"/>
                    </a:cubicBezTo>
                    <a:cubicBezTo>
                      <a:pt x="6" y="561"/>
                      <a:pt x="16" y="577"/>
                      <a:pt x="31" y="593"/>
                    </a:cubicBezTo>
                    <a:cubicBezTo>
                      <a:pt x="57" y="621"/>
                      <a:pt x="72" y="639"/>
                      <a:pt x="88" y="684"/>
                    </a:cubicBezTo>
                    <a:cubicBezTo>
                      <a:pt x="103" y="728"/>
                      <a:pt x="177" y="778"/>
                      <a:pt x="195" y="806"/>
                    </a:cubicBezTo>
                    <a:cubicBezTo>
                      <a:pt x="207" y="825"/>
                      <a:pt x="201" y="839"/>
                      <a:pt x="189" y="852"/>
                    </a:cubicBezTo>
                    <a:cubicBezTo>
                      <a:pt x="228" y="879"/>
                      <a:pt x="269" y="936"/>
                      <a:pt x="284" y="955"/>
                    </a:cubicBezTo>
                    <a:cubicBezTo>
                      <a:pt x="302" y="979"/>
                      <a:pt x="354" y="1007"/>
                      <a:pt x="377" y="1009"/>
                    </a:cubicBezTo>
                    <a:cubicBezTo>
                      <a:pt x="400" y="1011"/>
                      <a:pt x="403" y="1023"/>
                      <a:pt x="452" y="1039"/>
                    </a:cubicBezTo>
                    <a:cubicBezTo>
                      <a:pt x="502" y="1055"/>
                      <a:pt x="505" y="1053"/>
                      <a:pt x="542" y="1057"/>
                    </a:cubicBezTo>
                    <a:cubicBezTo>
                      <a:pt x="579" y="1062"/>
                      <a:pt x="626" y="1055"/>
                      <a:pt x="650" y="1044"/>
                    </a:cubicBezTo>
                    <a:cubicBezTo>
                      <a:pt x="674" y="1034"/>
                      <a:pt x="685" y="1027"/>
                      <a:pt x="710" y="1024"/>
                    </a:cubicBezTo>
                    <a:cubicBezTo>
                      <a:pt x="735" y="1021"/>
                      <a:pt x="747" y="1025"/>
                      <a:pt x="760" y="1033"/>
                    </a:cubicBezTo>
                    <a:cubicBezTo>
                      <a:pt x="773" y="1042"/>
                      <a:pt x="773" y="1062"/>
                      <a:pt x="805" y="1056"/>
                    </a:cubicBezTo>
                    <a:cubicBezTo>
                      <a:pt x="837" y="1049"/>
                      <a:pt x="834" y="1018"/>
                      <a:pt x="853" y="1008"/>
                    </a:cubicBezTo>
                    <a:cubicBezTo>
                      <a:pt x="873" y="998"/>
                      <a:pt x="885" y="1031"/>
                      <a:pt x="889" y="1047"/>
                    </a:cubicBezTo>
                    <a:cubicBezTo>
                      <a:pt x="894" y="1064"/>
                      <a:pt x="888" y="1072"/>
                      <a:pt x="885" y="1094"/>
                    </a:cubicBezTo>
                    <a:cubicBezTo>
                      <a:pt x="882" y="1115"/>
                      <a:pt x="910" y="1131"/>
                      <a:pt x="927" y="1145"/>
                    </a:cubicBezTo>
                    <a:cubicBezTo>
                      <a:pt x="945" y="1160"/>
                      <a:pt x="959" y="1159"/>
                      <a:pt x="983" y="1148"/>
                    </a:cubicBezTo>
                    <a:cubicBezTo>
                      <a:pt x="1007" y="1137"/>
                      <a:pt x="1004" y="1124"/>
                      <a:pt x="1030" y="1129"/>
                    </a:cubicBezTo>
                    <a:cubicBezTo>
                      <a:pt x="1056" y="1133"/>
                      <a:pt x="1092" y="1184"/>
                      <a:pt x="1107" y="1197"/>
                    </a:cubicBezTo>
                    <a:cubicBezTo>
                      <a:pt x="1121" y="1210"/>
                      <a:pt x="1154" y="1215"/>
                      <a:pt x="1171" y="1213"/>
                    </a:cubicBezTo>
                    <a:cubicBezTo>
                      <a:pt x="1188" y="1211"/>
                      <a:pt x="1200" y="1212"/>
                      <a:pt x="1218" y="1190"/>
                    </a:cubicBezTo>
                    <a:cubicBezTo>
                      <a:pt x="1235" y="1168"/>
                      <a:pt x="1246" y="1189"/>
                      <a:pt x="1253" y="1197"/>
                    </a:cubicBezTo>
                    <a:cubicBezTo>
                      <a:pt x="1259" y="1206"/>
                      <a:pt x="1266" y="1214"/>
                      <a:pt x="1280" y="1212"/>
                    </a:cubicBezTo>
                    <a:cubicBezTo>
                      <a:pt x="1284" y="1212"/>
                      <a:pt x="1289" y="1213"/>
                      <a:pt x="1293" y="1217"/>
                    </a:cubicBezTo>
                    <a:cubicBezTo>
                      <a:pt x="1297" y="1206"/>
                      <a:pt x="1301" y="1191"/>
                      <a:pt x="1302" y="1177"/>
                    </a:cubicBezTo>
                    <a:cubicBezTo>
                      <a:pt x="1304" y="1147"/>
                      <a:pt x="1287" y="1136"/>
                      <a:pt x="1320" y="11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D1665283-45BB-BD4F-8FCB-959DB6D7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7" y="2313"/>
                <a:ext cx="563" cy="589"/>
              </a:xfrm>
              <a:custGeom>
                <a:avLst/>
                <a:gdLst>
                  <a:gd name="T0" fmla="*/ 240 w 1217"/>
                  <a:gd name="T1" fmla="*/ 33 h 1271"/>
                  <a:gd name="T2" fmla="*/ 308 w 1217"/>
                  <a:gd name="T3" fmla="*/ 88 h 1271"/>
                  <a:gd name="T4" fmla="*/ 374 w 1217"/>
                  <a:gd name="T5" fmla="*/ 161 h 1271"/>
                  <a:gd name="T6" fmla="*/ 308 w 1217"/>
                  <a:gd name="T7" fmla="*/ 238 h 1271"/>
                  <a:gd name="T8" fmla="*/ 199 w 1217"/>
                  <a:gd name="T9" fmla="*/ 181 h 1271"/>
                  <a:gd name="T10" fmla="*/ 140 w 1217"/>
                  <a:gd name="T11" fmla="*/ 233 h 1271"/>
                  <a:gd name="T12" fmla="*/ 101 w 1217"/>
                  <a:gd name="T13" fmla="*/ 305 h 1271"/>
                  <a:gd name="T14" fmla="*/ 40 w 1217"/>
                  <a:gd name="T15" fmla="*/ 431 h 1271"/>
                  <a:gd name="T16" fmla="*/ 59 w 1217"/>
                  <a:gd name="T17" fmla="*/ 477 h 1271"/>
                  <a:gd name="T18" fmla="*/ 125 w 1217"/>
                  <a:gd name="T19" fmla="*/ 550 h 1271"/>
                  <a:gd name="T20" fmla="*/ 228 w 1217"/>
                  <a:gd name="T21" fmla="*/ 559 h 1271"/>
                  <a:gd name="T22" fmla="*/ 273 w 1217"/>
                  <a:gd name="T23" fmla="*/ 609 h 1271"/>
                  <a:gd name="T24" fmla="*/ 262 w 1217"/>
                  <a:gd name="T25" fmla="*/ 720 h 1271"/>
                  <a:gd name="T26" fmla="*/ 186 w 1217"/>
                  <a:gd name="T27" fmla="*/ 800 h 1271"/>
                  <a:gd name="T28" fmla="*/ 207 w 1217"/>
                  <a:gd name="T29" fmla="*/ 873 h 1271"/>
                  <a:gd name="T30" fmla="*/ 280 w 1217"/>
                  <a:gd name="T31" fmla="*/ 883 h 1271"/>
                  <a:gd name="T32" fmla="*/ 321 w 1217"/>
                  <a:gd name="T33" fmla="*/ 965 h 1271"/>
                  <a:gd name="T34" fmla="*/ 389 w 1217"/>
                  <a:gd name="T35" fmla="*/ 1135 h 1271"/>
                  <a:gd name="T36" fmla="*/ 494 w 1217"/>
                  <a:gd name="T37" fmla="*/ 1189 h 1271"/>
                  <a:gd name="T38" fmla="*/ 597 w 1217"/>
                  <a:gd name="T39" fmla="*/ 1161 h 1271"/>
                  <a:gd name="T40" fmla="*/ 568 w 1217"/>
                  <a:gd name="T41" fmla="*/ 1247 h 1271"/>
                  <a:gd name="T42" fmla="*/ 688 w 1217"/>
                  <a:gd name="T43" fmla="*/ 1165 h 1271"/>
                  <a:gd name="T44" fmla="*/ 878 w 1217"/>
                  <a:gd name="T45" fmla="*/ 1209 h 1271"/>
                  <a:gd name="T46" fmla="*/ 942 w 1217"/>
                  <a:gd name="T47" fmla="*/ 1241 h 1271"/>
                  <a:gd name="T48" fmla="*/ 1009 w 1217"/>
                  <a:gd name="T49" fmla="*/ 1181 h 1271"/>
                  <a:gd name="T50" fmla="*/ 1070 w 1217"/>
                  <a:gd name="T51" fmla="*/ 1079 h 1271"/>
                  <a:gd name="T52" fmla="*/ 1065 w 1217"/>
                  <a:gd name="T53" fmla="*/ 992 h 1271"/>
                  <a:gd name="T54" fmla="*/ 1175 w 1217"/>
                  <a:gd name="T55" fmla="*/ 947 h 1271"/>
                  <a:gd name="T56" fmla="*/ 1199 w 1217"/>
                  <a:gd name="T57" fmla="*/ 803 h 1271"/>
                  <a:gd name="T58" fmla="*/ 1081 w 1217"/>
                  <a:gd name="T59" fmla="*/ 744 h 1271"/>
                  <a:gd name="T60" fmla="*/ 991 w 1217"/>
                  <a:gd name="T61" fmla="*/ 717 h 1271"/>
                  <a:gd name="T62" fmla="*/ 906 w 1217"/>
                  <a:gd name="T63" fmla="*/ 643 h 1271"/>
                  <a:gd name="T64" fmla="*/ 872 w 1217"/>
                  <a:gd name="T65" fmla="*/ 562 h 1271"/>
                  <a:gd name="T66" fmla="*/ 888 w 1217"/>
                  <a:gd name="T67" fmla="*/ 455 h 1271"/>
                  <a:gd name="T68" fmla="*/ 1011 w 1217"/>
                  <a:gd name="T69" fmla="*/ 444 h 1271"/>
                  <a:gd name="T70" fmla="*/ 955 w 1217"/>
                  <a:gd name="T71" fmla="*/ 338 h 1271"/>
                  <a:gd name="T72" fmla="*/ 898 w 1217"/>
                  <a:gd name="T73" fmla="*/ 402 h 1271"/>
                  <a:gd name="T74" fmla="*/ 767 w 1217"/>
                  <a:gd name="T75" fmla="*/ 315 h 1271"/>
                  <a:gd name="T76" fmla="*/ 726 w 1217"/>
                  <a:gd name="T77" fmla="*/ 243 h 1271"/>
                  <a:gd name="T78" fmla="*/ 682 w 1217"/>
                  <a:gd name="T79" fmla="*/ 180 h 1271"/>
                  <a:gd name="T80" fmla="*/ 605 w 1217"/>
                  <a:gd name="T81" fmla="*/ 138 h 1271"/>
                  <a:gd name="T82" fmla="*/ 498 w 1217"/>
                  <a:gd name="T83" fmla="*/ 98 h 1271"/>
                  <a:gd name="T84" fmla="*/ 420 w 1217"/>
                  <a:gd name="T85" fmla="*/ 72 h 1271"/>
                  <a:gd name="T86" fmla="*/ 289 w 1217"/>
                  <a:gd name="T87" fmla="*/ 5 h 1271"/>
                  <a:gd name="T88" fmla="*/ 256 w 1217"/>
                  <a:gd name="T89" fmla="*/ 26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17" h="1271">
                    <a:moveTo>
                      <a:pt x="256" y="26"/>
                    </a:moveTo>
                    <a:cubicBezTo>
                      <a:pt x="252" y="28"/>
                      <a:pt x="246" y="31"/>
                      <a:pt x="240" y="33"/>
                    </a:cubicBezTo>
                    <a:cubicBezTo>
                      <a:pt x="245" y="44"/>
                      <a:pt x="246" y="58"/>
                      <a:pt x="252" y="66"/>
                    </a:cubicBezTo>
                    <a:cubicBezTo>
                      <a:pt x="262" y="81"/>
                      <a:pt x="276" y="88"/>
                      <a:pt x="308" y="88"/>
                    </a:cubicBezTo>
                    <a:cubicBezTo>
                      <a:pt x="341" y="88"/>
                      <a:pt x="348" y="101"/>
                      <a:pt x="348" y="118"/>
                    </a:cubicBezTo>
                    <a:cubicBezTo>
                      <a:pt x="348" y="135"/>
                      <a:pt x="354" y="140"/>
                      <a:pt x="374" y="161"/>
                    </a:cubicBezTo>
                    <a:cubicBezTo>
                      <a:pt x="394" y="181"/>
                      <a:pt x="367" y="192"/>
                      <a:pt x="337" y="203"/>
                    </a:cubicBezTo>
                    <a:cubicBezTo>
                      <a:pt x="306" y="214"/>
                      <a:pt x="321" y="229"/>
                      <a:pt x="308" y="238"/>
                    </a:cubicBezTo>
                    <a:cubicBezTo>
                      <a:pt x="295" y="248"/>
                      <a:pt x="249" y="235"/>
                      <a:pt x="245" y="216"/>
                    </a:cubicBezTo>
                    <a:cubicBezTo>
                      <a:pt x="241" y="198"/>
                      <a:pt x="223" y="203"/>
                      <a:pt x="199" y="181"/>
                    </a:cubicBezTo>
                    <a:cubicBezTo>
                      <a:pt x="175" y="159"/>
                      <a:pt x="155" y="183"/>
                      <a:pt x="136" y="188"/>
                    </a:cubicBezTo>
                    <a:cubicBezTo>
                      <a:pt x="116" y="194"/>
                      <a:pt x="125" y="212"/>
                      <a:pt x="140" y="233"/>
                    </a:cubicBezTo>
                    <a:cubicBezTo>
                      <a:pt x="155" y="253"/>
                      <a:pt x="134" y="261"/>
                      <a:pt x="151" y="285"/>
                    </a:cubicBezTo>
                    <a:cubicBezTo>
                      <a:pt x="169" y="309"/>
                      <a:pt x="136" y="303"/>
                      <a:pt x="101" y="305"/>
                    </a:cubicBezTo>
                    <a:cubicBezTo>
                      <a:pt x="66" y="307"/>
                      <a:pt x="103" y="366"/>
                      <a:pt x="99" y="398"/>
                    </a:cubicBezTo>
                    <a:cubicBezTo>
                      <a:pt x="94" y="429"/>
                      <a:pt x="64" y="433"/>
                      <a:pt x="40" y="431"/>
                    </a:cubicBezTo>
                    <a:cubicBezTo>
                      <a:pt x="16" y="429"/>
                      <a:pt x="0" y="420"/>
                      <a:pt x="3" y="446"/>
                    </a:cubicBezTo>
                    <a:cubicBezTo>
                      <a:pt x="5" y="472"/>
                      <a:pt x="22" y="472"/>
                      <a:pt x="59" y="477"/>
                    </a:cubicBezTo>
                    <a:cubicBezTo>
                      <a:pt x="96" y="483"/>
                      <a:pt x="86" y="507"/>
                      <a:pt x="86" y="528"/>
                    </a:cubicBezTo>
                    <a:cubicBezTo>
                      <a:pt x="86" y="548"/>
                      <a:pt x="105" y="555"/>
                      <a:pt x="125" y="550"/>
                    </a:cubicBezTo>
                    <a:cubicBezTo>
                      <a:pt x="145" y="544"/>
                      <a:pt x="155" y="566"/>
                      <a:pt x="169" y="578"/>
                    </a:cubicBezTo>
                    <a:cubicBezTo>
                      <a:pt x="182" y="589"/>
                      <a:pt x="195" y="603"/>
                      <a:pt x="228" y="559"/>
                    </a:cubicBezTo>
                    <a:cubicBezTo>
                      <a:pt x="260" y="515"/>
                      <a:pt x="256" y="553"/>
                      <a:pt x="256" y="565"/>
                    </a:cubicBezTo>
                    <a:cubicBezTo>
                      <a:pt x="256" y="576"/>
                      <a:pt x="256" y="583"/>
                      <a:pt x="273" y="609"/>
                    </a:cubicBezTo>
                    <a:cubicBezTo>
                      <a:pt x="291" y="635"/>
                      <a:pt x="286" y="655"/>
                      <a:pt x="289" y="685"/>
                    </a:cubicBezTo>
                    <a:cubicBezTo>
                      <a:pt x="291" y="715"/>
                      <a:pt x="289" y="713"/>
                      <a:pt x="262" y="720"/>
                    </a:cubicBezTo>
                    <a:cubicBezTo>
                      <a:pt x="236" y="728"/>
                      <a:pt x="236" y="741"/>
                      <a:pt x="204" y="750"/>
                    </a:cubicBezTo>
                    <a:cubicBezTo>
                      <a:pt x="171" y="759"/>
                      <a:pt x="188" y="770"/>
                      <a:pt x="186" y="800"/>
                    </a:cubicBezTo>
                    <a:cubicBezTo>
                      <a:pt x="185" y="814"/>
                      <a:pt x="181" y="829"/>
                      <a:pt x="177" y="840"/>
                    </a:cubicBezTo>
                    <a:cubicBezTo>
                      <a:pt x="187" y="847"/>
                      <a:pt x="196" y="861"/>
                      <a:pt x="207" y="873"/>
                    </a:cubicBezTo>
                    <a:cubicBezTo>
                      <a:pt x="222" y="890"/>
                      <a:pt x="230" y="883"/>
                      <a:pt x="246" y="877"/>
                    </a:cubicBezTo>
                    <a:cubicBezTo>
                      <a:pt x="262" y="870"/>
                      <a:pt x="254" y="871"/>
                      <a:pt x="280" y="883"/>
                    </a:cubicBezTo>
                    <a:cubicBezTo>
                      <a:pt x="306" y="895"/>
                      <a:pt x="293" y="883"/>
                      <a:pt x="328" y="906"/>
                    </a:cubicBezTo>
                    <a:cubicBezTo>
                      <a:pt x="363" y="928"/>
                      <a:pt x="345" y="943"/>
                      <a:pt x="321" y="965"/>
                    </a:cubicBezTo>
                    <a:cubicBezTo>
                      <a:pt x="297" y="987"/>
                      <a:pt x="343" y="1006"/>
                      <a:pt x="339" y="1050"/>
                    </a:cubicBezTo>
                    <a:cubicBezTo>
                      <a:pt x="335" y="1095"/>
                      <a:pt x="367" y="1106"/>
                      <a:pt x="389" y="1135"/>
                    </a:cubicBezTo>
                    <a:cubicBezTo>
                      <a:pt x="411" y="1165"/>
                      <a:pt x="404" y="1184"/>
                      <a:pt x="424" y="1206"/>
                    </a:cubicBezTo>
                    <a:cubicBezTo>
                      <a:pt x="444" y="1228"/>
                      <a:pt x="470" y="1200"/>
                      <a:pt x="494" y="1189"/>
                    </a:cubicBezTo>
                    <a:cubicBezTo>
                      <a:pt x="518" y="1178"/>
                      <a:pt x="529" y="1150"/>
                      <a:pt x="546" y="1134"/>
                    </a:cubicBezTo>
                    <a:cubicBezTo>
                      <a:pt x="564" y="1117"/>
                      <a:pt x="586" y="1143"/>
                      <a:pt x="597" y="1161"/>
                    </a:cubicBezTo>
                    <a:cubicBezTo>
                      <a:pt x="608" y="1180"/>
                      <a:pt x="588" y="1195"/>
                      <a:pt x="573" y="1206"/>
                    </a:cubicBezTo>
                    <a:cubicBezTo>
                      <a:pt x="557" y="1217"/>
                      <a:pt x="542" y="1222"/>
                      <a:pt x="568" y="1247"/>
                    </a:cubicBezTo>
                    <a:cubicBezTo>
                      <a:pt x="594" y="1271"/>
                      <a:pt x="612" y="1241"/>
                      <a:pt x="634" y="1219"/>
                    </a:cubicBezTo>
                    <a:cubicBezTo>
                      <a:pt x="656" y="1197"/>
                      <a:pt x="649" y="1193"/>
                      <a:pt x="688" y="1165"/>
                    </a:cubicBezTo>
                    <a:cubicBezTo>
                      <a:pt x="728" y="1137"/>
                      <a:pt x="739" y="1193"/>
                      <a:pt x="769" y="1211"/>
                    </a:cubicBezTo>
                    <a:cubicBezTo>
                      <a:pt x="800" y="1230"/>
                      <a:pt x="848" y="1217"/>
                      <a:pt x="878" y="1209"/>
                    </a:cubicBezTo>
                    <a:cubicBezTo>
                      <a:pt x="909" y="1202"/>
                      <a:pt x="905" y="1219"/>
                      <a:pt x="935" y="1235"/>
                    </a:cubicBezTo>
                    <a:cubicBezTo>
                      <a:pt x="939" y="1237"/>
                      <a:pt x="941" y="1239"/>
                      <a:pt x="942" y="1241"/>
                    </a:cubicBezTo>
                    <a:cubicBezTo>
                      <a:pt x="956" y="1238"/>
                      <a:pt x="969" y="1232"/>
                      <a:pt x="973" y="1222"/>
                    </a:cubicBezTo>
                    <a:cubicBezTo>
                      <a:pt x="983" y="1200"/>
                      <a:pt x="995" y="1192"/>
                      <a:pt x="1009" y="1181"/>
                    </a:cubicBezTo>
                    <a:cubicBezTo>
                      <a:pt x="1024" y="1170"/>
                      <a:pt x="1049" y="1159"/>
                      <a:pt x="1052" y="1136"/>
                    </a:cubicBezTo>
                    <a:cubicBezTo>
                      <a:pt x="1055" y="1114"/>
                      <a:pt x="1057" y="1093"/>
                      <a:pt x="1070" y="1079"/>
                    </a:cubicBezTo>
                    <a:cubicBezTo>
                      <a:pt x="1083" y="1065"/>
                      <a:pt x="1096" y="1056"/>
                      <a:pt x="1083" y="1040"/>
                    </a:cubicBezTo>
                    <a:cubicBezTo>
                      <a:pt x="1070" y="1025"/>
                      <a:pt x="1029" y="1000"/>
                      <a:pt x="1065" y="992"/>
                    </a:cubicBezTo>
                    <a:cubicBezTo>
                      <a:pt x="1101" y="983"/>
                      <a:pt x="1113" y="982"/>
                      <a:pt x="1132" y="975"/>
                    </a:cubicBezTo>
                    <a:cubicBezTo>
                      <a:pt x="1152" y="968"/>
                      <a:pt x="1190" y="967"/>
                      <a:pt x="1175" y="947"/>
                    </a:cubicBezTo>
                    <a:cubicBezTo>
                      <a:pt x="1160" y="928"/>
                      <a:pt x="1132" y="915"/>
                      <a:pt x="1157" y="894"/>
                    </a:cubicBezTo>
                    <a:cubicBezTo>
                      <a:pt x="1181" y="874"/>
                      <a:pt x="1217" y="833"/>
                      <a:pt x="1199" y="803"/>
                    </a:cubicBezTo>
                    <a:cubicBezTo>
                      <a:pt x="1181" y="772"/>
                      <a:pt x="1190" y="760"/>
                      <a:pt x="1162" y="758"/>
                    </a:cubicBezTo>
                    <a:cubicBezTo>
                      <a:pt x="1134" y="757"/>
                      <a:pt x="1118" y="715"/>
                      <a:pt x="1081" y="744"/>
                    </a:cubicBezTo>
                    <a:cubicBezTo>
                      <a:pt x="1045" y="774"/>
                      <a:pt x="1011" y="776"/>
                      <a:pt x="998" y="764"/>
                    </a:cubicBezTo>
                    <a:cubicBezTo>
                      <a:pt x="985" y="751"/>
                      <a:pt x="986" y="742"/>
                      <a:pt x="991" y="717"/>
                    </a:cubicBezTo>
                    <a:cubicBezTo>
                      <a:pt x="996" y="692"/>
                      <a:pt x="1011" y="683"/>
                      <a:pt x="978" y="671"/>
                    </a:cubicBezTo>
                    <a:cubicBezTo>
                      <a:pt x="946" y="658"/>
                      <a:pt x="926" y="661"/>
                      <a:pt x="906" y="643"/>
                    </a:cubicBezTo>
                    <a:cubicBezTo>
                      <a:pt x="887" y="625"/>
                      <a:pt x="872" y="628"/>
                      <a:pt x="869" y="608"/>
                    </a:cubicBezTo>
                    <a:cubicBezTo>
                      <a:pt x="865" y="589"/>
                      <a:pt x="842" y="579"/>
                      <a:pt x="872" y="562"/>
                    </a:cubicBezTo>
                    <a:cubicBezTo>
                      <a:pt x="901" y="546"/>
                      <a:pt x="919" y="536"/>
                      <a:pt x="919" y="508"/>
                    </a:cubicBezTo>
                    <a:cubicBezTo>
                      <a:pt x="919" y="480"/>
                      <a:pt x="891" y="466"/>
                      <a:pt x="888" y="455"/>
                    </a:cubicBezTo>
                    <a:cubicBezTo>
                      <a:pt x="885" y="444"/>
                      <a:pt x="916" y="411"/>
                      <a:pt x="942" y="429"/>
                    </a:cubicBezTo>
                    <a:cubicBezTo>
                      <a:pt x="968" y="447"/>
                      <a:pt x="991" y="455"/>
                      <a:pt x="1011" y="444"/>
                    </a:cubicBezTo>
                    <a:cubicBezTo>
                      <a:pt x="1031" y="433"/>
                      <a:pt x="1027" y="415"/>
                      <a:pt x="1013" y="389"/>
                    </a:cubicBezTo>
                    <a:cubicBezTo>
                      <a:pt x="998" y="362"/>
                      <a:pt x="980" y="338"/>
                      <a:pt x="955" y="338"/>
                    </a:cubicBezTo>
                    <a:cubicBezTo>
                      <a:pt x="931" y="338"/>
                      <a:pt x="911" y="344"/>
                      <a:pt x="913" y="366"/>
                    </a:cubicBezTo>
                    <a:cubicBezTo>
                      <a:pt x="914" y="389"/>
                      <a:pt x="918" y="400"/>
                      <a:pt x="898" y="402"/>
                    </a:cubicBezTo>
                    <a:cubicBezTo>
                      <a:pt x="878" y="405"/>
                      <a:pt x="833" y="425"/>
                      <a:pt x="810" y="402"/>
                    </a:cubicBezTo>
                    <a:cubicBezTo>
                      <a:pt x="787" y="380"/>
                      <a:pt x="790" y="315"/>
                      <a:pt x="767" y="315"/>
                    </a:cubicBezTo>
                    <a:cubicBezTo>
                      <a:pt x="744" y="315"/>
                      <a:pt x="701" y="315"/>
                      <a:pt x="705" y="297"/>
                    </a:cubicBezTo>
                    <a:cubicBezTo>
                      <a:pt x="708" y="279"/>
                      <a:pt x="700" y="259"/>
                      <a:pt x="726" y="243"/>
                    </a:cubicBezTo>
                    <a:cubicBezTo>
                      <a:pt x="752" y="226"/>
                      <a:pt x="749" y="208"/>
                      <a:pt x="731" y="191"/>
                    </a:cubicBezTo>
                    <a:cubicBezTo>
                      <a:pt x="713" y="174"/>
                      <a:pt x="695" y="162"/>
                      <a:pt x="682" y="180"/>
                    </a:cubicBezTo>
                    <a:cubicBezTo>
                      <a:pt x="669" y="198"/>
                      <a:pt x="657" y="208"/>
                      <a:pt x="644" y="187"/>
                    </a:cubicBezTo>
                    <a:cubicBezTo>
                      <a:pt x="631" y="166"/>
                      <a:pt x="624" y="154"/>
                      <a:pt x="605" y="138"/>
                    </a:cubicBezTo>
                    <a:cubicBezTo>
                      <a:pt x="585" y="123"/>
                      <a:pt x="585" y="116"/>
                      <a:pt x="541" y="117"/>
                    </a:cubicBezTo>
                    <a:cubicBezTo>
                      <a:pt x="497" y="119"/>
                      <a:pt x="503" y="111"/>
                      <a:pt x="498" y="98"/>
                    </a:cubicBezTo>
                    <a:cubicBezTo>
                      <a:pt x="493" y="86"/>
                      <a:pt x="492" y="80"/>
                      <a:pt x="474" y="81"/>
                    </a:cubicBezTo>
                    <a:cubicBezTo>
                      <a:pt x="456" y="83"/>
                      <a:pt x="436" y="90"/>
                      <a:pt x="420" y="72"/>
                    </a:cubicBezTo>
                    <a:cubicBezTo>
                      <a:pt x="403" y="54"/>
                      <a:pt x="371" y="47"/>
                      <a:pt x="346" y="34"/>
                    </a:cubicBezTo>
                    <a:cubicBezTo>
                      <a:pt x="321" y="22"/>
                      <a:pt x="292" y="19"/>
                      <a:pt x="289" y="5"/>
                    </a:cubicBezTo>
                    <a:cubicBezTo>
                      <a:pt x="288" y="4"/>
                      <a:pt x="288" y="2"/>
                      <a:pt x="288" y="0"/>
                    </a:cubicBezTo>
                    <a:cubicBezTo>
                      <a:pt x="273" y="7"/>
                      <a:pt x="264" y="22"/>
                      <a:pt x="256" y="2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3C1D4451-D215-9542-8FE6-8A82EFAB6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2218"/>
                <a:ext cx="671" cy="469"/>
              </a:xfrm>
              <a:custGeom>
                <a:avLst/>
                <a:gdLst>
                  <a:gd name="T0" fmla="*/ 963 w 1448"/>
                  <a:gd name="T1" fmla="*/ 946 h 1013"/>
                  <a:gd name="T2" fmla="*/ 1032 w 1448"/>
                  <a:gd name="T3" fmla="*/ 991 h 1013"/>
                  <a:gd name="T4" fmla="*/ 1119 w 1448"/>
                  <a:gd name="T5" fmla="*/ 992 h 1013"/>
                  <a:gd name="T6" fmla="*/ 1191 w 1448"/>
                  <a:gd name="T7" fmla="*/ 977 h 1013"/>
                  <a:gd name="T8" fmla="*/ 1232 w 1448"/>
                  <a:gd name="T9" fmla="*/ 927 h 1013"/>
                  <a:gd name="T10" fmla="*/ 1251 w 1448"/>
                  <a:gd name="T11" fmla="*/ 843 h 1013"/>
                  <a:gd name="T12" fmla="*/ 1246 w 1448"/>
                  <a:gd name="T13" fmla="*/ 782 h 1013"/>
                  <a:gd name="T14" fmla="*/ 1274 w 1448"/>
                  <a:gd name="T15" fmla="*/ 742 h 1013"/>
                  <a:gd name="T16" fmla="*/ 1440 w 1448"/>
                  <a:gd name="T17" fmla="*/ 785 h 1013"/>
                  <a:gd name="T18" fmla="*/ 1370 w 1448"/>
                  <a:gd name="T19" fmla="*/ 656 h 1013"/>
                  <a:gd name="T20" fmla="*/ 1221 w 1448"/>
                  <a:gd name="T21" fmla="*/ 567 h 1013"/>
                  <a:gd name="T22" fmla="*/ 1156 w 1448"/>
                  <a:gd name="T23" fmla="*/ 474 h 1013"/>
                  <a:gd name="T24" fmla="*/ 968 w 1448"/>
                  <a:gd name="T25" fmla="*/ 266 h 1013"/>
                  <a:gd name="T26" fmla="*/ 867 w 1448"/>
                  <a:gd name="T27" fmla="*/ 148 h 1013"/>
                  <a:gd name="T28" fmla="*/ 649 w 1448"/>
                  <a:gd name="T29" fmla="*/ 52 h 1013"/>
                  <a:gd name="T30" fmla="*/ 571 w 1448"/>
                  <a:gd name="T31" fmla="*/ 29 h 1013"/>
                  <a:gd name="T32" fmla="*/ 478 w 1448"/>
                  <a:gd name="T33" fmla="*/ 133 h 1013"/>
                  <a:gd name="T34" fmla="*/ 409 w 1448"/>
                  <a:gd name="T35" fmla="*/ 191 h 1013"/>
                  <a:gd name="T36" fmla="*/ 331 w 1448"/>
                  <a:gd name="T37" fmla="*/ 176 h 1013"/>
                  <a:gd name="T38" fmla="*/ 250 w 1448"/>
                  <a:gd name="T39" fmla="*/ 211 h 1013"/>
                  <a:gd name="T40" fmla="*/ 116 w 1448"/>
                  <a:gd name="T41" fmla="*/ 134 h 1013"/>
                  <a:gd name="T42" fmla="*/ 5 w 1448"/>
                  <a:gd name="T43" fmla="*/ 151 h 1013"/>
                  <a:gd name="T44" fmla="*/ 62 w 1448"/>
                  <a:gd name="T45" fmla="*/ 240 h 1013"/>
                  <a:gd name="T46" fmla="*/ 190 w 1448"/>
                  <a:gd name="T47" fmla="*/ 287 h 1013"/>
                  <a:gd name="T48" fmla="*/ 257 w 1448"/>
                  <a:gd name="T49" fmla="*/ 323 h 1013"/>
                  <a:gd name="T50" fmla="*/ 360 w 1448"/>
                  <a:gd name="T51" fmla="*/ 393 h 1013"/>
                  <a:gd name="T52" fmla="*/ 447 w 1448"/>
                  <a:gd name="T53" fmla="*/ 397 h 1013"/>
                  <a:gd name="T54" fmla="*/ 421 w 1448"/>
                  <a:gd name="T55" fmla="*/ 503 h 1013"/>
                  <a:gd name="T56" fmla="*/ 526 w 1448"/>
                  <a:gd name="T57" fmla="*/ 608 h 1013"/>
                  <a:gd name="T58" fmla="*/ 629 w 1448"/>
                  <a:gd name="T59" fmla="*/ 572 h 1013"/>
                  <a:gd name="T60" fmla="*/ 729 w 1448"/>
                  <a:gd name="T61" fmla="*/ 595 h 1013"/>
                  <a:gd name="T62" fmla="*/ 658 w 1448"/>
                  <a:gd name="T63" fmla="*/ 635 h 1013"/>
                  <a:gd name="T64" fmla="*/ 635 w 1448"/>
                  <a:gd name="T65" fmla="*/ 714 h 1013"/>
                  <a:gd name="T66" fmla="*/ 585 w 1448"/>
                  <a:gd name="T67" fmla="*/ 814 h 1013"/>
                  <a:gd name="T68" fmla="*/ 694 w 1448"/>
                  <a:gd name="T69" fmla="*/ 877 h 1013"/>
                  <a:gd name="T70" fmla="*/ 714 w 1448"/>
                  <a:gd name="T71" fmla="*/ 970 h 1013"/>
                  <a:gd name="T72" fmla="*/ 878 w 1448"/>
                  <a:gd name="T73" fmla="*/ 964 h 1013"/>
                  <a:gd name="T74" fmla="*/ 919 w 1448"/>
                  <a:gd name="T75" fmla="*/ 96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8" h="1013">
                    <a:moveTo>
                      <a:pt x="919" y="963"/>
                    </a:moveTo>
                    <a:cubicBezTo>
                      <a:pt x="922" y="950"/>
                      <a:pt x="951" y="956"/>
                      <a:pt x="963" y="946"/>
                    </a:cubicBezTo>
                    <a:cubicBezTo>
                      <a:pt x="974" y="936"/>
                      <a:pt x="992" y="955"/>
                      <a:pt x="997" y="967"/>
                    </a:cubicBezTo>
                    <a:cubicBezTo>
                      <a:pt x="1002" y="980"/>
                      <a:pt x="1012" y="984"/>
                      <a:pt x="1032" y="991"/>
                    </a:cubicBezTo>
                    <a:cubicBezTo>
                      <a:pt x="1051" y="998"/>
                      <a:pt x="1051" y="1005"/>
                      <a:pt x="1073" y="996"/>
                    </a:cubicBezTo>
                    <a:cubicBezTo>
                      <a:pt x="1094" y="988"/>
                      <a:pt x="1102" y="971"/>
                      <a:pt x="1119" y="992"/>
                    </a:cubicBezTo>
                    <a:cubicBezTo>
                      <a:pt x="1135" y="1013"/>
                      <a:pt x="1140" y="1006"/>
                      <a:pt x="1160" y="1000"/>
                    </a:cubicBezTo>
                    <a:cubicBezTo>
                      <a:pt x="1179" y="995"/>
                      <a:pt x="1191" y="993"/>
                      <a:pt x="1191" y="977"/>
                    </a:cubicBezTo>
                    <a:cubicBezTo>
                      <a:pt x="1191" y="960"/>
                      <a:pt x="1196" y="960"/>
                      <a:pt x="1209" y="953"/>
                    </a:cubicBezTo>
                    <a:cubicBezTo>
                      <a:pt x="1222" y="946"/>
                      <a:pt x="1227" y="949"/>
                      <a:pt x="1232" y="927"/>
                    </a:cubicBezTo>
                    <a:cubicBezTo>
                      <a:pt x="1237" y="904"/>
                      <a:pt x="1255" y="910"/>
                      <a:pt x="1258" y="888"/>
                    </a:cubicBezTo>
                    <a:cubicBezTo>
                      <a:pt x="1261" y="866"/>
                      <a:pt x="1228" y="850"/>
                      <a:pt x="1251" y="843"/>
                    </a:cubicBezTo>
                    <a:cubicBezTo>
                      <a:pt x="1274" y="836"/>
                      <a:pt x="1294" y="838"/>
                      <a:pt x="1284" y="820"/>
                    </a:cubicBezTo>
                    <a:cubicBezTo>
                      <a:pt x="1274" y="802"/>
                      <a:pt x="1264" y="796"/>
                      <a:pt x="1246" y="782"/>
                    </a:cubicBezTo>
                    <a:cubicBezTo>
                      <a:pt x="1228" y="768"/>
                      <a:pt x="1223" y="749"/>
                      <a:pt x="1240" y="745"/>
                    </a:cubicBezTo>
                    <a:cubicBezTo>
                      <a:pt x="1252" y="741"/>
                      <a:pt x="1252" y="733"/>
                      <a:pt x="1274" y="742"/>
                    </a:cubicBezTo>
                    <a:cubicBezTo>
                      <a:pt x="1276" y="736"/>
                      <a:pt x="1285" y="734"/>
                      <a:pt x="1304" y="741"/>
                    </a:cubicBezTo>
                    <a:cubicBezTo>
                      <a:pt x="1365" y="763"/>
                      <a:pt x="1431" y="811"/>
                      <a:pt x="1440" y="785"/>
                    </a:cubicBezTo>
                    <a:cubicBezTo>
                      <a:pt x="1448" y="759"/>
                      <a:pt x="1413" y="730"/>
                      <a:pt x="1413" y="700"/>
                    </a:cubicBezTo>
                    <a:cubicBezTo>
                      <a:pt x="1413" y="670"/>
                      <a:pt x="1400" y="656"/>
                      <a:pt x="1370" y="656"/>
                    </a:cubicBezTo>
                    <a:cubicBezTo>
                      <a:pt x="1339" y="656"/>
                      <a:pt x="1304" y="659"/>
                      <a:pt x="1291" y="630"/>
                    </a:cubicBezTo>
                    <a:cubicBezTo>
                      <a:pt x="1278" y="600"/>
                      <a:pt x="1269" y="567"/>
                      <a:pt x="1221" y="567"/>
                    </a:cubicBezTo>
                    <a:cubicBezTo>
                      <a:pt x="1173" y="567"/>
                      <a:pt x="1147" y="552"/>
                      <a:pt x="1147" y="530"/>
                    </a:cubicBezTo>
                    <a:cubicBezTo>
                      <a:pt x="1147" y="507"/>
                      <a:pt x="1195" y="504"/>
                      <a:pt x="1156" y="474"/>
                    </a:cubicBezTo>
                    <a:cubicBezTo>
                      <a:pt x="1116" y="444"/>
                      <a:pt x="1042" y="374"/>
                      <a:pt x="1025" y="341"/>
                    </a:cubicBezTo>
                    <a:cubicBezTo>
                      <a:pt x="1007" y="307"/>
                      <a:pt x="1012" y="292"/>
                      <a:pt x="968" y="266"/>
                    </a:cubicBezTo>
                    <a:cubicBezTo>
                      <a:pt x="924" y="241"/>
                      <a:pt x="924" y="244"/>
                      <a:pt x="929" y="215"/>
                    </a:cubicBezTo>
                    <a:cubicBezTo>
                      <a:pt x="933" y="185"/>
                      <a:pt x="907" y="159"/>
                      <a:pt x="867" y="148"/>
                    </a:cubicBezTo>
                    <a:cubicBezTo>
                      <a:pt x="828" y="137"/>
                      <a:pt x="780" y="140"/>
                      <a:pt x="749" y="118"/>
                    </a:cubicBezTo>
                    <a:cubicBezTo>
                      <a:pt x="719" y="96"/>
                      <a:pt x="653" y="89"/>
                      <a:pt x="649" y="52"/>
                    </a:cubicBezTo>
                    <a:cubicBezTo>
                      <a:pt x="646" y="29"/>
                      <a:pt x="649" y="23"/>
                      <a:pt x="658" y="10"/>
                    </a:cubicBezTo>
                    <a:cubicBezTo>
                      <a:pt x="596" y="0"/>
                      <a:pt x="600" y="13"/>
                      <a:pt x="571" y="29"/>
                    </a:cubicBezTo>
                    <a:cubicBezTo>
                      <a:pt x="539" y="47"/>
                      <a:pt x="549" y="65"/>
                      <a:pt x="544" y="97"/>
                    </a:cubicBezTo>
                    <a:cubicBezTo>
                      <a:pt x="539" y="129"/>
                      <a:pt x="509" y="130"/>
                      <a:pt x="478" y="133"/>
                    </a:cubicBezTo>
                    <a:cubicBezTo>
                      <a:pt x="447" y="136"/>
                      <a:pt x="458" y="164"/>
                      <a:pt x="449" y="183"/>
                    </a:cubicBezTo>
                    <a:cubicBezTo>
                      <a:pt x="439" y="203"/>
                      <a:pt x="414" y="194"/>
                      <a:pt x="409" y="191"/>
                    </a:cubicBezTo>
                    <a:cubicBezTo>
                      <a:pt x="404" y="189"/>
                      <a:pt x="401" y="169"/>
                      <a:pt x="381" y="154"/>
                    </a:cubicBezTo>
                    <a:cubicBezTo>
                      <a:pt x="331" y="140"/>
                      <a:pt x="329" y="159"/>
                      <a:pt x="331" y="176"/>
                    </a:cubicBezTo>
                    <a:cubicBezTo>
                      <a:pt x="332" y="193"/>
                      <a:pt x="319" y="189"/>
                      <a:pt x="298" y="204"/>
                    </a:cubicBezTo>
                    <a:cubicBezTo>
                      <a:pt x="277" y="219"/>
                      <a:pt x="275" y="239"/>
                      <a:pt x="250" y="211"/>
                    </a:cubicBezTo>
                    <a:cubicBezTo>
                      <a:pt x="226" y="183"/>
                      <a:pt x="196" y="215"/>
                      <a:pt x="182" y="204"/>
                    </a:cubicBezTo>
                    <a:cubicBezTo>
                      <a:pt x="167" y="193"/>
                      <a:pt x="141" y="158"/>
                      <a:pt x="116" y="134"/>
                    </a:cubicBezTo>
                    <a:cubicBezTo>
                      <a:pt x="91" y="111"/>
                      <a:pt x="73" y="118"/>
                      <a:pt x="42" y="132"/>
                    </a:cubicBezTo>
                    <a:cubicBezTo>
                      <a:pt x="11" y="146"/>
                      <a:pt x="10" y="137"/>
                      <a:pt x="5" y="151"/>
                    </a:cubicBezTo>
                    <a:cubicBezTo>
                      <a:pt x="0" y="165"/>
                      <a:pt x="1" y="197"/>
                      <a:pt x="5" y="211"/>
                    </a:cubicBezTo>
                    <a:cubicBezTo>
                      <a:pt x="8" y="225"/>
                      <a:pt x="37" y="228"/>
                      <a:pt x="62" y="240"/>
                    </a:cubicBezTo>
                    <a:cubicBezTo>
                      <a:pt x="87" y="253"/>
                      <a:pt x="119" y="260"/>
                      <a:pt x="136" y="278"/>
                    </a:cubicBezTo>
                    <a:cubicBezTo>
                      <a:pt x="152" y="296"/>
                      <a:pt x="172" y="289"/>
                      <a:pt x="190" y="287"/>
                    </a:cubicBezTo>
                    <a:cubicBezTo>
                      <a:pt x="208" y="286"/>
                      <a:pt x="209" y="292"/>
                      <a:pt x="214" y="304"/>
                    </a:cubicBezTo>
                    <a:cubicBezTo>
                      <a:pt x="219" y="317"/>
                      <a:pt x="213" y="325"/>
                      <a:pt x="257" y="323"/>
                    </a:cubicBezTo>
                    <a:cubicBezTo>
                      <a:pt x="301" y="322"/>
                      <a:pt x="301" y="329"/>
                      <a:pt x="321" y="344"/>
                    </a:cubicBezTo>
                    <a:cubicBezTo>
                      <a:pt x="340" y="360"/>
                      <a:pt x="347" y="372"/>
                      <a:pt x="360" y="393"/>
                    </a:cubicBezTo>
                    <a:cubicBezTo>
                      <a:pt x="373" y="414"/>
                      <a:pt x="385" y="404"/>
                      <a:pt x="398" y="386"/>
                    </a:cubicBezTo>
                    <a:cubicBezTo>
                      <a:pt x="411" y="368"/>
                      <a:pt x="429" y="380"/>
                      <a:pt x="447" y="397"/>
                    </a:cubicBezTo>
                    <a:cubicBezTo>
                      <a:pt x="465" y="414"/>
                      <a:pt x="468" y="432"/>
                      <a:pt x="442" y="449"/>
                    </a:cubicBezTo>
                    <a:cubicBezTo>
                      <a:pt x="416" y="465"/>
                      <a:pt x="424" y="485"/>
                      <a:pt x="421" y="503"/>
                    </a:cubicBezTo>
                    <a:cubicBezTo>
                      <a:pt x="417" y="521"/>
                      <a:pt x="460" y="521"/>
                      <a:pt x="483" y="521"/>
                    </a:cubicBezTo>
                    <a:cubicBezTo>
                      <a:pt x="506" y="521"/>
                      <a:pt x="503" y="586"/>
                      <a:pt x="526" y="608"/>
                    </a:cubicBezTo>
                    <a:cubicBezTo>
                      <a:pt x="549" y="631"/>
                      <a:pt x="594" y="611"/>
                      <a:pt x="614" y="608"/>
                    </a:cubicBezTo>
                    <a:cubicBezTo>
                      <a:pt x="634" y="606"/>
                      <a:pt x="630" y="595"/>
                      <a:pt x="629" y="572"/>
                    </a:cubicBezTo>
                    <a:cubicBezTo>
                      <a:pt x="627" y="550"/>
                      <a:pt x="647" y="544"/>
                      <a:pt x="671" y="544"/>
                    </a:cubicBezTo>
                    <a:cubicBezTo>
                      <a:pt x="696" y="544"/>
                      <a:pt x="714" y="568"/>
                      <a:pt x="729" y="595"/>
                    </a:cubicBezTo>
                    <a:cubicBezTo>
                      <a:pt x="743" y="621"/>
                      <a:pt x="747" y="639"/>
                      <a:pt x="727" y="650"/>
                    </a:cubicBezTo>
                    <a:cubicBezTo>
                      <a:pt x="707" y="661"/>
                      <a:pt x="684" y="653"/>
                      <a:pt x="658" y="635"/>
                    </a:cubicBezTo>
                    <a:cubicBezTo>
                      <a:pt x="632" y="617"/>
                      <a:pt x="601" y="650"/>
                      <a:pt x="604" y="661"/>
                    </a:cubicBezTo>
                    <a:cubicBezTo>
                      <a:pt x="607" y="672"/>
                      <a:pt x="635" y="686"/>
                      <a:pt x="635" y="714"/>
                    </a:cubicBezTo>
                    <a:cubicBezTo>
                      <a:pt x="635" y="742"/>
                      <a:pt x="617" y="752"/>
                      <a:pt x="588" y="768"/>
                    </a:cubicBezTo>
                    <a:cubicBezTo>
                      <a:pt x="558" y="785"/>
                      <a:pt x="581" y="795"/>
                      <a:pt x="585" y="814"/>
                    </a:cubicBezTo>
                    <a:cubicBezTo>
                      <a:pt x="588" y="834"/>
                      <a:pt x="603" y="831"/>
                      <a:pt x="622" y="849"/>
                    </a:cubicBezTo>
                    <a:cubicBezTo>
                      <a:pt x="642" y="867"/>
                      <a:pt x="662" y="864"/>
                      <a:pt x="694" y="877"/>
                    </a:cubicBezTo>
                    <a:cubicBezTo>
                      <a:pt x="727" y="889"/>
                      <a:pt x="712" y="898"/>
                      <a:pt x="707" y="923"/>
                    </a:cubicBezTo>
                    <a:cubicBezTo>
                      <a:pt x="702" y="948"/>
                      <a:pt x="701" y="957"/>
                      <a:pt x="714" y="970"/>
                    </a:cubicBezTo>
                    <a:cubicBezTo>
                      <a:pt x="727" y="982"/>
                      <a:pt x="761" y="980"/>
                      <a:pt x="797" y="950"/>
                    </a:cubicBezTo>
                    <a:cubicBezTo>
                      <a:pt x="834" y="921"/>
                      <a:pt x="850" y="963"/>
                      <a:pt x="878" y="964"/>
                    </a:cubicBezTo>
                    <a:cubicBezTo>
                      <a:pt x="892" y="965"/>
                      <a:pt x="897" y="969"/>
                      <a:pt x="901" y="976"/>
                    </a:cubicBezTo>
                    <a:cubicBezTo>
                      <a:pt x="909" y="973"/>
                      <a:pt x="917" y="969"/>
                      <a:pt x="919" y="96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7B6CACED-6F11-EF4D-9696-FF9AA5DEE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2651"/>
                <a:ext cx="455" cy="451"/>
              </a:xfrm>
              <a:custGeom>
                <a:avLst/>
                <a:gdLst>
                  <a:gd name="T0" fmla="*/ 913 w 983"/>
                  <a:gd name="T1" fmla="*/ 416 h 972"/>
                  <a:gd name="T2" fmla="*/ 965 w 983"/>
                  <a:gd name="T3" fmla="*/ 379 h 972"/>
                  <a:gd name="T4" fmla="*/ 926 w 983"/>
                  <a:gd name="T5" fmla="*/ 298 h 972"/>
                  <a:gd name="T6" fmla="*/ 948 w 983"/>
                  <a:gd name="T7" fmla="*/ 227 h 972"/>
                  <a:gd name="T8" fmla="*/ 830 w 983"/>
                  <a:gd name="T9" fmla="*/ 205 h 972"/>
                  <a:gd name="T10" fmla="*/ 707 w 983"/>
                  <a:gd name="T11" fmla="*/ 179 h 972"/>
                  <a:gd name="T12" fmla="*/ 607 w 983"/>
                  <a:gd name="T13" fmla="*/ 253 h 972"/>
                  <a:gd name="T14" fmla="*/ 572 w 983"/>
                  <a:gd name="T15" fmla="*/ 216 h 972"/>
                  <a:gd name="T16" fmla="*/ 559 w 983"/>
                  <a:gd name="T17" fmla="*/ 168 h 972"/>
                  <a:gd name="T18" fmla="*/ 668 w 983"/>
                  <a:gd name="T19" fmla="*/ 164 h 972"/>
                  <a:gd name="T20" fmla="*/ 706 w 983"/>
                  <a:gd name="T21" fmla="*/ 85 h 972"/>
                  <a:gd name="T22" fmla="*/ 677 w 983"/>
                  <a:gd name="T23" fmla="*/ 63 h 972"/>
                  <a:gd name="T24" fmla="*/ 620 w 983"/>
                  <a:gd name="T25" fmla="*/ 31 h 972"/>
                  <a:gd name="T26" fmla="*/ 601 w 983"/>
                  <a:gd name="T27" fmla="*/ 16 h 972"/>
                  <a:gd name="T28" fmla="*/ 599 w 983"/>
                  <a:gd name="T29" fmla="*/ 17 h 972"/>
                  <a:gd name="T30" fmla="*/ 581 w 983"/>
                  <a:gd name="T31" fmla="*/ 41 h 972"/>
                  <a:gd name="T32" fmla="*/ 550 w 983"/>
                  <a:gd name="T33" fmla="*/ 64 h 972"/>
                  <a:gd name="T34" fmla="*/ 509 w 983"/>
                  <a:gd name="T35" fmla="*/ 56 h 972"/>
                  <a:gd name="T36" fmla="*/ 463 w 983"/>
                  <a:gd name="T37" fmla="*/ 60 h 972"/>
                  <a:gd name="T38" fmla="*/ 422 w 983"/>
                  <a:gd name="T39" fmla="*/ 55 h 972"/>
                  <a:gd name="T40" fmla="*/ 387 w 983"/>
                  <a:gd name="T41" fmla="*/ 31 h 972"/>
                  <a:gd name="T42" fmla="*/ 353 w 983"/>
                  <a:gd name="T43" fmla="*/ 10 h 972"/>
                  <a:gd name="T44" fmla="*/ 309 w 983"/>
                  <a:gd name="T45" fmla="*/ 27 h 972"/>
                  <a:gd name="T46" fmla="*/ 291 w 983"/>
                  <a:gd name="T47" fmla="*/ 40 h 972"/>
                  <a:gd name="T48" fmla="*/ 305 w 983"/>
                  <a:gd name="T49" fmla="*/ 73 h 972"/>
                  <a:gd name="T50" fmla="*/ 263 w 983"/>
                  <a:gd name="T51" fmla="*/ 164 h 972"/>
                  <a:gd name="T52" fmla="*/ 281 w 983"/>
                  <a:gd name="T53" fmla="*/ 217 h 972"/>
                  <a:gd name="T54" fmla="*/ 238 w 983"/>
                  <a:gd name="T55" fmla="*/ 245 h 972"/>
                  <a:gd name="T56" fmla="*/ 171 w 983"/>
                  <a:gd name="T57" fmla="*/ 262 h 972"/>
                  <a:gd name="T58" fmla="*/ 189 w 983"/>
                  <a:gd name="T59" fmla="*/ 310 h 972"/>
                  <a:gd name="T60" fmla="*/ 176 w 983"/>
                  <a:gd name="T61" fmla="*/ 349 h 972"/>
                  <a:gd name="T62" fmla="*/ 158 w 983"/>
                  <a:gd name="T63" fmla="*/ 406 h 972"/>
                  <a:gd name="T64" fmla="*/ 115 w 983"/>
                  <a:gd name="T65" fmla="*/ 451 h 972"/>
                  <a:gd name="T66" fmla="*/ 79 w 983"/>
                  <a:gd name="T67" fmla="*/ 492 h 972"/>
                  <a:gd name="T68" fmla="*/ 48 w 983"/>
                  <a:gd name="T69" fmla="*/ 511 h 972"/>
                  <a:gd name="T70" fmla="*/ 6 w 983"/>
                  <a:gd name="T71" fmla="*/ 580 h 972"/>
                  <a:gd name="T72" fmla="*/ 91 w 983"/>
                  <a:gd name="T73" fmla="*/ 635 h 972"/>
                  <a:gd name="T74" fmla="*/ 157 w 983"/>
                  <a:gd name="T75" fmla="*/ 733 h 972"/>
                  <a:gd name="T76" fmla="*/ 156 w 983"/>
                  <a:gd name="T77" fmla="*/ 780 h 972"/>
                  <a:gd name="T78" fmla="*/ 192 w 983"/>
                  <a:gd name="T79" fmla="*/ 777 h 972"/>
                  <a:gd name="T80" fmla="*/ 246 w 983"/>
                  <a:gd name="T81" fmla="*/ 782 h 972"/>
                  <a:gd name="T82" fmla="*/ 251 w 983"/>
                  <a:gd name="T83" fmla="*/ 848 h 972"/>
                  <a:gd name="T84" fmla="*/ 294 w 983"/>
                  <a:gd name="T85" fmla="*/ 905 h 972"/>
                  <a:gd name="T86" fmla="*/ 330 w 983"/>
                  <a:gd name="T87" fmla="*/ 954 h 972"/>
                  <a:gd name="T88" fmla="*/ 397 w 983"/>
                  <a:gd name="T89" fmla="*/ 959 h 972"/>
                  <a:gd name="T90" fmla="*/ 438 w 983"/>
                  <a:gd name="T91" fmla="*/ 923 h 972"/>
                  <a:gd name="T92" fmla="*/ 486 w 983"/>
                  <a:gd name="T93" fmla="*/ 914 h 972"/>
                  <a:gd name="T94" fmla="*/ 533 w 983"/>
                  <a:gd name="T95" fmla="*/ 962 h 972"/>
                  <a:gd name="T96" fmla="*/ 590 w 983"/>
                  <a:gd name="T97" fmla="*/ 950 h 972"/>
                  <a:gd name="T98" fmla="*/ 666 w 983"/>
                  <a:gd name="T99" fmla="*/ 937 h 972"/>
                  <a:gd name="T100" fmla="*/ 713 w 983"/>
                  <a:gd name="T101" fmla="*/ 971 h 972"/>
                  <a:gd name="T102" fmla="*/ 720 w 983"/>
                  <a:gd name="T103" fmla="*/ 972 h 972"/>
                  <a:gd name="T104" fmla="*/ 747 w 983"/>
                  <a:gd name="T105" fmla="*/ 906 h 972"/>
                  <a:gd name="T106" fmla="*/ 768 w 983"/>
                  <a:gd name="T107" fmla="*/ 791 h 972"/>
                  <a:gd name="T108" fmla="*/ 812 w 983"/>
                  <a:gd name="T109" fmla="*/ 706 h 972"/>
                  <a:gd name="T110" fmla="*/ 851 w 983"/>
                  <a:gd name="T111" fmla="*/ 665 h 972"/>
                  <a:gd name="T112" fmla="*/ 900 w 983"/>
                  <a:gd name="T113" fmla="*/ 680 h 972"/>
                  <a:gd name="T114" fmla="*/ 948 w 983"/>
                  <a:gd name="T115" fmla="*/ 635 h 972"/>
                  <a:gd name="T116" fmla="*/ 913 w 983"/>
                  <a:gd name="T117" fmla="*/ 535 h 972"/>
                  <a:gd name="T118" fmla="*/ 900 w 983"/>
                  <a:gd name="T119" fmla="*/ 472 h 972"/>
                  <a:gd name="T120" fmla="*/ 913 w 983"/>
                  <a:gd name="T121" fmla="*/ 416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3" h="972">
                    <a:moveTo>
                      <a:pt x="913" y="416"/>
                    </a:moveTo>
                    <a:cubicBezTo>
                      <a:pt x="948" y="416"/>
                      <a:pt x="983" y="413"/>
                      <a:pt x="965" y="379"/>
                    </a:cubicBezTo>
                    <a:cubicBezTo>
                      <a:pt x="948" y="346"/>
                      <a:pt x="908" y="331"/>
                      <a:pt x="926" y="298"/>
                    </a:cubicBezTo>
                    <a:cubicBezTo>
                      <a:pt x="943" y="265"/>
                      <a:pt x="983" y="246"/>
                      <a:pt x="948" y="227"/>
                    </a:cubicBezTo>
                    <a:cubicBezTo>
                      <a:pt x="913" y="209"/>
                      <a:pt x="856" y="242"/>
                      <a:pt x="830" y="205"/>
                    </a:cubicBezTo>
                    <a:cubicBezTo>
                      <a:pt x="803" y="168"/>
                      <a:pt x="725" y="153"/>
                      <a:pt x="707" y="179"/>
                    </a:cubicBezTo>
                    <a:cubicBezTo>
                      <a:pt x="690" y="205"/>
                      <a:pt x="624" y="279"/>
                      <a:pt x="607" y="253"/>
                    </a:cubicBezTo>
                    <a:cubicBezTo>
                      <a:pt x="589" y="227"/>
                      <a:pt x="598" y="216"/>
                      <a:pt x="572" y="216"/>
                    </a:cubicBezTo>
                    <a:cubicBezTo>
                      <a:pt x="546" y="216"/>
                      <a:pt x="519" y="157"/>
                      <a:pt x="559" y="168"/>
                    </a:cubicBezTo>
                    <a:cubicBezTo>
                      <a:pt x="598" y="179"/>
                      <a:pt x="655" y="194"/>
                      <a:pt x="668" y="164"/>
                    </a:cubicBezTo>
                    <a:cubicBezTo>
                      <a:pt x="679" y="140"/>
                      <a:pt x="687" y="106"/>
                      <a:pt x="706" y="85"/>
                    </a:cubicBezTo>
                    <a:cubicBezTo>
                      <a:pt x="697" y="76"/>
                      <a:pt x="690" y="66"/>
                      <a:pt x="677" y="63"/>
                    </a:cubicBezTo>
                    <a:cubicBezTo>
                      <a:pt x="656" y="59"/>
                      <a:pt x="658" y="46"/>
                      <a:pt x="620" y="31"/>
                    </a:cubicBezTo>
                    <a:cubicBezTo>
                      <a:pt x="610" y="27"/>
                      <a:pt x="604" y="22"/>
                      <a:pt x="601" y="16"/>
                    </a:cubicBezTo>
                    <a:cubicBezTo>
                      <a:pt x="600" y="16"/>
                      <a:pt x="600" y="17"/>
                      <a:pt x="599" y="17"/>
                    </a:cubicBezTo>
                    <a:cubicBezTo>
                      <a:pt x="586" y="24"/>
                      <a:pt x="581" y="24"/>
                      <a:pt x="581" y="41"/>
                    </a:cubicBezTo>
                    <a:cubicBezTo>
                      <a:pt x="581" y="57"/>
                      <a:pt x="569" y="59"/>
                      <a:pt x="550" y="64"/>
                    </a:cubicBezTo>
                    <a:cubicBezTo>
                      <a:pt x="530" y="70"/>
                      <a:pt x="525" y="77"/>
                      <a:pt x="509" y="56"/>
                    </a:cubicBezTo>
                    <a:cubicBezTo>
                      <a:pt x="492" y="35"/>
                      <a:pt x="484" y="52"/>
                      <a:pt x="463" y="60"/>
                    </a:cubicBezTo>
                    <a:cubicBezTo>
                      <a:pt x="441" y="69"/>
                      <a:pt x="441" y="62"/>
                      <a:pt x="422" y="55"/>
                    </a:cubicBezTo>
                    <a:cubicBezTo>
                      <a:pt x="402" y="48"/>
                      <a:pt x="392" y="44"/>
                      <a:pt x="387" y="31"/>
                    </a:cubicBezTo>
                    <a:cubicBezTo>
                      <a:pt x="382" y="19"/>
                      <a:pt x="364" y="0"/>
                      <a:pt x="353" y="10"/>
                    </a:cubicBezTo>
                    <a:cubicBezTo>
                      <a:pt x="341" y="20"/>
                      <a:pt x="312" y="14"/>
                      <a:pt x="309" y="27"/>
                    </a:cubicBezTo>
                    <a:cubicBezTo>
                      <a:pt x="307" y="33"/>
                      <a:pt x="299" y="37"/>
                      <a:pt x="291" y="40"/>
                    </a:cubicBezTo>
                    <a:cubicBezTo>
                      <a:pt x="294" y="48"/>
                      <a:pt x="297" y="58"/>
                      <a:pt x="305" y="73"/>
                    </a:cubicBezTo>
                    <a:cubicBezTo>
                      <a:pt x="323" y="103"/>
                      <a:pt x="287" y="144"/>
                      <a:pt x="263" y="164"/>
                    </a:cubicBezTo>
                    <a:cubicBezTo>
                      <a:pt x="238" y="185"/>
                      <a:pt x="266" y="198"/>
                      <a:pt x="281" y="217"/>
                    </a:cubicBezTo>
                    <a:cubicBezTo>
                      <a:pt x="296" y="237"/>
                      <a:pt x="258" y="238"/>
                      <a:pt x="238" y="245"/>
                    </a:cubicBezTo>
                    <a:cubicBezTo>
                      <a:pt x="219" y="252"/>
                      <a:pt x="207" y="253"/>
                      <a:pt x="171" y="262"/>
                    </a:cubicBezTo>
                    <a:cubicBezTo>
                      <a:pt x="135" y="270"/>
                      <a:pt x="176" y="295"/>
                      <a:pt x="189" y="310"/>
                    </a:cubicBezTo>
                    <a:cubicBezTo>
                      <a:pt x="202" y="326"/>
                      <a:pt x="189" y="335"/>
                      <a:pt x="176" y="349"/>
                    </a:cubicBezTo>
                    <a:cubicBezTo>
                      <a:pt x="163" y="363"/>
                      <a:pt x="161" y="384"/>
                      <a:pt x="158" y="406"/>
                    </a:cubicBezTo>
                    <a:cubicBezTo>
                      <a:pt x="155" y="429"/>
                      <a:pt x="130" y="440"/>
                      <a:pt x="115" y="451"/>
                    </a:cubicBezTo>
                    <a:cubicBezTo>
                      <a:pt x="101" y="462"/>
                      <a:pt x="89" y="470"/>
                      <a:pt x="79" y="492"/>
                    </a:cubicBezTo>
                    <a:cubicBezTo>
                      <a:pt x="75" y="502"/>
                      <a:pt x="62" y="508"/>
                      <a:pt x="48" y="511"/>
                    </a:cubicBezTo>
                    <a:cubicBezTo>
                      <a:pt x="59" y="529"/>
                      <a:pt x="12" y="558"/>
                      <a:pt x="6" y="580"/>
                    </a:cubicBezTo>
                    <a:cubicBezTo>
                      <a:pt x="0" y="604"/>
                      <a:pt x="43" y="613"/>
                      <a:pt x="91" y="635"/>
                    </a:cubicBezTo>
                    <a:cubicBezTo>
                      <a:pt x="139" y="657"/>
                      <a:pt x="131" y="700"/>
                      <a:pt x="157" y="733"/>
                    </a:cubicBezTo>
                    <a:cubicBezTo>
                      <a:pt x="177" y="759"/>
                      <a:pt x="164" y="769"/>
                      <a:pt x="156" y="780"/>
                    </a:cubicBezTo>
                    <a:cubicBezTo>
                      <a:pt x="169" y="782"/>
                      <a:pt x="184" y="782"/>
                      <a:pt x="192" y="777"/>
                    </a:cubicBezTo>
                    <a:cubicBezTo>
                      <a:pt x="210" y="768"/>
                      <a:pt x="248" y="747"/>
                      <a:pt x="246" y="782"/>
                    </a:cubicBezTo>
                    <a:cubicBezTo>
                      <a:pt x="245" y="816"/>
                      <a:pt x="232" y="833"/>
                      <a:pt x="251" y="848"/>
                    </a:cubicBezTo>
                    <a:cubicBezTo>
                      <a:pt x="271" y="864"/>
                      <a:pt x="289" y="884"/>
                      <a:pt x="294" y="905"/>
                    </a:cubicBezTo>
                    <a:cubicBezTo>
                      <a:pt x="299" y="926"/>
                      <a:pt x="309" y="944"/>
                      <a:pt x="330" y="954"/>
                    </a:cubicBezTo>
                    <a:cubicBezTo>
                      <a:pt x="351" y="964"/>
                      <a:pt x="381" y="972"/>
                      <a:pt x="397" y="959"/>
                    </a:cubicBezTo>
                    <a:cubicBezTo>
                      <a:pt x="414" y="947"/>
                      <a:pt x="428" y="943"/>
                      <a:pt x="438" y="923"/>
                    </a:cubicBezTo>
                    <a:cubicBezTo>
                      <a:pt x="448" y="904"/>
                      <a:pt x="464" y="879"/>
                      <a:pt x="486" y="914"/>
                    </a:cubicBezTo>
                    <a:cubicBezTo>
                      <a:pt x="507" y="948"/>
                      <a:pt x="502" y="958"/>
                      <a:pt x="533" y="962"/>
                    </a:cubicBezTo>
                    <a:cubicBezTo>
                      <a:pt x="564" y="966"/>
                      <a:pt x="564" y="961"/>
                      <a:pt x="590" y="950"/>
                    </a:cubicBezTo>
                    <a:cubicBezTo>
                      <a:pt x="617" y="939"/>
                      <a:pt x="656" y="915"/>
                      <a:pt x="666" y="937"/>
                    </a:cubicBezTo>
                    <a:cubicBezTo>
                      <a:pt x="676" y="959"/>
                      <a:pt x="694" y="968"/>
                      <a:pt x="713" y="971"/>
                    </a:cubicBezTo>
                    <a:cubicBezTo>
                      <a:pt x="716" y="971"/>
                      <a:pt x="718" y="971"/>
                      <a:pt x="720" y="972"/>
                    </a:cubicBezTo>
                    <a:cubicBezTo>
                      <a:pt x="732" y="956"/>
                      <a:pt x="744" y="937"/>
                      <a:pt x="747" y="906"/>
                    </a:cubicBezTo>
                    <a:cubicBezTo>
                      <a:pt x="751" y="850"/>
                      <a:pt x="747" y="813"/>
                      <a:pt x="768" y="791"/>
                    </a:cubicBezTo>
                    <a:cubicBezTo>
                      <a:pt x="790" y="769"/>
                      <a:pt x="808" y="728"/>
                      <a:pt x="812" y="706"/>
                    </a:cubicBezTo>
                    <a:cubicBezTo>
                      <a:pt x="817" y="683"/>
                      <a:pt x="825" y="639"/>
                      <a:pt x="851" y="665"/>
                    </a:cubicBezTo>
                    <a:cubicBezTo>
                      <a:pt x="878" y="691"/>
                      <a:pt x="878" y="702"/>
                      <a:pt x="900" y="680"/>
                    </a:cubicBezTo>
                    <a:cubicBezTo>
                      <a:pt x="921" y="657"/>
                      <a:pt x="974" y="683"/>
                      <a:pt x="948" y="635"/>
                    </a:cubicBezTo>
                    <a:cubicBezTo>
                      <a:pt x="921" y="587"/>
                      <a:pt x="882" y="565"/>
                      <a:pt x="913" y="535"/>
                    </a:cubicBezTo>
                    <a:cubicBezTo>
                      <a:pt x="943" y="505"/>
                      <a:pt x="921" y="498"/>
                      <a:pt x="900" y="472"/>
                    </a:cubicBezTo>
                    <a:cubicBezTo>
                      <a:pt x="878" y="446"/>
                      <a:pt x="878" y="416"/>
                      <a:pt x="913" y="41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10899284-8CC3-A44F-8973-F9817A332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" y="2557"/>
                <a:ext cx="128" cy="134"/>
              </a:xfrm>
              <a:custGeom>
                <a:avLst/>
                <a:gdLst>
                  <a:gd name="T0" fmla="*/ 19 w 277"/>
                  <a:gd name="T1" fmla="*/ 234 h 288"/>
                  <a:gd name="T2" fmla="*/ 76 w 277"/>
                  <a:gd name="T3" fmla="*/ 266 h 288"/>
                  <a:gd name="T4" fmla="*/ 105 w 277"/>
                  <a:gd name="T5" fmla="*/ 288 h 288"/>
                  <a:gd name="T6" fmla="*/ 119 w 277"/>
                  <a:gd name="T7" fmla="*/ 275 h 288"/>
                  <a:gd name="T8" fmla="*/ 264 w 277"/>
                  <a:gd name="T9" fmla="*/ 197 h 288"/>
                  <a:gd name="T10" fmla="*/ 207 w 277"/>
                  <a:gd name="T11" fmla="*/ 112 h 288"/>
                  <a:gd name="T12" fmla="*/ 102 w 277"/>
                  <a:gd name="T13" fmla="*/ 64 h 288"/>
                  <a:gd name="T14" fmla="*/ 63 w 277"/>
                  <a:gd name="T15" fmla="*/ 9 h 288"/>
                  <a:gd name="T16" fmla="*/ 29 w 277"/>
                  <a:gd name="T17" fmla="*/ 12 h 288"/>
                  <a:gd name="T18" fmla="*/ 35 w 277"/>
                  <a:gd name="T19" fmla="*/ 49 h 288"/>
                  <a:gd name="T20" fmla="*/ 73 w 277"/>
                  <a:gd name="T21" fmla="*/ 87 h 288"/>
                  <a:gd name="T22" fmla="*/ 40 w 277"/>
                  <a:gd name="T23" fmla="*/ 110 h 288"/>
                  <a:gd name="T24" fmla="*/ 47 w 277"/>
                  <a:gd name="T25" fmla="*/ 155 h 288"/>
                  <a:gd name="T26" fmla="*/ 21 w 277"/>
                  <a:gd name="T27" fmla="*/ 194 h 288"/>
                  <a:gd name="T28" fmla="*/ 0 w 277"/>
                  <a:gd name="T29" fmla="*/ 219 h 288"/>
                  <a:gd name="T30" fmla="*/ 19 w 277"/>
                  <a:gd name="T31" fmla="*/ 23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7" h="288">
                    <a:moveTo>
                      <a:pt x="19" y="234"/>
                    </a:moveTo>
                    <a:cubicBezTo>
                      <a:pt x="57" y="249"/>
                      <a:pt x="55" y="262"/>
                      <a:pt x="76" y="266"/>
                    </a:cubicBezTo>
                    <a:cubicBezTo>
                      <a:pt x="89" y="269"/>
                      <a:pt x="96" y="279"/>
                      <a:pt x="105" y="288"/>
                    </a:cubicBezTo>
                    <a:cubicBezTo>
                      <a:pt x="109" y="283"/>
                      <a:pt x="114" y="278"/>
                      <a:pt x="119" y="275"/>
                    </a:cubicBezTo>
                    <a:cubicBezTo>
                      <a:pt x="150" y="256"/>
                      <a:pt x="277" y="227"/>
                      <a:pt x="264" y="197"/>
                    </a:cubicBezTo>
                    <a:cubicBezTo>
                      <a:pt x="250" y="167"/>
                      <a:pt x="233" y="130"/>
                      <a:pt x="207" y="112"/>
                    </a:cubicBezTo>
                    <a:cubicBezTo>
                      <a:pt x="181" y="93"/>
                      <a:pt x="128" y="75"/>
                      <a:pt x="102" y="64"/>
                    </a:cubicBezTo>
                    <a:cubicBezTo>
                      <a:pt x="84" y="56"/>
                      <a:pt x="58" y="22"/>
                      <a:pt x="63" y="9"/>
                    </a:cubicBezTo>
                    <a:cubicBezTo>
                      <a:pt x="41" y="0"/>
                      <a:pt x="41" y="8"/>
                      <a:pt x="29" y="12"/>
                    </a:cubicBezTo>
                    <a:cubicBezTo>
                      <a:pt x="12" y="16"/>
                      <a:pt x="17" y="35"/>
                      <a:pt x="35" y="49"/>
                    </a:cubicBezTo>
                    <a:cubicBezTo>
                      <a:pt x="53" y="63"/>
                      <a:pt x="63" y="69"/>
                      <a:pt x="73" y="87"/>
                    </a:cubicBezTo>
                    <a:cubicBezTo>
                      <a:pt x="83" y="105"/>
                      <a:pt x="63" y="103"/>
                      <a:pt x="40" y="110"/>
                    </a:cubicBezTo>
                    <a:cubicBezTo>
                      <a:pt x="17" y="117"/>
                      <a:pt x="50" y="133"/>
                      <a:pt x="47" y="155"/>
                    </a:cubicBezTo>
                    <a:cubicBezTo>
                      <a:pt x="44" y="177"/>
                      <a:pt x="26" y="171"/>
                      <a:pt x="21" y="194"/>
                    </a:cubicBezTo>
                    <a:cubicBezTo>
                      <a:pt x="16" y="214"/>
                      <a:pt x="11" y="214"/>
                      <a:pt x="0" y="219"/>
                    </a:cubicBezTo>
                    <a:cubicBezTo>
                      <a:pt x="3" y="225"/>
                      <a:pt x="9" y="230"/>
                      <a:pt x="19" y="23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5813B339-2057-4145-884C-48525EADE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1864"/>
                <a:ext cx="781" cy="475"/>
              </a:xfrm>
              <a:custGeom>
                <a:avLst/>
                <a:gdLst>
                  <a:gd name="T0" fmla="*/ 1555 w 1686"/>
                  <a:gd name="T1" fmla="*/ 63 h 1025"/>
                  <a:gd name="T2" fmla="*/ 1393 w 1686"/>
                  <a:gd name="T3" fmla="*/ 100 h 1025"/>
                  <a:gd name="T4" fmla="*/ 1262 w 1686"/>
                  <a:gd name="T5" fmla="*/ 48 h 1025"/>
                  <a:gd name="T6" fmla="*/ 1109 w 1686"/>
                  <a:gd name="T7" fmla="*/ 119 h 1025"/>
                  <a:gd name="T8" fmla="*/ 987 w 1686"/>
                  <a:gd name="T9" fmla="*/ 260 h 1025"/>
                  <a:gd name="T10" fmla="*/ 847 w 1686"/>
                  <a:gd name="T11" fmla="*/ 185 h 1025"/>
                  <a:gd name="T12" fmla="*/ 782 w 1686"/>
                  <a:gd name="T13" fmla="*/ 41 h 1025"/>
                  <a:gd name="T14" fmla="*/ 548 w 1686"/>
                  <a:gd name="T15" fmla="*/ 35 h 1025"/>
                  <a:gd name="T16" fmla="*/ 469 w 1686"/>
                  <a:gd name="T17" fmla="*/ 144 h 1025"/>
                  <a:gd name="T18" fmla="*/ 296 w 1686"/>
                  <a:gd name="T19" fmla="*/ 238 h 1025"/>
                  <a:gd name="T20" fmla="*/ 197 w 1686"/>
                  <a:gd name="T21" fmla="*/ 313 h 1025"/>
                  <a:gd name="T22" fmla="*/ 102 w 1686"/>
                  <a:gd name="T23" fmla="*/ 469 h 1025"/>
                  <a:gd name="T24" fmla="*/ 99 w 1686"/>
                  <a:gd name="T25" fmla="*/ 600 h 1025"/>
                  <a:gd name="T26" fmla="*/ 87 w 1686"/>
                  <a:gd name="T27" fmla="*/ 695 h 1025"/>
                  <a:gd name="T28" fmla="*/ 203 w 1686"/>
                  <a:gd name="T29" fmla="*/ 677 h 1025"/>
                  <a:gd name="T30" fmla="*/ 63 w 1686"/>
                  <a:gd name="T31" fmla="*/ 832 h 1025"/>
                  <a:gd name="T32" fmla="*/ 26 w 1686"/>
                  <a:gd name="T33" fmla="*/ 923 h 1025"/>
                  <a:gd name="T34" fmla="*/ 155 w 1686"/>
                  <a:gd name="T35" fmla="*/ 990 h 1025"/>
                  <a:gd name="T36" fmla="*/ 303 w 1686"/>
                  <a:gd name="T37" fmla="*/ 990 h 1025"/>
                  <a:gd name="T38" fmla="*/ 345 w 1686"/>
                  <a:gd name="T39" fmla="*/ 996 h 1025"/>
                  <a:gd name="T40" fmla="*/ 378 w 1686"/>
                  <a:gd name="T41" fmla="*/ 915 h 1025"/>
                  <a:gd name="T42" fmla="*/ 489 w 1686"/>
                  <a:gd name="T43" fmla="*/ 898 h 1025"/>
                  <a:gd name="T44" fmla="*/ 623 w 1686"/>
                  <a:gd name="T45" fmla="*/ 975 h 1025"/>
                  <a:gd name="T46" fmla="*/ 704 w 1686"/>
                  <a:gd name="T47" fmla="*/ 940 h 1025"/>
                  <a:gd name="T48" fmla="*/ 782 w 1686"/>
                  <a:gd name="T49" fmla="*/ 955 h 1025"/>
                  <a:gd name="T50" fmla="*/ 851 w 1686"/>
                  <a:gd name="T51" fmla="*/ 897 h 1025"/>
                  <a:gd name="T52" fmla="*/ 944 w 1686"/>
                  <a:gd name="T53" fmla="*/ 793 h 1025"/>
                  <a:gd name="T54" fmla="*/ 1057 w 1686"/>
                  <a:gd name="T55" fmla="*/ 734 h 1025"/>
                  <a:gd name="T56" fmla="*/ 1188 w 1686"/>
                  <a:gd name="T57" fmla="*/ 556 h 1025"/>
                  <a:gd name="T58" fmla="*/ 1297 w 1686"/>
                  <a:gd name="T59" fmla="*/ 452 h 1025"/>
                  <a:gd name="T60" fmla="*/ 1485 w 1686"/>
                  <a:gd name="T61" fmla="*/ 248 h 1025"/>
                  <a:gd name="T62" fmla="*/ 1651 w 1686"/>
                  <a:gd name="T63" fmla="*/ 17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86" h="1025">
                    <a:moveTo>
                      <a:pt x="1638" y="71"/>
                    </a:moveTo>
                    <a:cubicBezTo>
                      <a:pt x="1590" y="63"/>
                      <a:pt x="1577" y="85"/>
                      <a:pt x="1555" y="63"/>
                    </a:cubicBezTo>
                    <a:cubicBezTo>
                      <a:pt x="1533" y="41"/>
                      <a:pt x="1516" y="59"/>
                      <a:pt x="1485" y="82"/>
                    </a:cubicBezTo>
                    <a:cubicBezTo>
                      <a:pt x="1454" y="104"/>
                      <a:pt x="1433" y="122"/>
                      <a:pt x="1393" y="100"/>
                    </a:cubicBezTo>
                    <a:cubicBezTo>
                      <a:pt x="1354" y="78"/>
                      <a:pt x="1363" y="74"/>
                      <a:pt x="1332" y="78"/>
                    </a:cubicBezTo>
                    <a:cubicBezTo>
                      <a:pt x="1302" y="82"/>
                      <a:pt x="1275" y="48"/>
                      <a:pt x="1262" y="48"/>
                    </a:cubicBezTo>
                    <a:cubicBezTo>
                      <a:pt x="1249" y="48"/>
                      <a:pt x="1214" y="0"/>
                      <a:pt x="1162" y="59"/>
                    </a:cubicBezTo>
                    <a:cubicBezTo>
                      <a:pt x="1109" y="119"/>
                      <a:pt x="1140" y="74"/>
                      <a:pt x="1109" y="119"/>
                    </a:cubicBezTo>
                    <a:cubicBezTo>
                      <a:pt x="1079" y="163"/>
                      <a:pt x="1057" y="189"/>
                      <a:pt x="1048" y="219"/>
                    </a:cubicBezTo>
                    <a:cubicBezTo>
                      <a:pt x="1039" y="248"/>
                      <a:pt x="1039" y="256"/>
                      <a:pt x="987" y="260"/>
                    </a:cubicBezTo>
                    <a:cubicBezTo>
                      <a:pt x="935" y="263"/>
                      <a:pt x="895" y="271"/>
                      <a:pt x="869" y="248"/>
                    </a:cubicBezTo>
                    <a:cubicBezTo>
                      <a:pt x="843" y="226"/>
                      <a:pt x="834" y="223"/>
                      <a:pt x="847" y="185"/>
                    </a:cubicBezTo>
                    <a:cubicBezTo>
                      <a:pt x="860" y="148"/>
                      <a:pt x="891" y="141"/>
                      <a:pt x="856" y="119"/>
                    </a:cubicBezTo>
                    <a:cubicBezTo>
                      <a:pt x="821" y="96"/>
                      <a:pt x="821" y="33"/>
                      <a:pt x="782" y="41"/>
                    </a:cubicBezTo>
                    <a:cubicBezTo>
                      <a:pt x="742" y="48"/>
                      <a:pt x="594" y="74"/>
                      <a:pt x="555" y="41"/>
                    </a:cubicBezTo>
                    <a:cubicBezTo>
                      <a:pt x="552" y="39"/>
                      <a:pt x="550" y="37"/>
                      <a:pt x="548" y="35"/>
                    </a:cubicBezTo>
                    <a:cubicBezTo>
                      <a:pt x="539" y="50"/>
                      <a:pt x="531" y="60"/>
                      <a:pt x="525" y="77"/>
                    </a:cubicBezTo>
                    <a:cubicBezTo>
                      <a:pt x="515" y="105"/>
                      <a:pt x="489" y="110"/>
                      <a:pt x="469" y="144"/>
                    </a:cubicBezTo>
                    <a:cubicBezTo>
                      <a:pt x="450" y="177"/>
                      <a:pt x="410" y="163"/>
                      <a:pt x="355" y="166"/>
                    </a:cubicBezTo>
                    <a:cubicBezTo>
                      <a:pt x="299" y="169"/>
                      <a:pt x="309" y="230"/>
                      <a:pt x="296" y="238"/>
                    </a:cubicBezTo>
                    <a:cubicBezTo>
                      <a:pt x="283" y="247"/>
                      <a:pt x="266" y="238"/>
                      <a:pt x="247" y="269"/>
                    </a:cubicBezTo>
                    <a:cubicBezTo>
                      <a:pt x="227" y="299"/>
                      <a:pt x="240" y="311"/>
                      <a:pt x="197" y="313"/>
                    </a:cubicBezTo>
                    <a:cubicBezTo>
                      <a:pt x="155" y="316"/>
                      <a:pt x="165" y="363"/>
                      <a:pt x="145" y="402"/>
                    </a:cubicBezTo>
                    <a:cubicBezTo>
                      <a:pt x="125" y="441"/>
                      <a:pt x="129" y="461"/>
                      <a:pt x="102" y="469"/>
                    </a:cubicBezTo>
                    <a:cubicBezTo>
                      <a:pt x="76" y="477"/>
                      <a:pt x="76" y="491"/>
                      <a:pt x="53" y="522"/>
                    </a:cubicBezTo>
                    <a:cubicBezTo>
                      <a:pt x="30" y="552"/>
                      <a:pt x="63" y="566"/>
                      <a:pt x="99" y="600"/>
                    </a:cubicBezTo>
                    <a:cubicBezTo>
                      <a:pt x="118" y="617"/>
                      <a:pt x="110" y="631"/>
                      <a:pt x="99" y="642"/>
                    </a:cubicBezTo>
                    <a:cubicBezTo>
                      <a:pt x="110" y="644"/>
                      <a:pt x="97" y="653"/>
                      <a:pt x="87" y="695"/>
                    </a:cubicBezTo>
                    <a:cubicBezTo>
                      <a:pt x="74" y="749"/>
                      <a:pt x="140" y="684"/>
                      <a:pt x="175" y="673"/>
                    </a:cubicBezTo>
                    <a:cubicBezTo>
                      <a:pt x="273" y="593"/>
                      <a:pt x="227" y="662"/>
                      <a:pt x="203" y="677"/>
                    </a:cubicBezTo>
                    <a:cubicBezTo>
                      <a:pt x="179" y="691"/>
                      <a:pt x="148" y="740"/>
                      <a:pt x="127" y="760"/>
                    </a:cubicBezTo>
                    <a:cubicBezTo>
                      <a:pt x="105" y="780"/>
                      <a:pt x="96" y="814"/>
                      <a:pt x="63" y="832"/>
                    </a:cubicBezTo>
                    <a:cubicBezTo>
                      <a:pt x="30" y="851"/>
                      <a:pt x="35" y="853"/>
                      <a:pt x="19" y="877"/>
                    </a:cubicBezTo>
                    <a:cubicBezTo>
                      <a:pt x="4" y="901"/>
                      <a:pt x="0" y="908"/>
                      <a:pt x="26" y="923"/>
                    </a:cubicBezTo>
                    <a:cubicBezTo>
                      <a:pt x="52" y="938"/>
                      <a:pt x="72" y="936"/>
                      <a:pt x="109" y="949"/>
                    </a:cubicBezTo>
                    <a:cubicBezTo>
                      <a:pt x="146" y="962"/>
                      <a:pt x="146" y="975"/>
                      <a:pt x="155" y="990"/>
                    </a:cubicBezTo>
                    <a:cubicBezTo>
                      <a:pt x="164" y="1005"/>
                      <a:pt x="177" y="1006"/>
                      <a:pt x="216" y="1016"/>
                    </a:cubicBezTo>
                    <a:cubicBezTo>
                      <a:pt x="255" y="1025"/>
                      <a:pt x="271" y="993"/>
                      <a:pt x="303" y="990"/>
                    </a:cubicBezTo>
                    <a:cubicBezTo>
                      <a:pt x="318" y="988"/>
                      <a:pt x="325" y="995"/>
                      <a:pt x="329" y="1003"/>
                    </a:cubicBezTo>
                    <a:cubicBezTo>
                      <a:pt x="335" y="1001"/>
                      <a:pt x="341" y="998"/>
                      <a:pt x="345" y="996"/>
                    </a:cubicBezTo>
                    <a:cubicBezTo>
                      <a:pt x="353" y="992"/>
                      <a:pt x="362" y="977"/>
                      <a:pt x="377" y="970"/>
                    </a:cubicBezTo>
                    <a:cubicBezTo>
                      <a:pt x="374" y="955"/>
                      <a:pt x="373" y="928"/>
                      <a:pt x="378" y="915"/>
                    </a:cubicBezTo>
                    <a:cubicBezTo>
                      <a:pt x="383" y="901"/>
                      <a:pt x="384" y="910"/>
                      <a:pt x="415" y="896"/>
                    </a:cubicBezTo>
                    <a:cubicBezTo>
                      <a:pt x="446" y="882"/>
                      <a:pt x="464" y="875"/>
                      <a:pt x="489" y="898"/>
                    </a:cubicBezTo>
                    <a:cubicBezTo>
                      <a:pt x="514" y="922"/>
                      <a:pt x="540" y="957"/>
                      <a:pt x="555" y="968"/>
                    </a:cubicBezTo>
                    <a:cubicBezTo>
                      <a:pt x="569" y="979"/>
                      <a:pt x="599" y="947"/>
                      <a:pt x="623" y="975"/>
                    </a:cubicBezTo>
                    <a:cubicBezTo>
                      <a:pt x="648" y="1003"/>
                      <a:pt x="650" y="983"/>
                      <a:pt x="671" y="968"/>
                    </a:cubicBezTo>
                    <a:cubicBezTo>
                      <a:pt x="692" y="953"/>
                      <a:pt x="705" y="957"/>
                      <a:pt x="704" y="940"/>
                    </a:cubicBezTo>
                    <a:cubicBezTo>
                      <a:pt x="702" y="923"/>
                      <a:pt x="704" y="904"/>
                      <a:pt x="754" y="918"/>
                    </a:cubicBezTo>
                    <a:cubicBezTo>
                      <a:pt x="774" y="933"/>
                      <a:pt x="777" y="953"/>
                      <a:pt x="782" y="955"/>
                    </a:cubicBezTo>
                    <a:cubicBezTo>
                      <a:pt x="787" y="958"/>
                      <a:pt x="812" y="967"/>
                      <a:pt x="822" y="947"/>
                    </a:cubicBezTo>
                    <a:cubicBezTo>
                      <a:pt x="831" y="928"/>
                      <a:pt x="820" y="900"/>
                      <a:pt x="851" y="897"/>
                    </a:cubicBezTo>
                    <a:cubicBezTo>
                      <a:pt x="882" y="894"/>
                      <a:pt x="912" y="893"/>
                      <a:pt x="917" y="861"/>
                    </a:cubicBezTo>
                    <a:cubicBezTo>
                      <a:pt x="922" y="829"/>
                      <a:pt x="912" y="811"/>
                      <a:pt x="944" y="793"/>
                    </a:cubicBezTo>
                    <a:cubicBezTo>
                      <a:pt x="973" y="777"/>
                      <a:pt x="969" y="764"/>
                      <a:pt x="1031" y="774"/>
                    </a:cubicBezTo>
                    <a:cubicBezTo>
                      <a:pt x="1037" y="765"/>
                      <a:pt x="1045" y="754"/>
                      <a:pt x="1057" y="734"/>
                    </a:cubicBezTo>
                    <a:cubicBezTo>
                      <a:pt x="1088" y="682"/>
                      <a:pt x="1092" y="649"/>
                      <a:pt x="1136" y="626"/>
                    </a:cubicBezTo>
                    <a:cubicBezTo>
                      <a:pt x="1179" y="604"/>
                      <a:pt x="1188" y="586"/>
                      <a:pt x="1188" y="556"/>
                    </a:cubicBezTo>
                    <a:cubicBezTo>
                      <a:pt x="1188" y="526"/>
                      <a:pt x="1136" y="530"/>
                      <a:pt x="1201" y="504"/>
                    </a:cubicBezTo>
                    <a:cubicBezTo>
                      <a:pt x="1267" y="478"/>
                      <a:pt x="1293" y="508"/>
                      <a:pt x="1297" y="452"/>
                    </a:cubicBezTo>
                    <a:cubicBezTo>
                      <a:pt x="1302" y="397"/>
                      <a:pt x="1284" y="360"/>
                      <a:pt x="1336" y="337"/>
                    </a:cubicBezTo>
                    <a:cubicBezTo>
                      <a:pt x="1389" y="315"/>
                      <a:pt x="1433" y="274"/>
                      <a:pt x="1485" y="248"/>
                    </a:cubicBezTo>
                    <a:cubicBezTo>
                      <a:pt x="1537" y="223"/>
                      <a:pt x="1520" y="171"/>
                      <a:pt x="1572" y="208"/>
                    </a:cubicBezTo>
                    <a:cubicBezTo>
                      <a:pt x="1625" y="245"/>
                      <a:pt x="1660" y="223"/>
                      <a:pt x="1651" y="178"/>
                    </a:cubicBezTo>
                    <a:cubicBezTo>
                      <a:pt x="1642" y="134"/>
                      <a:pt x="1686" y="78"/>
                      <a:pt x="1638" y="71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DD3CCE4A-2D67-8E49-9AE4-9C17D834D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1366"/>
                <a:ext cx="624" cy="806"/>
              </a:xfrm>
              <a:custGeom>
                <a:avLst/>
                <a:gdLst>
                  <a:gd name="T0" fmla="*/ 1147 w 1348"/>
                  <a:gd name="T1" fmla="*/ 478 h 1740"/>
                  <a:gd name="T2" fmla="*/ 1107 w 1348"/>
                  <a:gd name="T3" fmla="*/ 375 h 1740"/>
                  <a:gd name="T4" fmla="*/ 1066 w 1348"/>
                  <a:gd name="T5" fmla="*/ 326 h 1740"/>
                  <a:gd name="T6" fmla="*/ 909 w 1348"/>
                  <a:gd name="T7" fmla="*/ 249 h 1740"/>
                  <a:gd name="T8" fmla="*/ 861 w 1348"/>
                  <a:gd name="T9" fmla="*/ 126 h 1740"/>
                  <a:gd name="T10" fmla="*/ 721 w 1348"/>
                  <a:gd name="T11" fmla="*/ 34 h 1740"/>
                  <a:gd name="T12" fmla="*/ 577 w 1348"/>
                  <a:gd name="T13" fmla="*/ 126 h 1740"/>
                  <a:gd name="T14" fmla="*/ 568 w 1348"/>
                  <a:gd name="T15" fmla="*/ 230 h 1740"/>
                  <a:gd name="T16" fmla="*/ 419 w 1348"/>
                  <a:gd name="T17" fmla="*/ 267 h 1740"/>
                  <a:gd name="T18" fmla="*/ 223 w 1348"/>
                  <a:gd name="T19" fmla="*/ 363 h 1740"/>
                  <a:gd name="T20" fmla="*/ 109 w 1348"/>
                  <a:gd name="T21" fmla="*/ 256 h 1740"/>
                  <a:gd name="T22" fmla="*/ 39 w 1348"/>
                  <a:gd name="T23" fmla="*/ 382 h 1740"/>
                  <a:gd name="T24" fmla="*/ 22 w 1348"/>
                  <a:gd name="T25" fmla="*/ 497 h 1740"/>
                  <a:gd name="T26" fmla="*/ 79 w 1348"/>
                  <a:gd name="T27" fmla="*/ 593 h 1740"/>
                  <a:gd name="T28" fmla="*/ 118 w 1348"/>
                  <a:gd name="T29" fmla="*/ 666 h 1740"/>
                  <a:gd name="T30" fmla="*/ 116 w 1348"/>
                  <a:gd name="T31" fmla="*/ 732 h 1740"/>
                  <a:gd name="T32" fmla="*/ 155 w 1348"/>
                  <a:gd name="T33" fmla="*/ 806 h 1740"/>
                  <a:gd name="T34" fmla="*/ 201 w 1348"/>
                  <a:gd name="T35" fmla="*/ 888 h 1740"/>
                  <a:gd name="T36" fmla="*/ 164 w 1348"/>
                  <a:gd name="T37" fmla="*/ 1008 h 1740"/>
                  <a:gd name="T38" fmla="*/ 72 w 1348"/>
                  <a:gd name="T39" fmla="*/ 1064 h 1740"/>
                  <a:gd name="T40" fmla="*/ 33 w 1348"/>
                  <a:gd name="T41" fmla="*/ 1171 h 1740"/>
                  <a:gd name="T42" fmla="*/ 122 w 1348"/>
                  <a:gd name="T43" fmla="*/ 1288 h 1740"/>
                  <a:gd name="T44" fmla="*/ 181 w 1348"/>
                  <a:gd name="T45" fmla="*/ 1399 h 1740"/>
                  <a:gd name="T46" fmla="*/ 131 w 1348"/>
                  <a:gd name="T47" fmla="*/ 1540 h 1740"/>
                  <a:gd name="T48" fmla="*/ 122 w 1348"/>
                  <a:gd name="T49" fmla="*/ 1683 h 1740"/>
                  <a:gd name="T50" fmla="*/ 221 w 1348"/>
                  <a:gd name="T51" fmla="*/ 1701 h 1740"/>
                  <a:gd name="T52" fmla="*/ 360 w 1348"/>
                  <a:gd name="T53" fmla="*/ 1724 h 1740"/>
                  <a:gd name="T54" fmla="*/ 446 w 1348"/>
                  <a:gd name="T55" fmla="*/ 1718 h 1740"/>
                  <a:gd name="T56" fmla="*/ 536 w 1348"/>
                  <a:gd name="T57" fmla="*/ 1717 h 1740"/>
                  <a:gd name="T58" fmla="*/ 490 w 1348"/>
                  <a:gd name="T59" fmla="*/ 1597 h 1740"/>
                  <a:gd name="T60" fmla="*/ 582 w 1348"/>
                  <a:gd name="T61" fmla="*/ 1477 h 1740"/>
                  <a:gd name="T62" fmla="*/ 684 w 1348"/>
                  <a:gd name="T63" fmla="*/ 1344 h 1740"/>
                  <a:gd name="T64" fmla="*/ 792 w 1348"/>
                  <a:gd name="T65" fmla="*/ 1241 h 1740"/>
                  <a:gd name="T66" fmla="*/ 962 w 1348"/>
                  <a:gd name="T67" fmla="*/ 1152 h 1740"/>
                  <a:gd name="T68" fmla="*/ 924 w 1348"/>
                  <a:gd name="T69" fmla="*/ 1018 h 1740"/>
                  <a:gd name="T70" fmla="*/ 841 w 1348"/>
                  <a:gd name="T71" fmla="*/ 1049 h 1740"/>
                  <a:gd name="T72" fmla="*/ 723 w 1348"/>
                  <a:gd name="T73" fmla="*/ 1021 h 1740"/>
                  <a:gd name="T74" fmla="*/ 723 w 1348"/>
                  <a:gd name="T75" fmla="*/ 907 h 1740"/>
                  <a:gd name="T76" fmla="*/ 680 w 1348"/>
                  <a:gd name="T77" fmla="*/ 805 h 1740"/>
                  <a:gd name="T78" fmla="*/ 602 w 1348"/>
                  <a:gd name="T79" fmla="*/ 860 h 1740"/>
                  <a:gd name="T80" fmla="*/ 444 w 1348"/>
                  <a:gd name="T81" fmla="*/ 843 h 1740"/>
                  <a:gd name="T82" fmla="*/ 412 w 1348"/>
                  <a:gd name="T83" fmla="*/ 721 h 1740"/>
                  <a:gd name="T84" fmla="*/ 484 w 1348"/>
                  <a:gd name="T85" fmla="*/ 663 h 1740"/>
                  <a:gd name="T86" fmla="*/ 546 w 1348"/>
                  <a:gd name="T87" fmla="*/ 540 h 1740"/>
                  <a:gd name="T88" fmla="*/ 634 w 1348"/>
                  <a:gd name="T89" fmla="*/ 482 h 1740"/>
                  <a:gd name="T90" fmla="*/ 798 w 1348"/>
                  <a:gd name="T91" fmla="*/ 552 h 1740"/>
                  <a:gd name="T92" fmla="*/ 838 w 1348"/>
                  <a:gd name="T93" fmla="*/ 649 h 1740"/>
                  <a:gd name="T94" fmla="*/ 867 w 1348"/>
                  <a:gd name="T95" fmla="*/ 757 h 1740"/>
                  <a:gd name="T96" fmla="*/ 962 w 1348"/>
                  <a:gd name="T97" fmla="*/ 824 h 1740"/>
                  <a:gd name="T98" fmla="*/ 996 w 1348"/>
                  <a:gd name="T99" fmla="*/ 895 h 1740"/>
                  <a:gd name="T100" fmla="*/ 1123 w 1348"/>
                  <a:gd name="T101" fmla="*/ 875 h 1740"/>
                  <a:gd name="T102" fmla="*/ 1293 w 1348"/>
                  <a:gd name="T103" fmla="*/ 667 h 1740"/>
                  <a:gd name="T104" fmla="*/ 1251 w 1348"/>
                  <a:gd name="T105" fmla="*/ 514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48" h="1740">
                    <a:moveTo>
                      <a:pt x="1251" y="514"/>
                    </a:moveTo>
                    <a:cubicBezTo>
                      <a:pt x="1243" y="491"/>
                      <a:pt x="1177" y="482"/>
                      <a:pt x="1147" y="478"/>
                    </a:cubicBezTo>
                    <a:cubicBezTo>
                      <a:pt x="1116" y="475"/>
                      <a:pt x="1101" y="473"/>
                      <a:pt x="1077" y="438"/>
                    </a:cubicBezTo>
                    <a:cubicBezTo>
                      <a:pt x="1053" y="402"/>
                      <a:pt x="1103" y="402"/>
                      <a:pt x="1107" y="375"/>
                    </a:cubicBezTo>
                    <a:cubicBezTo>
                      <a:pt x="1110" y="357"/>
                      <a:pt x="1122" y="337"/>
                      <a:pt x="1136" y="319"/>
                    </a:cubicBezTo>
                    <a:cubicBezTo>
                      <a:pt x="1111" y="323"/>
                      <a:pt x="1083" y="326"/>
                      <a:pt x="1066" y="326"/>
                    </a:cubicBezTo>
                    <a:cubicBezTo>
                      <a:pt x="1027" y="326"/>
                      <a:pt x="996" y="352"/>
                      <a:pt x="961" y="326"/>
                    </a:cubicBezTo>
                    <a:cubicBezTo>
                      <a:pt x="926" y="300"/>
                      <a:pt x="939" y="263"/>
                      <a:pt x="909" y="249"/>
                    </a:cubicBezTo>
                    <a:cubicBezTo>
                      <a:pt x="878" y="234"/>
                      <a:pt x="878" y="223"/>
                      <a:pt x="878" y="189"/>
                    </a:cubicBezTo>
                    <a:cubicBezTo>
                      <a:pt x="878" y="156"/>
                      <a:pt x="887" y="141"/>
                      <a:pt x="861" y="126"/>
                    </a:cubicBezTo>
                    <a:cubicBezTo>
                      <a:pt x="834" y="111"/>
                      <a:pt x="795" y="52"/>
                      <a:pt x="795" y="52"/>
                    </a:cubicBezTo>
                    <a:cubicBezTo>
                      <a:pt x="795" y="52"/>
                      <a:pt x="773" y="0"/>
                      <a:pt x="721" y="34"/>
                    </a:cubicBezTo>
                    <a:cubicBezTo>
                      <a:pt x="668" y="67"/>
                      <a:pt x="734" y="52"/>
                      <a:pt x="668" y="67"/>
                    </a:cubicBezTo>
                    <a:cubicBezTo>
                      <a:pt x="603" y="82"/>
                      <a:pt x="572" y="97"/>
                      <a:pt x="577" y="126"/>
                    </a:cubicBezTo>
                    <a:cubicBezTo>
                      <a:pt x="581" y="156"/>
                      <a:pt x="598" y="171"/>
                      <a:pt x="603" y="193"/>
                    </a:cubicBezTo>
                    <a:cubicBezTo>
                      <a:pt x="607" y="215"/>
                      <a:pt x="594" y="245"/>
                      <a:pt x="568" y="230"/>
                    </a:cubicBezTo>
                    <a:cubicBezTo>
                      <a:pt x="542" y="215"/>
                      <a:pt x="515" y="189"/>
                      <a:pt x="489" y="226"/>
                    </a:cubicBezTo>
                    <a:cubicBezTo>
                      <a:pt x="463" y="263"/>
                      <a:pt x="446" y="289"/>
                      <a:pt x="419" y="267"/>
                    </a:cubicBezTo>
                    <a:cubicBezTo>
                      <a:pt x="393" y="245"/>
                      <a:pt x="371" y="249"/>
                      <a:pt x="341" y="282"/>
                    </a:cubicBezTo>
                    <a:cubicBezTo>
                      <a:pt x="310" y="315"/>
                      <a:pt x="262" y="401"/>
                      <a:pt x="223" y="363"/>
                    </a:cubicBezTo>
                    <a:cubicBezTo>
                      <a:pt x="183" y="326"/>
                      <a:pt x="223" y="267"/>
                      <a:pt x="192" y="245"/>
                    </a:cubicBezTo>
                    <a:cubicBezTo>
                      <a:pt x="162" y="223"/>
                      <a:pt x="140" y="226"/>
                      <a:pt x="109" y="256"/>
                    </a:cubicBezTo>
                    <a:cubicBezTo>
                      <a:pt x="79" y="286"/>
                      <a:pt x="74" y="297"/>
                      <a:pt x="74" y="326"/>
                    </a:cubicBezTo>
                    <a:cubicBezTo>
                      <a:pt x="74" y="356"/>
                      <a:pt x="57" y="378"/>
                      <a:pt x="39" y="382"/>
                    </a:cubicBezTo>
                    <a:cubicBezTo>
                      <a:pt x="22" y="386"/>
                      <a:pt x="26" y="393"/>
                      <a:pt x="22" y="430"/>
                    </a:cubicBezTo>
                    <a:cubicBezTo>
                      <a:pt x="17" y="467"/>
                      <a:pt x="44" y="486"/>
                      <a:pt x="22" y="497"/>
                    </a:cubicBezTo>
                    <a:cubicBezTo>
                      <a:pt x="0" y="508"/>
                      <a:pt x="13" y="519"/>
                      <a:pt x="31" y="549"/>
                    </a:cubicBezTo>
                    <a:cubicBezTo>
                      <a:pt x="48" y="578"/>
                      <a:pt x="83" y="578"/>
                      <a:pt x="79" y="593"/>
                    </a:cubicBezTo>
                    <a:cubicBezTo>
                      <a:pt x="78" y="595"/>
                      <a:pt x="78" y="598"/>
                      <a:pt x="78" y="601"/>
                    </a:cubicBezTo>
                    <a:cubicBezTo>
                      <a:pt x="114" y="615"/>
                      <a:pt x="114" y="644"/>
                      <a:pt x="118" y="666"/>
                    </a:cubicBezTo>
                    <a:cubicBezTo>
                      <a:pt x="122" y="690"/>
                      <a:pt x="149" y="669"/>
                      <a:pt x="164" y="697"/>
                    </a:cubicBezTo>
                    <a:cubicBezTo>
                      <a:pt x="179" y="725"/>
                      <a:pt x="146" y="725"/>
                      <a:pt x="116" y="732"/>
                    </a:cubicBezTo>
                    <a:cubicBezTo>
                      <a:pt x="85" y="740"/>
                      <a:pt x="116" y="732"/>
                      <a:pt x="81" y="766"/>
                    </a:cubicBezTo>
                    <a:cubicBezTo>
                      <a:pt x="46" y="799"/>
                      <a:pt x="124" y="806"/>
                      <a:pt x="155" y="806"/>
                    </a:cubicBezTo>
                    <a:cubicBezTo>
                      <a:pt x="186" y="806"/>
                      <a:pt x="179" y="825"/>
                      <a:pt x="179" y="842"/>
                    </a:cubicBezTo>
                    <a:cubicBezTo>
                      <a:pt x="179" y="858"/>
                      <a:pt x="179" y="862"/>
                      <a:pt x="201" y="888"/>
                    </a:cubicBezTo>
                    <a:cubicBezTo>
                      <a:pt x="223" y="914"/>
                      <a:pt x="203" y="938"/>
                      <a:pt x="199" y="955"/>
                    </a:cubicBezTo>
                    <a:cubicBezTo>
                      <a:pt x="194" y="971"/>
                      <a:pt x="183" y="982"/>
                      <a:pt x="164" y="1008"/>
                    </a:cubicBezTo>
                    <a:cubicBezTo>
                      <a:pt x="144" y="1034"/>
                      <a:pt x="118" y="1021"/>
                      <a:pt x="87" y="1010"/>
                    </a:cubicBezTo>
                    <a:cubicBezTo>
                      <a:pt x="57" y="999"/>
                      <a:pt x="72" y="1047"/>
                      <a:pt x="72" y="1064"/>
                    </a:cubicBezTo>
                    <a:cubicBezTo>
                      <a:pt x="72" y="1081"/>
                      <a:pt x="72" y="1077"/>
                      <a:pt x="72" y="1110"/>
                    </a:cubicBezTo>
                    <a:cubicBezTo>
                      <a:pt x="72" y="1144"/>
                      <a:pt x="44" y="1133"/>
                      <a:pt x="33" y="1171"/>
                    </a:cubicBezTo>
                    <a:cubicBezTo>
                      <a:pt x="22" y="1210"/>
                      <a:pt x="46" y="1234"/>
                      <a:pt x="83" y="1246"/>
                    </a:cubicBezTo>
                    <a:cubicBezTo>
                      <a:pt x="120" y="1257"/>
                      <a:pt x="122" y="1270"/>
                      <a:pt x="122" y="1288"/>
                    </a:cubicBezTo>
                    <a:cubicBezTo>
                      <a:pt x="122" y="1307"/>
                      <a:pt x="138" y="1320"/>
                      <a:pt x="159" y="1338"/>
                    </a:cubicBezTo>
                    <a:cubicBezTo>
                      <a:pt x="181" y="1357"/>
                      <a:pt x="183" y="1375"/>
                      <a:pt x="181" y="1399"/>
                    </a:cubicBezTo>
                    <a:cubicBezTo>
                      <a:pt x="179" y="1424"/>
                      <a:pt x="170" y="1438"/>
                      <a:pt x="146" y="1470"/>
                    </a:cubicBezTo>
                    <a:cubicBezTo>
                      <a:pt x="122" y="1501"/>
                      <a:pt x="127" y="1500"/>
                      <a:pt x="131" y="1540"/>
                    </a:cubicBezTo>
                    <a:cubicBezTo>
                      <a:pt x="135" y="1581"/>
                      <a:pt x="118" y="1581"/>
                      <a:pt x="90" y="1601"/>
                    </a:cubicBezTo>
                    <a:cubicBezTo>
                      <a:pt x="61" y="1622"/>
                      <a:pt x="81" y="1655"/>
                      <a:pt x="122" y="1683"/>
                    </a:cubicBezTo>
                    <a:cubicBezTo>
                      <a:pt x="130" y="1688"/>
                      <a:pt x="134" y="1693"/>
                      <a:pt x="137" y="1697"/>
                    </a:cubicBezTo>
                    <a:cubicBezTo>
                      <a:pt x="170" y="1691"/>
                      <a:pt x="204" y="1699"/>
                      <a:pt x="221" y="1701"/>
                    </a:cubicBezTo>
                    <a:cubicBezTo>
                      <a:pt x="245" y="1705"/>
                      <a:pt x="264" y="1716"/>
                      <a:pt x="297" y="1722"/>
                    </a:cubicBezTo>
                    <a:cubicBezTo>
                      <a:pt x="330" y="1727"/>
                      <a:pt x="334" y="1729"/>
                      <a:pt x="360" y="1724"/>
                    </a:cubicBezTo>
                    <a:cubicBezTo>
                      <a:pt x="387" y="1718"/>
                      <a:pt x="382" y="1722"/>
                      <a:pt x="404" y="1731"/>
                    </a:cubicBezTo>
                    <a:cubicBezTo>
                      <a:pt x="426" y="1740"/>
                      <a:pt x="437" y="1737"/>
                      <a:pt x="446" y="1718"/>
                    </a:cubicBezTo>
                    <a:cubicBezTo>
                      <a:pt x="485" y="1672"/>
                      <a:pt x="485" y="1716"/>
                      <a:pt x="520" y="1716"/>
                    </a:cubicBezTo>
                    <a:cubicBezTo>
                      <a:pt x="528" y="1716"/>
                      <a:pt x="533" y="1716"/>
                      <a:pt x="536" y="1717"/>
                    </a:cubicBezTo>
                    <a:cubicBezTo>
                      <a:pt x="547" y="1706"/>
                      <a:pt x="555" y="1692"/>
                      <a:pt x="536" y="1675"/>
                    </a:cubicBezTo>
                    <a:cubicBezTo>
                      <a:pt x="500" y="1641"/>
                      <a:pt x="467" y="1627"/>
                      <a:pt x="490" y="1597"/>
                    </a:cubicBezTo>
                    <a:cubicBezTo>
                      <a:pt x="513" y="1566"/>
                      <a:pt x="513" y="1552"/>
                      <a:pt x="539" y="1544"/>
                    </a:cubicBezTo>
                    <a:cubicBezTo>
                      <a:pt x="566" y="1536"/>
                      <a:pt x="562" y="1516"/>
                      <a:pt x="582" y="1477"/>
                    </a:cubicBezTo>
                    <a:cubicBezTo>
                      <a:pt x="602" y="1438"/>
                      <a:pt x="592" y="1391"/>
                      <a:pt x="634" y="1388"/>
                    </a:cubicBezTo>
                    <a:cubicBezTo>
                      <a:pt x="677" y="1386"/>
                      <a:pt x="664" y="1374"/>
                      <a:pt x="684" y="1344"/>
                    </a:cubicBezTo>
                    <a:cubicBezTo>
                      <a:pt x="703" y="1313"/>
                      <a:pt x="720" y="1322"/>
                      <a:pt x="733" y="1313"/>
                    </a:cubicBezTo>
                    <a:cubicBezTo>
                      <a:pt x="746" y="1305"/>
                      <a:pt x="736" y="1244"/>
                      <a:pt x="792" y="1241"/>
                    </a:cubicBezTo>
                    <a:cubicBezTo>
                      <a:pt x="847" y="1238"/>
                      <a:pt x="887" y="1252"/>
                      <a:pt x="906" y="1219"/>
                    </a:cubicBezTo>
                    <a:cubicBezTo>
                      <a:pt x="926" y="1185"/>
                      <a:pt x="952" y="1180"/>
                      <a:pt x="962" y="1152"/>
                    </a:cubicBezTo>
                    <a:cubicBezTo>
                      <a:pt x="968" y="1135"/>
                      <a:pt x="976" y="1125"/>
                      <a:pt x="985" y="1110"/>
                    </a:cubicBezTo>
                    <a:cubicBezTo>
                      <a:pt x="953" y="1082"/>
                      <a:pt x="922" y="1049"/>
                      <a:pt x="924" y="1018"/>
                    </a:cubicBezTo>
                    <a:cubicBezTo>
                      <a:pt x="913" y="1022"/>
                      <a:pt x="902" y="1028"/>
                      <a:pt x="897" y="1035"/>
                    </a:cubicBezTo>
                    <a:cubicBezTo>
                      <a:pt x="883" y="1052"/>
                      <a:pt x="874" y="1066"/>
                      <a:pt x="841" y="1049"/>
                    </a:cubicBezTo>
                    <a:cubicBezTo>
                      <a:pt x="808" y="1032"/>
                      <a:pt x="802" y="999"/>
                      <a:pt x="782" y="1024"/>
                    </a:cubicBezTo>
                    <a:cubicBezTo>
                      <a:pt x="762" y="1049"/>
                      <a:pt x="746" y="1044"/>
                      <a:pt x="723" y="1021"/>
                    </a:cubicBezTo>
                    <a:cubicBezTo>
                      <a:pt x="700" y="999"/>
                      <a:pt x="690" y="969"/>
                      <a:pt x="707" y="957"/>
                    </a:cubicBezTo>
                    <a:cubicBezTo>
                      <a:pt x="723" y="946"/>
                      <a:pt x="736" y="924"/>
                      <a:pt x="723" y="907"/>
                    </a:cubicBezTo>
                    <a:cubicBezTo>
                      <a:pt x="710" y="891"/>
                      <a:pt x="710" y="866"/>
                      <a:pt x="710" y="843"/>
                    </a:cubicBezTo>
                    <a:cubicBezTo>
                      <a:pt x="710" y="821"/>
                      <a:pt x="707" y="799"/>
                      <a:pt x="680" y="805"/>
                    </a:cubicBezTo>
                    <a:cubicBezTo>
                      <a:pt x="654" y="810"/>
                      <a:pt x="631" y="818"/>
                      <a:pt x="631" y="838"/>
                    </a:cubicBezTo>
                    <a:cubicBezTo>
                      <a:pt x="631" y="857"/>
                      <a:pt x="621" y="877"/>
                      <a:pt x="602" y="860"/>
                    </a:cubicBezTo>
                    <a:cubicBezTo>
                      <a:pt x="582" y="843"/>
                      <a:pt x="572" y="835"/>
                      <a:pt x="536" y="846"/>
                    </a:cubicBezTo>
                    <a:cubicBezTo>
                      <a:pt x="500" y="857"/>
                      <a:pt x="467" y="863"/>
                      <a:pt x="444" y="843"/>
                    </a:cubicBezTo>
                    <a:cubicBezTo>
                      <a:pt x="422" y="824"/>
                      <a:pt x="395" y="807"/>
                      <a:pt x="395" y="782"/>
                    </a:cubicBezTo>
                    <a:cubicBezTo>
                      <a:pt x="395" y="757"/>
                      <a:pt x="389" y="735"/>
                      <a:pt x="412" y="721"/>
                    </a:cubicBezTo>
                    <a:cubicBezTo>
                      <a:pt x="435" y="707"/>
                      <a:pt x="438" y="696"/>
                      <a:pt x="458" y="693"/>
                    </a:cubicBezTo>
                    <a:cubicBezTo>
                      <a:pt x="477" y="691"/>
                      <a:pt x="494" y="677"/>
                      <a:pt x="484" y="663"/>
                    </a:cubicBezTo>
                    <a:cubicBezTo>
                      <a:pt x="474" y="649"/>
                      <a:pt x="451" y="604"/>
                      <a:pt x="481" y="585"/>
                    </a:cubicBezTo>
                    <a:cubicBezTo>
                      <a:pt x="510" y="565"/>
                      <a:pt x="543" y="571"/>
                      <a:pt x="546" y="540"/>
                    </a:cubicBezTo>
                    <a:cubicBezTo>
                      <a:pt x="549" y="510"/>
                      <a:pt x="543" y="507"/>
                      <a:pt x="572" y="485"/>
                    </a:cubicBezTo>
                    <a:cubicBezTo>
                      <a:pt x="602" y="463"/>
                      <a:pt x="608" y="460"/>
                      <a:pt x="634" y="482"/>
                    </a:cubicBezTo>
                    <a:cubicBezTo>
                      <a:pt x="661" y="504"/>
                      <a:pt x="693" y="538"/>
                      <a:pt x="733" y="532"/>
                    </a:cubicBezTo>
                    <a:cubicBezTo>
                      <a:pt x="772" y="527"/>
                      <a:pt x="831" y="527"/>
                      <a:pt x="798" y="552"/>
                    </a:cubicBezTo>
                    <a:cubicBezTo>
                      <a:pt x="766" y="577"/>
                      <a:pt x="762" y="604"/>
                      <a:pt x="779" y="616"/>
                    </a:cubicBezTo>
                    <a:cubicBezTo>
                      <a:pt x="795" y="627"/>
                      <a:pt x="802" y="646"/>
                      <a:pt x="838" y="649"/>
                    </a:cubicBezTo>
                    <a:cubicBezTo>
                      <a:pt x="874" y="652"/>
                      <a:pt x="893" y="668"/>
                      <a:pt x="870" y="693"/>
                    </a:cubicBezTo>
                    <a:cubicBezTo>
                      <a:pt x="847" y="718"/>
                      <a:pt x="854" y="743"/>
                      <a:pt x="867" y="757"/>
                    </a:cubicBezTo>
                    <a:cubicBezTo>
                      <a:pt x="880" y="771"/>
                      <a:pt x="923" y="788"/>
                      <a:pt x="933" y="805"/>
                    </a:cubicBezTo>
                    <a:cubicBezTo>
                      <a:pt x="942" y="821"/>
                      <a:pt x="949" y="818"/>
                      <a:pt x="962" y="824"/>
                    </a:cubicBezTo>
                    <a:cubicBezTo>
                      <a:pt x="975" y="830"/>
                      <a:pt x="982" y="852"/>
                      <a:pt x="982" y="866"/>
                    </a:cubicBezTo>
                    <a:cubicBezTo>
                      <a:pt x="982" y="876"/>
                      <a:pt x="990" y="881"/>
                      <a:pt x="996" y="895"/>
                    </a:cubicBezTo>
                    <a:cubicBezTo>
                      <a:pt x="1007" y="897"/>
                      <a:pt x="1021" y="903"/>
                      <a:pt x="1035" y="908"/>
                    </a:cubicBezTo>
                    <a:cubicBezTo>
                      <a:pt x="1066" y="919"/>
                      <a:pt x="1079" y="886"/>
                      <a:pt x="1123" y="875"/>
                    </a:cubicBezTo>
                    <a:cubicBezTo>
                      <a:pt x="1166" y="864"/>
                      <a:pt x="1223" y="853"/>
                      <a:pt x="1232" y="823"/>
                    </a:cubicBezTo>
                    <a:cubicBezTo>
                      <a:pt x="1241" y="793"/>
                      <a:pt x="1241" y="693"/>
                      <a:pt x="1293" y="667"/>
                    </a:cubicBezTo>
                    <a:cubicBezTo>
                      <a:pt x="1311" y="659"/>
                      <a:pt x="1329" y="649"/>
                      <a:pt x="1348" y="636"/>
                    </a:cubicBezTo>
                    <a:cubicBezTo>
                      <a:pt x="1317" y="593"/>
                      <a:pt x="1259" y="533"/>
                      <a:pt x="1251" y="51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D336025D-C844-944B-BB11-78F5198D1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3" y="1579"/>
                <a:ext cx="205" cy="193"/>
              </a:xfrm>
              <a:custGeom>
                <a:avLst/>
                <a:gdLst>
                  <a:gd name="T0" fmla="*/ 347 w 442"/>
                  <a:gd name="T1" fmla="*/ 322 h 417"/>
                  <a:gd name="T2" fmla="*/ 399 w 442"/>
                  <a:gd name="T3" fmla="*/ 286 h 417"/>
                  <a:gd name="T4" fmla="*/ 393 w 442"/>
                  <a:gd name="T5" fmla="*/ 219 h 417"/>
                  <a:gd name="T6" fmla="*/ 424 w 442"/>
                  <a:gd name="T7" fmla="*/ 183 h 417"/>
                  <a:gd name="T8" fmla="*/ 390 w 442"/>
                  <a:gd name="T9" fmla="*/ 156 h 417"/>
                  <a:gd name="T10" fmla="*/ 409 w 442"/>
                  <a:gd name="T11" fmla="*/ 92 h 417"/>
                  <a:gd name="T12" fmla="*/ 344 w 442"/>
                  <a:gd name="T13" fmla="*/ 72 h 417"/>
                  <a:gd name="T14" fmla="*/ 245 w 442"/>
                  <a:gd name="T15" fmla="*/ 22 h 417"/>
                  <a:gd name="T16" fmla="*/ 183 w 442"/>
                  <a:gd name="T17" fmla="*/ 25 h 417"/>
                  <a:gd name="T18" fmla="*/ 157 w 442"/>
                  <a:gd name="T19" fmla="*/ 80 h 417"/>
                  <a:gd name="T20" fmla="*/ 92 w 442"/>
                  <a:gd name="T21" fmla="*/ 125 h 417"/>
                  <a:gd name="T22" fmla="*/ 95 w 442"/>
                  <a:gd name="T23" fmla="*/ 203 h 417"/>
                  <a:gd name="T24" fmla="*/ 69 w 442"/>
                  <a:gd name="T25" fmla="*/ 233 h 417"/>
                  <a:gd name="T26" fmla="*/ 23 w 442"/>
                  <a:gd name="T27" fmla="*/ 261 h 417"/>
                  <a:gd name="T28" fmla="*/ 6 w 442"/>
                  <a:gd name="T29" fmla="*/ 322 h 417"/>
                  <a:gd name="T30" fmla="*/ 55 w 442"/>
                  <a:gd name="T31" fmla="*/ 383 h 417"/>
                  <a:gd name="T32" fmla="*/ 147 w 442"/>
                  <a:gd name="T33" fmla="*/ 386 h 417"/>
                  <a:gd name="T34" fmla="*/ 213 w 442"/>
                  <a:gd name="T35" fmla="*/ 400 h 417"/>
                  <a:gd name="T36" fmla="*/ 242 w 442"/>
                  <a:gd name="T37" fmla="*/ 378 h 417"/>
                  <a:gd name="T38" fmla="*/ 291 w 442"/>
                  <a:gd name="T39" fmla="*/ 345 h 417"/>
                  <a:gd name="T40" fmla="*/ 306 w 442"/>
                  <a:gd name="T41" fmla="*/ 345 h 417"/>
                  <a:gd name="T42" fmla="*/ 347 w 442"/>
                  <a:gd name="T43" fmla="*/ 32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2" h="417">
                    <a:moveTo>
                      <a:pt x="347" y="322"/>
                    </a:moveTo>
                    <a:cubicBezTo>
                      <a:pt x="383" y="325"/>
                      <a:pt x="406" y="311"/>
                      <a:pt x="399" y="286"/>
                    </a:cubicBezTo>
                    <a:cubicBezTo>
                      <a:pt x="393" y="261"/>
                      <a:pt x="367" y="247"/>
                      <a:pt x="393" y="219"/>
                    </a:cubicBezTo>
                    <a:cubicBezTo>
                      <a:pt x="408" y="204"/>
                      <a:pt x="416" y="194"/>
                      <a:pt x="424" y="183"/>
                    </a:cubicBezTo>
                    <a:cubicBezTo>
                      <a:pt x="408" y="176"/>
                      <a:pt x="401" y="163"/>
                      <a:pt x="390" y="156"/>
                    </a:cubicBezTo>
                    <a:cubicBezTo>
                      <a:pt x="373" y="144"/>
                      <a:pt x="377" y="117"/>
                      <a:pt x="409" y="92"/>
                    </a:cubicBezTo>
                    <a:cubicBezTo>
                      <a:pt x="442" y="67"/>
                      <a:pt x="383" y="67"/>
                      <a:pt x="344" y="72"/>
                    </a:cubicBezTo>
                    <a:cubicBezTo>
                      <a:pt x="304" y="78"/>
                      <a:pt x="272" y="44"/>
                      <a:pt x="245" y="22"/>
                    </a:cubicBezTo>
                    <a:cubicBezTo>
                      <a:pt x="219" y="0"/>
                      <a:pt x="213" y="3"/>
                      <a:pt x="183" y="25"/>
                    </a:cubicBezTo>
                    <a:cubicBezTo>
                      <a:pt x="154" y="47"/>
                      <a:pt x="160" y="50"/>
                      <a:pt x="157" y="80"/>
                    </a:cubicBezTo>
                    <a:cubicBezTo>
                      <a:pt x="154" y="111"/>
                      <a:pt x="121" y="105"/>
                      <a:pt x="92" y="125"/>
                    </a:cubicBezTo>
                    <a:cubicBezTo>
                      <a:pt x="62" y="144"/>
                      <a:pt x="85" y="189"/>
                      <a:pt x="95" y="203"/>
                    </a:cubicBezTo>
                    <a:cubicBezTo>
                      <a:pt x="105" y="217"/>
                      <a:pt x="88" y="231"/>
                      <a:pt x="69" y="233"/>
                    </a:cubicBezTo>
                    <a:cubicBezTo>
                      <a:pt x="49" y="236"/>
                      <a:pt x="46" y="247"/>
                      <a:pt x="23" y="261"/>
                    </a:cubicBezTo>
                    <a:cubicBezTo>
                      <a:pt x="0" y="275"/>
                      <a:pt x="6" y="297"/>
                      <a:pt x="6" y="322"/>
                    </a:cubicBezTo>
                    <a:cubicBezTo>
                      <a:pt x="6" y="347"/>
                      <a:pt x="33" y="364"/>
                      <a:pt x="55" y="383"/>
                    </a:cubicBezTo>
                    <a:cubicBezTo>
                      <a:pt x="78" y="403"/>
                      <a:pt x="111" y="397"/>
                      <a:pt x="147" y="386"/>
                    </a:cubicBezTo>
                    <a:cubicBezTo>
                      <a:pt x="183" y="375"/>
                      <a:pt x="193" y="383"/>
                      <a:pt x="213" y="400"/>
                    </a:cubicBezTo>
                    <a:cubicBezTo>
                      <a:pt x="232" y="417"/>
                      <a:pt x="242" y="397"/>
                      <a:pt x="242" y="378"/>
                    </a:cubicBezTo>
                    <a:cubicBezTo>
                      <a:pt x="242" y="358"/>
                      <a:pt x="265" y="350"/>
                      <a:pt x="291" y="345"/>
                    </a:cubicBezTo>
                    <a:cubicBezTo>
                      <a:pt x="297" y="343"/>
                      <a:pt x="302" y="344"/>
                      <a:pt x="306" y="345"/>
                    </a:cubicBezTo>
                    <a:cubicBezTo>
                      <a:pt x="318" y="332"/>
                      <a:pt x="333" y="321"/>
                      <a:pt x="347" y="32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5CA514FD-6C89-5B4D-B195-D319390F0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1664"/>
                <a:ext cx="141" cy="196"/>
              </a:xfrm>
              <a:custGeom>
                <a:avLst/>
                <a:gdLst>
                  <a:gd name="T0" fmla="*/ 292 w 306"/>
                  <a:gd name="T1" fmla="*/ 223 h 423"/>
                  <a:gd name="T2" fmla="*/ 272 w 306"/>
                  <a:gd name="T3" fmla="*/ 181 h 423"/>
                  <a:gd name="T4" fmla="*/ 243 w 306"/>
                  <a:gd name="T5" fmla="*/ 162 h 423"/>
                  <a:gd name="T6" fmla="*/ 177 w 306"/>
                  <a:gd name="T7" fmla="*/ 114 h 423"/>
                  <a:gd name="T8" fmla="*/ 180 w 306"/>
                  <a:gd name="T9" fmla="*/ 50 h 423"/>
                  <a:gd name="T10" fmla="*/ 148 w 306"/>
                  <a:gd name="T11" fmla="*/ 6 h 423"/>
                  <a:gd name="T12" fmla="*/ 123 w 306"/>
                  <a:gd name="T13" fmla="*/ 0 h 423"/>
                  <a:gd name="T14" fmla="*/ 92 w 306"/>
                  <a:gd name="T15" fmla="*/ 36 h 423"/>
                  <a:gd name="T16" fmla="*/ 98 w 306"/>
                  <a:gd name="T17" fmla="*/ 103 h 423"/>
                  <a:gd name="T18" fmla="*/ 46 w 306"/>
                  <a:gd name="T19" fmla="*/ 139 h 423"/>
                  <a:gd name="T20" fmla="*/ 5 w 306"/>
                  <a:gd name="T21" fmla="*/ 162 h 423"/>
                  <a:gd name="T22" fmla="*/ 20 w 306"/>
                  <a:gd name="T23" fmla="*/ 200 h 423"/>
                  <a:gd name="T24" fmla="*/ 33 w 306"/>
                  <a:gd name="T25" fmla="*/ 264 h 423"/>
                  <a:gd name="T26" fmla="*/ 17 w 306"/>
                  <a:gd name="T27" fmla="*/ 314 h 423"/>
                  <a:gd name="T28" fmla="*/ 33 w 306"/>
                  <a:gd name="T29" fmla="*/ 378 h 423"/>
                  <a:gd name="T30" fmla="*/ 92 w 306"/>
                  <a:gd name="T31" fmla="*/ 381 h 423"/>
                  <a:gd name="T32" fmla="*/ 151 w 306"/>
                  <a:gd name="T33" fmla="*/ 406 h 423"/>
                  <a:gd name="T34" fmla="*/ 207 w 306"/>
                  <a:gd name="T35" fmla="*/ 392 h 423"/>
                  <a:gd name="T36" fmla="*/ 234 w 306"/>
                  <a:gd name="T37" fmla="*/ 375 h 423"/>
                  <a:gd name="T38" fmla="*/ 236 w 306"/>
                  <a:gd name="T39" fmla="*/ 362 h 423"/>
                  <a:gd name="T40" fmla="*/ 280 w 306"/>
                  <a:gd name="T41" fmla="*/ 269 h 423"/>
                  <a:gd name="T42" fmla="*/ 306 w 306"/>
                  <a:gd name="T43" fmla="*/ 252 h 423"/>
                  <a:gd name="T44" fmla="*/ 292 w 306"/>
                  <a:gd name="T45" fmla="*/ 2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6" h="423">
                    <a:moveTo>
                      <a:pt x="292" y="223"/>
                    </a:moveTo>
                    <a:cubicBezTo>
                      <a:pt x="292" y="209"/>
                      <a:pt x="285" y="187"/>
                      <a:pt x="272" y="181"/>
                    </a:cubicBezTo>
                    <a:cubicBezTo>
                      <a:pt x="259" y="175"/>
                      <a:pt x="252" y="178"/>
                      <a:pt x="243" y="162"/>
                    </a:cubicBezTo>
                    <a:cubicBezTo>
                      <a:pt x="233" y="145"/>
                      <a:pt x="190" y="128"/>
                      <a:pt x="177" y="114"/>
                    </a:cubicBezTo>
                    <a:cubicBezTo>
                      <a:pt x="164" y="100"/>
                      <a:pt x="157" y="75"/>
                      <a:pt x="180" y="50"/>
                    </a:cubicBezTo>
                    <a:cubicBezTo>
                      <a:pt x="203" y="25"/>
                      <a:pt x="184" y="9"/>
                      <a:pt x="148" y="6"/>
                    </a:cubicBezTo>
                    <a:cubicBezTo>
                      <a:pt x="137" y="5"/>
                      <a:pt x="130" y="3"/>
                      <a:pt x="123" y="0"/>
                    </a:cubicBezTo>
                    <a:cubicBezTo>
                      <a:pt x="115" y="11"/>
                      <a:pt x="107" y="21"/>
                      <a:pt x="92" y="36"/>
                    </a:cubicBezTo>
                    <a:cubicBezTo>
                      <a:pt x="66" y="64"/>
                      <a:pt x="92" y="78"/>
                      <a:pt x="98" y="103"/>
                    </a:cubicBezTo>
                    <a:cubicBezTo>
                      <a:pt x="105" y="128"/>
                      <a:pt x="82" y="142"/>
                      <a:pt x="46" y="139"/>
                    </a:cubicBezTo>
                    <a:cubicBezTo>
                      <a:pt x="32" y="138"/>
                      <a:pt x="17" y="149"/>
                      <a:pt x="5" y="162"/>
                    </a:cubicBezTo>
                    <a:cubicBezTo>
                      <a:pt x="18" y="166"/>
                      <a:pt x="20" y="183"/>
                      <a:pt x="20" y="200"/>
                    </a:cubicBezTo>
                    <a:cubicBezTo>
                      <a:pt x="20" y="223"/>
                      <a:pt x="20" y="248"/>
                      <a:pt x="33" y="264"/>
                    </a:cubicBezTo>
                    <a:cubicBezTo>
                      <a:pt x="46" y="281"/>
                      <a:pt x="33" y="303"/>
                      <a:pt x="17" y="314"/>
                    </a:cubicBezTo>
                    <a:cubicBezTo>
                      <a:pt x="0" y="326"/>
                      <a:pt x="10" y="356"/>
                      <a:pt x="33" y="378"/>
                    </a:cubicBezTo>
                    <a:cubicBezTo>
                      <a:pt x="56" y="401"/>
                      <a:pt x="72" y="406"/>
                      <a:pt x="92" y="381"/>
                    </a:cubicBezTo>
                    <a:cubicBezTo>
                      <a:pt x="112" y="356"/>
                      <a:pt x="118" y="389"/>
                      <a:pt x="151" y="406"/>
                    </a:cubicBezTo>
                    <a:cubicBezTo>
                      <a:pt x="184" y="423"/>
                      <a:pt x="193" y="409"/>
                      <a:pt x="207" y="392"/>
                    </a:cubicBezTo>
                    <a:cubicBezTo>
                      <a:pt x="212" y="385"/>
                      <a:pt x="223" y="379"/>
                      <a:pt x="234" y="375"/>
                    </a:cubicBezTo>
                    <a:cubicBezTo>
                      <a:pt x="234" y="370"/>
                      <a:pt x="235" y="366"/>
                      <a:pt x="236" y="362"/>
                    </a:cubicBezTo>
                    <a:cubicBezTo>
                      <a:pt x="249" y="325"/>
                      <a:pt x="271" y="299"/>
                      <a:pt x="280" y="269"/>
                    </a:cubicBezTo>
                    <a:cubicBezTo>
                      <a:pt x="284" y="253"/>
                      <a:pt x="294" y="250"/>
                      <a:pt x="306" y="252"/>
                    </a:cubicBezTo>
                    <a:cubicBezTo>
                      <a:pt x="300" y="238"/>
                      <a:pt x="292" y="233"/>
                      <a:pt x="292" y="2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3" name="Freeform 35">
                <a:extLst>
                  <a:ext uri="{FF2B5EF4-FFF2-40B4-BE49-F238E27FC236}">
                    <a16:creationId xmlns:a16="http://schemas.microsoft.com/office/drawing/2014/main" id="{61EF7F7A-6C9B-9844-975C-702409F08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3" y="3295"/>
                <a:ext cx="201" cy="412"/>
              </a:xfrm>
              <a:custGeom>
                <a:avLst/>
                <a:gdLst>
                  <a:gd name="T0" fmla="*/ 172 w 434"/>
                  <a:gd name="T1" fmla="*/ 136 h 890"/>
                  <a:gd name="T2" fmla="*/ 137 w 434"/>
                  <a:gd name="T3" fmla="*/ 212 h 890"/>
                  <a:gd name="T4" fmla="*/ 102 w 434"/>
                  <a:gd name="T5" fmla="*/ 249 h 890"/>
                  <a:gd name="T6" fmla="*/ 78 w 434"/>
                  <a:gd name="T7" fmla="*/ 336 h 890"/>
                  <a:gd name="T8" fmla="*/ 50 w 434"/>
                  <a:gd name="T9" fmla="*/ 406 h 890"/>
                  <a:gd name="T10" fmla="*/ 43 w 434"/>
                  <a:gd name="T11" fmla="*/ 445 h 890"/>
                  <a:gd name="T12" fmla="*/ 13 w 434"/>
                  <a:gd name="T13" fmla="*/ 506 h 890"/>
                  <a:gd name="T14" fmla="*/ 32 w 434"/>
                  <a:gd name="T15" fmla="*/ 545 h 890"/>
                  <a:gd name="T16" fmla="*/ 28 w 434"/>
                  <a:gd name="T17" fmla="*/ 625 h 890"/>
                  <a:gd name="T18" fmla="*/ 72 w 434"/>
                  <a:gd name="T19" fmla="*/ 668 h 890"/>
                  <a:gd name="T20" fmla="*/ 111 w 434"/>
                  <a:gd name="T21" fmla="*/ 734 h 890"/>
                  <a:gd name="T22" fmla="*/ 185 w 434"/>
                  <a:gd name="T23" fmla="*/ 773 h 890"/>
                  <a:gd name="T24" fmla="*/ 244 w 434"/>
                  <a:gd name="T25" fmla="*/ 834 h 890"/>
                  <a:gd name="T26" fmla="*/ 284 w 434"/>
                  <a:gd name="T27" fmla="*/ 888 h 890"/>
                  <a:gd name="T28" fmla="*/ 312 w 434"/>
                  <a:gd name="T29" fmla="*/ 855 h 890"/>
                  <a:gd name="T30" fmla="*/ 301 w 434"/>
                  <a:gd name="T31" fmla="*/ 788 h 890"/>
                  <a:gd name="T32" fmla="*/ 318 w 434"/>
                  <a:gd name="T33" fmla="*/ 705 h 890"/>
                  <a:gd name="T34" fmla="*/ 364 w 434"/>
                  <a:gd name="T35" fmla="*/ 619 h 890"/>
                  <a:gd name="T36" fmla="*/ 377 w 434"/>
                  <a:gd name="T37" fmla="*/ 580 h 890"/>
                  <a:gd name="T38" fmla="*/ 388 w 434"/>
                  <a:gd name="T39" fmla="*/ 492 h 890"/>
                  <a:gd name="T40" fmla="*/ 401 w 434"/>
                  <a:gd name="T41" fmla="*/ 438 h 890"/>
                  <a:gd name="T42" fmla="*/ 397 w 434"/>
                  <a:gd name="T43" fmla="*/ 386 h 890"/>
                  <a:gd name="T44" fmla="*/ 419 w 434"/>
                  <a:gd name="T45" fmla="*/ 336 h 890"/>
                  <a:gd name="T46" fmla="*/ 404 w 434"/>
                  <a:gd name="T47" fmla="*/ 278 h 890"/>
                  <a:gd name="T48" fmla="*/ 432 w 434"/>
                  <a:gd name="T49" fmla="*/ 206 h 890"/>
                  <a:gd name="T50" fmla="*/ 406 w 434"/>
                  <a:gd name="T51" fmla="*/ 115 h 890"/>
                  <a:gd name="T52" fmla="*/ 406 w 434"/>
                  <a:gd name="T53" fmla="*/ 45 h 890"/>
                  <a:gd name="T54" fmla="*/ 329 w 434"/>
                  <a:gd name="T55" fmla="*/ 30 h 890"/>
                  <a:gd name="T56" fmla="*/ 294 w 434"/>
                  <a:gd name="T57" fmla="*/ 15 h 890"/>
                  <a:gd name="T58" fmla="*/ 238 w 434"/>
                  <a:gd name="T59" fmla="*/ 62 h 890"/>
                  <a:gd name="T60" fmla="*/ 183 w 434"/>
                  <a:gd name="T61" fmla="*/ 93 h 890"/>
                  <a:gd name="T62" fmla="*/ 172 w 434"/>
                  <a:gd name="T63" fmla="*/ 136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4" h="890">
                    <a:moveTo>
                      <a:pt x="172" y="136"/>
                    </a:moveTo>
                    <a:cubicBezTo>
                      <a:pt x="172" y="136"/>
                      <a:pt x="166" y="208"/>
                      <a:pt x="137" y="212"/>
                    </a:cubicBezTo>
                    <a:cubicBezTo>
                      <a:pt x="109" y="215"/>
                      <a:pt x="111" y="225"/>
                      <a:pt x="102" y="249"/>
                    </a:cubicBezTo>
                    <a:cubicBezTo>
                      <a:pt x="93" y="273"/>
                      <a:pt x="93" y="317"/>
                      <a:pt x="78" y="336"/>
                    </a:cubicBezTo>
                    <a:cubicBezTo>
                      <a:pt x="63" y="354"/>
                      <a:pt x="48" y="391"/>
                      <a:pt x="50" y="406"/>
                    </a:cubicBezTo>
                    <a:cubicBezTo>
                      <a:pt x="52" y="421"/>
                      <a:pt x="56" y="434"/>
                      <a:pt x="43" y="445"/>
                    </a:cubicBezTo>
                    <a:cubicBezTo>
                      <a:pt x="30" y="456"/>
                      <a:pt x="8" y="484"/>
                      <a:pt x="13" y="506"/>
                    </a:cubicBezTo>
                    <a:cubicBezTo>
                      <a:pt x="17" y="529"/>
                      <a:pt x="32" y="516"/>
                      <a:pt x="32" y="545"/>
                    </a:cubicBezTo>
                    <a:cubicBezTo>
                      <a:pt x="32" y="575"/>
                      <a:pt x="0" y="595"/>
                      <a:pt x="28" y="625"/>
                    </a:cubicBezTo>
                    <a:cubicBezTo>
                      <a:pt x="56" y="655"/>
                      <a:pt x="67" y="649"/>
                      <a:pt x="72" y="668"/>
                    </a:cubicBezTo>
                    <a:cubicBezTo>
                      <a:pt x="76" y="686"/>
                      <a:pt x="83" y="710"/>
                      <a:pt x="111" y="734"/>
                    </a:cubicBezTo>
                    <a:cubicBezTo>
                      <a:pt x="139" y="758"/>
                      <a:pt x="166" y="747"/>
                      <a:pt x="185" y="773"/>
                    </a:cubicBezTo>
                    <a:cubicBezTo>
                      <a:pt x="205" y="799"/>
                      <a:pt x="240" y="808"/>
                      <a:pt x="244" y="834"/>
                    </a:cubicBezTo>
                    <a:cubicBezTo>
                      <a:pt x="249" y="860"/>
                      <a:pt x="266" y="886"/>
                      <a:pt x="284" y="888"/>
                    </a:cubicBezTo>
                    <a:cubicBezTo>
                      <a:pt x="301" y="890"/>
                      <a:pt x="325" y="881"/>
                      <a:pt x="312" y="855"/>
                    </a:cubicBezTo>
                    <a:cubicBezTo>
                      <a:pt x="299" y="829"/>
                      <a:pt x="308" y="816"/>
                      <a:pt x="301" y="788"/>
                    </a:cubicBezTo>
                    <a:cubicBezTo>
                      <a:pt x="294" y="760"/>
                      <a:pt x="294" y="727"/>
                      <a:pt x="318" y="705"/>
                    </a:cubicBezTo>
                    <a:cubicBezTo>
                      <a:pt x="342" y="682"/>
                      <a:pt x="362" y="645"/>
                      <a:pt x="364" y="619"/>
                    </a:cubicBezTo>
                    <a:cubicBezTo>
                      <a:pt x="366" y="593"/>
                      <a:pt x="358" y="593"/>
                      <a:pt x="377" y="580"/>
                    </a:cubicBezTo>
                    <a:cubicBezTo>
                      <a:pt x="397" y="568"/>
                      <a:pt x="371" y="512"/>
                      <a:pt x="388" y="492"/>
                    </a:cubicBezTo>
                    <a:cubicBezTo>
                      <a:pt x="406" y="471"/>
                      <a:pt x="415" y="451"/>
                      <a:pt x="401" y="438"/>
                    </a:cubicBezTo>
                    <a:cubicBezTo>
                      <a:pt x="388" y="425"/>
                      <a:pt x="380" y="395"/>
                      <a:pt x="397" y="386"/>
                    </a:cubicBezTo>
                    <a:cubicBezTo>
                      <a:pt x="415" y="377"/>
                      <a:pt x="432" y="356"/>
                      <a:pt x="419" y="336"/>
                    </a:cubicBezTo>
                    <a:cubicBezTo>
                      <a:pt x="406" y="315"/>
                      <a:pt x="397" y="306"/>
                      <a:pt x="404" y="278"/>
                    </a:cubicBezTo>
                    <a:cubicBezTo>
                      <a:pt x="410" y="251"/>
                      <a:pt x="430" y="239"/>
                      <a:pt x="432" y="206"/>
                    </a:cubicBezTo>
                    <a:cubicBezTo>
                      <a:pt x="434" y="173"/>
                      <a:pt x="401" y="149"/>
                      <a:pt x="406" y="115"/>
                    </a:cubicBezTo>
                    <a:cubicBezTo>
                      <a:pt x="410" y="82"/>
                      <a:pt x="423" y="58"/>
                      <a:pt x="406" y="45"/>
                    </a:cubicBezTo>
                    <a:cubicBezTo>
                      <a:pt x="388" y="32"/>
                      <a:pt x="340" y="41"/>
                      <a:pt x="329" y="30"/>
                    </a:cubicBezTo>
                    <a:cubicBezTo>
                      <a:pt x="318" y="19"/>
                      <a:pt x="312" y="0"/>
                      <a:pt x="294" y="15"/>
                    </a:cubicBezTo>
                    <a:cubicBezTo>
                      <a:pt x="277" y="30"/>
                      <a:pt x="259" y="56"/>
                      <a:pt x="238" y="62"/>
                    </a:cubicBezTo>
                    <a:cubicBezTo>
                      <a:pt x="216" y="67"/>
                      <a:pt x="198" y="78"/>
                      <a:pt x="183" y="93"/>
                    </a:cubicBezTo>
                    <a:cubicBezTo>
                      <a:pt x="168" y="108"/>
                      <a:pt x="172" y="113"/>
                      <a:pt x="172" y="13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4" name="Freeform 36">
                <a:extLst>
                  <a:ext uri="{FF2B5EF4-FFF2-40B4-BE49-F238E27FC236}">
                    <a16:creationId xmlns:a16="http://schemas.microsoft.com/office/drawing/2014/main" id="{7C61F1C8-11B8-4346-85A1-B4858E6E8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3349"/>
                <a:ext cx="38" cy="22"/>
              </a:xfrm>
              <a:custGeom>
                <a:avLst/>
                <a:gdLst>
                  <a:gd name="T0" fmla="*/ 53 w 81"/>
                  <a:gd name="T1" fmla="*/ 2 h 48"/>
                  <a:gd name="T2" fmla="*/ 5 w 81"/>
                  <a:gd name="T3" fmla="*/ 19 h 48"/>
                  <a:gd name="T4" fmla="*/ 31 w 81"/>
                  <a:gd name="T5" fmla="*/ 45 h 48"/>
                  <a:gd name="T6" fmla="*/ 53 w 81"/>
                  <a:gd name="T7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48">
                    <a:moveTo>
                      <a:pt x="53" y="2"/>
                    </a:moveTo>
                    <a:cubicBezTo>
                      <a:pt x="53" y="2"/>
                      <a:pt x="0" y="0"/>
                      <a:pt x="5" y="19"/>
                    </a:cubicBezTo>
                    <a:cubicBezTo>
                      <a:pt x="9" y="37"/>
                      <a:pt x="5" y="41"/>
                      <a:pt x="31" y="45"/>
                    </a:cubicBezTo>
                    <a:cubicBezTo>
                      <a:pt x="57" y="48"/>
                      <a:pt x="81" y="15"/>
                      <a:pt x="53" y="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5" name="Freeform 37">
                <a:extLst>
                  <a:ext uri="{FF2B5EF4-FFF2-40B4-BE49-F238E27FC236}">
                    <a16:creationId xmlns:a16="http://schemas.microsoft.com/office/drawing/2014/main" id="{FD131718-DB90-2543-8F83-CE6612B17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9" y="3325"/>
                <a:ext cx="25" cy="32"/>
              </a:xfrm>
              <a:custGeom>
                <a:avLst/>
                <a:gdLst>
                  <a:gd name="T0" fmla="*/ 33 w 55"/>
                  <a:gd name="T1" fmla="*/ 0 h 69"/>
                  <a:gd name="T2" fmla="*/ 3 w 55"/>
                  <a:gd name="T3" fmla="*/ 34 h 69"/>
                  <a:gd name="T4" fmla="*/ 35 w 55"/>
                  <a:gd name="T5" fmla="*/ 50 h 69"/>
                  <a:gd name="T6" fmla="*/ 33 w 55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9">
                    <a:moveTo>
                      <a:pt x="33" y="0"/>
                    </a:moveTo>
                    <a:cubicBezTo>
                      <a:pt x="33" y="0"/>
                      <a:pt x="0" y="15"/>
                      <a:pt x="3" y="34"/>
                    </a:cubicBezTo>
                    <a:cubicBezTo>
                      <a:pt x="5" y="52"/>
                      <a:pt x="31" y="69"/>
                      <a:pt x="35" y="50"/>
                    </a:cubicBezTo>
                    <a:cubicBezTo>
                      <a:pt x="40" y="32"/>
                      <a:pt x="55" y="4"/>
                      <a:pt x="33" y="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BB0540C5-653A-1A41-AD3B-B081F79F4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" y="3264"/>
                <a:ext cx="36" cy="26"/>
              </a:xfrm>
              <a:custGeom>
                <a:avLst/>
                <a:gdLst>
                  <a:gd name="T0" fmla="*/ 45 w 78"/>
                  <a:gd name="T1" fmla="*/ 9 h 55"/>
                  <a:gd name="T2" fmla="*/ 2 w 78"/>
                  <a:gd name="T3" fmla="*/ 11 h 55"/>
                  <a:gd name="T4" fmla="*/ 19 w 78"/>
                  <a:gd name="T5" fmla="*/ 40 h 55"/>
                  <a:gd name="T6" fmla="*/ 50 w 78"/>
                  <a:gd name="T7" fmla="*/ 44 h 55"/>
                  <a:gd name="T8" fmla="*/ 45 w 78"/>
                  <a:gd name="T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45" y="9"/>
                    </a:moveTo>
                    <a:cubicBezTo>
                      <a:pt x="45" y="9"/>
                      <a:pt x="0" y="0"/>
                      <a:pt x="2" y="11"/>
                    </a:cubicBezTo>
                    <a:cubicBezTo>
                      <a:pt x="4" y="22"/>
                      <a:pt x="15" y="28"/>
                      <a:pt x="19" y="40"/>
                    </a:cubicBezTo>
                    <a:cubicBezTo>
                      <a:pt x="24" y="53"/>
                      <a:pt x="43" y="55"/>
                      <a:pt x="50" y="44"/>
                    </a:cubicBezTo>
                    <a:cubicBezTo>
                      <a:pt x="56" y="33"/>
                      <a:pt x="78" y="9"/>
                      <a:pt x="45" y="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615A880-5F6B-3941-9B79-83017B55CDA7}"/>
                </a:ext>
              </a:extLst>
            </p:cNvPr>
            <p:cNvGrpSpPr/>
            <p:nvPr/>
          </p:nvGrpSpPr>
          <p:grpSpPr>
            <a:xfrm>
              <a:off x="4887310" y="6692037"/>
              <a:ext cx="2194560" cy="2133600"/>
              <a:chOff x="6431280" y="3782907"/>
              <a:chExt cx="2194560" cy="213360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921CF27-8FF6-3A4A-92C5-B81298029AA7}"/>
                  </a:ext>
                </a:extLst>
              </p:cNvPr>
              <p:cNvSpPr/>
              <p:nvPr/>
            </p:nvSpPr>
            <p:spPr>
              <a:xfrm>
                <a:off x="6766560" y="3782907"/>
                <a:ext cx="1859280" cy="1859280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D842B6E-FE1D-E84B-89AD-A9F6E8909C8D}"/>
                  </a:ext>
                </a:extLst>
              </p:cNvPr>
              <p:cNvSpPr/>
              <p:nvPr/>
            </p:nvSpPr>
            <p:spPr>
              <a:xfrm>
                <a:off x="6431280" y="5581228"/>
                <a:ext cx="335279" cy="3352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7DC0E08-866A-1746-B17B-E9EE8A54F892}"/>
                  </a:ext>
                </a:extLst>
              </p:cNvPr>
              <p:cNvSpPr txBox="1"/>
              <p:nvPr/>
            </p:nvSpPr>
            <p:spPr>
              <a:xfrm flipH="1">
                <a:off x="6996848" y="4327826"/>
                <a:ext cx="13987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Montserrat" pitchFamily="2" charset="77"/>
                    <a:ea typeface="Roboto" panose="02000000000000000000" pitchFamily="2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7177F4-FFF5-1B4B-9035-B6297E44AD0A}"/>
                </a:ext>
              </a:extLst>
            </p:cNvPr>
            <p:cNvGrpSpPr/>
            <p:nvPr/>
          </p:nvGrpSpPr>
          <p:grpSpPr>
            <a:xfrm>
              <a:off x="7673054" y="9886088"/>
              <a:ext cx="2195099" cy="2193899"/>
              <a:chOff x="12096846" y="2396728"/>
              <a:chExt cx="2195099" cy="2193899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D6234F4-B1FE-BD4E-B8F2-36EEDC011AAA}"/>
                  </a:ext>
                </a:extLst>
              </p:cNvPr>
              <p:cNvSpPr/>
              <p:nvPr/>
            </p:nvSpPr>
            <p:spPr>
              <a:xfrm>
                <a:off x="12432665" y="2731347"/>
                <a:ext cx="1859280" cy="185928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29E512A-6BBD-6E41-8B7C-9B8B757171F5}"/>
                  </a:ext>
                </a:extLst>
              </p:cNvPr>
              <p:cNvSpPr/>
              <p:nvPr/>
            </p:nvSpPr>
            <p:spPr>
              <a:xfrm>
                <a:off x="12096846" y="2396728"/>
                <a:ext cx="335279" cy="3352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077C0FA-597D-BC4F-8C4A-C22F9266D52D}"/>
                  </a:ext>
                </a:extLst>
              </p:cNvPr>
              <p:cNvSpPr txBox="1"/>
              <p:nvPr/>
            </p:nvSpPr>
            <p:spPr>
              <a:xfrm flipH="1">
                <a:off x="12662953" y="3245488"/>
                <a:ext cx="13987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Montserrat" pitchFamily="2" charset="77"/>
                    <a:ea typeface="Roboto" panose="02000000000000000000" pitchFamily="2" charset="0"/>
                    <a:cs typeface="Lato Medium" panose="020F0502020204030203" pitchFamily="34" charset="0"/>
                  </a:rPr>
                  <a:t>+23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D4E9BF-DDF8-1447-B5FF-E2C13468EB7F}"/>
              </a:ext>
            </a:extLst>
          </p:cNvPr>
          <p:cNvGrpSpPr/>
          <p:nvPr/>
        </p:nvGrpSpPr>
        <p:grpSpPr>
          <a:xfrm>
            <a:off x="13316434" y="4698375"/>
            <a:ext cx="8859883" cy="7183160"/>
            <a:chOff x="13969577" y="4627698"/>
            <a:chExt cx="8859883" cy="71831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995E2B-7A56-6646-ACE6-81186D7F3BC2}"/>
                </a:ext>
              </a:extLst>
            </p:cNvPr>
            <p:cNvGrpSpPr/>
            <p:nvPr/>
          </p:nvGrpSpPr>
          <p:grpSpPr>
            <a:xfrm>
              <a:off x="13969577" y="4627698"/>
              <a:ext cx="8859883" cy="2737936"/>
              <a:chOff x="13969577" y="5119517"/>
              <a:chExt cx="8859883" cy="2737936"/>
            </a:xfrm>
          </p:grpSpPr>
          <p:sp>
            <p:nvSpPr>
              <p:cNvPr id="88" name="Rectángulo 8">
                <a:extLst>
                  <a:ext uri="{FF2B5EF4-FFF2-40B4-BE49-F238E27FC236}">
                    <a16:creationId xmlns:a16="http://schemas.microsoft.com/office/drawing/2014/main" id="{6BFD7A39-CD72-6646-8E66-8E9DED915A12}"/>
                  </a:ext>
                </a:extLst>
              </p:cNvPr>
              <p:cNvSpPr/>
              <p:nvPr/>
            </p:nvSpPr>
            <p:spPr>
              <a:xfrm flipH="1">
                <a:off x="13969577" y="6041571"/>
                <a:ext cx="8859883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cs typeface="Poppins" pitchFamily="2" charset="77"/>
                  </a:rPr>
                  <a:t>The disease causes respiratory illness with symptoms such as a cough, fever, and in more severe cases, difficulty breathing. The disease causes respiratory illness with symptoms such as a cough.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08C303-9CFB-4F4B-B74A-A4AF7F477E89}"/>
                  </a:ext>
                </a:extLst>
              </p:cNvPr>
              <p:cNvSpPr txBox="1"/>
              <p:nvPr/>
            </p:nvSpPr>
            <p:spPr>
              <a:xfrm flipH="1">
                <a:off x="13969577" y="5119517"/>
                <a:ext cx="413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" pitchFamily="2" charset="77"/>
                    <a:ea typeface="Lato" panose="020F0502020204030203" pitchFamily="34" charset="0"/>
                    <a:cs typeface="Poppins ExtraBold" pitchFamily="2" charset="77"/>
                  </a:rPr>
                  <a:t>Your Title, +70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B8E441-222B-FE4D-BF96-C4B343549642}"/>
                </a:ext>
              </a:extLst>
            </p:cNvPr>
            <p:cNvGrpSpPr/>
            <p:nvPr/>
          </p:nvGrpSpPr>
          <p:grpSpPr>
            <a:xfrm>
              <a:off x="13969577" y="9072922"/>
              <a:ext cx="8859883" cy="2737936"/>
              <a:chOff x="13969577" y="9344145"/>
              <a:chExt cx="8859883" cy="2737936"/>
            </a:xfrm>
          </p:grpSpPr>
          <p:sp>
            <p:nvSpPr>
              <p:cNvPr id="91" name="Rectángulo 8">
                <a:extLst>
                  <a:ext uri="{FF2B5EF4-FFF2-40B4-BE49-F238E27FC236}">
                    <a16:creationId xmlns:a16="http://schemas.microsoft.com/office/drawing/2014/main" id="{5A07D80D-A6C6-D246-BF32-E96AB46C97F6}"/>
                  </a:ext>
                </a:extLst>
              </p:cNvPr>
              <p:cNvSpPr/>
              <p:nvPr/>
            </p:nvSpPr>
            <p:spPr>
              <a:xfrm flipH="1">
                <a:off x="13969577" y="10266199"/>
                <a:ext cx="8859883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cs typeface="Poppins" pitchFamily="2" charset="77"/>
                  </a:rPr>
                  <a:t>The disease causes respiratory illness with symptoms such as a cough, fever, and in more severe cases, difficulty breathing. The disease causes respiratory illness with symptoms such as a cough.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B8AB6B-947E-8545-8211-23DFE290CC9F}"/>
                  </a:ext>
                </a:extLst>
              </p:cNvPr>
              <p:cNvSpPr txBox="1"/>
              <p:nvPr/>
            </p:nvSpPr>
            <p:spPr>
              <a:xfrm flipH="1">
                <a:off x="13969577" y="9344145"/>
                <a:ext cx="413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" pitchFamily="2" charset="77"/>
                    <a:ea typeface="Lato" panose="020F0502020204030203" pitchFamily="34" charset="0"/>
                    <a:cs typeface="Poppins ExtraBold" pitchFamily="2" charset="77"/>
                  </a:rPr>
                  <a:t>Your Title, +23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6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CB428B3-FFBE-C748-A5BB-08A789F598A1}"/>
              </a:ext>
            </a:extLst>
          </p:cNvPr>
          <p:cNvGrpSpPr/>
          <p:nvPr/>
        </p:nvGrpSpPr>
        <p:grpSpPr>
          <a:xfrm>
            <a:off x="3070403" y="1510176"/>
            <a:ext cx="18236843" cy="9544182"/>
            <a:chOff x="3843495" y="3719582"/>
            <a:chExt cx="16665602" cy="824419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79" name="Freeform 781">
              <a:extLst>
                <a:ext uri="{FF2B5EF4-FFF2-40B4-BE49-F238E27FC236}">
                  <a16:creationId xmlns:a16="http://schemas.microsoft.com/office/drawing/2014/main" id="{7DA9CA91-9051-9A46-836B-6F1B2FC39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E6E58D5-CDB3-A144-9259-DECF529FB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4F11D629-00A8-E24D-928A-291908F52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550A8B56-9DA5-E845-B8CB-3AE0F3A85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CDEB1D5-D869-F642-8DFA-D6BEB5D3C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9004B9B-9FA5-5B4D-8630-65A5B707D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BCE62570-C810-9046-8268-189DD9FA7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B2F3BF16-A33C-C442-B972-EAB3993DC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10">
              <a:extLst>
                <a:ext uri="{FF2B5EF4-FFF2-40B4-BE49-F238E27FC236}">
                  <a16:creationId xmlns:a16="http://schemas.microsoft.com/office/drawing/2014/main" id="{98FA1460-E59D-4241-A528-9B2A6DCC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11">
              <a:extLst>
                <a:ext uri="{FF2B5EF4-FFF2-40B4-BE49-F238E27FC236}">
                  <a16:creationId xmlns:a16="http://schemas.microsoft.com/office/drawing/2014/main" id="{C975A33B-ED38-3240-9176-9BCC09516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12">
              <a:extLst>
                <a:ext uri="{FF2B5EF4-FFF2-40B4-BE49-F238E27FC236}">
                  <a16:creationId xmlns:a16="http://schemas.microsoft.com/office/drawing/2014/main" id="{162BFE72-BF6C-234B-AFD6-A5BAE3DAC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13">
              <a:extLst>
                <a:ext uri="{FF2B5EF4-FFF2-40B4-BE49-F238E27FC236}">
                  <a16:creationId xmlns:a16="http://schemas.microsoft.com/office/drawing/2014/main" id="{C8B079A3-FCDC-6B43-98A6-46A4EB1A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14">
              <a:extLst>
                <a:ext uri="{FF2B5EF4-FFF2-40B4-BE49-F238E27FC236}">
                  <a16:creationId xmlns:a16="http://schemas.microsoft.com/office/drawing/2014/main" id="{F6A8ED78-7784-AC4D-B6CB-90D688235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15">
              <a:extLst>
                <a:ext uri="{FF2B5EF4-FFF2-40B4-BE49-F238E27FC236}">
                  <a16:creationId xmlns:a16="http://schemas.microsoft.com/office/drawing/2014/main" id="{AA5A9DDB-0D15-1C4A-9E81-FD9DD1565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16">
              <a:extLst>
                <a:ext uri="{FF2B5EF4-FFF2-40B4-BE49-F238E27FC236}">
                  <a16:creationId xmlns:a16="http://schemas.microsoft.com/office/drawing/2014/main" id="{B411B8C1-5D80-A144-93DD-8AD089EF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17">
              <a:extLst>
                <a:ext uri="{FF2B5EF4-FFF2-40B4-BE49-F238E27FC236}">
                  <a16:creationId xmlns:a16="http://schemas.microsoft.com/office/drawing/2014/main" id="{1288F849-C942-2746-993B-2890FFE11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18">
              <a:extLst>
                <a:ext uri="{FF2B5EF4-FFF2-40B4-BE49-F238E27FC236}">
                  <a16:creationId xmlns:a16="http://schemas.microsoft.com/office/drawing/2014/main" id="{AF443A7B-70BA-3B4B-AB45-A37800D7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19">
              <a:extLst>
                <a:ext uri="{FF2B5EF4-FFF2-40B4-BE49-F238E27FC236}">
                  <a16:creationId xmlns:a16="http://schemas.microsoft.com/office/drawing/2014/main" id="{DADD9927-7308-ED4F-A69A-72A88ACD4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20">
              <a:extLst>
                <a:ext uri="{FF2B5EF4-FFF2-40B4-BE49-F238E27FC236}">
                  <a16:creationId xmlns:a16="http://schemas.microsoft.com/office/drawing/2014/main" id="{39AF4A47-C6D2-B74F-85CF-F15E4F9B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21">
              <a:extLst>
                <a:ext uri="{FF2B5EF4-FFF2-40B4-BE49-F238E27FC236}">
                  <a16:creationId xmlns:a16="http://schemas.microsoft.com/office/drawing/2014/main" id="{B9D2F8B6-17E9-A449-A0DC-18E0DE946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22">
              <a:extLst>
                <a:ext uri="{FF2B5EF4-FFF2-40B4-BE49-F238E27FC236}">
                  <a16:creationId xmlns:a16="http://schemas.microsoft.com/office/drawing/2014/main" id="{73945C14-383C-5943-8EA9-48D1F268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23">
              <a:extLst>
                <a:ext uri="{FF2B5EF4-FFF2-40B4-BE49-F238E27FC236}">
                  <a16:creationId xmlns:a16="http://schemas.microsoft.com/office/drawing/2014/main" id="{658F1174-2F67-CC4B-8A1B-C84D0F7F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24">
              <a:extLst>
                <a:ext uri="{FF2B5EF4-FFF2-40B4-BE49-F238E27FC236}">
                  <a16:creationId xmlns:a16="http://schemas.microsoft.com/office/drawing/2014/main" id="{ECBFF528-CF20-F146-95B5-C8E013CA6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25">
              <a:extLst>
                <a:ext uri="{FF2B5EF4-FFF2-40B4-BE49-F238E27FC236}">
                  <a16:creationId xmlns:a16="http://schemas.microsoft.com/office/drawing/2014/main" id="{C599F472-4E82-2B40-9865-1E96A520D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26">
              <a:extLst>
                <a:ext uri="{FF2B5EF4-FFF2-40B4-BE49-F238E27FC236}">
                  <a16:creationId xmlns:a16="http://schemas.microsoft.com/office/drawing/2014/main" id="{77220E2C-7C9C-974A-8139-29C57DDE8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27">
              <a:extLst>
                <a:ext uri="{FF2B5EF4-FFF2-40B4-BE49-F238E27FC236}">
                  <a16:creationId xmlns:a16="http://schemas.microsoft.com/office/drawing/2014/main" id="{C096B90F-1997-304B-A5D5-DE0C8C9AB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28">
              <a:extLst>
                <a:ext uri="{FF2B5EF4-FFF2-40B4-BE49-F238E27FC236}">
                  <a16:creationId xmlns:a16="http://schemas.microsoft.com/office/drawing/2014/main" id="{BC048C2E-5261-A742-90D1-808907FED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29">
              <a:extLst>
                <a:ext uri="{FF2B5EF4-FFF2-40B4-BE49-F238E27FC236}">
                  <a16:creationId xmlns:a16="http://schemas.microsoft.com/office/drawing/2014/main" id="{A47DB8A9-025C-4D45-9A0C-D425E7709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C68BB6E-405F-D042-B981-B3C914E9D106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20241D94-F394-ED46-9EB3-3D9C07313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0675BB84-4C4F-3C48-A7E6-90D0D6CCA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08" name="Freeform 432">
              <a:extLst>
                <a:ext uri="{FF2B5EF4-FFF2-40B4-BE49-F238E27FC236}">
                  <a16:creationId xmlns:a16="http://schemas.microsoft.com/office/drawing/2014/main" id="{8DCF17E3-6E51-BF47-BAB8-EF08AF05C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33">
              <a:extLst>
                <a:ext uri="{FF2B5EF4-FFF2-40B4-BE49-F238E27FC236}">
                  <a16:creationId xmlns:a16="http://schemas.microsoft.com/office/drawing/2014/main" id="{D3ED7C04-23B9-BF41-BD1A-5A7FE58C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34">
              <a:extLst>
                <a:ext uri="{FF2B5EF4-FFF2-40B4-BE49-F238E27FC236}">
                  <a16:creationId xmlns:a16="http://schemas.microsoft.com/office/drawing/2014/main" id="{BE48AAF2-3BD6-8248-840C-23DB8451A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35">
              <a:extLst>
                <a:ext uri="{FF2B5EF4-FFF2-40B4-BE49-F238E27FC236}">
                  <a16:creationId xmlns:a16="http://schemas.microsoft.com/office/drawing/2014/main" id="{77BD8F2A-8297-424B-A169-1A1E4D0C7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36">
              <a:extLst>
                <a:ext uri="{FF2B5EF4-FFF2-40B4-BE49-F238E27FC236}">
                  <a16:creationId xmlns:a16="http://schemas.microsoft.com/office/drawing/2014/main" id="{3C9A4B2E-C020-4E44-AE68-0EB7478F5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37">
              <a:extLst>
                <a:ext uri="{FF2B5EF4-FFF2-40B4-BE49-F238E27FC236}">
                  <a16:creationId xmlns:a16="http://schemas.microsoft.com/office/drawing/2014/main" id="{1E1F573D-35A2-3D46-B8B0-BA13A76A4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38">
              <a:extLst>
                <a:ext uri="{FF2B5EF4-FFF2-40B4-BE49-F238E27FC236}">
                  <a16:creationId xmlns:a16="http://schemas.microsoft.com/office/drawing/2014/main" id="{93955BE2-97C2-7F43-A3F8-13E12CC60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39">
              <a:extLst>
                <a:ext uri="{FF2B5EF4-FFF2-40B4-BE49-F238E27FC236}">
                  <a16:creationId xmlns:a16="http://schemas.microsoft.com/office/drawing/2014/main" id="{869914A7-B676-C246-8DCA-9D4892776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40">
              <a:extLst>
                <a:ext uri="{FF2B5EF4-FFF2-40B4-BE49-F238E27FC236}">
                  <a16:creationId xmlns:a16="http://schemas.microsoft.com/office/drawing/2014/main" id="{BD331D9D-9A5D-EB42-92EC-B0D3677BF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41">
              <a:extLst>
                <a:ext uri="{FF2B5EF4-FFF2-40B4-BE49-F238E27FC236}">
                  <a16:creationId xmlns:a16="http://schemas.microsoft.com/office/drawing/2014/main" id="{124E705C-2562-3348-9B0A-C36E7D6A9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42">
              <a:extLst>
                <a:ext uri="{FF2B5EF4-FFF2-40B4-BE49-F238E27FC236}">
                  <a16:creationId xmlns:a16="http://schemas.microsoft.com/office/drawing/2014/main" id="{A5DFC403-2891-074A-90A9-C4C10EC87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43">
              <a:extLst>
                <a:ext uri="{FF2B5EF4-FFF2-40B4-BE49-F238E27FC236}">
                  <a16:creationId xmlns:a16="http://schemas.microsoft.com/office/drawing/2014/main" id="{3073D63C-0458-3448-801F-0E8B0BC7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44">
              <a:extLst>
                <a:ext uri="{FF2B5EF4-FFF2-40B4-BE49-F238E27FC236}">
                  <a16:creationId xmlns:a16="http://schemas.microsoft.com/office/drawing/2014/main" id="{E219690B-DFD6-4A47-A55B-7637F362B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45">
              <a:extLst>
                <a:ext uri="{FF2B5EF4-FFF2-40B4-BE49-F238E27FC236}">
                  <a16:creationId xmlns:a16="http://schemas.microsoft.com/office/drawing/2014/main" id="{14BAE716-1F1B-BA46-9A8F-3728CCFC8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46">
              <a:extLst>
                <a:ext uri="{FF2B5EF4-FFF2-40B4-BE49-F238E27FC236}">
                  <a16:creationId xmlns:a16="http://schemas.microsoft.com/office/drawing/2014/main" id="{97EFFC29-1EC2-CD4C-B735-A151E7957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47">
              <a:extLst>
                <a:ext uri="{FF2B5EF4-FFF2-40B4-BE49-F238E27FC236}">
                  <a16:creationId xmlns:a16="http://schemas.microsoft.com/office/drawing/2014/main" id="{7008C4F8-48BB-1A47-937F-33BE9EA90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48">
              <a:extLst>
                <a:ext uri="{FF2B5EF4-FFF2-40B4-BE49-F238E27FC236}">
                  <a16:creationId xmlns:a16="http://schemas.microsoft.com/office/drawing/2014/main" id="{4892A780-8C8C-3C45-B6FA-774E4FFB3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49">
              <a:extLst>
                <a:ext uri="{FF2B5EF4-FFF2-40B4-BE49-F238E27FC236}">
                  <a16:creationId xmlns:a16="http://schemas.microsoft.com/office/drawing/2014/main" id="{9070E2E7-64CF-A94C-9E4B-34BB177AF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50">
              <a:extLst>
                <a:ext uri="{FF2B5EF4-FFF2-40B4-BE49-F238E27FC236}">
                  <a16:creationId xmlns:a16="http://schemas.microsoft.com/office/drawing/2014/main" id="{0683FD34-81F2-3348-AC31-9DE9477EA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51">
              <a:extLst>
                <a:ext uri="{FF2B5EF4-FFF2-40B4-BE49-F238E27FC236}">
                  <a16:creationId xmlns:a16="http://schemas.microsoft.com/office/drawing/2014/main" id="{B1035EF2-685F-2542-A793-8352270A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452">
              <a:extLst>
                <a:ext uri="{FF2B5EF4-FFF2-40B4-BE49-F238E27FC236}">
                  <a16:creationId xmlns:a16="http://schemas.microsoft.com/office/drawing/2014/main" id="{20AD829E-6DC5-3141-8D51-690BB5CBC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453">
              <a:extLst>
                <a:ext uri="{FF2B5EF4-FFF2-40B4-BE49-F238E27FC236}">
                  <a16:creationId xmlns:a16="http://schemas.microsoft.com/office/drawing/2014/main" id="{6CD2E065-C69A-4B46-AE30-554AC4F84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454">
              <a:extLst>
                <a:ext uri="{FF2B5EF4-FFF2-40B4-BE49-F238E27FC236}">
                  <a16:creationId xmlns:a16="http://schemas.microsoft.com/office/drawing/2014/main" id="{7754473F-2812-D44E-B893-7BADF6A27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455">
              <a:extLst>
                <a:ext uri="{FF2B5EF4-FFF2-40B4-BE49-F238E27FC236}">
                  <a16:creationId xmlns:a16="http://schemas.microsoft.com/office/drawing/2014/main" id="{770C2124-B70B-A34B-9903-6E217C67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456">
              <a:extLst>
                <a:ext uri="{FF2B5EF4-FFF2-40B4-BE49-F238E27FC236}">
                  <a16:creationId xmlns:a16="http://schemas.microsoft.com/office/drawing/2014/main" id="{182280F6-4D67-C945-A6AE-FF64DFC8A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457">
              <a:extLst>
                <a:ext uri="{FF2B5EF4-FFF2-40B4-BE49-F238E27FC236}">
                  <a16:creationId xmlns:a16="http://schemas.microsoft.com/office/drawing/2014/main" id="{A548A8FD-193B-044B-ABA1-BB10940BA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458">
              <a:extLst>
                <a:ext uri="{FF2B5EF4-FFF2-40B4-BE49-F238E27FC236}">
                  <a16:creationId xmlns:a16="http://schemas.microsoft.com/office/drawing/2014/main" id="{8AB065DB-E4D2-054B-B174-9D4798C4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459">
              <a:extLst>
                <a:ext uri="{FF2B5EF4-FFF2-40B4-BE49-F238E27FC236}">
                  <a16:creationId xmlns:a16="http://schemas.microsoft.com/office/drawing/2014/main" id="{04B1209A-8E66-7842-903C-99C04802C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460">
              <a:extLst>
                <a:ext uri="{FF2B5EF4-FFF2-40B4-BE49-F238E27FC236}">
                  <a16:creationId xmlns:a16="http://schemas.microsoft.com/office/drawing/2014/main" id="{D219350D-BE9E-FF48-B629-22C1C621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461">
              <a:extLst>
                <a:ext uri="{FF2B5EF4-FFF2-40B4-BE49-F238E27FC236}">
                  <a16:creationId xmlns:a16="http://schemas.microsoft.com/office/drawing/2014/main" id="{C761D5BA-3541-C54B-93C4-47856831B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62">
              <a:extLst>
                <a:ext uri="{FF2B5EF4-FFF2-40B4-BE49-F238E27FC236}">
                  <a16:creationId xmlns:a16="http://schemas.microsoft.com/office/drawing/2014/main" id="{62884DD5-5EF7-044A-9FB2-D091E8131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63">
              <a:extLst>
                <a:ext uri="{FF2B5EF4-FFF2-40B4-BE49-F238E27FC236}">
                  <a16:creationId xmlns:a16="http://schemas.microsoft.com/office/drawing/2014/main" id="{C97B6338-5318-324F-9168-4D6BB29A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64">
              <a:extLst>
                <a:ext uri="{FF2B5EF4-FFF2-40B4-BE49-F238E27FC236}">
                  <a16:creationId xmlns:a16="http://schemas.microsoft.com/office/drawing/2014/main" id="{DBE658BD-958A-DE46-B230-BDC863FF6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65">
              <a:extLst>
                <a:ext uri="{FF2B5EF4-FFF2-40B4-BE49-F238E27FC236}">
                  <a16:creationId xmlns:a16="http://schemas.microsoft.com/office/drawing/2014/main" id="{6D750279-31C8-734D-AA82-98DB9DB09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66">
              <a:extLst>
                <a:ext uri="{FF2B5EF4-FFF2-40B4-BE49-F238E27FC236}">
                  <a16:creationId xmlns:a16="http://schemas.microsoft.com/office/drawing/2014/main" id="{7F28C317-5ED9-754F-92BA-8AFCBDF8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67">
              <a:extLst>
                <a:ext uri="{FF2B5EF4-FFF2-40B4-BE49-F238E27FC236}">
                  <a16:creationId xmlns:a16="http://schemas.microsoft.com/office/drawing/2014/main" id="{C8E0ACD4-71BC-A345-A32B-453CE798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68">
              <a:extLst>
                <a:ext uri="{FF2B5EF4-FFF2-40B4-BE49-F238E27FC236}">
                  <a16:creationId xmlns:a16="http://schemas.microsoft.com/office/drawing/2014/main" id="{F25FDCFB-AA01-3940-A65C-9C443AE09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69">
              <a:extLst>
                <a:ext uri="{FF2B5EF4-FFF2-40B4-BE49-F238E27FC236}">
                  <a16:creationId xmlns:a16="http://schemas.microsoft.com/office/drawing/2014/main" id="{BBCE290D-DD12-994A-828D-ADF677902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70">
              <a:extLst>
                <a:ext uri="{FF2B5EF4-FFF2-40B4-BE49-F238E27FC236}">
                  <a16:creationId xmlns:a16="http://schemas.microsoft.com/office/drawing/2014/main" id="{1EF0B46D-AF74-E34E-98DB-42C47C915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71">
              <a:extLst>
                <a:ext uri="{FF2B5EF4-FFF2-40B4-BE49-F238E27FC236}">
                  <a16:creationId xmlns:a16="http://schemas.microsoft.com/office/drawing/2014/main" id="{4E2A7575-29B2-254C-9463-E1D19984C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72">
              <a:extLst>
                <a:ext uri="{FF2B5EF4-FFF2-40B4-BE49-F238E27FC236}">
                  <a16:creationId xmlns:a16="http://schemas.microsoft.com/office/drawing/2014/main" id="{731DE1D0-1074-AA48-ACB2-FF88EDC2F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73">
              <a:extLst>
                <a:ext uri="{FF2B5EF4-FFF2-40B4-BE49-F238E27FC236}">
                  <a16:creationId xmlns:a16="http://schemas.microsoft.com/office/drawing/2014/main" id="{046CE6B7-AD91-9543-9D14-5DB9FCAF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74">
              <a:extLst>
                <a:ext uri="{FF2B5EF4-FFF2-40B4-BE49-F238E27FC236}">
                  <a16:creationId xmlns:a16="http://schemas.microsoft.com/office/drawing/2014/main" id="{7D1400F3-B5F1-3445-9556-D469E7167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75">
              <a:extLst>
                <a:ext uri="{FF2B5EF4-FFF2-40B4-BE49-F238E27FC236}">
                  <a16:creationId xmlns:a16="http://schemas.microsoft.com/office/drawing/2014/main" id="{07B97D70-A54C-AB43-B092-782FC84A5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76">
              <a:extLst>
                <a:ext uri="{FF2B5EF4-FFF2-40B4-BE49-F238E27FC236}">
                  <a16:creationId xmlns:a16="http://schemas.microsoft.com/office/drawing/2014/main" id="{8E153444-8159-EE43-87AF-0835B89F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477">
              <a:extLst>
                <a:ext uri="{FF2B5EF4-FFF2-40B4-BE49-F238E27FC236}">
                  <a16:creationId xmlns:a16="http://schemas.microsoft.com/office/drawing/2014/main" id="{F8821364-C117-854B-A0C7-69A224C75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478">
              <a:extLst>
                <a:ext uri="{FF2B5EF4-FFF2-40B4-BE49-F238E27FC236}">
                  <a16:creationId xmlns:a16="http://schemas.microsoft.com/office/drawing/2014/main" id="{2D9F5E79-59C7-8C47-8684-F5EB53D06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479">
              <a:extLst>
                <a:ext uri="{FF2B5EF4-FFF2-40B4-BE49-F238E27FC236}">
                  <a16:creationId xmlns:a16="http://schemas.microsoft.com/office/drawing/2014/main" id="{05DC471E-017B-5B4B-83F1-51D8EDD66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480">
              <a:extLst>
                <a:ext uri="{FF2B5EF4-FFF2-40B4-BE49-F238E27FC236}">
                  <a16:creationId xmlns:a16="http://schemas.microsoft.com/office/drawing/2014/main" id="{E6ED1F5B-2362-BE4E-86A9-AC0D8E09E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481">
              <a:extLst>
                <a:ext uri="{FF2B5EF4-FFF2-40B4-BE49-F238E27FC236}">
                  <a16:creationId xmlns:a16="http://schemas.microsoft.com/office/drawing/2014/main" id="{E06116E9-0043-ED4F-91EC-0D993BAB7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482">
              <a:extLst>
                <a:ext uri="{FF2B5EF4-FFF2-40B4-BE49-F238E27FC236}">
                  <a16:creationId xmlns:a16="http://schemas.microsoft.com/office/drawing/2014/main" id="{27959302-3A53-5C4A-B887-5B33592B0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483">
              <a:extLst>
                <a:ext uri="{FF2B5EF4-FFF2-40B4-BE49-F238E27FC236}">
                  <a16:creationId xmlns:a16="http://schemas.microsoft.com/office/drawing/2014/main" id="{EAFD3257-1473-1744-8E15-367FB24F5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484">
              <a:extLst>
                <a:ext uri="{FF2B5EF4-FFF2-40B4-BE49-F238E27FC236}">
                  <a16:creationId xmlns:a16="http://schemas.microsoft.com/office/drawing/2014/main" id="{52AE2325-B36A-3643-8F54-5D208CEF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485">
              <a:extLst>
                <a:ext uri="{FF2B5EF4-FFF2-40B4-BE49-F238E27FC236}">
                  <a16:creationId xmlns:a16="http://schemas.microsoft.com/office/drawing/2014/main" id="{E7CB28EA-3550-DD4C-8194-464EDF64C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486">
              <a:extLst>
                <a:ext uri="{FF2B5EF4-FFF2-40B4-BE49-F238E27FC236}">
                  <a16:creationId xmlns:a16="http://schemas.microsoft.com/office/drawing/2014/main" id="{A6AA4FAD-C14C-4543-9079-54C3023AC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487">
              <a:extLst>
                <a:ext uri="{FF2B5EF4-FFF2-40B4-BE49-F238E27FC236}">
                  <a16:creationId xmlns:a16="http://schemas.microsoft.com/office/drawing/2014/main" id="{F606F147-0A92-1741-A816-23C67CA8E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488">
              <a:extLst>
                <a:ext uri="{FF2B5EF4-FFF2-40B4-BE49-F238E27FC236}">
                  <a16:creationId xmlns:a16="http://schemas.microsoft.com/office/drawing/2014/main" id="{D1144362-45E1-3C45-934B-AD4D4E7AB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489">
              <a:extLst>
                <a:ext uri="{FF2B5EF4-FFF2-40B4-BE49-F238E27FC236}">
                  <a16:creationId xmlns:a16="http://schemas.microsoft.com/office/drawing/2014/main" id="{9FC94EE6-F35D-8C4A-A526-21B92E7DB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490">
              <a:extLst>
                <a:ext uri="{FF2B5EF4-FFF2-40B4-BE49-F238E27FC236}">
                  <a16:creationId xmlns:a16="http://schemas.microsoft.com/office/drawing/2014/main" id="{F6DBFC8D-2AC6-1D4C-A167-EC2ACC83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491">
              <a:extLst>
                <a:ext uri="{FF2B5EF4-FFF2-40B4-BE49-F238E27FC236}">
                  <a16:creationId xmlns:a16="http://schemas.microsoft.com/office/drawing/2014/main" id="{2345025E-B1B0-CD41-9428-EE45242B0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492">
              <a:extLst>
                <a:ext uri="{FF2B5EF4-FFF2-40B4-BE49-F238E27FC236}">
                  <a16:creationId xmlns:a16="http://schemas.microsoft.com/office/drawing/2014/main" id="{FFE4CF8E-545F-9845-A461-B11722A5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493">
              <a:extLst>
                <a:ext uri="{FF2B5EF4-FFF2-40B4-BE49-F238E27FC236}">
                  <a16:creationId xmlns:a16="http://schemas.microsoft.com/office/drawing/2014/main" id="{9F961716-A50B-B24C-B263-62292ECFD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494">
              <a:extLst>
                <a:ext uri="{FF2B5EF4-FFF2-40B4-BE49-F238E27FC236}">
                  <a16:creationId xmlns:a16="http://schemas.microsoft.com/office/drawing/2014/main" id="{E394713D-A969-874A-A75A-AF7049CD8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495">
              <a:extLst>
                <a:ext uri="{FF2B5EF4-FFF2-40B4-BE49-F238E27FC236}">
                  <a16:creationId xmlns:a16="http://schemas.microsoft.com/office/drawing/2014/main" id="{0C36C7BE-781F-A24B-8E07-B0D2E1026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496">
              <a:extLst>
                <a:ext uri="{FF2B5EF4-FFF2-40B4-BE49-F238E27FC236}">
                  <a16:creationId xmlns:a16="http://schemas.microsoft.com/office/drawing/2014/main" id="{CA404079-2B82-E74C-9E5E-235FC2B50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497">
              <a:extLst>
                <a:ext uri="{FF2B5EF4-FFF2-40B4-BE49-F238E27FC236}">
                  <a16:creationId xmlns:a16="http://schemas.microsoft.com/office/drawing/2014/main" id="{10875873-6B4B-744D-9139-359F787C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498">
              <a:extLst>
                <a:ext uri="{FF2B5EF4-FFF2-40B4-BE49-F238E27FC236}">
                  <a16:creationId xmlns:a16="http://schemas.microsoft.com/office/drawing/2014/main" id="{90CF5B95-0A7C-9842-9BAA-7C6DC49EA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499">
              <a:extLst>
                <a:ext uri="{FF2B5EF4-FFF2-40B4-BE49-F238E27FC236}">
                  <a16:creationId xmlns:a16="http://schemas.microsoft.com/office/drawing/2014/main" id="{9368F512-7A61-CA4A-8AE7-BA26706D6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00">
              <a:extLst>
                <a:ext uri="{FF2B5EF4-FFF2-40B4-BE49-F238E27FC236}">
                  <a16:creationId xmlns:a16="http://schemas.microsoft.com/office/drawing/2014/main" id="{09EADE02-C9AA-894F-A8E1-FACEA7F34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01">
              <a:extLst>
                <a:ext uri="{FF2B5EF4-FFF2-40B4-BE49-F238E27FC236}">
                  <a16:creationId xmlns:a16="http://schemas.microsoft.com/office/drawing/2014/main" id="{88DA9866-547D-B74B-9023-D17330B38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02">
              <a:extLst>
                <a:ext uri="{FF2B5EF4-FFF2-40B4-BE49-F238E27FC236}">
                  <a16:creationId xmlns:a16="http://schemas.microsoft.com/office/drawing/2014/main" id="{39AAF3E0-E440-6E49-9D3A-ABE7E2E78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03">
              <a:extLst>
                <a:ext uri="{FF2B5EF4-FFF2-40B4-BE49-F238E27FC236}">
                  <a16:creationId xmlns:a16="http://schemas.microsoft.com/office/drawing/2014/main" id="{43D19E71-5ABC-FA41-B19D-157DEF62F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04">
              <a:extLst>
                <a:ext uri="{FF2B5EF4-FFF2-40B4-BE49-F238E27FC236}">
                  <a16:creationId xmlns:a16="http://schemas.microsoft.com/office/drawing/2014/main" id="{041E0E36-18A7-9547-946A-4C052049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05">
              <a:extLst>
                <a:ext uri="{FF2B5EF4-FFF2-40B4-BE49-F238E27FC236}">
                  <a16:creationId xmlns:a16="http://schemas.microsoft.com/office/drawing/2014/main" id="{739E6442-7822-E84C-A409-EA4E22666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06">
              <a:extLst>
                <a:ext uri="{FF2B5EF4-FFF2-40B4-BE49-F238E27FC236}">
                  <a16:creationId xmlns:a16="http://schemas.microsoft.com/office/drawing/2014/main" id="{16C04299-AAF4-9F46-B9C0-62039EE36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07">
              <a:extLst>
                <a:ext uri="{FF2B5EF4-FFF2-40B4-BE49-F238E27FC236}">
                  <a16:creationId xmlns:a16="http://schemas.microsoft.com/office/drawing/2014/main" id="{E5CFDB89-8DFA-8F4D-8FA1-55DB79622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08">
              <a:extLst>
                <a:ext uri="{FF2B5EF4-FFF2-40B4-BE49-F238E27FC236}">
                  <a16:creationId xmlns:a16="http://schemas.microsoft.com/office/drawing/2014/main" id="{C6AFA50B-667B-B54A-AD5D-A408795D9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09">
              <a:extLst>
                <a:ext uri="{FF2B5EF4-FFF2-40B4-BE49-F238E27FC236}">
                  <a16:creationId xmlns:a16="http://schemas.microsoft.com/office/drawing/2014/main" id="{14C3D4FD-E64D-7047-8598-A36600444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10">
              <a:extLst>
                <a:ext uri="{FF2B5EF4-FFF2-40B4-BE49-F238E27FC236}">
                  <a16:creationId xmlns:a16="http://schemas.microsoft.com/office/drawing/2014/main" id="{D059AD10-C7D4-C04D-912E-156800CC1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11">
              <a:extLst>
                <a:ext uri="{FF2B5EF4-FFF2-40B4-BE49-F238E27FC236}">
                  <a16:creationId xmlns:a16="http://schemas.microsoft.com/office/drawing/2014/main" id="{5A7689E1-BE1C-D745-84F6-6A47AD39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12">
              <a:extLst>
                <a:ext uri="{FF2B5EF4-FFF2-40B4-BE49-F238E27FC236}">
                  <a16:creationId xmlns:a16="http://schemas.microsoft.com/office/drawing/2014/main" id="{3F4497F9-8605-9542-BAAC-53F5EB597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13">
              <a:extLst>
                <a:ext uri="{FF2B5EF4-FFF2-40B4-BE49-F238E27FC236}">
                  <a16:creationId xmlns:a16="http://schemas.microsoft.com/office/drawing/2014/main" id="{6574E137-2FBF-C145-858A-B84FA2271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14">
              <a:extLst>
                <a:ext uri="{FF2B5EF4-FFF2-40B4-BE49-F238E27FC236}">
                  <a16:creationId xmlns:a16="http://schemas.microsoft.com/office/drawing/2014/main" id="{A5AB3677-D77F-6745-96C5-458CF9ACD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15">
              <a:extLst>
                <a:ext uri="{FF2B5EF4-FFF2-40B4-BE49-F238E27FC236}">
                  <a16:creationId xmlns:a16="http://schemas.microsoft.com/office/drawing/2014/main" id="{CC598568-7AAC-AF44-BA78-C124BF45A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16">
              <a:extLst>
                <a:ext uri="{FF2B5EF4-FFF2-40B4-BE49-F238E27FC236}">
                  <a16:creationId xmlns:a16="http://schemas.microsoft.com/office/drawing/2014/main" id="{3598CCDF-0E0A-B546-B909-697F5251C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17">
              <a:extLst>
                <a:ext uri="{FF2B5EF4-FFF2-40B4-BE49-F238E27FC236}">
                  <a16:creationId xmlns:a16="http://schemas.microsoft.com/office/drawing/2014/main" id="{6DC99006-74FD-D246-A0E0-6DACF79B0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18">
              <a:extLst>
                <a:ext uri="{FF2B5EF4-FFF2-40B4-BE49-F238E27FC236}">
                  <a16:creationId xmlns:a16="http://schemas.microsoft.com/office/drawing/2014/main" id="{E3BF7910-A1A3-F447-9906-6C72916ED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19">
              <a:extLst>
                <a:ext uri="{FF2B5EF4-FFF2-40B4-BE49-F238E27FC236}">
                  <a16:creationId xmlns:a16="http://schemas.microsoft.com/office/drawing/2014/main" id="{38BBC96B-BE42-9946-8CC8-4A52DF49B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20">
              <a:extLst>
                <a:ext uri="{FF2B5EF4-FFF2-40B4-BE49-F238E27FC236}">
                  <a16:creationId xmlns:a16="http://schemas.microsoft.com/office/drawing/2014/main" id="{88AB7A70-BA8E-2448-8BF7-6EF66BB62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21">
              <a:extLst>
                <a:ext uri="{FF2B5EF4-FFF2-40B4-BE49-F238E27FC236}">
                  <a16:creationId xmlns:a16="http://schemas.microsoft.com/office/drawing/2014/main" id="{E420150B-9612-6A43-B151-CD1D0963E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22">
              <a:extLst>
                <a:ext uri="{FF2B5EF4-FFF2-40B4-BE49-F238E27FC236}">
                  <a16:creationId xmlns:a16="http://schemas.microsoft.com/office/drawing/2014/main" id="{B27F77CD-51D2-6A43-BB5B-528EA8A9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23">
              <a:extLst>
                <a:ext uri="{FF2B5EF4-FFF2-40B4-BE49-F238E27FC236}">
                  <a16:creationId xmlns:a16="http://schemas.microsoft.com/office/drawing/2014/main" id="{1CE21BE2-FDB5-7048-8F81-044A4DE5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24">
              <a:extLst>
                <a:ext uri="{FF2B5EF4-FFF2-40B4-BE49-F238E27FC236}">
                  <a16:creationId xmlns:a16="http://schemas.microsoft.com/office/drawing/2014/main" id="{B76B9D17-2B52-4B40-B5D3-50ACB72F5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25">
              <a:extLst>
                <a:ext uri="{FF2B5EF4-FFF2-40B4-BE49-F238E27FC236}">
                  <a16:creationId xmlns:a16="http://schemas.microsoft.com/office/drawing/2014/main" id="{7E24DA8F-33FC-5B44-991D-884CA350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26">
              <a:extLst>
                <a:ext uri="{FF2B5EF4-FFF2-40B4-BE49-F238E27FC236}">
                  <a16:creationId xmlns:a16="http://schemas.microsoft.com/office/drawing/2014/main" id="{4625AB62-5A90-5E4F-B426-982621266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27">
              <a:extLst>
                <a:ext uri="{FF2B5EF4-FFF2-40B4-BE49-F238E27FC236}">
                  <a16:creationId xmlns:a16="http://schemas.microsoft.com/office/drawing/2014/main" id="{7E48E879-2E34-E346-AC26-74EB4160A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28">
              <a:extLst>
                <a:ext uri="{FF2B5EF4-FFF2-40B4-BE49-F238E27FC236}">
                  <a16:creationId xmlns:a16="http://schemas.microsoft.com/office/drawing/2014/main" id="{C3C58E0A-3F80-A049-9EF6-3BABA7C70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29">
              <a:extLst>
                <a:ext uri="{FF2B5EF4-FFF2-40B4-BE49-F238E27FC236}">
                  <a16:creationId xmlns:a16="http://schemas.microsoft.com/office/drawing/2014/main" id="{4A57CAAD-C40C-A949-99AC-B4FF972D7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30">
              <a:extLst>
                <a:ext uri="{FF2B5EF4-FFF2-40B4-BE49-F238E27FC236}">
                  <a16:creationId xmlns:a16="http://schemas.microsoft.com/office/drawing/2014/main" id="{1E3F6556-51A5-FC4B-BD9C-48C4F6A8F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31">
              <a:extLst>
                <a:ext uri="{FF2B5EF4-FFF2-40B4-BE49-F238E27FC236}">
                  <a16:creationId xmlns:a16="http://schemas.microsoft.com/office/drawing/2014/main" id="{982DCA99-591F-7F46-9789-4B3429995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32">
              <a:extLst>
                <a:ext uri="{FF2B5EF4-FFF2-40B4-BE49-F238E27FC236}">
                  <a16:creationId xmlns:a16="http://schemas.microsoft.com/office/drawing/2014/main" id="{6CCB73BB-142A-D640-BCEF-D7D923A44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33">
              <a:extLst>
                <a:ext uri="{FF2B5EF4-FFF2-40B4-BE49-F238E27FC236}">
                  <a16:creationId xmlns:a16="http://schemas.microsoft.com/office/drawing/2014/main" id="{A55FECBA-3CEC-1445-914A-415BA251E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34">
              <a:extLst>
                <a:ext uri="{FF2B5EF4-FFF2-40B4-BE49-F238E27FC236}">
                  <a16:creationId xmlns:a16="http://schemas.microsoft.com/office/drawing/2014/main" id="{1D341B5E-E1AB-594D-BA5A-299EFC84D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35">
              <a:extLst>
                <a:ext uri="{FF2B5EF4-FFF2-40B4-BE49-F238E27FC236}">
                  <a16:creationId xmlns:a16="http://schemas.microsoft.com/office/drawing/2014/main" id="{3971A320-2E03-CA4A-8265-954314D3B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36">
              <a:extLst>
                <a:ext uri="{FF2B5EF4-FFF2-40B4-BE49-F238E27FC236}">
                  <a16:creationId xmlns:a16="http://schemas.microsoft.com/office/drawing/2014/main" id="{5AE6F62B-06C8-C040-A054-B3D319A65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37">
              <a:extLst>
                <a:ext uri="{FF2B5EF4-FFF2-40B4-BE49-F238E27FC236}">
                  <a16:creationId xmlns:a16="http://schemas.microsoft.com/office/drawing/2014/main" id="{6C87DCD5-4389-5643-98A3-ABD61F4D7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38">
              <a:extLst>
                <a:ext uri="{FF2B5EF4-FFF2-40B4-BE49-F238E27FC236}">
                  <a16:creationId xmlns:a16="http://schemas.microsoft.com/office/drawing/2014/main" id="{885531DE-DDB7-1244-A201-35228ADD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39">
              <a:extLst>
                <a:ext uri="{FF2B5EF4-FFF2-40B4-BE49-F238E27FC236}">
                  <a16:creationId xmlns:a16="http://schemas.microsoft.com/office/drawing/2014/main" id="{EFEC60F1-1DB8-AD4E-834D-8638FF2D2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40">
              <a:extLst>
                <a:ext uri="{FF2B5EF4-FFF2-40B4-BE49-F238E27FC236}">
                  <a16:creationId xmlns:a16="http://schemas.microsoft.com/office/drawing/2014/main" id="{08782E1D-9AB5-4A43-96BD-96A50B36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41">
              <a:extLst>
                <a:ext uri="{FF2B5EF4-FFF2-40B4-BE49-F238E27FC236}">
                  <a16:creationId xmlns:a16="http://schemas.microsoft.com/office/drawing/2014/main" id="{6DDB657B-3119-764D-9E51-B830EC7F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42">
              <a:extLst>
                <a:ext uri="{FF2B5EF4-FFF2-40B4-BE49-F238E27FC236}">
                  <a16:creationId xmlns:a16="http://schemas.microsoft.com/office/drawing/2014/main" id="{B84A50C9-58B1-4843-938A-59B4CFFD2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43">
              <a:extLst>
                <a:ext uri="{FF2B5EF4-FFF2-40B4-BE49-F238E27FC236}">
                  <a16:creationId xmlns:a16="http://schemas.microsoft.com/office/drawing/2014/main" id="{80AC67B9-30B3-FF4A-8EFC-EF79D63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44">
              <a:extLst>
                <a:ext uri="{FF2B5EF4-FFF2-40B4-BE49-F238E27FC236}">
                  <a16:creationId xmlns:a16="http://schemas.microsoft.com/office/drawing/2014/main" id="{B8E1D7C8-6054-834D-9D51-43BDC2BE9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45">
              <a:extLst>
                <a:ext uri="{FF2B5EF4-FFF2-40B4-BE49-F238E27FC236}">
                  <a16:creationId xmlns:a16="http://schemas.microsoft.com/office/drawing/2014/main" id="{D99F9CD7-AF30-C746-88CC-EFDFA643C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46">
              <a:extLst>
                <a:ext uri="{FF2B5EF4-FFF2-40B4-BE49-F238E27FC236}">
                  <a16:creationId xmlns:a16="http://schemas.microsoft.com/office/drawing/2014/main" id="{69D60D68-154C-5248-B873-0BE74EF6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47">
              <a:extLst>
                <a:ext uri="{FF2B5EF4-FFF2-40B4-BE49-F238E27FC236}">
                  <a16:creationId xmlns:a16="http://schemas.microsoft.com/office/drawing/2014/main" id="{43A85E6E-826E-E741-9124-702C3B06D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48">
              <a:extLst>
                <a:ext uri="{FF2B5EF4-FFF2-40B4-BE49-F238E27FC236}">
                  <a16:creationId xmlns:a16="http://schemas.microsoft.com/office/drawing/2014/main" id="{1D7A22B4-26EE-2942-AB6E-088DC5B24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49">
              <a:extLst>
                <a:ext uri="{FF2B5EF4-FFF2-40B4-BE49-F238E27FC236}">
                  <a16:creationId xmlns:a16="http://schemas.microsoft.com/office/drawing/2014/main" id="{39B2F0ED-8058-6C4C-A8C8-34FC3E61D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50">
              <a:extLst>
                <a:ext uri="{FF2B5EF4-FFF2-40B4-BE49-F238E27FC236}">
                  <a16:creationId xmlns:a16="http://schemas.microsoft.com/office/drawing/2014/main" id="{116B0A12-6E1C-1B45-875B-FB7860CA7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51">
              <a:extLst>
                <a:ext uri="{FF2B5EF4-FFF2-40B4-BE49-F238E27FC236}">
                  <a16:creationId xmlns:a16="http://schemas.microsoft.com/office/drawing/2014/main" id="{E446DF42-E8F2-944F-A947-AA4CA423A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552">
              <a:extLst>
                <a:ext uri="{FF2B5EF4-FFF2-40B4-BE49-F238E27FC236}">
                  <a16:creationId xmlns:a16="http://schemas.microsoft.com/office/drawing/2014/main" id="{239FC456-69ED-CD45-9959-A7ADF9232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53">
              <a:extLst>
                <a:ext uri="{FF2B5EF4-FFF2-40B4-BE49-F238E27FC236}">
                  <a16:creationId xmlns:a16="http://schemas.microsoft.com/office/drawing/2014/main" id="{9A7CBC27-01D6-1041-880D-2659062CD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554">
              <a:extLst>
                <a:ext uri="{FF2B5EF4-FFF2-40B4-BE49-F238E27FC236}">
                  <a16:creationId xmlns:a16="http://schemas.microsoft.com/office/drawing/2014/main" id="{605F3A53-FF2C-FD49-91C1-EBC02C044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555">
              <a:extLst>
                <a:ext uri="{FF2B5EF4-FFF2-40B4-BE49-F238E27FC236}">
                  <a16:creationId xmlns:a16="http://schemas.microsoft.com/office/drawing/2014/main" id="{BE2F086C-FC45-3B44-BED0-DD2E6BF57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556">
              <a:extLst>
                <a:ext uri="{FF2B5EF4-FFF2-40B4-BE49-F238E27FC236}">
                  <a16:creationId xmlns:a16="http://schemas.microsoft.com/office/drawing/2014/main" id="{184DC9D9-36F7-814E-89BA-DF9A7B2A3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557">
              <a:extLst>
                <a:ext uri="{FF2B5EF4-FFF2-40B4-BE49-F238E27FC236}">
                  <a16:creationId xmlns:a16="http://schemas.microsoft.com/office/drawing/2014/main" id="{E80D0CA6-E16B-B445-9E39-7A5778CF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558">
              <a:extLst>
                <a:ext uri="{FF2B5EF4-FFF2-40B4-BE49-F238E27FC236}">
                  <a16:creationId xmlns:a16="http://schemas.microsoft.com/office/drawing/2014/main" id="{3642726E-B3FC-2E45-BBF9-B68A69988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559">
              <a:extLst>
                <a:ext uri="{FF2B5EF4-FFF2-40B4-BE49-F238E27FC236}">
                  <a16:creationId xmlns:a16="http://schemas.microsoft.com/office/drawing/2014/main" id="{A786369D-C68B-5347-A136-64C67ADD4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560">
              <a:extLst>
                <a:ext uri="{FF2B5EF4-FFF2-40B4-BE49-F238E27FC236}">
                  <a16:creationId xmlns:a16="http://schemas.microsoft.com/office/drawing/2014/main" id="{48AC8B3C-8C84-6B4E-85F5-4DD9363D0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561">
              <a:extLst>
                <a:ext uri="{FF2B5EF4-FFF2-40B4-BE49-F238E27FC236}">
                  <a16:creationId xmlns:a16="http://schemas.microsoft.com/office/drawing/2014/main" id="{6D9F7948-D9BF-F64F-AE86-724346FE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62">
              <a:extLst>
                <a:ext uri="{FF2B5EF4-FFF2-40B4-BE49-F238E27FC236}">
                  <a16:creationId xmlns:a16="http://schemas.microsoft.com/office/drawing/2014/main" id="{DE458D6E-7F72-C646-AF0A-DE50F902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63">
              <a:extLst>
                <a:ext uri="{FF2B5EF4-FFF2-40B4-BE49-F238E27FC236}">
                  <a16:creationId xmlns:a16="http://schemas.microsoft.com/office/drawing/2014/main" id="{54854C42-C4A4-A041-888A-09ADCC7F1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64">
              <a:extLst>
                <a:ext uri="{FF2B5EF4-FFF2-40B4-BE49-F238E27FC236}">
                  <a16:creationId xmlns:a16="http://schemas.microsoft.com/office/drawing/2014/main" id="{9E32E74F-3FE7-9E4B-A63F-F11BEE5F8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65">
              <a:extLst>
                <a:ext uri="{FF2B5EF4-FFF2-40B4-BE49-F238E27FC236}">
                  <a16:creationId xmlns:a16="http://schemas.microsoft.com/office/drawing/2014/main" id="{A2C0F1A1-C861-D544-8607-6ED058E9A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66">
              <a:extLst>
                <a:ext uri="{FF2B5EF4-FFF2-40B4-BE49-F238E27FC236}">
                  <a16:creationId xmlns:a16="http://schemas.microsoft.com/office/drawing/2014/main" id="{C0E9293B-5218-6B47-8903-640665B8A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67">
              <a:extLst>
                <a:ext uri="{FF2B5EF4-FFF2-40B4-BE49-F238E27FC236}">
                  <a16:creationId xmlns:a16="http://schemas.microsoft.com/office/drawing/2014/main" id="{EDA835BE-BD2A-6A4C-8FC7-D1F7C1EE0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68">
              <a:extLst>
                <a:ext uri="{FF2B5EF4-FFF2-40B4-BE49-F238E27FC236}">
                  <a16:creationId xmlns:a16="http://schemas.microsoft.com/office/drawing/2014/main" id="{4E1AE456-A93D-3242-93EA-697EF0108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69">
              <a:extLst>
                <a:ext uri="{FF2B5EF4-FFF2-40B4-BE49-F238E27FC236}">
                  <a16:creationId xmlns:a16="http://schemas.microsoft.com/office/drawing/2014/main" id="{6970BCF0-10F3-8B43-A7AD-B2DC66C0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70">
              <a:extLst>
                <a:ext uri="{FF2B5EF4-FFF2-40B4-BE49-F238E27FC236}">
                  <a16:creationId xmlns:a16="http://schemas.microsoft.com/office/drawing/2014/main" id="{281EEC81-A7BF-7148-BF7E-E9E50F3B4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71">
              <a:extLst>
                <a:ext uri="{FF2B5EF4-FFF2-40B4-BE49-F238E27FC236}">
                  <a16:creationId xmlns:a16="http://schemas.microsoft.com/office/drawing/2014/main" id="{3ECCE131-437A-9C47-9109-9FD28B80D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72">
              <a:extLst>
                <a:ext uri="{FF2B5EF4-FFF2-40B4-BE49-F238E27FC236}">
                  <a16:creationId xmlns:a16="http://schemas.microsoft.com/office/drawing/2014/main" id="{309811D5-2881-A443-8834-994010B4A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73">
              <a:extLst>
                <a:ext uri="{FF2B5EF4-FFF2-40B4-BE49-F238E27FC236}">
                  <a16:creationId xmlns:a16="http://schemas.microsoft.com/office/drawing/2014/main" id="{A60977F8-86DD-F44D-B73B-7D77CD79B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74">
              <a:extLst>
                <a:ext uri="{FF2B5EF4-FFF2-40B4-BE49-F238E27FC236}">
                  <a16:creationId xmlns:a16="http://schemas.microsoft.com/office/drawing/2014/main" id="{ABA7E4C5-369A-5A41-97CF-A0073C6FE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75">
              <a:extLst>
                <a:ext uri="{FF2B5EF4-FFF2-40B4-BE49-F238E27FC236}">
                  <a16:creationId xmlns:a16="http://schemas.microsoft.com/office/drawing/2014/main" id="{474096A6-8DD8-1C4E-AF3C-E71040A8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76">
              <a:extLst>
                <a:ext uri="{FF2B5EF4-FFF2-40B4-BE49-F238E27FC236}">
                  <a16:creationId xmlns:a16="http://schemas.microsoft.com/office/drawing/2014/main" id="{8E5D921C-5782-C74D-8963-8A2B49340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577">
              <a:extLst>
                <a:ext uri="{FF2B5EF4-FFF2-40B4-BE49-F238E27FC236}">
                  <a16:creationId xmlns:a16="http://schemas.microsoft.com/office/drawing/2014/main" id="{2D261350-7197-F346-81A5-1897A6F3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578">
              <a:extLst>
                <a:ext uri="{FF2B5EF4-FFF2-40B4-BE49-F238E27FC236}">
                  <a16:creationId xmlns:a16="http://schemas.microsoft.com/office/drawing/2014/main" id="{39B78E53-D569-D64B-AE35-A78E1517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579">
              <a:extLst>
                <a:ext uri="{FF2B5EF4-FFF2-40B4-BE49-F238E27FC236}">
                  <a16:creationId xmlns:a16="http://schemas.microsoft.com/office/drawing/2014/main" id="{4D140602-0CA1-3746-A8C6-E9311FC3F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580">
              <a:extLst>
                <a:ext uri="{FF2B5EF4-FFF2-40B4-BE49-F238E27FC236}">
                  <a16:creationId xmlns:a16="http://schemas.microsoft.com/office/drawing/2014/main" id="{A3CF5CBC-EF9F-254B-9CBE-DE377D63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581">
              <a:extLst>
                <a:ext uri="{FF2B5EF4-FFF2-40B4-BE49-F238E27FC236}">
                  <a16:creationId xmlns:a16="http://schemas.microsoft.com/office/drawing/2014/main" id="{4E64E86C-17FE-5945-BB88-B8C520596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582">
              <a:extLst>
                <a:ext uri="{FF2B5EF4-FFF2-40B4-BE49-F238E27FC236}">
                  <a16:creationId xmlns:a16="http://schemas.microsoft.com/office/drawing/2014/main" id="{5035CC3B-F763-B84C-9D9F-2009C516F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583">
              <a:extLst>
                <a:ext uri="{FF2B5EF4-FFF2-40B4-BE49-F238E27FC236}">
                  <a16:creationId xmlns:a16="http://schemas.microsoft.com/office/drawing/2014/main" id="{32AD22F4-EC13-414F-BD7D-704F280FC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584">
              <a:extLst>
                <a:ext uri="{FF2B5EF4-FFF2-40B4-BE49-F238E27FC236}">
                  <a16:creationId xmlns:a16="http://schemas.microsoft.com/office/drawing/2014/main" id="{86AAA195-D4F5-B84E-917B-0BBD6CC95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585">
              <a:extLst>
                <a:ext uri="{FF2B5EF4-FFF2-40B4-BE49-F238E27FC236}">
                  <a16:creationId xmlns:a16="http://schemas.microsoft.com/office/drawing/2014/main" id="{AE76DA5E-DE11-6A47-B095-DF26F2018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586">
              <a:extLst>
                <a:ext uri="{FF2B5EF4-FFF2-40B4-BE49-F238E27FC236}">
                  <a16:creationId xmlns:a16="http://schemas.microsoft.com/office/drawing/2014/main" id="{7B5FD5CC-5907-DB49-A31E-4896B406B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587">
              <a:extLst>
                <a:ext uri="{FF2B5EF4-FFF2-40B4-BE49-F238E27FC236}">
                  <a16:creationId xmlns:a16="http://schemas.microsoft.com/office/drawing/2014/main" id="{B662CF13-A646-7E49-B029-53EF0081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588">
              <a:extLst>
                <a:ext uri="{FF2B5EF4-FFF2-40B4-BE49-F238E27FC236}">
                  <a16:creationId xmlns:a16="http://schemas.microsoft.com/office/drawing/2014/main" id="{B42C3BE5-07B9-D341-B002-13F9FAA44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589">
              <a:extLst>
                <a:ext uri="{FF2B5EF4-FFF2-40B4-BE49-F238E27FC236}">
                  <a16:creationId xmlns:a16="http://schemas.microsoft.com/office/drawing/2014/main" id="{60E8246A-A300-F642-8231-697663307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590">
              <a:extLst>
                <a:ext uri="{FF2B5EF4-FFF2-40B4-BE49-F238E27FC236}">
                  <a16:creationId xmlns:a16="http://schemas.microsoft.com/office/drawing/2014/main" id="{4BB2139A-D54E-8C42-B2EB-A613B8D13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591">
              <a:extLst>
                <a:ext uri="{FF2B5EF4-FFF2-40B4-BE49-F238E27FC236}">
                  <a16:creationId xmlns:a16="http://schemas.microsoft.com/office/drawing/2014/main" id="{181AEBE9-3922-7341-B593-004F3F280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592">
              <a:extLst>
                <a:ext uri="{FF2B5EF4-FFF2-40B4-BE49-F238E27FC236}">
                  <a16:creationId xmlns:a16="http://schemas.microsoft.com/office/drawing/2014/main" id="{5DAF0424-25FB-B644-84E7-F8BFEDBD4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593">
              <a:extLst>
                <a:ext uri="{FF2B5EF4-FFF2-40B4-BE49-F238E27FC236}">
                  <a16:creationId xmlns:a16="http://schemas.microsoft.com/office/drawing/2014/main" id="{B2622100-5AA3-F941-ADDD-533CFB26C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594">
              <a:extLst>
                <a:ext uri="{FF2B5EF4-FFF2-40B4-BE49-F238E27FC236}">
                  <a16:creationId xmlns:a16="http://schemas.microsoft.com/office/drawing/2014/main" id="{4D48ACA4-CC17-AD45-B254-DFF08DB4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595">
              <a:extLst>
                <a:ext uri="{FF2B5EF4-FFF2-40B4-BE49-F238E27FC236}">
                  <a16:creationId xmlns:a16="http://schemas.microsoft.com/office/drawing/2014/main" id="{5809B3B4-CFD2-6C49-9EF7-B8928E4C3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596">
              <a:extLst>
                <a:ext uri="{FF2B5EF4-FFF2-40B4-BE49-F238E27FC236}">
                  <a16:creationId xmlns:a16="http://schemas.microsoft.com/office/drawing/2014/main" id="{89E11C1A-9C7B-C346-853B-B75F576F9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597">
              <a:extLst>
                <a:ext uri="{FF2B5EF4-FFF2-40B4-BE49-F238E27FC236}">
                  <a16:creationId xmlns:a16="http://schemas.microsoft.com/office/drawing/2014/main" id="{3D77CE44-D798-7149-81BD-DCA3B97A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598">
              <a:extLst>
                <a:ext uri="{FF2B5EF4-FFF2-40B4-BE49-F238E27FC236}">
                  <a16:creationId xmlns:a16="http://schemas.microsoft.com/office/drawing/2014/main" id="{3A6A048A-4ACA-D541-BED4-2C24F1BB7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599">
              <a:extLst>
                <a:ext uri="{FF2B5EF4-FFF2-40B4-BE49-F238E27FC236}">
                  <a16:creationId xmlns:a16="http://schemas.microsoft.com/office/drawing/2014/main" id="{633078F5-2C20-1545-8293-A780CE24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00">
              <a:extLst>
                <a:ext uri="{FF2B5EF4-FFF2-40B4-BE49-F238E27FC236}">
                  <a16:creationId xmlns:a16="http://schemas.microsoft.com/office/drawing/2014/main" id="{C0334002-05B1-A648-9E93-2DCD45FE3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01">
              <a:extLst>
                <a:ext uri="{FF2B5EF4-FFF2-40B4-BE49-F238E27FC236}">
                  <a16:creationId xmlns:a16="http://schemas.microsoft.com/office/drawing/2014/main" id="{818796E4-D170-464D-A99E-4589FCEBC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02">
              <a:extLst>
                <a:ext uri="{FF2B5EF4-FFF2-40B4-BE49-F238E27FC236}">
                  <a16:creationId xmlns:a16="http://schemas.microsoft.com/office/drawing/2014/main" id="{A6495061-8640-E047-B8E8-AB2111F6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04">
              <a:extLst>
                <a:ext uri="{FF2B5EF4-FFF2-40B4-BE49-F238E27FC236}">
                  <a16:creationId xmlns:a16="http://schemas.microsoft.com/office/drawing/2014/main" id="{CA1CF956-BD39-E84A-8FCE-663862C3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05">
              <a:extLst>
                <a:ext uri="{FF2B5EF4-FFF2-40B4-BE49-F238E27FC236}">
                  <a16:creationId xmlns:a16="http://schemas.microsoft.com/office/drawing/2014/main" id="{982AC368-D2AD-E549-A719-B6675525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06">
              <a:extLst>
                <a:ext uri="{FF2B5EF4-FFF2-40B4-BE49-F238E27FC236}">
                  <a16:creationId xmlns:a16="http://schemas.microsoft.com/office/drawing/2014/main" id="{D9D33F07-484C-4E43-B044-573C9F64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07">
              <a:extLst>
                <a:ext uri="{FF2B5EF4-FFF2-40B4-BE49-F238E27FC236}">
                  <a16:creationId xmlns:a16="http://schemas.microsoft.com/office/drawing/2014/main" id="{DFAD85C5-B41E-0D41-8095-10103B6E3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08">
              <a:extLst>
                <a:ext uri="{FF2B5EF4-FFF2-40B4-BE49-F238E27FC236}">
                  <a16:creationId xmlns:a16="http://schemas.microsoft.com/office/drawing/2014/main" id="{1EE5E4AC-0249-8844-B668-36B6CFF31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09">
              <a:extLst>
                <a:ext uri="{FF2B5EF4-FFF2-40B4-BE49-F238E27FC236}">
                  <a16:creationId xmlns:a16="http://schemas.microsoft.com/office/drawing/2014/main" id="{6ECE0774-D592-7841-918A-D8230FE99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10">
              <a:extLst>
                <a:ext uri="{FF2B5EF4-FFF2-40B4-BE49-F238E27FC236}">
                  <a16:creationId xmlns:a16="http://schemas.microsoft.com/office/drawing/2014/main" id="{83D11174-6ABB-E94D-8180-50A15DD0A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11">
              <a:extLst>
                <a:ext uri="{FF2B5EF4-FFF2-40B4-BE49-F238E27FC236}">
                  <a16:creationId xmlns:a16="http://schemas.microsoft.com/office/drawing/2014/main" id="{8CD3394E-5ED7-9946-9278-8914DC90B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12">
              <a:extLst>
                <a:ext uri="{FF2B5EF4-FFF2-40B4-BE49-F238E27FC236}">
                  <a16:creationId xmlns:a16="http://schemas.microsoft.com/office/drawing/2014/main" id="{00A1B195-B05C-B84E-868F-962627EA1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Rectangle 613">
              <a:extLst>
                <a:ext uri="{FF2B5EF4-FFF2-40B4-BE49-F238E27FC236}">
                  <a16:creationId xmlns:a16="http://schemas.microsoft.com/office/drawing/2014/main" id="{50ECD6CD-50A2-D243-80FE-DF04FF9CB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14">
              <a:extLst>
                <a:ext uri="{FF2B5EF4-FFF2-40B4-BE49-F238E27FC236}">
                  <a16:creationId xmlns:a16="http://schemas.microsoft.com/office/drawing/2014/main" id="{7CBD532F-38CF-F84E-879B-CE73E92AE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15">
              <a:extLst>
                <a:ext uri="{FF2B5EF4-FFF2-40B4-BE49-F238E27FC236}">
                  <a16:creationId xmlns:a16="http://schemas.microsoft.com/office/drawing/2014/main" id="{64C27BCC-5FEC-3347-8F9E-A0D6CF6D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16">
              <a:extLst>
                <a:ext uri="{FF2B5EF4-FFF2-40B4-BE49-F238E27FC236}">
                  <a16:creationId xmlns:a16="http://schemas.microsoft.com/office/drawing/2014/main" id="{EA823240-DF7E-3745-AAF7-88C1655C4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17">
              <a:extLst>
                <a:ext uri="{FF2B5EF4-FFF2-40B4-BE49-F238E27FC236}">
                  <a16:creationId xmlns:a16="http://schemas.microsoft.com/office/drawing/2014/main" id="{4AFF9F0A-042A-3145-B299-550A3CC32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18">
              <a:extLst>
                <a:ext uri="{FF2B5EF4-FFF2-40B4-BE49-F238E27FC236}">
                  <a16:creationId xmlns:a16="http://schemas.microsoft.com/office/drawing/2014/main" id="{61779525-20C6-5E48-948B-3A5F12FC5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19">
              <a:extLst>
                <a:ext uri="{FF2B5EF4-FFF2-40B4-BE49-F238E27FC236}">
                  <a16:creationId xmlns:a16="http://schemas.microsoft.com/office/drawing/2014/main" id="{E4D153C4-69CE-404E-85A8-F8895B157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20">
              <a:extLst>
                <a:ext uri="{FF2B5EF4-FFF2-40B4-BE49-F238E27FC236}">
                  <a16:creationId xmlns:a16="http://schemas.microsoft.com/office/drawing/2014/main" id="{EDB93F25-F52C-6A4C-9117-7B259604E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21">
              <a:extLst>
                <a:ext uri="{FF2B5EF4-FFF2-40B4-BE49-F238E27FC236}">
                  <a16:creationId xmlns:a16="http://schemas.microsoft.com/office/drawing/2014/main" id="{E599211D-1F2B-6941-A70B-37DA88108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22">
              <a:extLst>
                <a:ext uri="{FF2B5EF4-FFF2-40B4-BE49-F238E27FC236}">
                  <a16:creationId xmlns:a16="http://schemas.microsoft.com/office/drawing/2014/main" id="{CC2A07C6-13C9-0F43-9E08-3AC599A0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23">
              <a:extLst>
                <a:ext uri="{FF2B5EF4-FFF2-40B4-BE49-F238E27FC236}">
                  <a16:creationId xmlns:a16="http://schemas.microsoft.com/office/drawing/2014/main" id="{3384F4A3-899D-4A46-B4E5-A16E532FF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24">
              <a:extLst>
                <a:ext uri="{FF2B5EF4-FFF2-40B4-BE49-F238E27FC236}">
                  <a16:creationId xmlns:a16="http://schemas.microsoft.com/office/drawing/2014/main" id="{081D3F98-A7C5-8C4B-AFDC-65C9822FD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25">
              <a:extLst>
                <a:ext uri="{FF2B5EF4-FFF2-40B4-BE49-F238E27FC236}">
                  <a16:creationId xmlns:a16="http://schemas.microsoft.com/office/drawing/2014/main" id="{3A7CD82F-324E-6B47-9A08-D7DD54A48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26">
              <a:extLst>
                <a:ext uri="{FF2B5EF4-FFF2-40B4-BE49-F238E27FC236}">
                  <a16:creationId xmlns:a16="http://schemas.microsoft.com/office/drawing/2014/main" id="{3A290C4B-54B6-2942-A98A-3B0E79F0C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27">
              <a:extLst>
                <a:ext uri="{FF2B5EF4-FFF2-40B4-BE49-F238E27FC236}">
                  <a16:creationId xmlns:a16="http://schemas.microsoft.com/office/drawing/2014/main" id="{BBCB278F-585C-DF40-A2A8-411B05330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28">
              <a:extLst>
                <a:ext uri="{FF2B5EF4-FFF2-40B4-BE49-F238E27FC236}">
                  <a16:creationId xmlns:a16="http://schemas.microsoft.com/office/drawing/2014/main" id="{558CE121-56EA-4344-B9BE-46EA3D676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29">
              <a:extLst>
                <a:ext uri="{FF2B5EF4-FFF2-40B4-BE49-F238E27FC236}">
                  <a16:creationId xmlns:a16="http://schemas.microsoft.com/office/drawing/2014/main" id="{1D1375F0-93E6-8A47-81F6-EDB60E9BD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30">
              <a:extLst>
                <a:ext uri="{FF2B5EF4-FFF2-40B4-BE49-F238E27FC236}">
                  <a16:creationId xmlns:a16="http://schemas.microsoft.com/office/drawing/2014/main" id="{BDF6A08D-FB82-C14C-AA50-768A4D258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31">
              <a:extLst>
                <a:ext uri="{FF2B5EF4-FFF2-40B4-BE49-F238E27FC236}">
                  <a16:creationId xmlns:a16="http://schemas.microsoft.com/office/drawing/2014/main" id="{F68A328A-8B9B-C048-A83D-CE8D308AA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32">
              <a:extLst>
                <a:ext uri="{FF2B5EF4-FFF2-40B4-BE49-F238E27FC236}">
                  <a16:creationId xmlns:a16="http://schemas.microsoft.com/office/drawing/2014/main" id="{13443BDE-D377-ED40-A33B-E32D52B12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33">
              <a:extLst>
                <a:ext uri="{FF2B5EF4-FFF2-40B4-BE49-F238E27FC236}">
                  <a16:creationId xmlns:a16="http://schemas.microsoft.com/office/drawing/2014/main" id="{5F54E1D8-EE19-3848-96AB-5D75662B3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34">
              <a:extLst>
                <a:ext uri="{FF2B5EF4-FFF2-40B4-BE49-F238E27FC236}">
                  <a16:creationId xmlns:a16="http://schemas.microsoft.com/office/drawing/2014/main" id="{0975E0AD-F8C4-994A-A482-8ACF69B9B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35">
              <a:extLst>
                <a:ext uri="{FF2B5EF4-FFF2-40B4-BE49-F238E27FC236}">
                  <a16:creationId xmlns:a16="http://schemas.microsoft.com/office/drawing/2014/main" id="{B91A9B5B-F5ED-084D-9EEB-49F399A7D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36">
              <a:extLst>
                <a:ext uri="{FF2B5EF4-FFF2-40B4-BE49-F238E27FC236}">
                  <a16:creationId xmlns:a16="http://schemas.microsoft.com/office/drawing/2014/main" id="{82745D90-FCB7-C545-A5A5-1649D548A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37">
              <a:extLst>
                <a:ext uri="{FF2B5EF4-FFF2-40B4-BE49-F238E27FC236}">
                  <a16:creationId xmlns:a16="http://schemas.microsoft.com/office/drawing/2014/main" id="{B3D9E119-ED88-6340-B102-C8230F71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38">
              <a:extLst>
                <a:ext uri="{FF2B5EF4-FFF2-40B4-BE49-F238E27FC236}">
                  <a16:creationId xmlns:a16="http://schemas.microsoft.com/office/drawing/2014/main" id="{9224D982-31E0-D249-A4D0-8452DCA51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39">
              <a:extLst>
                <a:ext uri="{FF2B5EF4-FFF2-40B4-BE49-F238E27FC236}">
                  <a16:creationId xmlns:a16="http://schemas.microsoft.com/office/drawing/2014/main" id="{77411D49-DE9F-F14A-AD3A-8B64BE726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40">
              <a:extLst>
                <a:ext uri="{FF2B5EF4-FFF2-40B4-BE49-F238E27FC236}">
                  <a16:creationId xmlns:a16="http://schemas.microsoft.com/office/drawing/2014/main" id="{631EAB0F-C0FC-5945-8CC9-03CAA6AF3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41">
              <a:extLst>
                <a:ext uri="{FF2B5EF4-FFF2-40B4-BE49-F238E27FC236}">
                  <a16:creationId xmlns:a16="http://schemas.microsoft.com/office/drawing/2014/main" id="{1528BF9A-7B5C-724C-B155-576CF80ED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42">
              <a:extLst>
                <a:ext uri="{FF2B5EF4-FFF2-40B4-BE49-F238E27FC236}">
                  <a16:creationId xmlns:a16="http://schemas.microsoft.com/office/drawing/2014/main" id="{DF16459A-CA37-134F-970D-CB4758847A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43">
              <a:extLst>
                <a:ext uri="{FF2B5EF4-FFF2-40B4-BE49-F238E27FC236}">
                  <a16:creationId xmlns:a16="http://schemas.microsoft.com/office/drawing/2014/main" id="{AE33BF71-32AE-3440-9AD7-CD23FF55F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44">
              <a:extLst>
                <a:ext uri="{FF2B5EF4-FFF2-40B4-BE49-F238E27FC236}">
                  <a16:creationId xmlns:a16="http://schemas.microsoft.com/office/drawing/2014/main" id="{3B83F2AA-4466-FC47-B566-38AFA0CB0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45">
              <a:extLst>
                <a:ext uri="{FF2B5EF4-FFF2-40B4-BE49-F238E27FC236}">
                  <a16:creationId xmlns:a16="http://schemas.microsoft.com/office/drawing/2014/main" id="{AE22925C-C1C4-0645-812F-DD3D31C1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46">
              <a:extLst>
                <a:ext uri="{FF2B5EF4-FFF2-40B4-BE49-F238E27FC236}">
                  <a16:creationId xmlns:a16="http://schemas.microsoft.com/office/drawing/2014/main" id="{7D352D22-42F2-D441-B56A-B15C332D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47">
              <a:extLst>
                <a:ext uri="{FF2B5EF4-FFF2-40B4-BE49-F238E27FC236}">
                  <a16:creationId xmlns:a16="http://schemas.microsoft.com/office/drawing/2014/main" id="{ABCA5EB7-188D-CE40-B464-F1CE4B1A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48">
              <a:extLst>
                <a:ext uri="{FF2B5EF4-FFF2-40B4-BE49-F238E27FC236}">
                  <a16:creationId xmlns:a16="http://schemas.microsoft.com/office/drawing/2014/main" id="{B6A2C434-95E7-204A-8319-BF78516C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49">
              <a:extLst>
                <a:ext uri="{FF2B5EF4-FFF2-40B4-BE49-F238E27FC236}">
                  <a16:creationId xmlns:a16="http://schemas.microsoft.com/office/drawing/2014/main" id="{9E723DCB-3C1E-5C41-86F5-A5B4301A0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50">
              <a:extLst>
                <a:ext uri="{FF2B5EF4-FFF2-40B4-BE49-F238E27FC236}">
                  <a16:creationId xmlns:a16="http://schemas.microsoft.com/office/drawing/2014/main" id="{B2960E9B-D366-524A-9D31-36B39C7D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51">
              <a:extLst>
                <a:ext uri="{FF2B5EF4-FFF2-40B4-BE49-F238E27FC236}">
                  <a16:creationId xmlns:a16="http://schemas.microsoft.com/office/drawing/2014/main" id="{5869517F-AA5A-7D46-9807-AB33E9394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52">
              <a:extLst>
                <a:ext uri="{FF2B5EF4-FFF2-40B4-BE49-F238E27FC236}">
                  <a16:creationId xmlns:a16="http://schemas.microsoft.com/office/drawing/2014/main" id="{263332F6-805A-9943-B2F9-963ED4C61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53">
              <a:extLst>
                <a:ext uri="{FF2B5EF4-FFF2-40B4-BE49-F238E27FC236}">
                  <a16:creationId xmlns:a16="http://schemas.microsoft.com/office/drawing/2014/main" id="{D84E66FC-71B2-B94A-8D6A-DB425649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654">
              <a:extLst>
                <a:ext uri="{FF2B5EF4-FFF2-40B4-BE49-F238E27FC236}">
                  <a16:creationId xmlns:a16="http://schemas.microsoft.com/office/drawing/2014/main" id="{A50FC101-31F2-FA41-83F8-8413DA01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55">
              <a:extLst>
                <a:ext uri="{FF2B5EF4-FFF2-40B4-BE49-F238E27FC236}">
                  <a16:creationId xmlns:a16="http://schemas.microsoft.com/office/drawing/2014/main" id="{618BAB55-D266-2647-93CA-A03EED1CD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656">
              <a:extLst>
                <a:ext uri="{FF2B5EF4-FFF2-40B4-BE49-F238E27FC236}">
                  <a16:creationId xmlns:a16="http://schemas.microsoft.com/office/drawing/2014/main" id="{F87491F4-3D27-D84A-A76B-7802C4EB4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57">
              <a:extLst>
                <a:ext uri="{FF2B5EF4-FFF2-40B4-BE49-F238E27FC236}">
                  <a16:creationId xmlns:a16="http://schemas.microsoft.com/office/drawing/2014/main" id="{32FB447D-C6B2-3240-8366-0EF833E82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58">
              <a:extLst>
                <a:ext uri="{FF2B5EF4-FFF2-40B4-BE49-F238E27FC236}">
                  <a16:creationId xmlns:a16="http://schemas.microsoft.com/office/drawing/2014/main" id="{00BB24C8-948E-A346-9DB0-2D7701676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59">
              <a:extLst>
                <a:ext uri="{FF2B5EF4-FFF2-40B4-BE49-F238E27FC236}">
                  <a16:creationId xmlns:a16="http://schemas.microsoft.com/office/drawing/2014/main" id="{6DE92CD0-CEF1-4747-9E51-40D3F207D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60">
              <a:extLst>
                <a:ext uri="{FF2B5EF4-FFF2-40B4-BE49-F238E27FC236}">
                  <a16:creationId xmlns:a16="http://schemas.microsoft.com/office/drawing/2014/main" id="{463DA973-4C5C-654D-B9C8-A36C8A02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61">
              <a:extLst>
                <a:ext uri="{FF2B5EF4-FFF2-40B4-BE49-F238E27FC236}">
                  <a16:creationId xmlns:a16="http://schemas.microsoft.com/office/drawing/2014/main" id="{CC6BF600-3998-CC40-889B-C703CDFAE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62">
              <a:extLst>
                <a:ext uri="{FF2B5EF4-FFF2-40B4-BE49-F238E27FC236}">
                  <a16:creationId xmlns:a16="http://schemas.microsoft.com/office/drawing/2014/main" id="{84F599CF-887C-D04D-9498-1959F0A0D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63">
              <a:extLst>
                <a:ext uri="{FF2B5EF4-FFF2-40B4-BE49-F238E27FC236}">
                  <a16:creationId xmlns:a16="http://schemas.microsoft.com/office/drawing/2014/main" id="{62C79962-1E9B-F34A-86DD-FC754F8E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64">
              <a:extLst>
                <a:ext uri="{FF2B5EF4-FFF2-40B4-BE49-F238E27FC236}">
                  <a16:creationId xmlns:a16="http://schemas.microsoft.com/office/drawing/2014/main" id="{9B4A8659-EC29-1C49-A297-01F253CED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65">
              <a:extLst>
                <a:ext uri="{FF2B5EF4-FFF2-40B4-BE49-F238E27FC236}">
                  <a16:creationId xmlns:a16="http://schemas.microsoft.com/office/drawing/2014/main" id="{E7D2D4FB-F5E5-D445-80FF-D608E50C0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66">
              <a:extLst>
                <a:ext uri="{FF2B5EF4-FFF2-40B4-BE49-F238E27FC236}">
                  <a16:creationId xmlns:a16="http://schemas.microsoft.com/office/drawing/2014/main" id="{961472DB-D4CA-CB41-87FC-3E2ACD762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67">
              <a:extLst>
                <a:ext uri="{FF2B5EF4-FFF2-40B4-BE49-F238E27FC236}">
                  <a16:creationId xmlns:a16="http://schemas.microsoft.com/office/drawing/2014/main" id="{770B450D-B5C0-984E-905F-0D7DC1951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68">
              <a:extLst>
                <a:ext uri="{FF2B5EF4-FFF2-40B4-BE49-F238E27FC236}">
                  <a16:creationId xmlns:a16="http://schemas.microsoft.com/office/drawing/2014/main" id="{037E0A21-8CA9-3249-9976-D354F8928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69">
              <a:extLst>
                <a:ext uri="{FF2B5EF4-FFF2-40B4-BE49-F238E27FC236}">
                  <a16:creationId xmlns:a16="http://schemas.microsoft.com/office/drawing/2014/main" id="{E97B3AB4-9C0B-3146-AD6D-B9F27D70B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70">
              <a:extLst>
                <a:ext uri="{FF2B5EF4-FFF2-40B4-BE49-F238E27FC236}">
                  <a16:creationId xmlns:a16="http://schemas.microsoft.com/office/drawing/2014/main" id="{0754655A-40CC-3F4E-8FA5-2932E1610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71">
              <a:extLst>
                <a:ext uri="{FF2B5EF4-FFF2-40B4-BE49-F238E27FC236}">
                  <a16:creationId xmlns:a16="http://schemas.microsoft.com/office/drawing/2014/main" id="{6DD1BE2F-8506-8140-BC0E-362A2372B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72">
              <a:extLst>
                <a:ext uri="{FF2B5EF4-FFF2-40B4-BE49-F238E27FC236}">
                  <a16:creationId xmlns:a16="http://schemas.microsoft.com/office/drawing/2014/main" id="{A3CE2649-0AFA-3140-B446-09CE042D5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73">
              <a:extLst>
                <a:ext uri="{FF2B5EF4-FFF2-40B4-BE49-F238E27FC236}">
                  <a16:creationId xmlns:a16="http://schemas.microsoft.com/office/drawing/2014/main" id="{87534CBF-116D-184A-837B-D31AD5F81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74">
              <a:extLst>
                <a:ext uri="{FF2B5EF4-FFF2-40B4-BE49-F238E27FC236}">
                  <a16:creationId xmlns:a16="http://schemas.microsoft.com/office/drawing/2014/main" id="{2440ADBA-1B61-BB42-88EF-E047E19D3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75">
              <a:extLst>
                <a:ext uri="{FF2B5EF4-FFF2-40B4-BE49-F238E27FC236}">
                  <a16:creationId xmlns:a16="http://schemas.microsoft.com/office/drawing/2014/main" id="{472BF255-0094-EC48-BC13-A6218146D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76">
              <a:extLst>
                <a:ext uri="{FF2B5EF4-FFF2-40B4-BE49-F238E27FC236}">
                  <a16:creationId xmlns:a16="http://schemas.microsoft.com/office/drawing/2014/main" id="{A2A46878-3476-5240-A6B9-E1952E6D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677">
              <a:extLst>
                <a:ext uri="{FF2B5EF4-FFF2-40B4-BE49-F238E27FC236}">
                  <a16:creationId xmlns:a16="http://schemas.microsoft.com/office/drawing/2014/main" id="{60C802C0-EA16-014F-8048-D65F7C198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678">
              <a:extLst>
                <a:ext uri="{FF2B5EF4-FFF2-40B4-BE49-F238E27FC236}">
                  <a16:creationId xmlns:a16="http://schemas.microsoft.com/office/drawing/2014/main" id="{37C25CEF-5015-EC49-AC86-D7C34E271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679">
              <a:extLst>
                <a:ext uri="{FF2B5EF4-FFF2-40B4-BE49-F238E27FC236}">
                  <a16:creationId xmlns:a16="http://schemas.microsoft.com/office/drawing/2014/main" id="{6F94A92A-F73D-254B-B7FF-3CF41FDA4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680">
              <a:extLst>
                <a:ext uri="{FF2B5EF4-FFF2-40B4-BE49-F238E27FC236}">
                  <a16:creationId xmlns:a16="http://schemas.microsoft.com/office/drawing/2014/main" id="{8A9D75DA-4E5F-2C42-ADFE-381B83BF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681">
              <a:extLst>
                <a:ext uri="{FF2B5EF4-FFF2-40B4-BE49-F238E27FC236}">
                  <a16:creationId xmlns:a16="http://schemas.microsoft.com/office/drawing/2014/main" id="{C1E7B55E-0AE9-F94D-A54D-5D298B0A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682">
              <a:extLst>
                <a:ext uri="{FF2B5EF4-FFF2-40B4-BE49-F238E27FC236}">
                  <a16:creationId xmlns:a16="http://schemas.microsoft.com/office/drawing/2014/main" id="{677AE34D-3F60-3A48-BB30-9B79D92CB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683">
              <a:extLst>
                <a:ext uri="{FF2B5EF4-FFF2-40B4-BE49-F238E27FC236}">
                  <a16:creationId xmlns:a16="http://schemas.microsoft.com/office/drawing/2014/main" id="{9D737A89-BA37-364F-B839-6ACF250F3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684">
              <a:extLst>
                <a:ext uri="{FF2B5EF4-FFF2-40B4-BE49-F238E27FC236}">
                  <a16:creationId xmlns:a16="http://schemas.microsoft.com/office/drawing/2014/main" id="{2F19C1E0-A40C-5F45-A340-BEC2113E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685">
              <a:extLst>
                <a:ext uri="{FF2B5EF4-FFF2-40B4-BE49-F238E27FC236}">
                  <a16:creationId xmlns:a16="http://schemas.microsoft.com/office/drawing/2014/main" id="{53B49921-05B2-0547-B746-3E4EB8C2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686">
              <a:extLst>
                <a:ext uri="{FF2B5EF4-FFF2-40B4-BE49-F238E27FC236}">
                  <a16:creationId xmlns:a16="http://schemas.microsoft.com/office/drawing/2014/main" id="{C8CA6D9B-AFD6-4647-8E57-AE975020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687">
              <a:extLst>
                <a:ext uri="{FF2B5EF4-FFF2-40B4-BE49-F238E27FC236}">
                  <a16:creationId xmlns:a16="http://schemas.microsoft.com/office/drawing/2014/main" id="{F6C31FCA-A565-494C-903C-C71D2372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688">
              <a:extLst>
                <a:ext uri="{FF2B5EF4-FFF2-40B4-BE49-F238E27FC236}">
                  <a16:creationId xmlns:a16="http://schemas.microsoft.com/office/drawing/2014/main" id="{A42798CF-E577-8346-BEE2-39F26000E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689">
              <a:extLst>
                <a:ext uri="{FF2B5EF4-FFF2-40B4-BE49-F238E27FC236}">
                  <a16:creationId xmlns:a16="http://schemas.microsoft.com/office/drawing/2014/main" id="{DCF88715-2E55-9846-B29B-3A189C642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690">
              <a:extLst>
                <a:ext uri="{FF2B5EF4-FFF2-40B4-BE49-F238E27FC236}">
                  <a16:creationId xmlns:a16="http://schemas.microsoft.com/office/drawing/2014/main" id="{C94CB53F-765E-6644-B4A1-B4AC8CA0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691">
              <a:extLst>
                <a:ext uri="{FF2B5EF4-FFF2-40B4-BE49-F238E27FC236}">
                  <a16:creationId xmlns:a16="http://schemas.microsoft.com/office/drawing/2014/main" id="{2C30CF1F-2A31-B24B-BB5E-C48FA7E3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692">
              <a:extLst>
                <a:ext uri="{FF2B5EF4-FFF2-40B4-BE49-F238E27FC236}">
                  <a16:creationId xmlns:a16="http://schemas.microsoft.com/office/drawing/2014/main" id="{0BB570E0-3543-E948-8362-104784F1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693">
              <a:extLst>
                <a:ext uri="{FF2B5EF4-FFF2-40B4-BE49-F238E27FC236}">
                  <a16:creationId xmlns:a16="http://schemas.microsoft.com/office/drawing/2014/main" id="{EE05DF06-887A-C043-8C81-337FCCF1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694">
              <a:extLst>
                <a:ext uri="{FF2B5EF4-FFF2-40B4-BE49-F238E27FC236}">
                  <a16:creationId xmlns:a16="http://schemas.microsoft.com/office/drawing/2014/main" id="{6F5D9791-16C5-4B4E-A66B-4032A258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695">
              <a:extLst>
                <a:ext uri="{FF2B5EF4-FFF2-40B4-BE49-F238E27FC236}">
                  <a16:creationId xmlns:a16="http://schemas.microsoft.com/office/drawing/2014/main" id="{AB2D2903-3436-9C4B-BA60-FDB07530D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696">
              <a:extLst>
                <a:ext uri="{FF2B5EF4-FFF2-40B4-BE49-F238E27FC236}">
                  <a16:creationId xmlns:a16="http://schemas.microsoft.com/office/drawing/2014/main" id="{8CCCCDC0-5306-E24D-973C-7C5CD6BF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697">
              <a:extLst>
                <a:ext uri="{FF2B5EF4-FFF2-40B4-BE49-F238E27FC236}">
                  <a16:creationId xmlns:a16="http://schemas.microsoft.com/office/drawing/2014/main" id="{709101B0-F347-0549-9FDD-3023A2C8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698">
              <a:extLst>
                <a:ext uri="{FF2B5EF4-FFF2-40B4-BE49-F238E27FC236}">
                  <a16:creationId xmlns:a16="http://schemas.microsoft.com/office/drawing/2014/main" id="{DE268C55-F779-9248-A594-5799F87EE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699">
              <a:extLst>
                <a:ext uri="{FF2B5EF4-FFF2-40B4-BE49-F238E27FC236}">
                  <a16:creationId xmlns:a16="http://schemas.microsoft.com/office/drawing/2014/main" id="{935294F8-F867-0D47-BB1C-9942F10F7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00">
              <a:extLst>
                <a:ext uri="{FF2B5EF4-FFF2-40B4-BE49-F238E27FC236}">
                  <a16:creationId xmlns:a16="http://schemas.microsoft.com/office/drawing/2014/main" id="{0E3C842E-C533-6145-8A45-CDD1CB16A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01">
              <a:extLst>
                <a:ext uri="{FF2B5EF4-FFF2-40B4-BE49-F238E27FC236}">
                  <a16:creationId xmlns:a16="http://schemas.microsoft.com/office/drawing/2014/main" id="{2DC4A452-912B-2E41-8079-62F2E5416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02">
              <a:extLst>
                <a:ext uri="{FF2B5EF4-FFF2-40B4-BE49-F238E27FC236}">
                  <a16:creationId xmlns:a16="http://schemas.microsoft.com/office/drawing/2014/main" id="{9375EE52-4F7F-484C-BA36-8A4C06046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03">
              <a:extLst>
                <a:ext uri="{FF2B5EF4-FFF2-40B4-BE49-F238E27FC236}">
                  <a16:creationId xmlns:a16="http://schemas.microsoft.com/office/drawing/2014/main" id="{E977B9EC-51F4-9444-A10B-8C7C214D8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04">
              <a:extLst>
                <a:ext uri="{FF2B5EF4-FFF2-40B4-BE49-F238E27FC236}">
                  <a16:creationId xmlns:a16="http://schemas.microsoft.com/office/drawing/2014/main" id="{C0493BBC-A0E8-9144-9779-A1F4307B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05">
              <a:extLst>
                <a:ext uri="{FF2B5EF4-FFF2-40B4-BE49-F238E27FC236}">
                  <a16:creationId xmlns:a16="http://schemas.microsoft.com/office/drawing/2014/main" id="{ADE839E8-ED98-B844-89D1-39C5AF73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06">
              <a:extLst>
                <a:ext uri="{FF2B5EF4-FFF2-40B4-BE49-F238E27FC236}">
                  <a16:creationId xmlns:a16="http://schemas.microsoft.com/office/drawing/2014/main" id="{FC467299-941C-1746-83A9-1849FA95E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07">
              <a:extLst>
                <a:ext uri="{FF2B5EF4-FFF2-40B4-BE49-F238E27FC236}">
                  <a16:creationId xmlns:a16="http://schemas.microsoft.com/office/drawing/2014/main" id="{EDD6E0C2-DBB1-A949-AA34-3F760F831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08">
              <a:extLst>
                <a:ext uri="{FF2B5EF4-FFF2-40B4-BE49-F238E27FC236}">
                  <a16:creationId xmlns:a16="http://schemas.microsoft.com/office/drawing/2014/main" id="{2FB4202F-FC24-8E42-9435-FFB833E3F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09">
              <a:extLst>
                <a:ext uri="{FF2B5EF4-FFF2-40B4-BE49-F238E27FC236}">
                  <a16:creationId xmlns:a16="http://schemas.microsoft.com/office/drawing/2014/main" id="{2DE058FE-2083-FC4A-A1A9-76549D5E0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10">
              <a:extLst>
                <a:ext uri="{FF2B5EF4-FFF2-40B4-BE49-F238E27FC236}">
                  <a16:creationId xmlns:a16="http://schemas.microsoft.com/office/drawing/2014/main" id="{33EDA336-90FE-4E44-87E0-FA1E414DB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11">
              <a:extLst>
                <a:ext uri="{FF2B5EF4-FFF2-40B4-BE49-F238E27FC236}">
                  <a16:creationId xmlns:a16="http://schemas.microsoft.com/office/drawing/2014/main" id="{4EC3E3D9-A274-884B-868E-3A5F890BB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12">
              <a:extLst>
                <a:ext uri="{FF2B5EF4-FFF2-40B4-BE49-F238E27FC236}">
                  <a16:creationId xmlns:a16="http://schemas.microsoft.com/office/drawing/2014/main" id="{11B67568-2F88-A242-9C82-038BE9AA9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13">
              <a:extLst>
                <a:ext uri="{FF2B5EF4-FFF2-40B4-BE49-F238E27FC236}">
                  <a16:creationId xmlns:a16="http://schemas.microsoft.com/office/drawing/2014/main" id="{1094805C-28BC-D342-B15C-3EF814803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14">
              <a:extLst>
                <a:ext uri="{FF2B5EF4-FFF2-40B4-BE49-F238E27FC236}">
                  <a16:creationId xmlns:a16="http://schemas.microsoft.com/office/drawing/2014/main" id="{057F3C9D-39C1-1C48-943D-A4FAB8B0B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15">
              <a:extLst>
                <a:ext uri="{FF2B5EF4-FFF2-40B4-BE49-F238E27FC236}">
                  <a16:creationId xmlns:a16="http://schemas.microsoft.com/office/drawing/2014/main" id="{E692A610-C646-2848-B269-CDEE06F57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16">
              <a:extLst>
                <a:ext uri="{FF2B5EF4-FFF2-40B4-BE49-F238E27FC236}">
                  <a16:creationId xmlns:a16="http://schemas.microsoft.com/office/drawing/2014/main" id="{D77A69A4-64A8-0846-852C-9CFC3B009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17">
              <a:extLst>
                <a:ext uri="{FF2B5EF4-FFF2-40B4-BE49-F238E27FC236}">
                  <a16:creationId xmlns:a16="http://schemas.microsoft.com/office/drawing/2014/main" id="{3D5F3B28-77E5-5844-97CB-DD31A028D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18">
              <a:extLst>
                <a:ext uri="{FF2B5EF4-FFF2-40B4-BE49-F238E27FC236}">
                  <a16:creationId xmlns:a16="http://schemas.microsoft.com/office/drawing/2014/main" id="{A2561ACD-5A65-DE45-B43D-A4ADF3FFD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19">
              <a:extLst>
                <a:ext uri="{FF2B5EF4-FFF2-40B4-BE49-F238E27FC236}">
                  <a16:creationId xmlns:a16="http://schemas.microsoft.com/office/drawing/2014/main" id="{B9B9F6B8-3BB7-C847-8AC7-D76B2DF6E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20">
              <a:extLst>
                <a:ext uri="{FF2B5EF4-FFF2-40B4-BE49-F238E27FC236}">
                  <a16:creationId xmlns:a16="http://schemas.microsoft.com/office/drawing/2014/main" id="{FA59D8DE-D437-7B40-AEF5-0EA563FFA0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21">
              <a:extLst>
                <a:ext uri="{FF2B5EF4-FFF2-40B4-BE49-F238E27FC236}">
                  <a16:creationId xmlns:a16="http://schemas.microsoft.com/office/drawing/2014/main" id="{357BA2C4-EDD3-7A47-829D-F72A09A71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22">
              <a:extLst>
                <a:ext uri="{FF2B5EF4-FFF2-40B4-BE49-F238E27FC236}">
                  <a16:creationId xmlns:a16="http://schemas.microsoft.com/office/drawing/2014/main" id="{F1CE9DDD-BF0B-454B-B9BF-F56F869B3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23">
              <a:extLst>
                <a:ext uri="{FF2B5EF4-FFF2-40B4-BE49-F238E27FC236}">
                  <a16:creationId xmlns:a16="http://schemas.microsoft.com/office/drawing/2014/main" id="{595AD96E-BE40-7448-A80A-649C3C3C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24">
              <a:extLst>
                <a:ext uri="{FF2B5EF4-FFF2-40B4-BE49-F238E27FC236}">
                  <a16:creationId xmlns:a16="http://schemas.microsoft.com/office/drawing/2014/main" id="{72B6FED6-215C-0A4E-B96F-3D48B1F3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25">
              <a:extLst>
                <a:ext uri="{FF2B5EF4-FFF2-40B4-BE49-F238E27FC236}">
                  <a16:creationId xmlns:a16="http://schemas.microsoft.com/office/drawing/2014/main" id="{87EC6069-7ED3-C645-90AB-240B724A4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26">
              <a:extLst>
                <a:ext uri="{FF2B5EF4-FFF2-40B4-BE49-F238E27FC236}">
                  <a16:creationId xmlns:a16="http://schemas.microsoft.com/office/drawing/2014/main" id="{5063BDDF-3251-CF4D-BAC7-B187ADB2C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27">
              <a:extLst>
                <a:ext uri="{FF2B5EF4-FFF2-40B4-BE49-F238E27FC236}">
                  <a16:creationId xmlns:a16="http://schemas.microsoft.com/office/drawing/2014/main" id="{95175930-1B12-D341-A2A2-F6BE96824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28">
              <a:extLst>
                <a:ext uri="{FF2B5EF4-FFF2-40B4-BE49-F238E27FC236}">
                  <a16:creationId xmlns:a16="http://schemas.microsoft.com/office/drawing/2014/main" id="{1C09C46E-5F63-9D4B-A261-C931384F7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29">
              <a:extLst>
                <a:ext uri="{FF2B5EF4-FFF2-40B4-BE49-F238E27FC236}">
                  <a16:creationId xmlns:a16="http://schemas.microsoft.com/office/drawing/2014/main" id="{B1B317D0-FDC6-E14B-AC80-85A63C049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30">
              <a:extLst>
                <a:ext uri="{FF2B5EF4-FFF2-40B4-BE49-F238E27FC236}">
                  <a16:creationId xmlns:a16="http://schemas.microsoft.com/office/drawing/2014/main" id="{CE47CD4B-CB9B-A34E-B563-DED35012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31">
              <a:extLst>
                <a:ext uri="{FF2B5EF4-FFF2-40B4-BE49-F238E27FC236}">
                  <a16:creationId xmlns:a16="http://schemas.microsoft.com/office/drawing/2014/main" id="{AEB4C76C-6056-BB40-81C1-6C0E3954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32">
              <a:extLst>
                <a:ext uri="{FF2B5EF4-FFF2-40B4-BE49-F238E27FC236}">
                  <a16:creationId xmlns:a16="http://schemas.microsoft.com/office/drawing/2014/main" id="{6AB90B17-7A74-F744-86F1-3028D3B7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33">
              <a:extLst>
                <a:ext uri="{FF2B5EF4-FFF2-40B4-BE49-F238E27FC236}">
                  <a16:creationId xmlns:a16="http://schemas.microsoft.com/office/drawing/2014/main" id="{D99F0BA4-9D83-024C-8393-C29B4D132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34">
              <a:extLst>
                <a:ext uri="{FF2B5EF4-FFF2-40B4-BE49-F238E27FC236}">
                  <a16:creationId xmlns:a16="http://schemas.microsoft.com/office/drawing/2014/main" id="{48F96FAD-FC3C-3049-BCEB-87AF6F6B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35">
              <a:extLst>
                <a:ext uri="{FF2B5EF4-FFF2-40B4-BE49-F238E27FC236}">
                  <a16:creationId xmlns:a16="http://schemas.microsoft.com/office/drawing/2014/main" id="{C33AFD8F-0131-CB4E-A78A-E6CB93981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36">
              <a:extLst>
                <a:ext uri="{FF2B5EF4-FFF2-40B4-BE49-F238E27FC236}">
                  <a16:creationId xmlns:a16="http://schemas.microsoft.com/office/drawing/2014/main" id="{C7CDE7FE-075E-6D41-BF3D-954D15207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37">
              <a:extLst>
                <a:ext uri="{FF2B5EF4-FFF2-40B4-BE49-F238E27FC236}">
                  <a16:creationId xmlns:a16="http://schemas.microsoft.com/office/drawing/2014/main" id="{2DFA1F52-0325-9D41-9C70-DF8E67F8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38">
              <a:extLst>
                <a:ext uri="{FF2B5EF4-FFF2-40B4-BE49-F238E27FC236}">
                  <a16:creationId xmlns:a16="http://schemas.microsoft.com/office/drawing/2014/main" id="{50293BB2-F60A-444F-B645-14FCCB459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39">
              <a:extLst>
                <a:ext uri="{FF2B5EF4-FFF2-40B4-BE49-F238E27FC236}">
                  <a16:creationId xmlns:a16="http://schemas.microsoft.com/office/drawing/2014/main" id="{03B26FFC-EC06-C642-B027-EE7F56EB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40">
              <a:extLst>
                <a:ext uri="{FF2B5EF4-FFF2-40B4-BE49-F238E27FC236}">
                  <a16:creationId xmlns:a16="http://schemas.microsoft.com/office/drawing/2014/main" id="{E783F5BC-8130-4A46-9E01-DC538DE69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41">
              <a:extLst>
                <a:ext uri="{FF2B5EF4-FFF2-40B4-BE49-F238E27FC236}">
                  <a16:creationId xmlns:a16="http://schemas.microsoft.com/office/drawing/2014/main" id="{434627ED-311F-CD4A-8E1D-E580F965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42">
              <a:extLst>
                <a:ext uri="{FF2B5EF4-FFF2-40B4-BE49-F238E27FC236}">
                  <a16:creationId xmlns:a16="http://schemas.microsoft.com/office/drawing/2014/main" id="{1670D888-F8C0-8048-971A-DAF2A808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43">
              <a:extLst>
                <a:ext uri="{FF2B5EF4-FFF2-40B4-BE49-F238E27FC236}">
                  <a16:creationId xmlns:a16="http://schemas.microsoft.com/office/drawing/2014/main" id="{DA49A3CE-63FD-2A47-A88C-5FD7E1ED0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44">
              <a:extLst>
                <a:ext uri="{FF2B5EF4-FFF2-40B4-BE49-F238E27FC236}">
                  <a16:creationId xmlns:a16="http://schemas.microsoft.com/office/drawing/2014/main" id="{39D0E339-45AE-7B4F-878C-61526C3A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45">
              <a:extLst>
                <a:ext uri="{FF2B5EF4-FFF2-40B4-BE49-F238E27FC236}">
                  <a16:creationId xmlns:a16="http://schemas.microsoft.com/office/drawing/2014/main" id="{6ECF1808-7713-C049-845E-5C610F662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46">
              <a:extLst>
                <a:ext uri="{FF2B5EF4-FFF2-40B4-BE49-F238E27FC236}">
                  <a16:creationId xmlns:a16="http://schemas.microsoft.com/office/drawing/2014/main" id="{E4D99FC7-F6D2-8747-B4E4-85A82BD5A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47">
              <a:extLst>
                <a:ext uri="{FF2B5EF4-FFF2-40B4-BE49-F238E27FC236}">
                  <a16:creationId xmlns:a16="http://schemas.microsoft.com/office/drawing/2014/main" id="{B3ED5E0E-04BD-EF4E-AF62-E8D59799C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48">
              <a:extLst>
                <a:ext uri="{FF2B5EF4-FFF2-40B4-BE49-F238E27FC236}">
                  <a16:creationId xmlns:a16="http://schemas.microsoft.com/office/drawing/2014/main" id="{D484DD4A-541B-5D4F-9FE2-1A47CDB1E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749">
              <a:extLst>
                <a:ext uri="{FF2B5EF4-FFF2-40B4-BE49-F238E27FC236}">
                  <a16:creationId xmlns:a16="http://schemas.microsoft.com/office/drawing/2014/main" id="{6943F3E0-D7EA-6A4D-A159-1708EB91D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750">
              <a:extLst>
                <a:ext uri="{FF2B5EF4-FFF2-40B4-BE49-F238E27FC236}">
                  <a16:creationId xmlns:a16="http://schemas.microsoft.com/office/drawing/2014/main" id="{F941CEAF-7C00-B447-ACAB-9F54A380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751">
              <a:extLst>
                <a:ext uri="{FF2B5EF4-FFF2-40B4-BE49-F238E27FC236}">
                  <a16:creationId xmlns:a16="http://schemas.microsoft.com/office/drawing/2014/main" id="{AFAF3A71-FB61-8C4F-AFFC-8BD7E2982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752">
              <a:extLst>
                <a:ext uri="{FF2B5EF4-FFF2-40B4-BE49-F238E27FC236}">
                  <a16:creationId xmlns:a16="http://schemas.microsoft.com/office/drawing/2014/main" id="{E768AE02-A8E9-4D45-85BE-EA8CCC0E0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753">
              <a:extLst>
                <a:ext uri="{FF2B5EF4-FFF2-40B4-BE49-F238E27FC236}">
                  <a16:creationId xmlns:a16="http://schemas.microsoft.com/office/drawing/2014/main" id="{CE9C62BD-442D-1040-A932-ECE341AC8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754">
              <a:extLst>
                <a:ext uri="{FF2B5EF4-FFF2-40B4-BE49-F238E27FC236}">
                  <a16:creationId xmlns:a16="http://schemas.microsoft.com/office/drawing/2014/main" id="{1E0A9CAF-3346-CA4B-B31A-93C652137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755">
              <a:extLst>
                <a:ext uri="{FF2B5EF4-FFF2-40B4-BE49-F238E27FC236}">
                  <a16:creationId xmlns:a16="http://schemas.microsoft.com/office/drawing/2014/main" id="{C37704B6-9D59-734D-BCCD-7821E628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756">
              <a:extLst>
                <a:ext uri="{FF2B5EF4-FFF2-40B4-BE49-F238E27FC236}">
                  <a16:creationId xmlns:a16="http://schemas.microsoft.com/office/drawing/2014/main" id="{FC72679E-4D80-FB49-854B-468252C22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57">
              <a:extLst>
                <a:ext uri="{FF2B5EF4-FFF2-40B4-BE49-F238E27FC236}">
                  <a16:creationId xmlns:a16="http://schemas.microsoft.com/office/drawing/2014/main" id="{B650DA90-AEDB-9644-8F18-7512517E1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58">
              <a:extLst>
                <a:ext uri="{FF2B5EF4-FFF2-40B4-BE49-F238E27FC236}">
                  <a16:creationId xmlns:a16="http://schemas.microsoft.com/office/drawing/2014/main" id="{329398B4-BB03-6E4E-81E3-E016DED79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59">
              <a:extLst>
                <a:ext uri="{FF2B5EF4-FFF2-40B4-BE49-F238E27FC236}">
                  <a16:creationId xmlns:a16="http://schemas.microsoft.com/office/drawing/2014/main" id="{B7A86787-E410-1C4D-A9D4-05AB4227D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60">
              <a:extLst>
                <a:ext uri="{FF2B5EF4-FFF2-40B4-BE49-F238E27FC236}">
                  <a16:creationId xmlns:a16="http://schemas.microsoft.com/office/drawing/2014/main" id="{9B592416-B208-554F-9099-5A6388764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61">
              <a:extLst>
                <a:ext uri="{FF2B5EF4-FFF2-40B4-BE49-F238E27FC236}">
                  <a16:creationId xmlns:a16="http://schemas.microsoft.com/office/drawing/2014/main" id="{51620B23-BC7F-EE4A-B91D-9F2372D0D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62">
              <a:extLst>
                <a:ext uri="{FF2B5EF4-FFF2-40B4-BE49-F238E27FC236}">
                  <a16:creationId xmlns:a16="http://schemas.microsoft.com/office/drawing/2014/main" id="{7E9D4A56-74BA-A542-88C6-B072B64D9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63">
              <a:extLst>
                <a:ext uri="{FF2B5EF4-FFF2-40B4-BE49-F238E27FC236}">
                  <a16:creationId xmlns:a16="http://schemas.microsoft.com/office/drawing/2014/main" id="{B836A0DD-888C-5749-AF12-CD02906B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64">
              <a:extLst>
                <a:ext uri="{FF2B5EF4-FFF2-40B4-BE49-F238E27FC236}">
                  <a16:creationId xmlns:a16="http://schemas.microsoft.com/office/drawing/2014/main" id="{E30064F4-A35C-BD42-92FD-90AD0A741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65">
              <a:extLst>
                <a:ext uri="{FF2B5EF4-FFF2-40B4-BE49-F238E27FC236}">
                  <a16:creationId xmlns:a16="http://schemas.microsoft.com/office/drawing/2014/main" id="{262A7FFB-5A7E-F841-97AB-6A18B34B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66">
              <a:extLst>
                <a:ext uri="{FF2B5EF4-FFF2-40B4-BE49-F238E27FC236}">
                  <a16:creationId xmlns:a16="http://schemas.microsoft.com/office/drawing/2014/main" id="{E5322745-F1F6-F643-86E6-59A8D1EF4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67">
              <a:extLst>
                <a:ext uri="{FF2B5EF4-FFF2-40B4-BE49-F238E27FC236}">
                  <a16:creationId xmlns:a16="http://schemas.microsoft.com/office/drawing/2014/main" id="{9A8FEE10-B806-4D4F-947E-84A1BD383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68">
              <a:extLst>
                <a:ext uri="{FF2B5EF4-FFF2-40B4-BE49-F238E27FC236}">
                  <a16:creationId xmlns:a16="http://schemas.microsoft.com/office/drawing/2014/main" id="{C5B95739-4D18-C644-813D-87F7DCF7E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69">
              <a:extLst>
                <a:ext uri="{FF2B5EF4-FFF2-40B4-BE49-F238E27FC236}">
                  <a16:creationId xmlns:a16="http://schemas.microsoft.com/office/drawing/2014/main" id="{040F2927-87B4-C645-8B05-66574C36E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70">
              <a:extLst>
                <a:ext uri="{FF2B5EF4-FFF2-40B4-BE49-F238E27FC236}">
                  <a16:creationId xmlns:a16="http://schemas.microsoft.com/office/drawing/2014/main" id="{645FA807-082C-3243-BC2F-341CAA7F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71">
              <a:extLst>
                <a:ext uri="{FF2B5EF4-FFF2-40B4-BE49-F238E27FC236}">
                  <a16:creationId xmlns:a16="http://schemas.microsoft.com/office/drawing/2014/main" id="{945B1975-D963-F743-801C-8BB2B06D0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72">
              <a:extLst>
                <a:ext uri="{FF2B5EF4-FFF2-40B4-BE49-F238E27FC236}">
                  <a16:creationId xmlns:a16="http://schemas.microsoft.com/office/drawing/2014/main" id="{314E86C6-6B3C-BE43-8196-410A46B84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73">
              <a:extLst>
                <a:ext uri="{FF2B5EF4-FFF2-40B4-BE49-F238E27FC236}">
                  <a16:creationId xmlns:a16="http://schemas.microsoft.com/office/drawing/2014/main" id="{91832609-E27B-8B4C-BCB3-0FE340E6C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774">
              <a:extLst>
                <a:ext uri="{FF2B5EF4-FFF2-40B4-BE49-F238E27FC236}">
                  <a16:creationId xmlns:a16="http://schemas.microsoft.com/office/drawing/2014/main" id="{A6A257AA-37F7-AD4D-BEDD-516D20DC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775">
              <a:extLst>
                <a:ext uri="{FF2B5EF4-FFF2-40B4-BE49-F238E27FC236}">
                  <a16:creationId xmlns:a16="http://schemas.microsoft.com/office/drawing/2014/main" id="{30EB2B99-79C3-1145-9128-601BC1079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776">
              <a:extLst>
                <a:ext uri="{FF2B5EF4-FFF2-40B4-BE49-F238E27FC236}">
                  <a16:creationId xmlns:a16="http://schemas.microsoft.com/office/drawing/2014/main" id="{4B331BEB-01DA-CD48-90CE-984972163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777">
              <a:extLst>
                <a:ext uri="{FF2B5EF4-FFF2-40B4-BE49-F238E27FC236}">
                  <a16:creationId xmlns:a16="http://schemas.microsoft.com/office/drawing/2014/main" id="{7D2879A6-827F-7144-BB46-F3E1D772A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778">
              <a:extLst>
                <a:ext uri="{FF2B5EF4-FFF2-40B4-BE49-F238E27FC236}">
                  <a16:creationId xmlns:a16="http://schemas.microsoft.com/office/drawing/2014/main" id="{CDECE480-6269-1742-8EA7-9BD92A30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779">
              <a:extLst>
                <a:ext uri="{FF2B5EF4-FFF2-40B4-BE49-F238E27FC236}">
                  <a16:creationId xmlns:a16="http://schemas.microsoft.com/office/drawing/2014/main" id="{4E98B87C-4F32-0945-9423-BE4D6E1D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780">
              <a:extLst>
                <a:ext uri="{FF2B5EF4-FFF2-40B4-BE49-F238E27FC236}">
                  <a16:creationId xmlns:a16="http://schemas.microsoft.com/office/drawing/2014/main" id="{346FBE1F-3604-2F4C-9468-E82B2DBE5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782">
              <a:extLst>
                <a:ext uri="{FF2B5EF4-FFF2-40B4-BE49-F238E27FC236}">
                  <a16:creationId xmlns:a16="http://schemas.microsoft.com/office/drawing/2014/main" id="{B31AC4B3-4D42-FD40-ACBC-A1D079946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783">
              <a:extLst>
                <a:ext uri="{FF2B5EF4-FFF2-40B4-BE49-F238E27FC236}">
                  <a16:creationId xmlns:a16="http://schemas.microsoft.com/office/drawing/2014/main" id="{68548FF7-7895-9C44-ACA4-44DEDDF11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784">
              <a:extLst>
                <a:ext uri="{FF2B5EF4-FFF2-40B4-BE49-F238E27FC236}">
                  <a16:creationId xmlns:a16="http://schemas.microsoft.com/office/drawing/2014/main" id="{625ECD92-FA8D-D340-B057-EA99D98A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785">
              <a:extLst>
                <a:ext uri="{FF2B5EF4-FFF2-40B4-BE49-F238E27FC236}">
                  <a16:creationId xmlns:a16="http://schemas.microsoft.com/office/drawing/2014/main" id="{8C06E045-9159-714A-9FAE-4A29F39B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786">
              <a:extLst>
                <a:ext uri="{FF2B5EF4-FFF2-40B4-BE49-F238E27FC236}">
                  <a16:creationId xmlns:a16="http://schemas.microsoft.com/office/drawing/2014/main" id="{8F88B0F7-8A8F-5842-B171-7497FD1C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787">
              <a:extLst>
                <a:ext uri="{FF2B5EF4-FFF2-40B4-BE49-F238E27FC236}">
                  <a16:creationId xmlns:a16="http://schemas.microsoft.com/office/drawing/2014/main" id="{D3CFA109-1486-D647-A0A2-D8DF2C0CF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788">
              <a:extLst>
                <a:ext uri="{FF2B5EF4-FFF2-40B4-BE49-F238E27FC236}">
                  <a16:creationId xmlns:a16="http://schemas.microsoft.com/office/drawing/2014/main" id="{8ED80D70-F471-6243-BC8C-BA6277F71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789">
              <a:extLst>
                <a:ext uri="{FF2B5EF4-FFF2-40B4-BE49-F238E27FC236}">
                  <a16:creationId xmlns:a16="http://schemas.microsoft.com/office/drawing/2014/main" id="{6BCB62BB-962B-F445-B2E8-0968A430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790">
              <a:extLst>
                <a:ext uri="{FF2B5EF4-FFF2-40B4-BE49-F238E27FC236}">
                  <a16:creationId xmlns:a16="http://schemas.microsoft.com/office/drawing/2014/main" id="{55837ABF-E079-E341-A142-3C0844A10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791">
              <a:extLst>
                <a:ext uri="{FF2B5EF4-FFF2-40B4-BE49-F238E27FC236}">
                  <a16:creationId xmlns:a16="http://schemas.microsoft.com/office/drawing/2014/main" id="{61399C2B-BBD4-1E41-B54B-80CBE3DB0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792">
              <a:extLst>
                <a:ext uri="{FF2B5EF4-FFF2-40B4-BE49-F238E27FC236}">
                  <a16:creationId xmlns:a16="http://schemas.microsoft.com/office/drawing/2014/main" id="{8BCF86D6-89A9-C443-9BD2-6B11BECF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793">
              <a:extLst>
                <a:ext uri="{FF2B5EF4-FFF2-40B4-BE49-F238E27FC236}">
                  <a16:creationId xmlns:a16="http://schemas.microsoft.com/office/drawing/2014/main" id="{241FDBA1-A2A7-3C43-8F5D-9A43B311C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794">
              <a:extLst>
                <a:ext uri="{FF2B5EF4-FFF2-40B4-BE49-F238E27FC236}">
                  <a16:creationId xmlns:a16="http://schemas.microsoft.com/office/drawing/2014/main" id="{D1AF8B7D-FC67-7B48-9D4E-4FBCCA9AC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795">
              <a:extLst>
                <a:ext uri="{FF2B5EF4-FFF2-40B4-BE49-F238E27FC236}">
                  <a16:creationId xmlns:a16="http://schemas.microsoft.com/office/drawing/2014/main" id="{6EEB69BF-2F31-134E-9D3A-A75EE044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796">
              <a:extLst>
                <a:ext uri="{FF2B5EF4-FFF2-40B4-BE49-F238E27FC236}">
                  <a16:creationId xmlns:a16="http://schemas.microsoft.com/office/drawing/2014/main" id="{0DDBFC1B-2254-A447-BD9B-F81D337DA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797">
              <a:extLst>
                <a:ext uri="{FF2B5EF4-FFF2-40B4-BE49-F238E27FC236}">
                  <a16:creationId xmlns:a16="http://schemas.microsoft.com/office/drawing/2014/main" id="{AFA78EA5-1F89-D54F-8F33-5439375EA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9F47192-DFB4-BD41-B8FF-A20FA2C23DA5}"/>
              </a:ext>
            </a:extLst>
          </p:cNvPr>
          <p:cNvSpPr/>
          <p:nvPr/>
        </p:nvSpPr>
        <p:spPr>
          <a:xfrm>
            <a:off x="17169130" y="4057227"/>
            <a:ext cx="1859280" cy="185928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5A7543-3420-5347-BAC9-2D9DD76A7F37}"/>
              </a:ext>
            </a:extLst>
          </p:cNvPr>
          <p:cNvSpPr/>
          <p:nvPr/>
        </p:nvSpPr>
        <p:spPr>
          <a:xfrm>
            <a:off x="16833850" y="5855548"/>
            <a:ext cx="335279" cy="3352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55247C-876A-0A42-80A3-155C3ECCC33D}"/>
              </a:ext>
            </a:extLst>
          </p:cNvPr>
          <p:cNvGrpSpPr/>
          <p:nvPr/>
        </p:nvGrpSpPr>
        <p:grpSpPr>
          <a:xfrm>
            <a:off x="6431280" y="3782907"/>
            <a:ext cx="2194560" cy="2133600"/>
            <a:chOff x="6431280" y="3782907"/>
            <a:chExt cx="2194560" cy="21336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E7AC80A-B746-5641-87FE-7DEC4B636209}"/>
                </a:ext>
              </a:extLst>
            </p:cNvPr>
            <p:cNvSpPr/>
            <p:nvPr/>
          </p:nvSpPr>
          <p:spPr>
            <a:xfrm>
              <a:off x="6766560" y="3782907"/>
              <a:ext cx="1859280" cy="185928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5B8FA94-A7AE-2746-84FD-F6B40FDD9198}"/>
                </a:ext>
              </a:extLst>
            </p:cNvPr>
            <p:cNvSpPr/>
            <p:nvPr/>
          </p:nvSpPr>
          <p:spPr>
            <a:xfrm>
              <a:off x="6431280" y="5581228"/>
              <a:ext cx="335279" cy="3352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9C62C7-A7C2-E946-BF2D-A1524DEC41E5}"/>
                </a:ext>
              </a:extLst>
            </p:cNvPr>
            <p:cNvSpPr txBox="1"/>
            <p:nvPr/>
          </p:nvSpPr>
          <p:spPr>
            <a:xfrm flipH="1">
              <a:off x="6996848" y="4327826"/>
              <a:ext cx="13987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Lato Medium" panose="020F0502020204030203" pitchFamily="34" charset="0"/>
                </a:rPr>
                <a:t>+70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A916D-7D3C-6948-9371-CFC1E9C0124D}"/>
              </a:ext>
            </a:extLst>
          </p:cNvPr>
          <p:cNvGrpSpPr/>
          <p:nvPr/>
        </p:nvGrpSpPr>
        <p:grpSpPr>
          <a:xfrm>
            <a:off x="12097385" y="2731347"/>
            <a:ext cx="2194560" cy="2133600"/>
            <a:chOff x="12097385" y="2731347"/>
            <a:chExt cx="2194560" cy="21336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9BA122B-2257-0B44-8C28-D8D847A56096}"/>
                </a:ext>
              </a:extLst>
            </p:cNvPr>
            <p:cNvSpPr/>
            <p:nvPr/>
          </p:nvSpPr>
          <p:spPr>
            <a:xfrm>
              <a:off x="12432665" y="2731347"/>
              <a:ext cx="1859280" cy="185928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6A3AA4-E34D-1247-92F8-9B236EA992B3}"/>
                </a:ext>
              </a:extLst>
            </p:cNvPr>
            <p:cNvSpPr/>
            <p:nvPr/>
          </p:nvSpPr>
          <p:spPr>
            <a:xfrm>
              <a:off x="12097385" y="4529668"/>
              <a:ext cx="335279" cy="3352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D2C97A-02A3-2A4C-94DE-720B92AE6699}"/>
                </a:ext>
              </a:extLst>
            </p:cNvPr>
            <p:cNvSpPr txBox="1"/>
            <p:nvPr/>
          </p:nvSpPr>
          <p:spPr>
            <a:xfrm flipH="1">
              <a:off x="12662953" y="3245488"/>
              <a:ext cx="13987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Lato Medium" panose="020F0502020204030203" pitchFamily="34" charset="0"/>
                </a:rPr>
                <a:t>+23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E08AC7-E0BF-D544-BF47-500743036C0A}"/>
              </a:ext>
            </a:extLst>
          </p:cNvPr>
          <p:cNvSpPr txBox="1"/>
          <p:nvPr/>
        </p:nvSpPr>
        <p:spPr>
          <a:xfrm flipH="1">
            <a:off x="17399419" y="4571368"/>
            <a:ext cx="1398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 Medium" panose="020F0502020204030203" pitchFamily="34" charset="0"/>
              </a:rPr>
              <a:t>+12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3953C8-CDF5-2C40-AFF3-5FB244B3E546}"/>
              </a:ext>
            </a:extLst>
          </p:cNvPr>
          <p:cNvGrpSpPr/>
          <p:nvPr/>
        </p:nvGrpSpPr>
        <p:grpSpPr>
          <a:xfrm>
            <a:off x="1821619" y="10984653"/>
            <a:ext cx="20865039" cy="1794101"/>
            <a:chOff x="1831674" y="10857392"/>
            <a:chExt cx="20865039" cy="1794101"/>
          </a:xfrm>
        </p:grpSpPr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8C21C068-88F7-7C4A-8727-FFB43FA94CB9}"/>
                </a:ext>
              </a:extLst>
            </p:cNvPr>
            <p:cNvSpPr txBox="1"/>
            <p:nvPr/>
          </p:nvSpPr>
          <p:spPr>
            <a:xfrm>
              <a:off x="1831674" y="11508295"/>
              <a:ext cx="5775297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888BE0AE-796E-554F-8BEE-17DC83BBACBB}"/>
                </a:ext>
              </a:extLst>
            </p:cNvPr>
            <p:cNvSpPr/>
            <p:nvPr/>
          </p:nvSpPr>
          <p:spPr>
            <a:xfrm>
              <a:off x="1831675" y="10857392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United States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502CAEE9-EB58-5E40-A313-03713B142093}"/>
                </a:ext>
              </a:extLst>
            </p:cNvPr>
            <p:cNvSpPr txBox="1"/>
            <p:nvPr/>
          </p:nvSpPr>
          <p:spPr>
            <a:xfrm>
              <a:off x="9376545" y="11508295"/>
              <a:ext cx="5775297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AE9690AC-40B9-5C4E-820F-B7AE666AC8DE}"/>
                </a:ext>
              </a:extLst>
            </p:cNvPr>
            <p:cNvSpPr/>
            <p:nvPr/>
          </p:nvSpPr>
          <p:spPr>
            <a:xfrm>
              <a:off x="9376546" y="10857392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Italy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E72E17A6-3B05-334D-92C3-0C1DCE9E5646}"/>
                </a:ext>
              </a:extLst>
            </p:cNvPr>
            <p:cNvSpPr txBox="1"/>
            <p:nvPr/>
          </p:nvSpPr>
          <p:spPr>
            <a:xfrm>
              <a:off x="16921416" y="11508295"/>
              <a:ext cx="5775297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1482904F-A3C2-6E47-9AA4-AACE4775C428}"/>
                </a:ext>
              </a:extLst>
            </p:cNvPr>
            <p:cNvSpPr/>
            <p:nvPr/>
          </p:nvSpPr>
          <p:spPr>
            <a:xfrm>
              <a:off x="16921417" y="10857392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China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21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Symptoms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6868F64-6AA5-3448-AD54-884928F71F3C}"/>
              </a:ext>
            </a:extLst>
          </p:cNvPr>
          <p:cNvSpPr/>
          <p:nvPr/>
        </p:nvSpPr>
        <p:spPr>
          <a:xfrm>
            <a:off x="1808383" y="3755572"/>
            <a:ext cx="20760884" cy="25180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272017-22B2-374F-843C-C1408B3819E2}"/>
              </a:ext>
            </a:extLst>
          </p:cNvPr>
          <p:cNvSpPr/>
          <p:nvPr/>
        </p:nvSpPr>
        <p:spPr>
          <a:xfrm>
            <a:off x="1808383" y="6643980"/>
            <a:ext cx="20760884" cy="25180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F6660-75A8-114E-9D25-978B0AFC8D03}"/>
              </a:ext>
            </a:extLst>
          </p:cNvPr>
          <p:cNvSpPr/>
          <p:nvPr/>
        </p:nvSpPr>
        <p:spPr>
          <a:xfrm>
            <a:off x="1808383" y="9532388"/>
            <a:ext cx="20760884" cy="25180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E37FFB-28FE-0B45-B329-9D7EDF677FA2}"/>
              </a:ext>
            </a:extLst>
          </p:cNvPr>
          <p:cNvSpPr/>
          <p:nvPr/>
        </p:nvSpPr>
        <p:spPr>
          <a:xfrm>
            <a:off x="2356419" y="4278087"/>
            <a:ext cx="1463304" cy="14633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</a:rPr>
              <a:t>01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C3113CB-DBEA-0D46-B937-BB90F84DCF3E}"/>
              </a:ext>
            </a:extLst>
          </p:cNvPr>
          <p:cNvSpPr/>
          <p:nvPr/>
        </p:nvSpPr>
        <p:spPr>
          <a:xfrm>
            <a:off x="2340021" y="7171378"/>
            <a:ext cx="1463304" cy="1463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</a:rPr>
              <a:t>02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E016AFE-E5E2-5947-97E4-B294C75F53FB}"/>
              </a:ext>
            </a:extLst>
          </p:cNvPr>
          <p:cNvSpPr/>
          <p:nvPr/>
        </p:nvSpPr>
        <p:spPr>
          <a:xfrm>
            <a:off x="2334642" y="10059786"/>
            <a:ext cx="1463304" cy="14633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B3F26F-E517-FF4D-9D78-30C837C3B919}"/>
              </a:ext>
            </a:extLst>
          </p:cNvPr>
          <p:cNvGrpSpPr/>
          <p:nvPr/>
        </p:nvGrpSpPr>
        <p:grpSpPr>
          <a:xfrm>
            <a:off x="4700792" y="4178924"/>
            <a:ext cx="16987404" cy="1661627"/>
            <a:chOff x="4700792" y="4302218"/>
            <a:chExt cx="16987404" cy="166162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47F646-3726-8548-BAF1-49F94F563BB7}"/>
                </a:ext>
              </a:extLst>
            </p:cNvPr>
            <p:cNvSpPr txBox="1"/>
            <p:nvPr/>
          </p:nvSpPr>
          <p:spPr>
            <a:xfrm>
              <a:off x="4700793" y="5009738"/>
              <a:ext cx="169874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Your brand can leverage this by collaborating with influencers.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4819FB-92B0-2D41-BB5F-66DB02127AE4}"/>
                </a:ext>
              </a:extLst>
            </p:cNvPr>
            <p:cNvSpPr txBox="1"/>
            <p:nvPr/>
          </p:nvSpPr>
          <p:spPr>
            <a:xfrm flipH="1">
              <a:off x="4700792" y="4302218"/>
              <a:ext cx="72332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panose="020F0502020204030203" pitchFamily="34" charset="0"/>
                  <a:cs typeface="Poppins ExtraBold" pitchFamily="2" charset="77"/>
                </a:rPr>
                <a:t>Sore Throat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4C7A59-7AFD-1547-B948-800FF2C97A83}"/>
              </a:ext>
            </a:extLst>
          </p:cNvPr>
          <p:cNvGrpSpPr/>
          <p:nvPr/>
        </p:nvGrpSpPr>
        <p:grpSpPr>
          <a:xfrm>
            <a:off x="4700792" y="7072215"/>
            <a:ext cx="16987404" cy="1661627"/>
            <a:chOff x="4700792" y="4302218"/>
            <a:chExt cx="16987404" cy="166162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49300A-878C-3F47-B8F7-B5914E4B1EDC}"/>
                </a:ext>
              </a:extLst>
            </p:cNvPr>
            <p:cNvSpPr txBox="1"/>
            <p:nvPr/>
          </p:nvSpPr>
          <p:spPr>
            <a:xfrm>
              <a:off x="4700793" y="5009738"/>
              <a:ext cx="169874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Your brand can leverage this by collaborating with influencers.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9707DE0-1E3D-A14C-AEB5-EF621E16760C}"/>
                </a:ext>
              </a:extLst>
            </p:cNvPr>
            <p:cNvSpPr txBox="1"/>
            <p:nvPr/>
          </p:nvSpPr>
          <p:spPr>
            <a:xfrm flipH="1">
              <a:off x="4700792" y="4302218"/>
              <a:ext cx="72332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panose="020F0502020204030203" pitchFamily="34" charset="0"/>
                  <a:cs typeface="Poppins ExtraBold" pitchFamily="2" charset="77"/>
                </a:rPr>
                <a:t>Fever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F5430D-46CC-E747-A508-24DAAA658F9B}"/>
              </a:ext>
            </a:extLst>
          </p:cNvPr>
          <p:cNvGrpSpPr/>
          <p:nvPr/>
        </p:nvGrpSpPr>
        <p:grpSpPr>
          <a:xfrm>
            <a:off x="4700792" y="9958460"/>
            <a:ext cx="16987404" cy="1661627"/>
            <a:chOff x="4700792" y="4302218"/>
            <a:chExt cx="16987404" cy="166162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1592D8-D55C-FE45-88C7-5B33C77BDC44}"/>
                </a:ext>
              </a:extLst>
            </p:cNvPr>
            <p:cNvSpPr txBox="1"/>
            <p:nvPr/>
          </p:nvSpPr>
          <p:spPr>
            <a:xfrm>
              <a:off x="4700793" y="5009738"/>
              <a:ext cx="169874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Your brand can leverage this by collaborating with influencers.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57448E-EA0B-3A4C-AE23-BF747ECB7AAE}"/>
                </a:ext>
              </a:extLst>
            </p:cNvPr>
            <p:cNvSpPr txBox="1"/>
            <p:nvPr/>
          </p:nvSpPr>
          <p:spPr>
            <a:xfrm flipH="1">
              <a:off x="4700792" y="4302218"/>
              <a:ext cx="72332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panose="020F0502020204030203" pitchFamily="34" charset="0"/>
                  <a:cs typeface="Poppins ExtraBold" pitchFamily="2" charset="77"/>
                </a:rPr>
                <a:t>Fatigue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7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82A842D-B925-4641-895F-D43113EC5C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105F72-4058-114D-9C1F-E247C3138223}"/>
              </a:ext>
            </a:extLst>
          </p:cNvPr>
          <p:cNvSpPr/>
          <p:nvPr/>
        </p:nvSpPr>
        <p:spPr>
          <a:xfrm>
            <a:off x="15654528" y="8487104"/>
            <a:ext cx="7005134" cy="3795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F574C0-5D19-3C4A-BAC0-07CDFE3C2D53}"/>
              </a:ext>
            </a:extLst>
          </p:cNvPr>
          <p:cNvGrpSpPr/>
          <p:nvPr/>
        </p:nvGrpSpPr>
        <p:grpSpPr>
          <a:xfrm>
            <a:off x="1612723" y="5380672"/>
            <a:ext cx="5185642" cy="2954656"/>
            <a:chOff x="3670123" y="451979"/>
            <a:chExt cx="5185642" cy="2954656"/>
          </a:xfrm>
        </p:grpSpPr>
        <p:sp>
          <p:nvSpPr>
            <p:cNvPr id="9" name="Rectángulo 92">
              <a:extLst>
                <a:ext uri="{FF2B5EF4-FFF2-40B4-BE49-F238E27FC236}">
                  <a16:creationId xmlns:a16="http://schemas.microsoft.com/office/drawing/2014/main" id="{8E02B79F-EE80-F24E-9A03-E231C0156075}"/>
                </a:ext>
              </a:extLst>
            </p:cNvPr>
            <p:cNvSpPr/>
            <p:nvPr/>
          </p:nvSpPr>
          <p:spPr>
            <a:xfrm>
              <a:off x="3670123" y="1098311"/>
              <a:ext cx="5185642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Image With Text</a:t>
              </a:r>
            </a:p>
          </p:txBody>
        </p:sp>
        <p:sp>
          <p:nvSpPr>
            <p:cNvPr id="10" name="Rectángulo 1384">
              <a:extLst>
                <a:ext uri="{FF2B5EF4-FFF2-40B4-BE49-F238E27FC236}">
                  <a16:creationId xmlns:a16="http://schemas.microsoft.com/office/drawing/2014/main" id="{C79C686F-FEDE-C64B-B8FC-31D113776D40}"/>
                </a:ext>
              </a:extLst>
            </p:cNvPr>
            <p:cNvSpPr/>
            <p:nvPr/>
          </p:nvSpPr>
          <p:spPr>
            <a:xfrm>
              <a:off x="3715842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0EA3FF9-4BE1-6843-BE6D-EEFE4B260085}"/>
              </a:ext>
            </a:extLst>
          </p:cNvPr>
          <p:cNvSpPr/>
          <p:nvPr/>
        </p:nvSpPr>
        <p:spPr>
          <a:xfrm>
            <a:off x="16643009" y="1788897"/>
            <a:ext cx="54779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Muli Light" pitchFamily="2" charset="77"/>
                <a:ea typeface="Roboto Medium" panose="02000000000000000000" pitchFamily="2" charset="0"/>
                <a:cs typeface="Montserrat" charset="0"/>
              </a:rPr>
              <a:t>We offer small businesses a complete array of online marketing solutions to fit any budget.</a:t>
            </a:r>
            <a:endParaRPr lang="en-US" sz="7200" dirty="0">
              <a:solidFill>
                <a:schemeClr val="tx2"/>
              </a:solidFill>
              <a:latin typeface="Muli Light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ángulo 92">
            <a:extLst>
              <a:ext uri="{FF2B5EF4-FFF2-40B4-BE49-F238E27FC236}">
                <a16:creationId xmlns:a16="http://schemas.microsoft.com/office/drawing/2014/main" id="{84C3B9F7-9896-E14A-ACE3-DF7BBC2C323A}"/>
              </a:ext>
            </a:extLst>
          </p:cNvPr>
          <p:cNvSpPr/>
          <p:nvPr/>
        </p:nvSpPr>
        <p:spPr>
          <a:xfrm>
            <a:off x="16643009" y="9661739"/>
            <a:ext cx="54779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chemeClr val="bg1"/>
                </a:solidFill>
                <a:latin typeface="Montserrat" pitchFamily="2" charset="77"/>
              </a:rPr>
              <a:t>Cover your </a:t>
            </a:r>
          </a:p>
          <a:p>
            <a:r>
              <a:rPr lang="es-MX" sz="4400" b="1" dirty="0">
                <a:solidFill>
                  <a:schemeClr val="bg1"/>
                </a:solidFill>
                <a:latin typeface="Montserrat" pitchFamily="2" charset="77"/>
              </a:rPr>
              <a:t>nose and mouth</a:t>
            </a:r>
          </a:p>
        </p:txBody>
      </p:sp>
    </p:spTree>
    <p:extLst>
      <p:ext uri="{BB962C8B-B14F-4D97-AF65-F5344CB8AC3E}">
        <p14:creationId xmlns:p14="http://schemas.microsoft.com/office/powerpoint/2010/main" val="59392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2DA1AA7-1D37-4742-ADE7-D5D53E513B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D6C5B510-CA10-BD47-8428-43F65CBBD3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Gallery Image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56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Table Sample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CD9DD4-CAE6-F14C-BDD5-820E16299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95358"/>
              </p:ext>
            </p:extLst>
          </p:nvPr>
        </p:nvGraphicFramePr>
        <p:xfrm>
          <a:off x="1883408" y="3621024"/>
          <a:ext cx="20610831" cy="845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8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5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b="1" i="0" dirty="0">
                          <a:solidFill>
                            <a:schemeClr val="tx2"/>
                          </a:solidFill>
                          <a:latin typeface="Montserrat" pitchFamily="2" charset="77"/>
                          <a:ea typeface="Roboto Medium" panose="02000000000000000000" pitchFamily="2" charset="0"/>
                          <a:cs typeface="Arial" pitchFamily="34" charset="0"/>
                        </a:rPr>
                        <a:t>USA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b="1" i="0" dirty="0">
                          <a:solidFill>
                            <a:schemeClr val="tx2"/>
                          </a:solidFill>
                          <a:latin typeface="Montserrat" pitchFamily="2" charset="77"/>
                          <a:ea typeface="Roboto Medium" panose="02000000000000000000" pitchFamily="2" charset="0"/>
                          <a:cs typeface="Arial" pitchFamily="34" charset="0"/>
                        </a:rPr>
                        <a:t>China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0" dirty="0">
                          <a:solidFill>
                            <a:schemeClr val="tx2"/>
                          </a:solidFill>
                          <a:latin typeface="Montserrat" pitchFamily="2" charset="77"/>
                          <a:ea typeface="Roboto Medium" panose="02000000000000000000" pitchFamily="2" charset="0"/>
                          <a:cs typeface="Arial" pitchFamily="34" charset="0"/>
                        </a:rPr>
                        <a:t>Italy</a:t>
                      </a:r>
                      <a:endParaRPr lang="en-IN" sz="3600" b="1" i="0" dirty="0">
                        <a:solidFill>
                          <a:schemeClr val="tx2"/>
                        </a:solidFill>
                        <a:latin typeface="Montserrat" pitchFamily="2" charset="77"/>
                        <a:ea typeface="Roboto Medium" panose="02000000000000000000" pitchFamily="2" charset="0"/>
                        <a:cs typeface="Arial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35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35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35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37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35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35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335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7335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/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26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DE04A3-9ECD-8E4B-BAA9-CC56B145F48A}"/>
              </a:ext>
            </a:extLst>
          </p:cNvPr>
          <p:cNvSpPr/>
          <p:nvPr/>
        </p:nvSpPr>
        <p:spPr>
          <a:xfrm>
            <a:off x="0" y="0"/>
            <a:ext cx="23554944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rma libre 31">
            <a:extLst>
              <a:ext uri="{FF2B5EF4-FFF2-40B4-BE49-F238E27FC236}">
                <a16:creationId xmlns:a16="http://schemas.microsoft.com/office/drawing/2014/main" id="{DAAE3790-01B2-0847-8E46-4C265A8EFC84}"/>
              </a:ext>
            </a:extLst>
          </p:cNvPr>
          <p:cNvSpPr/>
          <p:nvPr/>
        </p:nvSpPr>
        <p:spPr>
          <a:xfrm>
            <a:off x="0" y="0"/>
            <a:ext cx="9835408" cy="1371599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Rectángulo 88">
            <a:extLst>
              <a:ext uri="{FF2B5EF4-FFF2-40B4-BE49-F238E27FC236}">
                <a16:creationId xmlns:a16="http://schemas.microsoft.com/office/drawing/2014/main" id="{A0DB912B-B3B5-9F45-8085-BCDE38C3AFD7}"/>
              </a:ext>
            </a:extLst>
          </p:cNvPr>
          <p:cNvSpPr/>
          <p:nvPr/>
        </p:nvSpPr>
        <p:spPr>
          <a:xfrm>
            <a:off x="2465716" y="4551692"/>
            <a:ext cx="4812536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000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583C8B-68F3-1642-B6EF-980957A0C70E}"/>
              </a:ext>
            </a:extLst>
          </p:cNvPr>
          <p:cNvGrpSpPr/>
          <p:nvPr/>
        </p:nvGrpSpPr>
        <p:grpSpPr>
          <a:xfrm>
            <a:off x="13563888" y="3793633"/>
            <a:ext cx="7085282" cy="6128731"/>
            <a:chOff x="13603645" y="5090300"/>
            <a:chExt cx="7085282" cy="6128731"/>
          </a:xfrm>
        </p:grpSpPr>
        <p:sp>
          <p:nvSpPr>
            <p:cNvPr id="11" name="Rectángulo 89">
              <a:extLst>
                <a:ext uri="{FF2B5EF4-FFF2-40B4-BE49-F238E27FC236}">
                  <a16:creationId xmlns:a16="http://schemas.microsoft.com/office/drawing/2014/main" id="{5472F5B3-3D77-104C-83D1-A65D4A7868BF}"/>
                </a:ext>
              </a:extLst>
            </p:cNvPr>
            <p:cNvSpPr/>
            <p:nvPr/>
          </p:nvSpPr>
          <p:spPr>
            <a:xfrm>
              <a:off x="13603645" y="5090300"/>
              <a:ext cx="7005768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1500" b="1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SECTION BREAK</a:t>
              </a:r>
            </a:p>
          </p:txBody>
        </p:sp>
        <p:sp>
          <p:nvSpPr>
            <p:cNvPr id="12" name="Rectángulo 90">
              <a:extLst>
                <a:ext uri="{FF2B5EF4-FFF2-40B4-BE49-F238E27FC236}">
                  <a16:creationId xmlns:a16="http://schemas.microsoft.com/office/drawing/2014/main" id="{77888C48-61DC-744C-9BDD-1907FB5296D0}"/>
                </a:ext>
              </a:extLst>
            </p:cNvPr>
            <p:cNvSpPr/>
            <p:nvPr/>
          </p:nvSpPr>
          <p:spPr>
            <a:xfrm>
              <a:off x="13683159" y="9095373"/>
              <a:ext cx="700576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30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Pie Charts Slide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5B2A812-22E8-E540-B2CC-2D63D2955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117150"/>
              </p:ext>
            </p:extLst>
          </p:nvPr>
        </p:nvGraphicFramePr>
        <p:xfrm>
          <a:off x="1590879" y="3854861"/>
          <a:ext cx="6080886" cy="5700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75B8657-D035-D14C-850A-4CD9C6CE6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952342"/>
              </p:ext>
            </p:extLst>
          </p:nvPr>
        </p:nvGraphicFramePr>
        <p:xfrm>
          <a:off x="9148382" y="3854861"/>
          <a:ext cx="6080886" cy="5700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0799A0B-4CA1-594B-A9D5-832B637BF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142169"/>
              </p:ext>
            </p:extLst>
          </p:nvPr>
        </p:nvGraphicFramePr>
        <p:xfrm>
          <a:off x="16474314" y="3854861"/>
          <a:ext cx="6080886" cy="5700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A52D69A-7689-204A-A0F1-4674BA796714}"/>
              </a:ext>
            </a:extLst>
          </p:cNvPr>
          <p:cNvGrpSpPr/>
          <p:nvPr/>
        </p:nvGrpSpPr>
        <p:grpSpPr>
          <a:xfrm>
            <a:off x="1954011" y="10572000"/>
            <a:ext cx="20469628" cy="1794101"/>
            <a:chOff x="2406026" y="10984653"/>
            <a:chExt cx="20469628" cy="17941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6C67F5-646C-4A48-B415-B74B2CBAE71E}"/>
                </a:ext>
              </a:extLst>
            </p:cNvPr>
            <p:cNvSpPr txBox="1"/>
            <p:nvPr/>
          </p:nvSpPr>
          <p:spPr>
            <a:xfrm>
              <a:off x="2883230" y="11635556"/>
              <a:ext cx="5775297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4BB1B-609E-7142-86E4-20A9DC8F030D}"/>
                </a:ext>
              </a:extLst>
            </p:cNvPr>
            <p:cNvSpPr/>
            <p:nvPr/>
          </p:nvSpPr>
          <p:spPr>
            <a:xfrm>
              <a:off x="2883231" y="10984653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United States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EA9451-B834-CA44-9F1F-37D52E94883C}"/>
                </a:ext>
              </a:extLst>
            </p:cNvPr>
            <p:cNvSpPr txBox="1"/>
            <p:nvPr/>
          </p:nvSpPr>
          <p:spPr>
            <a:xfrm>
              <a:off x="9991794" y="11635556"/>
              <a:ext cx="5775297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77A54A-89F8-2B43-802F-76BC6DD5BE97}"/>
                </a:ext>
              </a:extLst>
            </p:cNvPr>
            <p:cNvSpPr/>
            <p:nvPr/>
          </p:nvSpPr>
          <p:spPr>
            <a:xfrm>
              <a:off x="9991795" y="10984653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Italy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4344D6-61CA-D849-B5E2-87F75DFBC035}"/>
                </a:ext>
              </a:extLst>
            </p:cNvPr>
            <p:cNvSpPr txBox="1"/>
            <p:nvPr/>
          </p:nvSpPr>
          <p:spPr>
            <a:xfrm>
              <a:off x="17100357" y="11635556"/>
              <a:ext cx="5775297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BC5386-4840-E149-9BEE-A26CFB617C2D}"/>
                </a:ext>
              </a:extLst>
            </p:cNvPr>
            <p:cNvSpPr/>
            <p:nvPr/>
          </p:nvSpPr>
          <p:spPr>
            <a:xfrm>
              <a:off x="17100358" y="10984653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China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811893-DD94-1F4A-AE5E-BE12A28DC43D}"/>
                </a:ext>
              </a:extLst>
            </p:cNvPr>
            <p:cNvSpPr/>
            <p:nvPr/>
          </p:nvSpPr>
          <p:spPr>
            <a:xfrm>
              <a:off x="2406026" y="11145175"/>
              <a:ext cx="298272" cy="298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739184-3D50-DF47-9E6A-0151D86EE5FB}"/>
                </a:ext>
              </a:extLst>
            </p:cNvPr>
            <p:cNvSpPr/>
            <p:nvPr/>
          </p:nvSpPr>
          <p:spPr>
            <a:xfrm>
              <a:off x="9493704" y="11145175"/>
              <a:ext cx="298272" cy="298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32A23AB-064A-D94A-B0E1-49AD0B66BBC7}"/>
                </a:ext>
              </a:extLst>
            </p:cNvPr>
            <p:cNvSpPr/>
            <p:nvPr/>
          </p:nvSpPr>
          <p:spPr>
            <a:xfrm>
              <a:off x="16602267" y="11145175"/>
              <a:ext cx="298272" cy="298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11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Bar Charts Slide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32ABAD9-5434-C041-BFAF-0FFB70961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521195"/>
              </p:ext>
            </p:extLst>
          </p:nvPr>
        </p:nvGraphicFramePr>
        <p:xfrm>
          <a:off x="1320801" y="3580789"/>
          <a:ext cx="14554200" cy="6813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327BC56-8C98-EA45-8BC7-EC990CE717B2}"/>
              </a:ext>
            </a:extLst>
          </p:cNvPr>
          <p:cNvSpPr/>
          <p:nvPr/>
        </p:nvSpPr>
        <p:spPr>
          <a:xfrm>
            <a:off x="1955800" y="10780922"/>
            <a:ext cx="20466052" cy="1727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8ECEF-C9BE-434A-AD40-ECC81B937F48}"/>
              </a:ext>
            </a:extLst>
          </p:cNvPr>
          <p:cNvSpPr txBox="1"/>
          <p:nvPr/>
        </p:nvSpPr>
        <p:spPr>
          <a:xfrm>
            <a:off x="3916447" y="11167721"/>
            <a:ext cx="16544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 that provides useful information.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B2A07-8C03-E34C-97B4-13CC8FB3CA9A}"/>
              </a:ext>
            </a:extLst>
          </p:cNvPr>
          <p:cNvSpPr txBox="1"/>
          <p:nvPr/>
        </p:nvSpPr>
        <p:spPr>
          <a:xfrm>
            <a:off x="16646555" y="4349041"/>
            <a:ext cx="5775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 that let you choose.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D42A4-A6CA-1445-AD23-89EDB14F236D}"/>
              </a:ext>
            </a:extLst>
          </p:cNvPr>
          <p:cNvSpPr txBox="1"/>
          <p:nvPr/>
        </p:nvSpPr>
        <p:spPr>
          <a:xfrm>
            <a:off x="16646555" y="6610875"/>
            <a:ext cx="5775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 that let you choose.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77B34F-0EE1-9C4E-ABAB-188D3DB57194}"/>
              </a:ext>
            </a:extLst>
          </p:cNvPr>
          <p:cNvSpPr txBox="1"/>
          <p:nvPr/>
        </p:nvSpPr>
        <p:spPr>
          <a:xfrm>
            <a:off x="16646555" y="8875587"/>
            <a:ext cx="5775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 that let you choose.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2C2FC4-E628-3B44-8A2D-23A3E5D547F5}"/>
              </a:ext>
            </a:extLst>
          </p:cNvPr>
          <p:cNvSpPr/>
          <p:nvPr/>
        </p:nvSpPr>
        <p:spPr>
          <a:xfrm>
            <a:off x="16149350" y="4473519"/>
            <a:ext cx="298272" cy="298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019D65-0241-9547-8998-AC20C177E279}"/>
              </a:ext>
            </a:extLst>
          </p:cNvPr>
          <p:cNvSpPr/>
          <p:nvPr/>
        </p:nvSpPr>
        <p:spPr>
          <a:xfrm>
            <a:off x="16149350" y="6727718"/>
            <a:ext cx="298272" cy="2982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888D85-AD92-1F46-8F09-D948020A6B47}"/>
              </a:ext>
            </a:extLst>
          </p:cNvPr>
          <p:cNvSpPr/>
          <p:nvPr/>
        </p:nvSpPr>
        <p:spPr>
          <a:xfrm>
            <a:off x="16149350" y="9002541"/>
            <a:ext cx="298272" cy="2982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 30">
            <a:extLst>
              <a:ext uri="{FF2B5EF4-FFF2-40B4-BE49-F238E27FC236}">
                <a16:creationId xmlns:a16="http://schemas.microsoft.com/office/drawing/2014/main" id="{BFEB63B7-57FA-9641-94D3-5155984F198B}"/>
              </a:ext>
            </a:extLst>
          </p:cNvPr>
          <p:cNvSpPr/>
          <p:nvPr/>
        </p:nvSpPr>
        <p:spPr>
          <a:xfrm>
            <a:off x="-1" y="0"/>
            <a:ext cx="24377651" cy="13716000"/>
          </a:xfrm>
          <a:custGeom>
            <a:avLst/>
            <a:gdLst>
              <a:gd name="connsiteX0" fmla="*/ 7144 w 3381375"/>
              <a:gd name="connsiteY0" fmla="*/ 7144 h 4943475"/>
              <a:gd name="connsiteX1" fmla="*/ 3376041 w 3381375"/>
              <a:gd name="connsiteY1" fmla="*/ 7144 h 4943475"/>
              <a:gd name="connsiteX2" fmla="*/ 3376041 w 3381375"/>
              <a:gd name="connsiteY2" fmla="*/ 4942618 h 4943475"/>
              <a:gd name="connsiteX3" fmla="*/ 7144 w 33813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4943475">
                <a:moveTo>
                  <a:pt x="7144" y="7144"/>
                </a:moveTo>
                <a:lnTo>
                  <a:pt x="3376041" y="7144"/>
                </a:lnTo>
                <a:lnTo>
                  <a:pt x="3376041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97810B-5E40-454A-A477-F4F48AE64689}"/>
              </a:ext>
            </a:extLst>
          </p:cNvPr>
          <p:cNvGrpSpPr/>
          <p:nvPr/>
        </p:nvGrpSpPr>
        <p:grpSpPr>
          <a:xfrm>
            <a:off x="4260848" y="4419853"/>
            <a:ext cx="15855952" cy="4876294"/>
            <a:chOff x="4260848" y="6271736"/>
            <a:chExt cx="15855952" cy="4876294"/>
          </a:xfrm>
        </p:grpSpPr>
        <p:sp>
          <p:nvSpPr>
            <p:cNvPr id="36" name="Rectángulo 91">
              <a:extLst>
                <a:ext uri="{FF2B5EF4-FFF2-40B4-BE49-F238E27FC236}">
                  <a16:creationId xmlns:a16="http://schemas.microsoft.com/office/drawing/2014/main" id="{ABA1C7BA-F8CB-8146-B6D4-CF7BB8DD6191}"/>
                </a:ext>
              </a:extLst>
            </p:cNvPr>
            <p:cNvSpPr/>
            <p:nvPr/>
          </p:nvSpPr>
          <p:spPr>
            <a:xfrm>
              <a:off x="10201741" y="6271736"/>
              <a:ext cx="3974165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1500" b="1" dirty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DO’S</a:t>
              </a:r>
            </a:p>
          </p:txBody>
        </p:sp>
        <p:sp>
          <p:nvSpPr>
            <p:cNvPr id="40" name="Rectángulo 90">
              <a:extLst>
                <a:ext uri="{FF2B5EF4-FFF2-40B4-BE49-F238E27FC236}">
                  <a16:creationId xmlns:a16="http://schemas.microsoft.com/office/drawing/2014/main" id="{1CF31FB9-99F5-4046-87FF-88DC9EED57FD}"/>
                </a:ext>
              </a:extLst>
            </p:cNvPr>
            <p:cNvSpPr/>
            <p:nvPr/>
          </p:nvSpPr>
          <p:spPr>
            <a:xfrm>
              <a:off x="4260848" y="8839706"/>
              <a:ext cx="15855952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8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a cough, fever, and in more severe cases, difficulty breathing.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05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5E49F5-E55D-2048-BC18-007113F5C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96728AC-F915-B24A-9561-F4C9AA5491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Our Heroes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837-FEA0-0045-9E0B-31136E0B9CB0}"/>
              </a:ext>
            </a:extLst>
          </p:cNvPr>
          <p:cNvSpPr/>
          <p:nvPr/>
        </p:nvSpPr>
        <p:spPr>
          <a:xfrm>
            <a:off x="2806123" y="10360298"/>
            <a:ext cx="1681450" cy="168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A1711-891C-4D4C-93F6-11B084BA9ABE}"/>
              </a:ext>
            </a:extLst>
          </p:cNvPr>
          <p:cNvSpPr/>
          <p:nvPr/>
        </p:nvSpPr>
        <p:spPr>
          <a:xfrm>
            <a:off x="13326237" y="10360298"/>
            <a:ext cx="1681450" cy="168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02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B804C-2F39-F045-ACA9-69351ADEC4D4}"/>
              </a:ext>
            </a:extLst>
          </p:cNvPr>
          <p:cNvGrpSpPr/>
          <p:nvPr/>
        </p:nvGrpSpPr>
        <p:grpSpPr>
          <a:xfrm>
            <a:off x="5276116" y="10366917"/>
            <a:ext cx="5775297" cy="1794101"/>
            <a:chOff x="2431215" y="10572000"/>
            <a:chExt cx="5775297" cy="17941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8BE880-0F44-E047-86BF-1D47A0380409}"/>
                </a:ext>
              </a:extLst>
            </p:cNvPr>
            <p:cNvSpPr txBox="1"/>
            <p:nvPr/>
          </p:nvSpPr>
          <p:spPr>
            <a:xfrm>
              <a:off x="2431215" y="11222903"/>
              <a:ext cx="5775297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D5A878-DB11-3344-A484-1C2239C1FCC4}"/>
                </a:ext>
              </a:extLst>
            </p:cNvPr>
            <p:cNvSpPr/>
            <p:nvPr/>
          </p:nvSpPr>
          <p:spPr>
            <a:xfrm>
              <a:off x="2431216" y="10572000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73C365-7DD8-D443-9B79-01F603A5E278}"/>
              </a:ext>
            </a:extLst>
          </p:cNvPr>
          <p:cNvGrpSpPr/>
          <p:nvPr/>
        </p:nvGrpSpPr>
        <p:grpSpPr>
          <a:xfrm>
            <a:off x="15796230" y="10366917"/>
            <a:ext cx="5775297" cy="1794101"/>
            <a:chOff x="2431215" y="10572000"/>
            <a:chExt cx="5775297" cy="17941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C106B5-8FB0-9247-971F-45EE7C6F858E}"/>
                </a:ext>
              </a:extLst>
            </p:cNvPr>
            <p:cNvSpPr txBox="1"/>
            <p:nvPr/>
          </p:nvSpPr>
          <p:spPr>
            <a:xfrm>
              <a:off x="2431215" y="11222903"/>
              <a:ext cx="5775297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8DD0B2-58BA-7D4C-A580-3F50C6C9E406}"/>
                </a:ext>
              </a:extLst>
            </p:cNvPr>
            <p:cNvSpPr/>
            <p:nvPr/>
          </p:nvSpPr>
          <p:spPr>
            <a:xfrm>
              <a:off x="2431216" y="10572000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99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Bar Charts Slide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D97FEBB-B296-304C-B5CE-0D8061D7F565}"/>
              </a:ext>
            </a:extLst>
          </p:cNvPr>
          <p:cNvGrpSpPr/>
          <p:nvPr/>
        </p:nvGrpSpPr>
        <p:grpSpPr>
          <a:xfrm>
            <a:off x="2591073" y="4291793"/>
            <a:ext cx="19195502" cy="4271296"/>
            <a:chOff x="2400442" y="3595288"/>
            <a:chExt cx="20810389" cy="463063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1618531-5E1D-244B-BCB3-220B61D717D6}"/>
                </a:ext>
              </a:extLst>
            </p:cNvPr>
            <p:cNvGrpSpPr/>
            <p:nvPr/>
          </p:nvGrpSpPr>
          <p:grpSpPr>
            <a:xfrm rot="5400000">
              <a:off x="2048460" y="3947270"/>
              <a:ext cx="4630635" cy="3926671"/>
              <a:chOff x="20167088" y="1647220"/>
              <a:chExt cx="3638792" cy="3085612"/>
            </a:xfrm>
            <a:solidFill>
              <a:schemeClr val="accent1"/>
            </a:solidFill>
          </p:grpSpPr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195300BB-5850-1040-86B0-3AE7748FE7DD}"/>
                  </a:ext>
                </a:extLst>
              </p:cNvPr>
              <p:cNvSpPr/>
              <p:nvPr/>
            </p:nvSpPr>
            <p:spPr>
              <a:xfrm>
                <a:off x="20167088" y="1647220"/>
                <a:ext cx="3085612" cy="3085612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riangle 106">
                <a:extLst>
                  <a:ext uri="{FF2B5EF4-FFF2-40B4-BE49-F238E27FC236}">
                    <a16:creationId xmlns:a16="http://schemas.microsoft.com/office/drawing/2014/main" id="{85153230-9C69-724C-9DA0-9FF7FED884AB}"/>
                  </a:ext>
                </a:extLst>
              </p:cNvPr>
              <p:cNvSpPr/>
              <p:nvPr/>
            </p:nvSpPr>
            <p:spPr>
              <a:xfrm rot="5400000">
                <a:off x="22587120" y="2771468"/>
                <a:ext cx="1600404" cy="8371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24018CE-9F80-644A-B9B6-8F05EEEAC481}"/>
                </a:ext>
              </a:extLst>
            </p:cNvPr>
            <p:cNvGrpSpPr/>
            <p:nvPr/>
          </p:nvGrpSpPr>
          <p:grpSpPr>
            <a:xfrm rot="5400000">
              <a:off x="7676367" y="3947270"/>
              <a:ext cx="4630635" cy="3926671"/>
              <a:chOff x="20167088" y="1647220"/>
              <a:chExt cx="3638792" cy="3085612"/>
            </a:xfrm>
            <a:solidFill>
              <a:schemeClr val="accent2"/>
            </a:solidFill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C1610130-0AF9-B249-91FA-B27DC9E765D4}"/>
                  </a:ext>
                </a:extLst>
              </p:cNvPr>
              <p:cNvSpPr/>
              <p:nvPr/>
            </p:nvSpPr>
            <p:spPr>
              <a:xfrm>
                <a:off x="20167088" y="1647220"/>
                <a:ext cx="3085612" cy="3085612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CBB295F5-0E6B-0D42-8B69-C3BD4950AFB5}"/>
                  </a:ext>
                </a:extLst>
              </p:cNvPr>
              <p:cNvSpPr/>
              <p:nvPr/>
            </p:nvSpPr>
            <p:spPr>
              <a:xfrm rot="5400000">
                <a:off x="22587120" y="2771468"/>
                <a:ext cx="1600404" cy="8371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26E33FE-1692-9A49-96E7-E2AAEFBBB529}"/>
                </a:ext>
              </a:extLst>
            </p:cNvPr>
            <p:cNvGrpSpPr/>
            <p:nvPr/>
          </p:nvGrpSpPr>
          <p:grpSpPr>
            <a:xfrm rot="5400000">
              <a:off x="13304273" y="3947270"/>
              <a:ext cx="4630635" cy="3926671"/>
              <a:chOff x="20167088" y="1647220"/>
              <a:chExt cx="3638792" cy="3085612"/>
            </a:xfrm>
            <a:solidFill>
              <a:schemeClr val="accent3"/>
            </a:solidFill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98D32E7A-84AE-9C41-9524-796A3BAEAB3C}"/>
                  </a:ext>
                </a:extLst>
              </p:cNvPr>
              <p:cNvSpPr/>
              <p:nvPr/>
            </p:nvSpPr>
            <p:spPr>
              <a:xfrm>
                <a:off x="20167088" y="1647220"/>
                <a:ext cx="3085612" cy="3085612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B7CC17E6-B011-8A43-89F7-3D96FF2F8C18}"/>
                  </a:ext>
                </a:extLst>
              </p:cNvPr>
              <p:cNvSpPr/>
              <p:nvPr/>
            </p:nvSpPr>
            <p:spPr>
              <a:xfrm rot="5400000">
                <a:off x="22587120" y="2771468"/>
                <a:ext cx="1600404" cy="8371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EBDF2AE-4D72-FB46-BF8F-66452F93D5BE}"/>
                </a:ext>
              </a:extLst>
            </p:cNvPr>
            <p:cNvGrpSpPr/>
            <p:nvPr/>
          </p:nvGrpSpPr>
          <p:grpSpPr>
            <a:xfrm rot="5400000">
              <a:off x="18932178" y="3947270"/>
              <a:ext cx="4630635" cy="3926671"/>
              <a:chOff x="20167088" y="1647220"/>
              <a:chExt cx="3638792" cy="3085612"/>
            </a:xfrm>
            <a:solidFill>
              <a:schemeClr val="accent4"/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E3325391-AE38-604E-A778-D287535D73AD}"/>
                  </a:ext>
                </a:extLst>
              </p:cNvPr>
              <p:cNvSpPr/>
              <p:nvPr/>
            </p:nvSpPr>
            <p:spPr>
              <a:xfrm>
                <a:off x="20167088" y="1647220"/>
                <a:ext cx="3085612" cy="3085612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118FCF0F-88CB-E646-B5C9-E164E704E791}"/>
                  </a:ext>
                </a:extLst>
              </p:cNvPr>
              <p:cNvSpPr/>
              <p:nvPr/>
            </p:nvSpPr>
            <p:spPr>
              <a:xfrm rot="5400000">
                <a:off x="22587120" y="2771468"/>
                <a:ext cx="1600404" cy="8371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D5FD7928-8A85-244D-AA6B-17615C170D50}"/>
              </a:ext>
            </a:extLst>
          </p:cNvPr>
          <p:cNvSpPr txBox="1"/>
          <p:nvPr/>
        </p:nvSpPr>
        <p:spPr>
          <a:xfrm>
            <a:off x="2385339" y="10525216"/>
            <a:ext cx="4033428" cy="1694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uli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 that let you choose.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81BD5D-B97F-C445-965D-9A40E028311E}"/>
              </a:ext>
            </a:extLst>
          </p:cNvPr>
          <p:cNvSpPr/>
          <p:nvPr/>
        </p:nvSpPr>
        <p:spPr>
          <a:xfrm>
            <a:off x="2357596" y="9843833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rPr>
              <a:t>China</a:t>
            </a:r>
            <a:endParaRPr lang="en-US" sz="5400" b="1" dirty="0">
              <a:solidFill>
                <a:schemeClr val="tx2"/>
              </a:solidFill>
              <a:latin typeface="Montserrat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4BCC04-0181-7F43-B029-7E19F877D87C}"/>
              </a:ext>
            </a:extLst>
          </p:cNvPr>
          <p:cNvGrpSpPr/>
          <p:nvPr/>
        </p:nvGrpSpPr>
        <p:grpSpPr>
          <a:xfrm>
            <a:off x="7548777" y="9843833"/>
            <a:ext cx="4061171" cy="2376014"/>
            <a:chOff x="7548777" y="9843833"/>
            <a:chExt cx="4061171" cy="2376014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C0B05E2-DED0-2C40-B163-89A7DAC53C84}"/>
                </a:ext>
              </a:extLst>
            </p:cNvPr>
            <p:cNvSpPr txBox="1"/>
            <p:nvPr/>
          </p:nvSpPr>
          <p:spPr>
            <a:xfrm>
              <a:off x="7576520" y="10525216"/>
              <a:ext cx="4033428" cy="16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BD18057-1CA4-0341-99B0-35368E997865}"/>
                </a:ext>
              </a:extLst>
            </p:cNvPr>
            <p:cNvSpPr/>
            <p:nvPr/>
          </p:nvSpPr>
          <p:spPr>
            <a:xfrm>
              <a:off x="7548777" y="9843833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Italy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8F9222-9019-F941-B4E2-6C4B15921436}"/>
              </a:ext>
            </a:extLst>
          </p:cNvPr>
          <p:cNvGrpSpPr/>
          <p:nvPr/>
        </p:nvGrpSpPr>
        <p:grpSpPr>
          <a:xfrm>
            <a:off x="12723441" y="9843833"/>
            <a:ext cx="4061171" cy="2376014"/>
            <a:chOff x="7548777" y="9843833"/>
            <a:chExt cx="4061171" cy="237601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9648623-B2E6-D74E-BE07-1FBF053E8CBB}"/>
                </a:ext>
              </a:extLst>
            </p:cNvPr>
            <p:cNvSpPr txBox="1"/>
            <p:nvPr/>
          </p:nvSpPr>
          <p:spPr>
            <a:xfrm>
              <a:off x="7576520" y="10525216"/>
              <a:ext cx="4033428" cy="16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7936EB0-3774-984A-AF77-FC7986D2CBDE}"/>
                </a:ext>
              </a:extLst>
            </p:cNvPr>
            <p:cNvSpPr/>
            <p:nvPr/>
          </p:nvSpPr>
          <p:spPr>
            <a:xfrm>
              <a:off x="7548777" y="9843833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United States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C0751B2-7974-F449-8F88-81F740FC05A2}"/>
              </a:ext>
            </a:extLst>
          </p:cNvPr>
          <p:cNvGrpSpPr/>
          <p:nvPr/>
        </p:nvGrpSpPr>
        <p:grpSpPr>
          <a:xfrm>
            <a:off x="17986627" y="9843833"/>
            <a:ext cx="4061171" cy="2376014"/>
            <a:chOff x="7548777" y="9843833"/>
            <a:chExt cx="4061171" cy="237601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2884114-A6DA-1B4B-B371-387223048D64}"/>
                </a:ext>
              </a:extLst>
            </p:cNvPr>
            <p:cNvSpPr txBox="1"/>
            <p:nvPr/>
          </p:nvSpPr>
          <p:spPr>
            <a:xfrm>
              <a:off x="7576520" y="10525216"/>
              <a:ext cx="4033428" cy="16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uli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C272EAE-93C8-6F4E-B3C8-8A32E0FF84B3}"/>
                </a:ext>
              </a:extLst>
            </p:cNvPr>
            <p:cNvSpPr/>
            <p:nvPr/>
          </p:nvSpPr>
          <p:spPr>
            <a:xfrm>
              <a:off x="7548777" y="9843833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Montserrat" charset="0"/>
                </a:rPr>
                <a:t>Spain</a:t>
              </a:r>
              <a:endParaRPr lang="en-US" sz="54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96B924-698C-834A-88B5-2326BF4EE34C}"/>
              </a:ext>
            </a:extLst>
          </p:cNvPr>
          <p:cNvSpPr/>
          <p:nvPr/>
        </p:nvSpPr>
        <p:spPr>
          <a:xfrm>
            <a:off x="2357596" y="5594940"/>
            <a:ext cx="4033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rPr>
              <a:t>Apr</a:t>
            </a:r>
            <a:endParaRPr lang="en-US" sz="8800" b="1" dirty="0">
              <a:solidFill>
                <a:schemeClr val="bg1"/>
              </a:solidFill>
              <a:latin typeface="Montserrat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8D58A4-76EF-204B-AE85-693F3A7B2136}"/>
              </a:ext>
            </a:extLst>
          </p:cNvPr>
          <p:cNvSpPr/>
          <p:nvPr/>
        </p:nvSpPr>
        <p:spPr>
          <a:xfrm>
            <a:off x="7548776" y="5594940"/>
            <a:ext cx="4033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rPr>
              <a:t>May</a:t>
            </a:r>
            <a:endParaRPr lang="en-US" sz="8800" b="1" dirty="0">
              <a:solidFill>
                <a:schemeClr val="bg1"/>
              </a:solidFill>
              <a:latin typeface="Montserrat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4193F8-7F27-8748-8AC0-73C084082DC5}"/>
              </a:ext>
            </a:extLst>
          </p:cNvPr>
          <p:cNvSpPr/>
          <p:nvPr/>
        </p:nvSpPr>
        <p:spPr>
          <a:xfrm>
            <a:off x="12758812" y="5594940"/>
            <a:ext cx="4033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rPr>
              <a:t>Jun</a:t>
            </a:r>
            <a:endParaRPr lang="en-US" sz="8800" b="1" dirty="0">
              <a:solidFill>
                <a:schemeClr val="bg1"/>
              </a:solidFill>
              <a:latin typeface="Montserrat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93486DB-2416-254B-A2F0-BA0E9770F733}"/>
              </a:ext>
            </a:extLst>
          </p:cNvPr>
          <p:cNvSpPr/>
          <p:nvPr/>
        </p:nvSpPr>
        <p:spPr>
          <a:xfrm>
            <a:off x="17968848" y="5594940"/>
            <a:ext cx="4033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Montserrat" charset="0"/>
              </a:rPr>
              <a:t>Jul</a:t>
            </a:r>
            <a:endParaRPr lang="en-US" sz="8800" b="1" dirty="0">
              <a:solidFill>
                <a:schemeClr val="bg1"/>
              </a:solidFill>
              <a:latin typeface="Montserrat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0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0647487-DE36-F944-BD5D-8A4D8CE4AD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Gallery Image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6FA5145-CB12-3242-88B9-1E1D5A2FC92F}"/>
              </a:ext>
            </a:extLst>
          </p:cNvPr>
          <p:cNvSpPr/>
          <p:nvPr/>
        </p:nvSpPr>
        <p:spPr>
          <a:xfrm>
            <a:off x="0" y="-114826"/>
            <a:ext cx="15813742" cy="1383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C17C57-0193-CA47-9714-5D0C1D46578C}"/>
              </a:ext>
            </a:extLst>
          </p:cNvPr>
          <p:cNvGrpSpPr/>
          <p:nvPr/>
        </p:nvGrpSpPr>
        <p:grpSpPr>
          <a:xfrm>
            <a:off x="2520843" y="3129193"/>
            <a:ext cx="10772055" cy="7457614"/>
            <a:chOff x="2520843" y="2238273"/>
            <a:chExt cx="10772055" cy="74576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216D66-B644-2B47-9A38-31701264F7CA}"/>
                </a:ext>
              </a:extLst>
            </p:cNvPr>
            <p:cNvSpPr txBox="1"/>
            <p:nvPr/>
          </p:nvSpPr>
          <p:spPr>
            <a:xfrm>
              <a:off x="2520843" y="2238273"/>
              <a:ext cx="10772055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Montserrat" pitchFamily="2" charset="77"/>
                  <a:ea typeface="Lato Light" panose="020F0502020204030203" pitchFamily="34" charset="0"/>
                  <a:cs typeface="Arial" panose="020B0604020202020204" pitchFamily="34" charset="0"/>
                </a:rPr>
                <a:t>“Most businesses already know that social media platforms play an important role in online marketing.”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FF9E64-C8EA-5D40-82D2-56A8A6F629ED}"/>
                </a:ext>
              </a:extLst>
            </p:cNvPr>
            <p:cNvSpPr txBox="1"/>
            <p:nvPr/>
          </p:nvSpPr>
          <p:spPr>
            <a:xfrm flipH="1">
              <a:off x="2603971" y="9172667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600" dirty="0">
                  <a:solidFill>
                    <a:schemeClr val="accent4"/>
                  </a:solidFill>
                  <a:latin typeface="Montserrat" pitchFamily="2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BEN ANDERSON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89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 30">
            <a:extLst>
              <a:ext uri="{FF2B5EF4-FFF2-40B4-BE49-F238E27FC236}">
                <a16:creationId xmlns:a16="http://schemas.microsoft.com/office/drawing/2014/main" id="{BFEB63B7-57FA-9641-94D3-5155984F198B}"/>
              </a:ext>
            </a:extLst>
          </p:cNvPr>
          <p:cNvSpPr/>
          <p:nvPr/>
        </p:nvSpPr>
        <p:spPr>
          <a:xfrm>
            <a:off x="0" y="3823855"/>
            <a:ext cx="24377651" cy="9892145"/>
          </a:xfrm>
          <a:custGeom>
            <a:avLst/>
            <a:gdLst>
              <a:gd name="connsiteX0" fmla="*/ 7144 w 3381375"/>
              <a:gd name="connsiteY0" fmla="*/ 7144 h 4943475"/>
              <a:gd name="connsiteX1" fmla="*/ 3376041 w 3381375"/>
              <a:gd name="connsiteY1" fmla="*/ 7144 h 4943475"/>
              <a:gd name="connsiteX2" fmla="*/ 3376041 w 3381375"/>
              <a:gd name="connsiteY2" fmla="*/ 4942618 h 4943475"/>
              <a:gd name="connsiteX3" fmla="*/ 7144 w 33813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4943475">
                <a:moveTo>
                  <a:pt x="7144" y="7144"/>
                </a:moveTo>
                <a:lnTo>
                  <a:pt x="3376041" y="7144"/>
                </a:lnTo>
                <a:lnTo>
                  <a:pt x="3376041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22FA26-8E35-C549-A8E7-D320E1552076}"/>
              </a:ext>
            </a:extLst>
          </p:cNvPr>
          <p:cNvGrpSpPr/>
          <p:nvPr/>
        </p:nvGrpSpPr>
        <p:grpSpPr>
          <a:xfrm>
            <a:off x="4260848" y="5645994"/>
            <a:ext cx="15855952" cy="6247864"/>
            <a:chOff x="4260848" y="4202445"/>
            <a:chExt cx="15855952" cy="6247864"/>
          </a:xfrm>
        </p:grpSpPr>
        <p:sp>
          <p:nvSpPr>
            <p:cNvPr id="36" name="Rectángulo 91">
              <a:extLst>
                <a:ext uri="{FF2B5EF4-FFF2-40B4-BE49-F238E27FC236}">
                  <a16:creationId xmlns:a16="http://schemas.microsoft.com/office/drawing/2014/main" id="{ABA1C7BA-F8CB-8146-B6D4-CF7BB8DD6191}"/>
                </a:ext>
              </a:extLst>
            </p:cNvPr>
            <p:cNvSpPr/>
            <p:nvPr/>
          </p:nvSpPr>
          <p:spPr>
            <a:xfrm>
              <a:off x="4814050" y="4202445"/>
              <a:ext cx="14749552" cy="39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25000" b="1" dirty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2,579,512</a:t>
              </a:r>
            </a:p>
          </p:txBody>
        </p:sp>
        <p:sp>
          <p:nvSpPr>
            <p:cNvPr id="40" name="Rectángulo 90">
              <a:extLst>
                <a:ext uri="{FF2B5EF4-FFF2-40B4-BE49-F238E27FC236}">
                  <a16:creationId xmlns:a16="http://schemas.microsoft.com/office/drawing/2014/main" id="{1CF31FB9-99F5-4046-87FF-88DC9EED57FD}"/>
                </a:ext>
              </a:extLst>
            </p:cNvPr>
            <p:cNvSpPr/>
            <p:nvPr/>
          </p:nvSpPr>
          <p:spPr>
            <a:xfrm>
              <a:off x="4260848" y="8141985"/>
              <a:ext cx="15855952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8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a cough, fever, and in more severe cases, difficulty breathing.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69A017-92A0-4343-A859-EFBE5D42CBD5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7" name="Rectángulo 92">
              <a:extLst>
                <a:ext uri="{FF2B5EF4-FFF2-40B4-BE49-F238E27FC236}">
                  <a16:creationId xmlns:a16="http://schemas.microsoft.com/office/drawing/2014/main" id="{FA1C9076-7A05-B247-9DC9-23CFC2F28790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This Is A Great Number</a:t>
              </a:r>
            </a:p>
          </p:txBody>
        </p:sp>
        <p:sp>
          <p:nvSpPr>
            <p:cNvPr id="8" name="Rectángulo 1384">
              <a:extLst>
                <a:ext uri="{FF2B5EF4-FFF2-40B4-BE49-F238E27FC236}">
                  <a16:creationId xmlns:a16="http://schemas.microsoft.com/office/drawing/2014/main" id="{63F7B64F-4C15-0047-9B46-108E0086F511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08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C39ED58-6B06-604E-A67E-904475465B1E}"/>
              </a:ext>
            </a:extLst>
          </p:cNvPr>
          <p:cNvSpPr/>
          <p:nvPr/>
        </p:nvSpPr>
        <p:spPr>
          <a:xfrm flipH="1"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341785D-107A-D640-ACFB-DDCBC88EEDA4}"/>
              </a:ext>
            </a:extLst>
          </p:cNvPr>
          <p:cNvGrpSpPr/>
          <p:nvPr/>
        </p:nvGrpSpPr>
        <p:grpSpPr>
          <a:xfrm>
            <a:off x="2421569" y="4358455"/>
            <a:ext cx="12680399" cy="4990469"/>
            <a:chOff x="2421569" y="4601096"/>
            <a:chExt cx="12680399" cy="499046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FB2BE4-250A-DE42-9930-EEED8D0CFFB2}"/>
                </a:ext>
              </a:extLst>
            </p:cNvPr>
            <p:cNvGrpSpPr/>
            <p:nvPr/>
          </p:nvGrpSpPr>
          <p:grpSpPr>
            <a:xfrm>
              <a:off x="6366955" y="4601096"/>
              <a:ext cx="8510851" cy="4330928"/>
              <a:chOff x="7982385" y="4985943"/>
              <a:chExt cx="8510851" cy="4330928"/>
            </a:xfrm>
          </p:grpSpPr>
          <p:sp>
            <p:nvSpPr>
              <p:cNvPr id="48" name="Rectángulo 88">
                <a:extLst>
                  <a:ext uri="{FF2B5EF4-FFF2-40B4-BE49-F238E27FC236}">
                    <a16:creationId xmlns:a16="http://schemas.microsoft.com/office/drawing/2014/main" id="{0CBC4F4E-127D-F042-A365-606DE53EA59A}"/>
                  </a:ext>
                </a:extLst>
              </p:cNvPr>
              <p:cNvSpPr/>
              <p:nvPr/>
            </p:nvSpPr>
            <p:spPr>
              <a:xfrm>
                <a:off x="7982385" y="4985943"/>
                <a:ext cx="8412880" cy="3170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s-MX" sz="20000" dirty="0">
                    <a:solidFill>
                      <a:schemeClr val="accent4"/>
                    </a:solidFill>
                    <a:latin typeface="Poppins" pitchFamily="2" charset="77"/>
                    <a:cs typeface="Poppins" pitchFamily="2" charset="77"/>
                  </a:rPr>
                  <a:t>THANK</a:t>
                </a:r>
              </a:p>
            </p:txBody>
          </p:sp>
          <p:sp>
            <p:nvSpPr>
              <p:cNvPr id="49" name="Rectángulo 89">
                <a:extLst>
                  <a:ext uri="{FF2B5EF4-FFF2-40B4-BE49-F238E27FC236}">
                    <a16:creationId xmlns:a16="http://schemas.microsoft.com/office/drawing/2014/main" id="{384D6BCC-E80A-FD4B-9478-3A288DC5013A}"/>
                  </a:ext>
                </a:extLst>
              </p:cNvPr>
              <p:cNvSpPr/>
              <p:nvPr/>
            </p:nvSpPr>
            <p:spPr>
              <a:xfrm>
                <a:off x="12905394" y="7454823"/>
                <a:ext cx="3587842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s-MX" sz="11500" b="1" dirty="0">
                    <a:solidFill>
                      <a:schemeClr val="bg1"/>
                    </a:solidFill>
                    <a:latin typeface="Montserrat" pitchFamily="2" charset="77"/>
                    <a:cs typeface="Poppins" pitchFamily="2" charset="77"/>
                  </a:rPr>
                  <a:t>YOU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8F9B788-B753-4B4D-B799-41197422B637}"/>
                </a:ext>
              </a:extLst>
            </p:cNvPr>
            <p:cNvGrpSpPr/>
            <p:nvPr/>
          </p:nvGrpSpPr>
          <p:grpSpPr>
            <a:xfrm>
              <a:off x="2421569" y="9027122"/>
              <a:ext cx="12680399" cy="564443"/>
              <a:chOff x="6437516" y="25545146"/>
              <a:chExt cx="12680399" cy="564443"/>
            </a:xfrm>
          </p:grpSpPr>
          <p:sp>
            <p:nvSpPr>
              <p:cNvPr id="52" name="Freeform 1">
                <a:extLst>
                  <a:ext uri="{FF2B5EF4-FFF2-40B4-BE49-F238E27FC236}">
                    <a16:creationId xmlns:a16="http://schemas.microsoft.com/office/drawing/2014/main" id="{A2A014E7-31D7-F94F-9884-D76588421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7516" y="25633815"/>
                <a:ext cx="547617" cy="457448"/>
              </a:xfrm>
              <a:custGeom>
                <a:avLst/>
                <a:gdLst>
                  <a:gd name="T0" fmla="*/ 1002 w 3294"/>
                  <a:gd name="T1" fmla="*/ 2139 h 2751"/>
                  <a:gd name="T2" fmla="*/ 1002 w 3294"/>
                  <a:gd name="T3" fmla="*/ 2139 h 2751"/>
                  <a:gd name="T4" fmla="*/ 544 w 3294"/>
                  <a:gd name="T5" fmla="*/ 1952 h 2751"/>
                  <a:gd name="T6" fmla="*/ 374 w 3294"/>
                  <a:gd name="T7" fmla="*/ 1681 h 2751"/>
                  <a:gd name="T8" fmla="*/ 510 w 3294"/>
                  <a:gd name="T9" fmla="*/ 1681 h 2751"/>
                  <a:gd name="T10" fmla="*/ 663 w 3294"/>
                  <a:gd name="T11" fmla="*/ 1663 h 2751"/>
                  <a:gd name="T12" fmla="*/ 119 w 3294"/>
                  <a:gd name="T13" fmla="*/ 984 h 2751"/>
                  <a:gd name="T14" fmla="*/ 425 w 3294"/>
                  <a:gd name="T15" fmla="*/ 1070 h 2751"/>
                  <a:gd name="T16" fmla="*/ 222 w 3294"/>
                  <a:gd name="T17" fmla="*/ 169 h 2751"/>
                  <a:gd name="T18" fmla="*/ 1614 w 3294"/>
                  <a:gd name="T19" fmla="*/ 883 h 2751"/>
                  <a:gd name="T20" fmla="*/ 1597 w 3294"/>
                  <a:gd name="T21" fmla="*/ 764 h 2751"/>
                  <a:gd name="T22" fmla="*/ 2071 w 3294"/>
                  <a:gd name="T23" fmla="*/ 85 h 2751"/>
                  <a:gd name="T24" fmla="*/ 2733 w 3294"/>
                  <a:gd name="T25" fmla="*/ 220 h 2751"/>
                  <a:gd name="T26" fmla="*/ 2818 w 3294"/>
                  <a:gd name="T27" fmla="*/ 255 h 2751"/>
                  <a:gd name="T28" fmla="*/ 3209 w 3294"/>
                  <a:gd name="T29" fmla="*/ 102 h 2751"/>
                  <a:gd name="T30" fmla="*/ 2920 w 3294"/>
                  <a:gd name="T31" fmla="*/ 458 h 2751"/>
                  <a:gd name="T32" fmla="*/ 3039 w 3294"/>
                  <a:gd name="T33" fmla="*/ 441 h 2751"/>
                  <a:gd name="T34" fmla="*/ 3174 w 3294"/>
                  <a:gd name="T35" fmla="*/ 407 h 2751"/>
                  <a:gd name="T36" fmla="*/ 3293 w 3294"/>
                  <a:gd name="T37" fmla="*/ 373 h 2751"/>
                  <a:gd name="T38" fmla="*/ 3022 w 3294"/>
                  <a:gd name="T39" fmla="*/ 662 h 2751"/>
                  <a:gd name="T40" fmla="*/ 2954 w 3294"/>
                  <a:gd name="T41" fmla="*/ 798 h 2751"/>
                  <a:gd name="T42" fmla="*/ 2037 w 3294"/>
                  <a:gd name="T43" fmla="*/ 2461 h 2751"/>
                  <a:gd name="T44" fmla="*/ 1308 w 3294"/>
                  <a:gd name="T45" fmla="*/ 2716 h 2751"/>
                  <a:gd name="T46" fmla="*/ 493 w 3294"/>
                  <a:gd name="T47" fmla="*/ 2648 h 2751"/>
                  <a:gd name="T48" fmla="*/ 18 w 3294"/>
                  <a:gd name="T49" fmla="*/ 2428 h 2751"/>
                  <a:gd name="T50" fmla="*/ 0 w 3294"/>
                  <a:gd name="T51" fmla="*/ 2428 h 2751"/>
                  <a:gd name="T52" fmla="*/ 1002 w 3294"/>
                  <a:gd name="T53" fmla="*/ 2139 h 2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94" h="2751">
                    <a:moveTo>
                      <a:pt x="1002" y="2139"/>
                    </a:moveTo>
                    <a:lnTo>
                      <a:pt x="1002" y="2139"/>
                    </a:lnTo>
                    <a:cubicBezTo>
                      <a:pt x="816" y="2139"/>
                      <a:pt x="663" y="2071"/>
                      <a:pt x="544" y="1952"/>
                    </a:cubicBezTo>
                    <a:cubicBezTo>
                      <a:pt x="459" y="1884"/>
                      <a:pt x="391" y="1749"/>
                      <a:pt x="374" y="1681"/>
                    </a:cubicBezTo>
                    <a:cubicBezTo>
                      <a:pt x="425" y="1681"/>
                      <a:pt x="459" y="1681"/>
                      <a:pt x="510" y="1681"/>
                    </a:cubicBezTo>
                    <a:cubicBezTo>
                      <a:pt x="561" y="1681"/>
                      <a:pt x="612" y="1663"/>
                      <a:pt x="663" y="1663"/>
                    </a:cubicBezTo>
                    <a:cubicBezTo>
                      <a:pt x="323" y="1562"/>
                      <a:pt x="154" y="1341"/>
                      <a:pt x="119" y="984"/>
                    </a:cubicBezTo>
                    <a:cubicBezTo>
                      <a:pt x="222" y="1035"/>
                      <a:pt x="323" y="1070"/>
                      <a:pt x="425" y="1070"/>
                    </a:cubicBezTo>
                    <a:cubicBezTo>
                      <a:pt x="119" y="815"/>
                      <a:pt x="52" y="526"/>
                      <a:pt x="222" y="169"/>
                    </a:cubicBezTo>
                    <a:cubicBezTo>
                      <a:pt x="595" y="594"/>
                      <a:pt x="1053" y="832"/>
                      <a:pt x="1614" y="883"/>
                    </a:cubicBezTo>
                    <a:cubicBezTo>
                      <a:pt x="1614" y="832"/>
                      <a:pt x="1614" y="798"/>
                      <a:pt x="1597" y="764"/>
                    </a:cubicBezTo>
                    <a:cubicBezTo>
                      <a:pt x="1597" y="441"/>
                      <a:pt x="1766" y="187"/>
                      <a:pt x="2071" y="85"/>
                    </a:cubicBezTo>
                    <a:cubicBezTo>
                      <a:pt x="2309" y="0"/>
                      <a:pt x="2546" y="50"/>
                      <a:pt x="2733" y="220"/>
                    </a:cubicBezTo>
                    <a:cubicBezTo>
                      <a:pt x="2767" y="255"/>
                      <a:pt x="2784" y="255"/>
                      <a:pt x="2818" y="255"/>
                    </a:cubicBezTo>
                    <a:cubicBezTo>
                      <a:pt x="2954" y="220"/>
                      <a:pt x="3073" y="169"/>
                      <a:pt x="3209" y="102"/>
                    </a:cubicBezTo>
                    <a:cubicBezTo>
                      <a:pt x="3141" y="255"/>
                      <a:pt x="3056" y="373"/>
                      <a:pt x="2920" y="458"/>
                    </a:cubicBezTo>
                    <a:cubicBezTo>
                      <a:pt x="2971" y="458"/>
                      <a:pt x="3005" y="458"/>
                      <a:pt x="3039" y="441"/>
                    </a:cubicBezTo>
                    <a:cubicBezTo>
                      <a:pt x="3090" y="441"/>
                      <a:pt x="3124" y="424"/>
                      <a:pt x="3174" y="407"/>
                    </a:cubicBezTo>
                    <a:cubicBezTo>
                      <a:pt x="3209" y="391"/>
                      <a:pt x="3242" y="373"/>
                      <a:pt x="3293" y="373"/>
                    </a:cubicBezTo>
                    <a:cubicBezTo>
                      <a:pt x="3209" y="475"/>
                      <a:pt x="3124" y="577"/>
                      <a:pt x="3022" y="662"/>
                    </a:cubicBezTo>
                    <a:cubicBezTo>
                      <a:pt x="2971" y="696"/>
                      <a:pt x="2954" y="730"/>
                      <a:pt x="2954" y="798"/>
                    </a:cubicBezTo>
                    <a:cubicBezTo>
                      <a:pt x="2937" y="1511"/>
                      <a:pt x="2631" y="2071"/>
                      <a:pt x="2037" y="2461"/>
                    </a:cubicBezTo>
                    <a:cubicBezTo>
                      <a:pt x="1816" y="2597"/>
                      <a:pt x="1563" y="2682"/>
                      <a:pt x="1308" y="2716"/>
                    </a:cubicBezTo>
                    <a:cubicBezTo>
                      <a:pt x="1037" y="2750"/>
                      <a:pt x="765" y="2733"/>
                      <a:pt x="493" y="2648"/>
                    </a:cubicBezTo>
                    <a:cubicBezTo>
                      <a:pt x="323" y="2597"/>
                      <a:pt x="171" y="2529"/>
                      <a:pt x="18" y="2428"/>
                    </a:cubicBezTo>
                    <a:lnTo>
                      <a:pt x="0" y="2428"/>
                    </a:lnTo>
                    <a:cubicBezTo>
                      <a:pt x="374" y="2461"/>
                      <a:pt x="697" y="2360"/>
                      <a:pt x="1002" y="213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1"/>
                  </a:solidFill>
                  <a:latin typeface="Muli Light" pitchFamily="2" charset="77"/>
                  <a:ea typeface="Roboto Light" panose="02000000000000000000" pitchFamily="2" charset="0"/>
                  <a:cs typeface="Poppins Light" pitchFamily="2" charset="77"/>
                </a:endParaRPr>
              </a:p>
            </p:txBody>
          </p:sp>
          <p:sp>
            <p:nvSpPr>
              <p:cNvPr id="53" name="Freeform 2">
                <a:extLst>
                  <a:ext uri="{FF2B5EF4-FFF2-40B4-BE49-F238E27FC236}">
                    <a16:creationId xmlns:a16="http://schemas.microsoft.com/office/drawing/2014/main" id="{93098D63-D306-9245-850F-252BD7765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1659" y="25615487"/>
                <a:ext cx="268311" cy="494102"/>
              </a:xfrm>
              <a:custGeom>
                <a:avLst/>
                <a:gdLst>
                  <a:gd name="T0" fmla="*/ 458 w 1613"/>
                  <a:gd name="T1" fmla="*/ 1680 h 2971"/>
                  <a:gd name="T2" fmla="*/ 458 w 1613"/>
                  <a:gd name="T3" fmla="*/ 1680 h 2971"/>
                  <a:gd name="T4" fmla="*/ 424 w 1613"/>
                  <a:gd name="T5" fmla="*/ 1680 h 2971"/>
                  <a:gd name="T6" fmla="*/ 85 w 1613"/>
                  <a:gd name="T7" fmla="*/ 1680 h 2971"/>
                  <a:gd name="T8" fmla="*/ 0 w 1613"/>
                  <a:gd name="T9" fmla="*/ 1595 h 2971"/>
                  <a:gd name="T10" fmla="*/ 0 w 1613"/>
                  <a:gd name="T11" fmla="*/ 1138 h 2971"/>
                  <a:gd name="T12" fmla="*/ 85 w 1613"/>
                  <a:gd name="T13" fmla="*/ 1070 h 2971"/>
                  <a:gd name="T14" fmla="*/ 424 w 1613"/>
                  <a:gd name="T15" fmla="*/ 1070 h 2971"/>
                  <a:gd name="T16" fmla="*/ 458 w 1613"/>
                  <a:gd name="T17" fmla="*/ 1070 h 2971"/>
                  <a:gd name="T18" fmla="*/ 458 w 1613"/>
                  <a:gd name="T19" fmla="*/ 1036 h 2971"/>
                  <a:gd name="T20" fmla="*/ 458 w 1613"/>
                  <a:gd name="T21" fmla="*/ 730 h 2971"/>
                  <a:gd name="T22" fmla="*/ 560 w 1613"/>
                  <a:gd name="T23" fmla="*/ 323 h 2971"/>
                  <a:gd name="T24" fmla="*/ 881 w 1613"/>
                  <a:gd name="T25" fmla="*/ 51 h 2971"/>
                  <a:gd name="T26" fmla="*/ 1170 w 1613"/>
                  <a:gd name="T27" fmla="*/ 0 h 2971"/>
                  <a:gd name="T28" fmla="*/ 1544 w 1613"/>
                  <a:gd name="T29" fmla="*/ 0 h 2971"/>
                  <a:gd name="T30" fmla="*/ 1612 w 1613"/>
                  <a:gd name="T31" fmla="*/ 68 h 2971"/>
                  <a:gd name="T32" fmla="*/ 1612 w 1613"/>
                  <a:gd name="T33" fmla="*/ 493 h 2971"/>
                  <a:gd name="T34" fmla="*/ 1544 w 1613"/>
                  <a:gd name="T35" fmla="*/ 578 h 2971"/>
                  <a:gd name="T36" fmla="*/ 1238 w 1613"/>
                  <a:gd name="T37" fmla="*/ 578 h 2971"/>
                  <a:gd name="T38" fmla="*/ 1103 w 1613"/>
                  <a:gd name="T39" fmla="*/ 646 h 2971"/>
                  <a:gd name="T40" fmla="*/ 1085 w 1613"/>
                  <a:gd name="T41" fmla="*/ 730 h 2971"/>
                  <a:gd name="T42" fmla="*/ 1085 w 1613"/>
                  <a:gd name="T43" fmla="*/ 1070 h 2971"/>
                  <a:gd name="T44" fmla="*/ 1119 w 1613"/>
                  <a:gd name="T45" fmla="*/ 1070 h 2971"/>
                  <a:gd name="T46" fmla="*/ 1510 w 1613"/>
                  <a:gd name="T47" fmla="*/ 1070 h 2971"/>
                  <a:gd name="T48" fmla="*/ 1595 w 1613"/>
                  <a:gd name="T49" fmla="*/ 1155 h 2971"/>
                  <a:gd name="T50" fmla="*/ 1595 w 1613"/>
                  <a:gd name="T51" fmla="*/ 1595 h 2971"/>
                  <a:gd name="T52" fmla="*/ 1510 w 1613"/>
                  <a:gd name="T53" fmla="*/ 1680 h 2971"/>
                  <a:gd name="T54" fmla="*/ 1119 w 1613"/>
                  <a:gd name="T55" fmla="*/ 1680 h 2971"/>
                  <a:gd name="T56" fmla="*/ 1085 w 1613"/>
                  <a:gd name="T57" fmla="*/ 1680 h 2971"/>
                  <a:gd name="T58" fmla="*/ 1085 w 1613"/>
                  <a:gd name="T59" fmla="*/ 1714 h 2971"/>
                  <a:gd name="T60" fmla="*/ 1085 w 1613"/>
                  <a:gd name="T61" fmla="*/ 2885 h 2971"/>
                  <a:gd name="T62" fmla="*/ 1000 w 1613"/>
                  <a:gd name="T63" fmla="*/ 2970 h 2971"/>
                  <a:gd name="T64" fmla="*/ 526 w 1613"/>
                  <a:gd name="T65" fmla="*/ 2970 h 2971"/>
                  <a:gd name="T66" fmla="*/ 458 w 1613"/>
                  <a:gd name="T67" fmla="*/ 2885 h 2971"/>
                  <a:gd name="T68" fmla="*/ 458 w 1613"/>
                  <a:gd name="T69" fmla="*/ 1714 h 2971"/>
                  <a:gd name="T70" fmla="*/ 458 w 1613"/>
                  <a:gd name="T71" fmla="*/ 1680 h 2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13" h="2971">
                    <a:moveTo>
                      <a:pt x="458" y="1680"/>
                    </a:moveTo>
                    <a:lnTo>
                      <a:pt x="458" y="1680"/>
                    </a:lnTo>
                    <a:cubicBezTo>
                      <a:pt x="441" y="1680"/>
                      <a:pt x="441" y="1680"/>
                      <a:pt x="424" y="1680"/>
                    </a:cubicBezTo>
                    <a:cubicBezTo>
                      <a:pt x="305" y="1680"/>
                      <a:pt x="203" y="1680"/>
                      <a:pt x="85" y="1680"/>
                    </a:cubicBezTo>
                    <a:cubicBezTo>
                      <a:pt x="34" y="1680"/>
                      <a:pt x="0" y="1646"/>
                      <a:pt x="0" y="1595"/>
                    </a:cubicBezTo>
                    <a:cubicBezTo>
                      <a:pt x="0" y="1443"/>
                      <a:pt x="0" y="1289"/>
                      <a:pt x="0" y="1138"/>
                    </a:cubicBezTo>
                    <a:cubicBezTo>
                      <a:pt x="0" y="1087"/>
                      <a:pt x="34" y="1070"/>
                      <a:pt x="85" y="1070"/>
                    </a:cubicBezTo>
                    <a:cubicBezTo>
                      <a:pt x="203" y="1070"/>
                      <a:pt x="305" y="1070"/>
                      <a:pt x="424" y="1070"/>
                    </a:cubicBezTo>
                    <a:cubicBezTo>
                      <a:pt x="441" y="1070"/>
                      <a:pt x="441" y="1070"/>
                      <a:pt x="458" y="1070"/>
                    </a:cubicBezTo>
                    <a:cubicBezTo>
                      <a:pt x="458" y="1053"/>
                      <a:pt x="458" y="1053"/>
                      <a:pt x="458" y="1036"/>
                    </a:cubicBezTo>
                    <a:cubicBezTo>
                      <a:pt x="458" y="934"/>
                      <a:pt x="458" y="832"/>
                      <a:pt x="458" y="730"/>
                    </a:cubicBezTo>
                    <a:cubicBezTo>
                      <a:pt x="458" y="594"/>
                      <a:pt x="475" y="442"/>
                      <a:pt x="560" y="323"/>
                    </a:cubicBezTo>
                    <a:cubicBezTo>
                      <a:pt x="628" y="187"/>
                      <a:pt x="747" y="102"/>
                      <a:pt x="881" y="51"/>
                    </a:cubicBezTo>
                    <a:cubicBezTo>
                      <a:pt x="984" y="18"/>
                      <a:pt x="1068" y="0"/>
                      <a:pt x="1170" y="0"/>
                    </a:cubicBezTo>
                    <a:cubicBezTo>
                      <a:pt x="1289" y="0"/>
                      <a:pt x="1425" y="0"/>
                      <a:pt x="1544" y="0"/>
                    </a:cubicBezTo>
                    <a:cubicBezTo>
                      <a:pt x="1595" y="0"/>
                      <a:pt x="1612" y="18"/>
                      <a:pt x="1612" y="68"/>
                    </a:cubicBezTo>
                    <a:cubicBezTo>
                      <a:pt x="1612" y="221"/>
                      <a:pt x="1612" y="357"/>
                      <a:pt x="1612" y="493"/>
                    </a:cubicBezTo>
                    <a:cubicBezTo>
                      <a:pt x="1612" y="543"/>
                      <a:pt x="1595" y="578"/>
                      <a:pt x="1544" y="578"/>
                    </a:cubicBezTo>
                    <a:cubicBezTo>
                      <a:pt x="1442" y="578"/>
                      <a:pt x="1340" y="578"/>
                      <a:pt x="1238" y="578"/>
                    </a:cubicBezTo>
                    <a:cubicBezTo>
                      <a:pt x="1187" y="578"/>
                      <a:pt x="1136" y="594"/>
                      <a:pt x="1103" y="646"/>
                    </a:cubicBezTo>
                    <a:cubicBezTo>
                      <a:pt x="1103" y="679"/>
                      <a:pt x="1085" y="697"/>
                      <a:pt x="1085" y="730"/>
                    </a:cubicBezTo>
                    <a:cubicBezTo>
                      <a:pt x="1085" y="832"/>
                      <a:pt x="1085" y="951"/>
                      <a:pt x="1085" y="1070"/>
                    </a:cubicBezTo>
                    <a:cubicBezTo>
                      <a:pt x="1085" y="1070"/>
                      <a:pt x="1103" y="1070"/>
                      <a:pt x="1119" y="1070"/>
                    </a:cubicBezTo>
                    <a:cubicBezTo>
                      <a:pt x="1238" y="1070"/>
                      <a:pt x="1374" y="1070"/>
                      <a:pt x="1510" y="1070"/>
                    </a:cubicBezTo>
                    <a:cubicBezTo>
                      <a:pt x="1578" y="1070"/>
                      <a:pt x="1595" y="1087"/>
                      <a:pt x="1595" y="1155"/>
                    </a:cubicBezTo>
                    <a:cubicBezTo>
                      <a:pt x="1595" y="1289"/>
                      <a:pt x="1595" y="1443"/>
                      <a:pt x="1595" y="1595"/>
                    </a:cubicBezTo>
                    <a:cubicBezTo>
                      <a:pt x="1595" y="1663"/>
                      <a:pt x="1578" y="1680"/>
                      <a:pt x="1510" y="1680"/>
                    </a:cubicBezTo>
                    <a:cubicBezTo>
                      <a:pt x="1374" y="1680"/>
                      <a:pt x="1238" y="1680"/>
                      <a:pt x="1119" y="1680"/>
                    </a:cubicBezTo>
                    <a:cubicBezTo>
                      <a:pt x="1103" y="1680"/>
                      <a:pt x="1103" y="1680"/>
                      <a:pt x="1085" y="1680"/>
                    </a:cubicBezTo>
                    <a:cubicBezTo>
                      <a:pt x="1085" y="1680"/>
                      <a:pt x="1085" y="1697"/>
                      <a:pt x="1085" y="1714"/>
                    </a:cubicBezTo>
                    <a:cubicBezTo>
                      <a:pt x="1085" y="2104"/>
                      <a:pt x="1085" y="2495"/>
                      <a:pt x="1085" y="2885"/>
                    </a:cubicBezTo>
                    <a:cubicBezTo>
                      <a:pt x="1085" y="2953"/>
                      <a:pt x="1068" y="2970"/>
                      <a:pt x="1000" y="2970"/>
                    </a:cubicBezTo>
                    <a:cubicBezTo>
                      <a:pt x="849" y="2970"/>
                      <a:pt x="696" y="2970"/>
                      <a:pt x="526" y="2970"/>
                    </a:cubicBezTo>
                    <a:cubicBezTo>
                      <a:pt x="475" y="2970"/>
                      <a:pt x="458" y="2953"/>
                      <a:pt x="458" y="2885"/>
                    </a:cubicBezTo>
                    <a:cubicBezTo>
                      <a:pt x="458" y="2495"/>
                      <a:pt x="458" y="2104"/>
                      <a:pt x="458" y="1714"/>
                    </a:cubicBezTo>
                    <a:cubicBezTo>
                      <a:pt x="458" y="1697"/>
                      <a:pt x="458" y="1680"/>
                      <a:pt x="458" y="168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1"/>
                  </a:solidFill>
                  <a:latin typeface="Muli Light" pitchFamily="2" charset="77"/>
                  <a:ea typeface="Roboto Light" panose="02000000000000000000" pitchFamily="2" charset="0"/>
                  <a:cs typeface="Poppins Light" pitchFamily="2" charset="77"/>
                </a:endParaRPr>
              </a:p>
            </p:txBody>
          </p:sp>
          <p:grpSp>
            <p:nvGrpSpPr>
              <p:cNvPr id="54" name="Grupo 106">
                <a:extLst>
                  <a:ext uri="{FF2B5EF4-FFF2-40B4-BE49-F238E27FC236}">
                    <a16:creationId xmlns:a16="http://schemas.microsoft.com/office/drawing/2014/main" id="{71C6B478-EC53-6D46-9A6C-2BC5D0852B50}"/>
                  </a:ext>
                </a:extLst>
              </p:cNvPr>
              <p:cNvGrpSpPr/>
              <p:nvPr/>
            </p:nvGrpSpPr>
            <p:grpSpPr>
              <a:xfrm>
                <a:off x="15388118" y="25634491"/>
                <a:ext cx="437654" cy="434722"/>
                <a:chOff x="1444625" y="5178425"/>
                <a:chExt cx="947738" cy="941388"/>
              </a:xfrm>
              <a:solidFill>
                <a:schemeClr val="bg1"/>
              </a:solidFill>
            </p:grpSpPr>
            <p:sp>
              <p:nvSpPr>
                <p:cNvPr id="58" name="Freeform 3">
                  <a:extLst>
                    <a:ext uri="{FF2B5EF4-FFF2-40B4-BE49-F238E27FC236}">
                      <a16:creationId xmlns:a16="http://schemas.microsoft.com/office/drawing/2014/main" id="{F7158205-98AA-BC4B-8E27-2C50967E5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625" y="5178425"/>
                  <a:ext cx="947738" cy="941388"/>
                </a:xfrm>
                <a:custGeom>
                  <a:avLst/>
                  <a:gdLst>
                    <a:gd name="T0" fmla="*/ 0 w 2632"/>
                    <a:gd name="T1" fmla="*/ 1885 h 2615"/>
                    <a:gd name="T2" fmla="*/ 0 w 2632"/>
                    <a:gd name="T3" fmla="*/ 1885 h 2615"/>
                    <a:gd name="T4" fmla="*/ 0 w 2632"/>
                    <a:gd name="T5" fmla="*/ 713 h 2615"/>
                    <a:gd name="T6" fmla="*/ 0 w 2632"/>
                    <a:gd name="T7" fmla="*/ 713 h 2615"/>
                    <a:gd name="T8" fmla="*/ 17 w 2632"/>
                    <a:gd name="T9" fmla="*/ 560 h 2615"/>
                    <a:gd name="T10" fmla="*/ 323 w 2632"/>
                    <a:gd name="T11" fmla="*/ 136 h 2615"/>
                    <a:gd name="T12" fmla="*/ 747 w 2632"/>
                    <a:gd name="T13" fmla="*/ 0 h 2615"/>
                    <a:gd name="T14" fmla="*/ 1867 w 2632"/>
                    <a:gd name="T15" fmla="*/ 0 h 2615"/>
                    <a:gd name="T16" fmla="*/ 2054 w 2632"/>
                    <a:gd name="T17" fmla="*/ 17 h 2615"/>
                    <a:gd name="T18" fmla="*/ 2376 w 2632"/>
                    <a:gd name="T19" fmla="*/ 204 h 2615"/>
                    <a:gd name="T20" fmla="*/ 2631 w 2632"/>
                    <a:gd name="T21" fmla="*/ 747 h 2615"/>
                    <a:gd name="T22" fmla="*/ 2631 w 2632"/>
                    <a:gd name="T23" fmla="*/ 1851 h 2615"/>
                    <a:gd name="T24" fmla="*/ 2631 w 2632"/>
                    <a:gd name="T25" fmla="*/ 1919 h 2615"/>
                    <a:gd name="T26" fmla="*/ 2563 w 2632"/>
                    <a:gd name="T27" fmla="*/ 2139 h 2615"/>
                    <a:gd name="T28" fmla="*/ 2224 w 2632"/>
                    <a:gd name="T29" fmla="*/ 2530 h 2615"/>
                    <a:gd name="T30" fmla="*/ 1952 w 2632"/>
                    <a:gd name="T31" fmla="*/ 2614 h 2615"/>
                    <a:gd name="T32" fmla="*/ 1901 w 2632"/>
                    <a:gd name="T33" fmla="*/ 2614 h 2615"/>
                    <a:gd name="T34" fmla="*/ 731 w 2632"/>
                    <a:gd name="T35" fmla="*/ 2614 h 2615"/>
                    <a:gd name="T36" fmla="*/ 696 w 2632"/>
                    <a:gd name="T37" fmla="*/ 2614 h 2615"/>
                    <a:gd name="T38" fmla="*/ 442 w 2632"/>
                    <a:gd name="T39" fmla="*/ 2547 h 2615"/>
                    <a:gd name="T40" fmla="*/ 85 w 2632"/>
                    <a:gd name="T41" fmla="*/ 2224 h 2615"/>
                    <a:gd name="T42" fmla="*/ 0 w 2632"/>
                    <a:gd name="T43" fmla="*/ 1935 h 2615"/>
                    <a:gd name="T44" fmla="*/ 0 w 2632"/>
                    <a:gd name="T45" fmla="*/ 1885 h 2615"/>
                    <a:gd name="T46" fmla="*/ 1308 w 2632"/>
                    <a:gd name="T47" fmla="*/ 187 h 2615"/>
                    <a:gd name="T48" fmla="*/ 1308 w 2632"/>
                    <a:gd name="T49" fmla="*/ 187 h 2615"/>
                    <a:gd name="T50" fmla="*/ 1308 w 2632"/>
                    <a:gd name="T51" fmla="*/ 187 h 2615"/>
                    <a:gd name="T52" fmla="*/ 782 w 2632"/>
                    <a:gd name="T53" fmla="*/ 187 h 2615"/>
                    <a:gd name="T54" fmla="*/ 696 w 2632"/>
                    <a:gd name="T55" fmla="*/ 204 h 2615"/>
                    <a:gd name="T56" fmla="*/ 476 w 2632"/>
                    <a:gd name="T57" fmla="*/ 272 h 2615"/>
                    <a:gd name="T58" fmla="*/ 204 w 2632"/>
                    <a:gd name="T59" fmla="*/ 764 h 2615"/>
                    <a:gd name="T60" fmla="*/ 204 w 2632"/>
                    <a:gd name="T61" fmla="*/ 1851 h 2615"/>
                    <a:gd name="T62" fmla="*/ 221 w 2632"/>
                    <a:gd name="T63" fmla="*/ 1986 h 2615"/>
                    <a:gd name="T64" fmla="*/ 764 w 2632"/>
                    <a:gd name="T65" fmla="*/ 2411 h 2615"/>
                    <a:gd name="T66" fmla="*/ 1867 w 2632"/>
                    <a:gd name="T67" fmla="*/ 2411 h 2615"/>
                    <a:gd name="T68" fmla="*/ 1935 w 2632"/>
                    <a:gd name="T69" fmla="*/ 2411 h 2615"/>
                    <a:gd name="T70" fmla="*/ 2224 w 2632"/>
                    <a:gd name="T71" fmla="*/ 2292 h 2615"/>
                    <a:gd name="T72" fmla="*/ 2427 w 2632"/>
                    <a:gd name="T73" fmla="*/ 1851 h 2615"/>
                    <a:gd name="T74" fmla="*/ 2427 w 2632"/>
                    <a:gd name="T75" fmla="*/ 764 h 2615"/>
                    <a:gd name="T76" fmla="*/ 2427 w 2632"/>
                    <a:gd name="T77" fmla="*/ 696 h 2615"/>
                    <a:gd name="T78" fmla="*/ 2291 w 2632"/>
                    <a:gd name="T79" fmla="*/ 408 h 2615"/>
                    <a:gd name="T80" fmla="*/ 1867 w 2632"/>
                    <a:gd name="T81" fmla="*/ 204 h 2615"/>
                    <a:gd name="T82" fmla="*/ 1308 w 2632"/>
                    <a:gd name="T83" fmla="*/ 187 h 2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32" h="2615">
                      <a:moveTo>
                        <a:pt x="0" y="1885"/>
                      </a:moveTo>
                      <a:lnTo>
                        <a:pt x="0" y="1885"/>
                      </a:lnTo>
                      <a:cubicBezTo>
                        <a:pt x="0" y="1494"/>
                        <a:pt x="0" y="1104"/>
                        <a:pt x="0" y="713"/>
                      </a:cubicBezTo>
                      <a:lnTo>
                        <a:pt x="0" y="713"/>
                      </a:lnTo>
                      <a:cubicBezTo>
                        <a:pt x="0" y="663"/>
                        <a:pt x="17" y="612"/>
                        <a:pt x="17" y="560"/>
                      </a:cubicBezTo>
                      <a:cubicBezTo>
                        <a:pt x="68" y="391"/>
                        <a:pt x="170" y="238"/>
                        <a:pt x="323" y="136"/>
                      </a:cubicBezTo>
                      <a:cubicBezTo>
                        <a:pt x="459" y="34"/>
                        <a:pt x="595" y="0"/>
                        <a:pt x="747" y="0"/>
                      </a:cubicBezTo>
                      <a:cubicBezTo>
                        <a:pt x="1121" y="0"/>
                        <a:pt x="1493" y="0"/>
                        <a:pt x="1867" y="0"/>
                      </a:cubicBezTo>
                      <a:cubicBezTo>
                        <a:pt x="1935" y="0"/>
                        <a:pt x="2003" y="0"/>
                        <a:pt x="2054" y="17"/>
                      </a:cubicBezTo>
                      <a:cubicBezTo>
                        <a:pt x="2189" y="51"/>
                        <a:pt x="2291" y="119"/>
                        <a:pt x="2376" y="204"/>
                      </a:cubicBezTo>
                      <a:cubicBezTo>
                        <a:pt x="2546" y="340"/>
                        <a:pt x="2631" y="527"/>
                        <a:pt x="2631" y="747"/>
                      </a:cubicBezTo>
                      <a:cubicBezTo>
                        <a:pt x="2631" y="1104"/>
                        <a:pt x="2631" y="1477"/>
                        <a:pt x="2631" y="1851"/>
                      </a:cubicBezTo>
                      <a:cubicBezTo>
                        <a:pt x="2631" y="1867"/>
                        <a:pt x="2631" y="1902"/>
                        <a:pt x="2631" y="1919"/>
                      </a:cubicBezTo>
                      <a:cubicBezTo>
                        <a:pt x="2614" y="2003"/>
                        <a:pt x="2597" y="2071"/>
                        <a:pt x="2563" y="2139"/>
                      </a:cubicBezTo>
                      <a:cubicBezTo>
                        <a:pt x="2495" y="2309"/>
                        <a:pt x="2393" y="2428"/>
                        <a:pt x="2224" y="2530"/>
                      </a:cubicBezTo>
                      <a:cubicBezTo>
                        <a:pt x="2139" y="2581"/>
                        <a:pt x="2054" y="2598"/>
                        <a:pt x="1952" y="2614"/>
                      </a:cubicBezTo>
                      <a:cubicBezTo>
                        <a:pt x="1935" y="2614"/>
                        <a:pt x="1918" y="2614"/>
                        <a:pt x="1901" y="2614"/>
                      </a:cubicBezTo>
                      <a:cubicBezTo>
                        <a:pt x="1510" y="2614"/>
                        <a:pt x="1121" y="2614"/>
                        <a:pt x="731" y="2614"/>
                      </a:cubicBezTo>
                      <a:cubicBezTo>
                        <a:pt x="714" y="2614"/>
                        <a:pt x="714" y="2614"/>
                        <a:pt x="696" y="2614"/>
                      </a:cubicBezTo>
                      <a:cubicBezTo>
                        <a:pt x="612" y="2614"/>
                        <a:pt x="527" y="2581"/>
                        <a:pt x="442" y="2547"/>
                      </a:cubicBezTo>
                      <a:cubicBezTo>
                        <a:pt x="289" y="2479"/>
                        <a:pt x="170" y="2377"/>
                        <a:pt x="85" y="2224"/>
                      </a:cubicBezTo>
                      <a:cubicBezTo>
                        <a:pt x="51" y="2139"/>
                        <a:pt x="17" y="2038"/>
                        <a:pt x="0" y="1935"/>
                      </a:cubicBezTo>
                      <a:cubicBezTo>
                        <a:pt x="0" y="1919"/>
                        <a:pt x="0" y="1902"/>
                        <a:pt x="0" y="1885"/>
                      </a:cubicBezTo>
                      <a:close/>
                      <a:moveTo>
                        <a:pt x="1308" y="187"/>
                      </a:moveTo>
                      <a:lnTo>
                        <a:pt x="1308" y="187"/>
                      </a:lnTo>
                      <a:lnTo>
                        <a:pt x="1308" y="187"/>
                      </a:lnTo>
                      <a:cubicBezTo>
                        <a:pt x="1138" y="187"/>
                        <a:pt x="951" y="187"/>
                        <a:pt x="782" y="187"/>
                      </a:cubicBezTo>
                      <a:cubicBezTo>
                        <a:pt x="747" y="204"/>
                        <a:pt x="731" y="204"/>
                        <a:pt x="696" y="204"/>
                      </a:cubicBezTo>
                      <a:cubicBezTo>
                        <a:pt x="628" y="204"/>
                        <a:pt x="544" y="221"/>
                        <a:pt x="476" y="272"/>
                      </a:cubicBezTo>
                      <a:cubicBezTo>
                        <a:pt x="306" y="374"/>
                        <a:pt x="204" y="544"/>
                        <a:pt x="204" y="764"/>
                      </a:cubicBezTo>
                      <a:cubicBezTo>
                        <a:pt x="204" y="1121"/>
                        <a:pt x="204" y="1494"/>
                        <a:pt x="204" y="1851"/>
                      </a:cubicBezTo>
                      <a:cubicBezTo>
                        <a:pt x="204" y="1902"/>
                        <a:pt x="204" y="1935"/>
                        <a:pt x="221" y="1986"/>
                      </a:cubicBezTo>
                      <a:cubicBezTo>
                        <a:pt x="272" y="2224"/>
                        <a:pt x="493" y="2411"/>
                        <a:pt x="764" y="2411"/>
                      </a:cubicBezTo>
                      <a:cubicBezTo>
                        <a:pt x="1121" y="2411"/>
                        <a:pt x="1493" y="2411"/>
                        <a:pt x="1867" y="2411"/>
                      </a:cubicBezTo>
                      <a:cubicBezTo>
                        <a:pt x="1884" y="2411"/>
                        <a:pt x="1901" y="2411"/>
                        <a:pt x="1935" y="2411"/>
                      </a:cubicBezTo>
                      <a:cubicBezTo>
                        <a:pt x="2037" y="2394"/>
                        <a:pt x="2139" y="2360"/>
                        <a:pt x="2224" y="2292"/>
                      </a:cubicBezTo>
                      <a:cubicBezTo>
                        <a:pt x="2359" y="2173"/>
                        <a:pt x="2427" y="2038"/>
                        <a:pt x="2427" y="1851"/>
                      </a:cubicBezTo>
                      <a:cubicBezTo>
                        <a:pt x="2427" y="1494"/>
                        <a:pt x="2427" y="1121"/>
                        <a:pt x="2427" y="764"/>
                      </a:cubicBezTo>
                      <a:cubicBezTo>
                        <a:pt x="2427" y="730"/>
                        <a:pt x="2427" y="713"/>
                        <a:pt x="2427" y="696"/>
                      </a:cubicBezTo>
                      <a:cubicBezTo>
                        <a:pt x="2410" y="577"/>
                        <a:pt x="2359" y="493"/>
                        <a:pt x="2291" y="408"/>
                      </a:cubicBezTo>
                      <a:cubicBezTo>
                        <a:pt x="2189" y="272"/>
                        <a:pt x="2037" y="204"/>
                        <a:pt x="1867" y="204"/>
                      </a:cubicBezTo>
                      <a:cubicBezTo>
                        <a:pt x="1680" y="187"/>
                        <a:pt x="1493" y="187"/>
                        <a:pt x="1308" y="1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>
                    <a:solidFill>
                      <a:schemeClr val="bg1"/>
                    </a:solidFill>
                    <a:latin typeface="Muli Light" pitchFamily="2" charset="77"/>
                    <a:ea typeface="Roboto Light" panose="02000000000000000000" pitchFamily="2" charset="0"/>
                    <a:cs typeface="Poppins Light" pitchFamily="2" charset="77"/>
                  </a:endParaRPr>
                </a:p>
              </p:txBody>
            </p:sp>
            <p:sp>
              <p:nvSpPr>
                <p:cNvPr id="59" name="Freeform 4">
                  <a:extLst>
                    <a:ext uri="{FF2B5EF4-FFF2-40B4-BE49-F238E27FC236}">
                      <a16:creationId xmlns:a16="http://schemas.microsoft.com/office/drawing/2014/main" id="{A5E0D588-DE4C-A64B-89A5-DF976BC13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5288" y="5392738"/>
                  <a:ext cx="508000" cy="512762"/>
                </a:xfrm>
                <a:custGeom>
                  <a:avLst/>
                  <a:gdLst>
                    <a:gd name="T0" fmla="*/ 0 w 1409"/>
                    <a:gd name="T1" fmla="*/ 712 h 1426"/>
                    <a:gd name="T2" fmla="*/ 0 w 1409"/>
                    <a:gd name="T3" fmla="*/ 712 h 1426"/>
                    <a:gd name="T4" fmla="*/ 696 w 1409"/>
                    <a:gd name="T5" fmla="*/ 0 h 1426"/>
                    <a:gd name="T6" fmla="*/ 1408 w 1409"/>
                    <a:gd name="T7" fmla="*/ 712 h 1426"/>
                    <a:gd name="T8" fmla="*/ 696 w 1409"/>
                    <a:gd name="T9" fmla="*/ 1425 h 1426"/>
                    <a:gd name="T10" fmla="*/ 0 w 1409"/>
                    <a:gd name="T11" fmla="*/ 712 h 1426"/>
                    <a:gd name="T12" fmla="*/ 1204 w 1409"/>
                    <a:gd name="T13" fmla="*/ 712 h 1426"/>
                    <a:gd name="T14" fmla="*/ 1204 w 1409"/>
                    <a:gd name="T15" fmla="*/ 712 h 1426"/>
                    <a:gd name="T16" fmla="*/ 696 w 1409"/>
                    <a:gd name="T17" fmla="*/ 203 h 1426"/>
                    <a:gd name="T18" fmla="*/ 203 w 1409"/>
                    <a:gd name="T19" fmla="*/ 712 h 1426"/>
                    <a:gd name="T20" fmla="*/ 696 w 1409"/>
                    <a:gd name="T21" fmla="*/ 1222 h 1426"/>
                    <a:gd name="T22" fmla="*/ 1204 w 1409"/>
                    <a:gd name="T23" fmla="*/ 712 h 1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9" h="1426">
                      <a:moveTo>
                        <a:pt x="0" y="712"/>
                      </a:moveTo>
                      <a:lnTo>
                        <a:pt x="0" y="712"/>
                      </a:lnTo>
                      <a:cubicBezTo>
                        <a:pt x="0" y="322"/>
                        <a:pt x="305" y="0"/>
                        <a:pt x="696" y="0"/>
                      </a:cubicBezTo>
                      <a:cubicBezTo>
                        <a:pt x="1085" y="0"/>
                        <a:pt x="1408" y="322"/>
                        <a:pt x="1408" y="712"/>
                      </a:cubicBezTo>
                      <a:cubicBezTo>
                        <a:pt x="1408" y="1103"/>
                        <a:pt x="1085" y="1425"/>
                        <a:pt x="696" y="1425"/>
                      </a:cubicBezTo>
                      <a:cubicBezTo>
                        <a:pt x="305" y="1425"/>
                        <a:pt x="0" y="1103"/>
                        <a:pt x="0" y="712"/>
                      </a:cubicBezTo>
                      <a:close/>
                      <a:moveTo>
                        <a:pt x="1204" y="712"/>
                      </a:moveTo>
                      <a:lnTo>
                        <a:pt x="1204" y="712"/>
                      </a:lnTo>
                      <a:cubicBezTo>
                        <a:pt x="1204" y="424"/>
                        <a:pt x="984" y="203"/>
                        <a:pt x="696" y="203"/>
                      </a:cubicBezTo>
                      <a:cubicBezTo>
                        <a:pt x="424" y="203"/>
                        <a:pt x="203" y="424"/>
                        <a:pt x="203" y="712"/>
                      </a:cubicBezTo>
                      <a:cubicBezTo>
                        <a:pt x="203" y="984"/>
                        <a:pt x="424" y="1222"/>
                        <a:pt x="696" y="1222"/>
                      </a:cubicBezTo>
                      <a:cubicBezTo>
                        <a:pt x="984" y="1222"/>
                        <a:pt x="1204" y="984"/>
                        <a:pt x="1204" y="7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>
                    <a:solidFill>
                      <a:schemeClr val="bg1"/>
                    </a:solidFill>
                    <a:latin typeface="Muli Light" pitchFamily="2" charset="77"/>
                    <a:ea typeface="Roboto Light" panose="02000000000000000000" pitchFamily="2" charset="0"/>
                    <a:cs typeface="Poppins Light" pitchFamily="2" charset="77"/>
                  </a:endParaRPr>
                </a:p>
              </p:txBody>
            </p:sp>
            <p:sp>
              <p:nvSpPr>
                <p:cNvPr id="60" name="Freeform 5">
                  <a:extLst>
                    <a:ext uri="{FF2B5EF4-FFF2-40B4-BE49-F238E27FC236}">
                      <a16:creationId xmlns:a16="http://schemas.microsoft.com/office/drawing/2014/main" id="{6BB9B31C-1C8B-AF42-B989-B7B302383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5188" y="5319713"/>
                  <a:ext cx="111125" cy="109537"/>
                </a:xfrm>
                <a:custGeom>
                  <a:avLst/>
                  <a:gdLst>
                    <a:gd name="T0" fmla="*/ 306 w 307"/>
                    <a:gd name="T1" fmla="*/ 153 h 306"/>
                    <a:gd name="T2" fmla="*/ 306 w 307"/>
                    <a:gd name="T3" fmla="*/ 153 h 306"/>
                    <a:gd name="T4" fmla="*/ 153 w 307"/>
                    <a:gd name="T5" fmla="*/ 305 h 306"/>
                    <a:gd name="T6" fmla="*/ 0 w 307"/>
                    <a:gd name="T7" fmla="*/ 153 h 306"/>
                    <a:gd name="T8" fmla="*/ 153 w 307"/>
                    <a:gd name="T9" fmla="*/ 0 h 306"/>
                    <a:gd name="T10" fmla="*/ 306 w 307"/>
                    <a:gd name="T11" fmla="*/ 153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7" h="306">
                      <a:moveTo>
                        <a:pt x="306" y="153"/>
                      </a:moveTo>
                      <a:lnTo>
                        <a:pt x="306" y="153"/>
                      </a:lnTo>
                      <a:cubicBezTo>
                        <a:pt x="306" y="237"/>
                        <a:pt x="238" y="305"/>
                        <a:pt x="153" y="305"/>
                      </a:cubicBezTo>
                      <a:cubicBezTo>
                        <a:pt x="68" y="305"/>
                        <a:pt x="0" y="237"/>
                        <a:pt x="0" y="153"/>
                      </a:cubicBezTo>
                      <a:cubicBezTo>
                        <a:pt x="0" y="68"/>
                        <a:pt x="68" y="0"/>
                        <a:pt x="153" y="0"/>
                      </a:cubicBezTo>
                      <a:cubicBezTo>
                        <a:pt x="238" y="0"/>
                        <a:pt x="306" y="68"/>
                        <a:pt x="306" y="15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>
                    <a:solidFill>
                      <a:schemeClr val="bg1"/>
                    </a:solidFill>
                    <a:latin typeface="Muli Light" pitchFamily="2" charset="77"/>
                    <a:ea typeface="Roboto Light" panose="02000000000000000000" pitchFamily="2" charset="0"/>
                    <a:cs typeface="Poppins Light" pitchFamily="2" charset="77"/>
                  </a:endParaRPr>
                </a:p>
              </p:txBody>
            </p:sp>
          </p:grpSp>
          <p:sp>
            <p:nvSpPr>
              <p:cNvPr id="55" name="Rectángulo 107">
                <a:extLst>
                  <a:ext uri="{FF2B5EF4-FFF2-40B4-BE49-F238E27FC236}">
                    <a16:creationId xmlns:a16="http://schemas.microsoft.com/office/drawing/2014/main" id="{AB016F56-7164-C548-A2B4-29E90C72D0CE}"/>
                  </a:ext>
                </a:extLst>
              </p:cNvPr>
              <p:cNvSpPr/>
              <p:nvPr/>
            </p:nvSpPr>
            <p:spPr>
              <a:xfrm>
                <a:off x="7124461" y="25559692"/>
                <a:ext cx="335742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bg1"/>
                    </a:solidFill>
                    <a:latin typeface="Muli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@your.company</a:t>
                </a:r>
              </a:p>
            </p:txBody>
          </p:sp>
          <p:sp>
            <p:nvSpPr>
              <p:cNvPr id="56" name="Rectángulo 108">
                <a:extLst>
                  <a:ext uri="{FF2B5EF4-FFF2-40B4-BE49-F238E27FC236}">
                    <a16:creationId xmlns:a16="http://schemas.microsoft.com/office/drawing/2014/main" id="{C5A859B6-970A-5749-B80C-68393D6A7A69}"/>
                  </a:ext>
                </a:extLst>
              </p:cNvPr>
              <p:cNvSpPr/>
              <p:nvPr/>
            </p:nvSpPr>
            <p:spPr>
              <a:xfrm>
                <a:off x="11548210" y="25553214"/>
                <a:ext cx="32101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bg1"/>
                    </a:solidFill>
                    <a:latin typeface="Muli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/your.company</a:t>
                </a:r>
              </a:p>
            </p:txBody>
          </p:sp>
          <p:sp>
            <p:nvSpPr>
              <p:cNvPr id="57" name="Rectángulo 109">
                <a:extLst>
                  <a:ext uri="{FF2B5EF4-FFF2-40B4-BE49-F238E27FC236}">
                    <a16:creationId xmlns:a16="http://schemas.microsoft.com/office/drawing/2014/main" id="{F0FC5575-2FD0-8D46-8785-84307FB9A034}"/>
                  </a:ext>
                </a:extLst>
              </p:cNvPr>
              <p:cNvSpPr/>
              <p:nvPr/>
            </p:nvSpPr>
            <p:spPr>
              <a:xfrm>
                <a:off x="16001095" y="25545146"/>
                <a:ext cx="31168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bg1"/>
                    </a:solidFill>
                    <a:latin typeface="Muli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@your.company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42CD33-F2B6-C44C-A957-287159D2FCEF}"/>
              </a:ext>
            </a:extLst>
          </p:cNvPr>
          <p:cNvGrpSpPr/>
          <p:nvPr/>
        </p:nvGrpSpPr>
        <p:grpSpPr>
          <a:xfrm flipH="1">
            <a:off x="18167083" y="1626403"/>
            <a:ext cx="9942636" cy="10030274"/>
            <a:chOff x="11530045" y="3063429"/>
            <a:chExt cx="2059735" cy="2077892"/>
          </a:xfrm>
        </p:grpSpPr>
        <p:sp>
          <p:nvSpPr>
            <p:cNvPr id="41" name="Forma libre 9">
              <a:extLst>
                <a:ext uri="{FF2B5EF4-FFF2-40B4-BE49-F238E27FC236}">
                  <a16:creationId xmlns:a16="http://schemas.microsoft.com/office/drawing/2014/main" id="{7F6906F9-D45C-4348-BA82-0799F676D875}"/>
                </a:ext>
              </a:extLst>
            </p:cNvPr>
            <p:cNvSpPr/>
            <p:nvPr/>
          </p:nvSpPr>
          <p:spPr>
            <a:xfrm>
              <a:off x="11854244" y="3396770"/>
              <a:ext cx="1422257" cy="1422257"/>
            </a:xfrm>
            <a:custGeom>
              <a:avLst/>
              <a:gdLst>
                <a:gd name="connsiteX0" fmla="*/ 1010103 w 1066800"/>
                <a:gd name="connsiteY0" fmla="*/ 533662 h 1066800"/>
                <a:gd name="connsiteX1" fmla="*/ 533662 w 1066800"/>
                <a:gd name="connsiteY1" fmla="*/ 1010103 h 1066800"/>
                <a:gd name="connsiteX2" fmla="*/ 57221 w 1066800"/>
                <a:gd name="connsiteY2" fmla="*/ 533662 h 1066800"/>
                <a:gd name="connsiteX3" fmla="*/ 533662 w 1066800"/>
                <a:gd name="connsiteY3" fmla="*/ 57222 h 1066800"/>
                <a:gd name="connsiteX4" fmla="*/ 1010103 w 1066800"/>
                <a:gd name="connsiteY4" fmla="*/ 533662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00" h="1066800">
                  <a:moveTo>
                    <a:pt x="1010103" y="533662"/>
                  </a:moveTo>
                  <a:cubicBezTo>
                    <a:pt x="1010103" y="796793"/>
                    <a:pt x="796793" y="1010103"/>
                    <a:pt x="533662" y="1010103"/>
                  </a:cubicBezTo>
                  <a:cubicBezTo>
                    <a:pt x="270531" y="1010103"/>
                    <a:pt x="57221" y="796793"/>
                    <a:pt x="57221" y="533662"/>
                  </a:cubicBezTo>
                  <a:cubicBezTo>
                    <a:pt x="57221" y="270531"/>
                    <a:pt x="270531" y="57222"/>
                    <a:pt x="533662" y="57222"/>
                  </a:cubicBezTo>
                  <a:cubicBezTo>
                    <a:pt x="796793" y="57222"/>
                    <a:pt x="1010103" y="270531"/>
                    <a:pt x="1010103" y="533662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10">
              <a:extLst>
                <a:ext uri="{FF2B5EF4-FFF2-40B4-BE49-F238E27FC236}">
                  <a16:creationId xmlns:a16="http://schemas.microsoft.com/office/drawing/2014/main" id="{7FF9A39A-BA4B-F141-8A94-9195EBFAD90E}"/>
                </a:ext>
              </a:extLst>
            </p:cNvPr>
            <p:cNvSpPr/>
            <p:nvPr/>
          </p:nvSpPr>
          <p:spPr>
            <a:xfrm>
              <a:off x="12489561" y="3253020"/>
              <a:ext cx="152385" cy="419058"/>
            </a:xfrm>
            <a:custGeom>
              <a:avLst/>
              <a:gdLst>
                <a:gd name="connsiteX0" fmla="*/ 57221 w 114300"/>
                <a:gd name="connsiteY0" fmla="*/ 259913 h 314325"/>
                <a:gd name="connsiteX1" fmla="*/ 57221 w 114300"/>
                <a:gd name="connsiteY1" fmla="*/ 57221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14325">
                  <a:moveTo>
                    <a:pt x="57221" y="259913"/>
                  </a:moveTo>
                  <a:lnTo>
                    <a:pt x="57221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11">
              <a:extLst>
                <a:ext uri="{FF2B5EF4-FFF2-40B4-BE49-F238E27FC236}">
                  <a16:creationId xmlns:a16="http://schemas.microsoft.com/office/drawing/2014/main" id="{B2EDEE78-EEAE-DC44-9885-37B06007FFA3}"/>
                </a:ext>
              </a:extLst>
            </p:cNvPr>
            <p:cNvSpPr/>
            <p:nvPr/>
          </p:nvSpPr>
          <p:spPr>
            <a:xfrm>
              <a:off x="12394955" y="3063429"/>
              <a:ext cx="330167" cy="330167"/>
            </a:xfrm>
            <a:custGeom>
              <a:avLst/>
              <a:gdLst>
                <a:gd name="connsiteX0" fmla="*/ 199334 w 247650"/>
                <a:gd name="connsiteY0" fmla="*/ 128373 h 247650"/>
                <a:gd name="connsiteX1" fmla="*/ 128183 w 247650"/>
                <a:gd name="connsiteY1" fmla="*/ 199334 h 247650"/>
                <a:gd name="connsiteX2" fmla="*/ 57222 w 247650"/>
                <a:gd name="connsiteY2" fmla="*/ 128183 h 247650"/>
                <a:gd name="connsiteX3" fmla="*/ 128278 w 247650"/>
                <a:gd name="connsiteY3" fmla="*/ 57221 h 247650"/>
                <a:gd name="connsiteX4" fmla="*/ 199334 w 247650"/>
                <a:gd name="connsiteY4" fmla="*/ 128278 h 247650"/>
                <a:gd name="connsiteX5" fmla="*/ 199334 w 247650"/>
                <a:gd name="connsiteY5" fmla="*/ 12837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47650">
                  <a:moveTo>
                    <a:pt x="199334" y="128373"/>
                  </a:moveTo>
                  <a:cubicBezTo>
                    <a:pt x="199282" y="167617"/>
                    <a:pt x="167426" y="199387"/>
                    <a:pt x="128183" y="199334"/>
                  </a:cubicBezTo>
                  <a:cubicBezTo>
                    <a:pt x="88939" y="199282"/>
                    <a:pt x="57169" y="167426"/>
                    <a:pt x="57222" y="128183"/>
                  </a:cubicBezTo>
                  <a:cubicBezTo>
                    <a:pt x="57274" y="88976"/>
                    <a:pt x="89072" y="57221"/>
                    <a:pt x="128278" y="57221"/>
                  </a:cubicBezTo>
                  <a:cubicBezTo>
                    <a:pt x="167521" y="57221"/>
                    <a:pt x="199334" y="89034"/>
                    <a:pt x="199334" y="128278"/>
                  </a:cubicBezTo>
                  <a:cubicBezTo>
                    <a:pt x="199334" y="128310"/>
                    <a:pt x="199334" y="128341"/>
                    <a:pt x="199334" y="12837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12">
              <a:extLst>
                <a:ext uri="{FF2B5EF4-FFF2-40B4-BE49-F238E27FC236}">
                  <a16:creationId xmlns:a16="http://schemas.microsoft.com/office/drawing/2014/main" id="{30FD34E2-9593-AE4B-8F0C-7414DCF3129D}"/>
                </a:ext>
              </a:extLst>
            </p:cNvPr>
            <p:cNvSpPr/>
            <p:nvPr/>
          </p:nvSpPr>
          <p:spPr>
            <a:xfrm>
              <a:off x="11874943" y="3410992"/>
              <a:ext cx="431756" cy="431756"/>
            </a:xfrm>
            <a:custGeom>
              <a:avLst/>
              <a:gdLst>
                <a:gd name="connsiteX0" fmla="*/ 273439 w 323850"/>
                <a:gd name="connsiteY0" fmla="*/ 273344 h 323850"/>
                <a:gd name="connsiteX1" fmla="*/ 57221 w 323850"/>
                <a:gd name="connsiteY1" fmla="*/ 5722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323850">
                  <a:moveTo>
                    <a:pt x="273439" y="273344"/>
                  </a:moveTo>
                  <a:lnTo>
                    <a:pt x="57221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13">
              <a:extLst>
                <a:ext uri="{FF2B5EF4-FFF2-40B4-BE49-F238E27FC236}">
                  <a16:creationId xmlns:a16="http://schemas.microsoft.com/office/drawing/2014/main" id="{7766C51E-6555-3D43-B838-4303860007DF}"/>
                </a:ext>
              </a:extLst>
            </p:cNvPr>
            <p:cNvSpPr/>
            <p:nvPr/>
          </p:nvSpPr>
          <p:spPr>
            <a:xfrm>
              <a:off x="11709542" y="3253138"/>
              <a:ext cx="330167" cy="330167"/>
            </a:xfrm>
            <a:custGeom>
              <a:avLst/>
              <a:gdLst>
                <a:gd name="connsiteX0" fmla="*/ 178522 w 247650"/>
                <a:gd name="connsiteY0" fmla="*/ 77994 h 247650"/>
                <a:gd name="connsiteX1" fmla="*/ 178523 w 247650"/>
                <a:gd name="connsiteY1" fmla="*/ 178483 h 247650"/>
                <a:gd name="connsiteX2" fmla="*/ 78034 w 247650"/>
                <a:gd name="connsiteY2" fmla="*/ 178483 h 247650"/>
                <a:gd name="connsiteX3" fmla="*/ 78033 w 247650"/>
                <a:gd name="connsiteY3" fmla="*/ 77994 h 247650"/>
                <a:gd name="connsiteX4" fmla="*/ 178522 w 247650"/>
                <a:gd name="connsiteY4" fmla="*/ 7799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78522" y="77994"/>
                  </a:moveTo>
                  <a:cubicBezTo>
                    <a:pt x="206272" y="105743"/>
                    <a:pt x="206272" y="150733"/>
                    <a:pt x="178523" y="178483"/>
                  </a:cubicBezTo>
                  <a:cubicBezTo>
                    <a:pt x="150773" y="206232"/>
                    <a:pt x="105783" y="206232"/>
                    <a:pt x="78034" y="178483"/>
                  </a:cubicBezTo>
                  <a:cubicBezTo>
                    <a:pt x="50284" y="150734"/>
                    <a:pt x="50284" y="105743"/>
                    <a:pt x="78033" y="77994"/>
                  </a:cubicBezTo>
                  <a:cubicBezTo>
                    <a:pt x="105804" y="50297"/>
                    <a:pt x="150751" y="50297"/>
                    <a:pt x="178522" y="77994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14">
              <a:extLst>
                <a:ext uri="{FF2B5EF4-FFF2-40B4-BE49-F238E27FC236}">
                  <a16:creationId xmlns:a16="http://schemas.microsoft.com/office/drawing/2014/main" id="{EE9F66C7-7CCC-AE49-AED9-3E60DB519F21}"/>
                </a:ext>
              </a:extLst>
            </p:cNvPr>
            <p:cNvSpPr/>
            <p:nvPr/>
          </p:nvSpPr>
          <p:spPr>
            <a:xfrm>
              <a:off x="11719637" y="4030437"/>
              <a:ext cx="431756" cy="152385"/>
            </a:xfrm>
            <a:custGeom>
              <a:avLst/>
              <a:gdLst>
                <a:gd name="connsiteX0" fmla="*/ 275820 w 323850"/>
                <a:gd name="connsiteY0" fmla="*/ 58364 h 114300"/>
                <a:gd name="connsiteX1" fmla="*/ 57221 w 323850"/>
                <a:gd name="connsiteY1" fmla="*/ 5722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14300">
                  <a:moveTo>
                    <a:pt x="275820" y="58364"/>
                  </a:moveTo>
                  <a:lnTo>
                    <a:pt x="57221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15">
              <a:extLst>
                <a:ext uri="{FF2B5EF4-FFF2-40B4-BE49-F238E27FC236}">
                  <a16:creationId xmlns:a16="http://schemas.microsoft.com/office/drawing/2014/main" id="{4D65431C-8F00-C24C-BAC0-894DE8E1E7F6}"/>
                </a:ext>
              </a:extLst>
            </p:cNvPr>
            <p:cNvSpPr/>
            <p:nvPr/>
          </p:nvSpPr>
          <p:spPr>
            <a:xfrm>
              <a:off x="11530045" y="3937225"/>
              <a:ext cx="330167" cy="330167"/>
            </a:xfrm>
            <a:custGeom>
              <a:avLst/>
              <a:gdLst>
                <a:gd name="connsiteX0" fmla="*/ 128660 w 247650"/>
                <a:gd name="connsiteY0" fmla="*/ 57223 h 247650"/>
                <a:gd name="connsiteX1" fmla="*/ 199334 w 247650"/>
                <a:gd name="connsiteY1" fmla="*/ 128661 h 247650"/>
                <a:gd name="connsiteX2" fmla="*/ 127896 w 247650"/>
                <a:gd name="connsiteY2" fmla="*/ 199334 h 247650"/>
                <a:gd name="connsiteX3" fmla="*/ 57222 w 247650"/>
                <a:gd name="connsiteY3" fmla="*/ 127899 h 247650"/>
                <a:gd name="connsiteX4" fmla="*/ 128468 w 247650"/>
                <a:gd name="connsiteY4" fmla="*/ 57222 h 247650"/>
                <a:gd name="connsiteX5" fmla="*/ 128660 w 247650"/>
                <a:gd name="connsiteY5" fmla="*/ 5722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47650">
                  <a:moveTo>
                    <a:pt x="128660" y="57223"/>
                  </a:moveTo>
                  <a:cubicBezTo>
                    <a:pt x="167903" y="57434"/>
                    <a:pt x="199545" y="89418"/>
                    <a:pt x="199334" y="128661"/>
                  </a:cubicBezTo>
                  <a:cubicBezTo>
                    <a:pt x="199123" y="167903"/>
                    <a:pt x="167139" y="199545"/>
                    <a:pt x="127896" y="199334"/>
                  </a:cubicBezTo>
                  <a:cubicBezTo>
                    <a:pt x="88654" y="199123"/>
                    <a:pt x="57013" y="167141"/>
                    <a:pt x="57222" y="127899"/>
                  </a:cubicBezTo>
                  <a:cubicBezTo>
                    <a:pt x="57379" y="88708"/>
                    <a:pt x="89277" y="57065"/>
                    <a:pt x="128468" y="57222"/>
                  </a:cubicBezTo>
                  <a:cubicBezTo>
                    <a:pt x="128532" y="57222"/>
                    <a:pt x="128596" y="57223"/>
                    <a:pt x="128660" y="5722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16">
              <a:extLst>
                <a:ext uri="{FF2B5EF4-FFF2-40B4-BE49-F238E27FC236}">
                  <a16:creationId xmlns:a16="http://schemas.microsoft.com/office/drawing/2014/main" id="{2089B1F1-F3A3-6E41-9DBA-64A138F31EEA}"/>
                </a:ext>
              </a:extLst>
            </p:cNvPr>
            <p:cNvSpPr/>
            <p:nvPr/>
          </p:nvSpPr>
          <p:spPr>
            <a:xfrm>
              <a:off x="12968049" y="4030437"/>
              <a:ext cx="431756" cy="152385"/>
            </a:xfrm>
            <a:custGeom>
              <a:avLst/>
              <a:gdLst>
                <a:gd name="connsiteX0" fmla="*/ 57221 w 323850"/>
                <a:gd name="connsiteY0" fmla="*/ 58364 h 114300"/>
                <a:gd name="connsiteX1" fmla="*/ 275725 w 323850"/>
                <a:gd name="connsiteY1" fmla="*/ 5722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14300">
                  <a:moveTo>
                    <a:pt x="57221" y="58364"/>
                  </a:moveTo>
                  <a:lnTo>
                    <a:pt x="275725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17">
              <a:extLst>
                <a:ext uri="{FF2B5EF4-FFF2-40B4-BE49-F238E27FC236}">
                  <a16:creationId xmlns:a16="http://schemas.microsoft.com/office/drawing/2014/main" id="{50F92F38-5245-B24A-9195-6998FD5E6F3D}"/>
                </a:ext>
              </a:extLst>
            </p:cNvPr>
            <p:cNvSpPr/>
            <p:nvPr/>
          </p:nvSpPr>
          <p:spPr>
            <a:xfrm>
              <a:off x="13259613" y="3937225"/>
              <a:ext cx="330167" cy="330167"/>
            </a:xfrm>
            <a:custGeom>
              <a:avLst/>
              <a:gdLst>
                <a:gd name="connsiteX0" fmla="*/ 127801 w 247650"/>
                <a:gd name="connsiteY0" fmla="*/ 57223 h 247650"/>
                <a:gd name="connsiteX1" fmla="*/ 57223 w 247650"/>
                <a:gd name="connsiteY1" fmla="*/ 128755 h 247650"/>
                <a:gd name="connsiteX2" fmla="*/ 128755 w 247650"/>
                <a:gd name="connsiteY2" fmla="*/ 199333 h 247650"/>
                <a:gd name="connsiteX3" fmla="*/ 199334 w 247650"/>
                <a:gd name="connsiteY3" fmla="*/ 127899 h 247650"/>
                <a:gd name="connsiteX4" fmla="*/ 127898 w 247650"/>
                <a:gd name="connsiteY4" fmla="*/ 57222 h 247650"/>
                <a:gd name="connsiteX5" fmla="*/ 127801 w 247650"/>
                <a:gd name="connsiteY5" fmla="*/ 5722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47650">
                  <a:moveTo>
                    <a:pt x="127801" y="57223"/>
                  </a:moveTo>
                  <a:cubicBezTo>
                    <a:pt x="88558" y="57487"/>
                    <a:pt x="56960" y="89513"/>
                    <a:pt x="57223" y="128755"/>
                  </a:cubicBezTo>
                  <a:cubicBezTo>
                    <a:pt x="57486" y="167998"/>
                    <a:pt x="89513" y="199596"/>
                    <a:pt x="128755" y="199333"/>
                  </a:cubicBezTo>
                  <a:cubicBezTo>
                    <a:pt x="167960" y="199069"/>
                    <a:pt x="199543" y="167103"/>
                    <a:pt x="199334" y="127899"/>
                  </a:cubicBezTo>
                  <a:cubicBezTo>
                    <a:pt x="199124" y="88656"/>
                    <a:pt x="167141" y="57013"/>
                    <a:pt x="127898" y="57222"/>
                  </a:cubicBezTo>
                  <a:cubicBezTo>
                    <a:pt x="127866" y="57223"/>
                    <a:pt x="127833" y="57223"/>
                    <a:pt x="127801" y="5722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18">
              <a:extLst>
                <a:ext uri="{FF2B5EF4-FFF2-40B4-BE49-F238E27FC236}">
                  <a16:creationId xmlns:a16="http://schemas.microsoft.com/office/drawing/2014/main" id="{910D534C-87C0-A04F-AB5E-5EAC7939BFFE}"/>
                </a:ext>
              </a:extLst>
            </p:cNvPr>
            <p:cNvSpPr/>
            <p:nvPr/>
          </p:nvSpPr>
          <p:spPr>
            <a:xfrm>
              <a:off x="12845887" y="3396770"/>
              <a:ext cx="431756" cy="431756"/>
            </a:xfrm>
            <a:custGeom>
              <a:avLst/>
              <a:gdLst>
                <a:gd name="connsiteX0" fmla="*/ 57221 w 323850"/>
                <a:gd name="connsiteY0" fmla="*/ 271534 h 323850"/>
                <a:gd name="connsiteX1" fmla="*/ 271439 w 323850"/>
                <a:gd name="connsiteY1" fmla="*/ 5722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323850">
                  <a:moveTo>
                    <a:pt x="57221" y="271534"/>
                  </a:moveTo>
                  <a:lnTo>
                    <a:pt x="271439" y="57221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19">
              <a:extLst>
                <a:ext uri="{FF2B5EF4-FFF2-40B4-BE49-F238E27FC236}">
                  <a16:creationId xmlns:a16="http://schemas.microsoft.com/office/drawing/2014/main" id="{F0736D6F-4502-D348-9502-9E33E3C0F3E1}"/>
                </a:ext>
              </a:extLst>
            </p:cNvPr>
            <p:cNvSpPr/>
            <p:nvPr/>
          </p:nvSpPr>
          <p:spPr>
            <a:xfrm>
              <a:off x="13097576" y="3229909"/>
              <a:ext cx="330167" cy="330167"/>
            </a:xfrm>
            <a:custGeom>
              <a:avLst/>
              <a:gdLst>
                <a:gd name="connsiteX0" fmla="*/ 199525 w 247650"/>
                <a:gd name="connsiteY0" fmla="*/ 128373 h 247650"/>
                <a:gd name="connsiteX1" fmla="*/ 128374 w 247650"/>
                <a:gd name="connsiteY1" fmla="*/ 199525 h 247650"/>
                <a:gd name="connsiteX2" fmla="*/ 57222 w 247650"/>
                <a:gd name="connsiteY2" fmla="*/ 128373 h 247650"/>
                <a:gd name="connsiteX3" fmla="*/ 128374 w 247650"/>
                <a:gd name="connsiteY3" fmla="*/ 57221 h 247650"/>
                <a:gd name="connsiteX4" fmla="*/ 199525 w 247650"/>
                <a:gd name="connsiteY4" fmla="*/ 12837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99525" y="128373"/>
                  </a:moveTo>
                  <a:cubicBezTo>
                    <a:pt x="199525" y="167669"/>
                    <a:pt x="167669" y="199525"/>
                    <a:pt x="128374" y="199525"/>
                  </a:cubicBezTo>
                  <a:cubicBezTo>
                    <a:pt x="89078" y="199525"/>
                    <a:pt x="57222" y="167669"/>
                    <a:pt x="57222" y="128373"/>
                  </a:cubicBezTo>
                  <a:cubicBezTo>
                    <a:pt x="57222" y="89077"/>
                    <a:pt x="89078" y="57221"/>
                    <a:pt x="128374" y="57221"/>
                  </a:cubicBezTo>
                  <a:cubicBezTo>
                    <a:pt x="167669" y="57221"/>
                    <a:pt x="199525" y="89077"/>
                    <a:pt x="199525" y="12837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20">
              <a:extLst>
                <a:ext uri="{FF2B5EF4-FFF2-40B4-BE49-F238E27FC236}">
                  <a16:creationId xmlns:a16="http://schemas.microsoft.com/office/drawing/2014/main" id="{36700C13-DF95-3141-BEA2-9AE5FA34BEA3}"/>
                </a:ext>
              </a:extLst>
            </p:cNvPr>
            <p:cNvSpPr/>
            <p:nvPr/>
          </p:nvSpPr>
          <p:spPr>
            <a:xfrm>
              <a:off x="12489561" y="4541305"/>
              <a:ext cx="152385" cy="419058"/>
            </a:xfrm>
            <a:custGeom>
              <a:avLst/>
              <a:gdLst>
                <a:gd name="connsiteX0" fmla="*/ 57221 w 114300"/>
                <a:gd name="connsiteY0" fmla="*/ 57222 h 314325"/>
                <a:gd name="connsiteX1" fmla="*/ 57221 w 114300"/>
                <a:gd name="connsiteY1" fmla="*/ 259437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14325">
                  <a:moveTo>
                    <a:pt x="57221" y="57222"/>
                  </a:moveTo>
                  <a:lnTo>
                    <a:pt x="57221" y="259437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21">
              <a:extLst>
                <a:ext uri="{FF2B5EF4-FFF2-40B4-BE49-F238E27FC236}">
                  <a16:creationId xmlns:a16="http://schemas.microsoft.com/office/drawing/2014/main" id="{72F75D7E-8541-534D-814F-79478BD4329B}"/>
                </a:ext>
              </a:extLst>
            </p:cNvPr>
            <p:cNvSpPr/>
            <p:nvPr/>
          </p:nvSpPr>
          <p:spPr>
            <a:xfrm>
              <a:off x="12394955" y="4811154"/>
              <a:ext cx="330167" cy="330167"/>
            </a:xfrm>
            <a:custGeom>
              <a:avLst/>
              <a:gdLst>
                <a:gd name="connsiteX0" fmla="*/ 199334 w 247650"/>
                <a:gd name="connsiteY0" fmla="*/ 128183 h 247650"/>
                <a:gd name="connsiteX1" fmla="*/ 128183 w 247650"/>
                <a:gd name="connsiteY1" fmla="*/ 57222 h 247650"/>
                <a:gd name="connsiteX2" fmla="*/ 57222 w 247650"/>
                <a:gd name="connsiteY2" fmla="*/ 128373 h 247650"/>
                <a:gd name="connsiteX3" fmla="*/ 128278 w 247650"/>
                <a:gd name="connsiteY3" fmla="*/ 199334 h 247650"/>
                <a:gd name="connsiteX4" fmla="*/ 199334 w 247650"/>
                <a:gd name="connsiteY4" fmla="*/ 128278 h 247650"/>
                <a:gd name="connsiteX5" fmla="*/ 199334 w 247650"/>
                <a:gd name="connsiteY5" fmla="*/ 12818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47650">
                  <a:moveTo>
                    <a:pt x="199334" y="128183"/>
                  </a:moveTo>
                  <a:cubicBezTo>
                    <a:pt x="199282" y="88939"/>
                    <a:pt x="167426" y="57169"/>
                    <a:pt x="128183" y="57222"/>
                  </a:cubicBezTo>
                  <a:cubicBezTo>
                    <a:pt x="88939" y="57274"/>
                    <a:pt x="57169" y="89130"/>
                    <a:pt x="57222" y="128373"/>
                  </a:cubicBezTo>
                  <a:cubicBezTo>
                    <a:pt x="57274" y="167579"/>
                    <a:pt x="89072" y="199334"/>
                    <a:pt x="128278" y="199334"/>
                  </a:cubicBezTo>
                  <a:cubicBezTo>
                    <a:pt x="167521" y="199334"/>
                    <a:pt x="199334" y="167521"/>
                    <a:pt x="199334" y="128278"/>
                  </a:cubicBezTo>
                  <a:cubicBezTo>
                    <a:pt x="199334" y="128246"/>
                    <a:pt x="199334" y="128214"/>
                    <a:pt x="199334" y="128183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22">
              <a:extLst>
                <a:ext uri="{FF2B5EF4-FFF2-40B4-BE49-F238E27FC236}">
                  <a16:creationId xmlns:a16="http://schemas.microsoft.com/office/drawing/2014/main" id="{176704C4-CF8E-B843-88C6-79604A35DCA0}"/>
                </a:ext>
              </a:extLst>
            </p:cNvPr>
            <p:cNvSpPr/>
            <p:nvPr/>
          </p:nvSpPr>
          <p:spPr>
            <a:xfrm>
              <a:off x="11849038" y="4365428"/>
              <a:ext cx="457154" cy="457154"/>
            </a:xfrm>
            <a:custGeom>
              <a:avLst/>
              <a:gdLst>
                <a:gd name="connsiteX0" fmla="*/ 292870 w 342900"/>
                <a:gd name="connsiteY0" fmla="*/ 57221 h 342900"/>
                <a:gd name="connsiteX1" fmla="*/ 57221 w 342900"/>
                <a:gd name="connsiteY1" fmla="*/ 29287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342900">
                  <a:moveTo>
                    <a:pt x="292870" y="57221"/>
                  </a:moveTo>
                  <a:lnTo>
                    <a:pt x="57221" y="292870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23">
              <a:extLst>
                <a:ext uri="{FF2B5EF4-FFF2-40B4-BE49-F238E27FC236}">
                  <a16:creationId xmlns:a16="http://schemas.microsoft.com/office/drawing/2014/main" id="{8E00009C-34E5-E24B-8AE7-F3181DB3A5CD}"/>
                </a:ext>
              </a:extLst>
            </p:cNvPr>
            <p:cNvSpPr/>
            <p:nvPr/>
          </p:nvSpPr>
          <p:spPr>
            <a:xfrm>
              <a:off x="11682748" y="4647402"/>
              <a:ext cx="330167" cy="330167"/>
            </a:xfrm>
            <a:custGeom>
              <a:avLst/>
              <a:gdLst>
                <a:gd name="connsiteX0" fmla="*/ 178522 w 247650"/>
                <a:gd name="connsiteY0" fmla="*/ 178523 h 247650"/>
                <a:gd name="connsiteX1" fmla="*/ 178523 w 247650"/>
                <a:gd name="connsiteY1" fmla="*/ 78034 h 247650"/>
                <a:gd name="connsiteX2" fmla="*/ 78034 w 247650"/>
                <a:gd name="connsiteY2" fmla="*/ 78033 h 247650"/>
                <a:gd name="connsiteX3" fmla="*/ 78033 w 247650"/>
                <a:gd name="connsiteY3" fmla="*/ 178522 h 247650"/>
                <a:gd name="connsiteX4" fmla="*/ 178522 w 247650"/>
                <a:gd name="connsiteY4" fmla="*/ 17852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78522" y="178523"/>
                  </a:moveTo>
                  <a:cubicBezTo>
                    <a:pt x="206272" y="150773"/>
                    <a:pt x="206272" y="105783"/>
                    <a:pt x="178523" y="78034"/>
                  </a:cubicBezTo>
                  <a:cubicBezTo>
                    <a:pt x="150773" y="50284"/>
                    <a:pt x="105783" y="50284"/>
                    <a:pt x="78034" y="78033"/>
                  </a:cubicBezTo>
                  <a:cubicBezTo>
                    <a:pt x="50284" y="105782"/>
                    <a:pt x="50284" y="150773"/>
                    <a:pt x="78033" y="178522"/>
                  </a:cubicBezTo>
                  <a:cubicBezTo>
                    <a:pt x="105826" y="206167"/>
                    <a:pt x="150729" y="206167"/>
                    <a:pt x="178522" y="178522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24">
              <a:extLst>
                <a:ext uri="{FF2B5EF4-FFF2-40B4-BE49-F238E27FC236}">
                  <a16:creationId xmlns:a16="http://schemas.microsoft.com/office/drawing/2014/main" id="{E3F0DB53-1243-1C4F-8128-4C4D8596B727}"/>
                </a:ext>
              </a:extLst>
            </p:cNvPr>
            <p:cNvSpPr/>
            <p:nvPr/>
          </p:nvSpPr>
          <p:spPr>
            <a:xfrm>
              <a:off x="12845887" y="4380921"/>
              <a:ext cx="457154" cy="457154"/>
            </a:xfrm>
            <a:custGeom>
              <a:avLst/>
              <a:gdLst>
                <a:gd name="connsiteX0" fmla="*/ 57221 w 342900"/>
                <a:gd name="connsiteY0" fmla="*/ 57221 h 342900"/>
                <a:gd name="connsiteX1" fmla="*/ 293537 w 342900"/>
                <a:gd name="connsiteY1" fmla="*/ 29372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342900">
                  <a:moveTo>
                    <a:pt x="57221" y="57221"/>
                  </a:moveTo>
                  <a:lnTo>
                    <a:pt x="293537" y="293727"/>
                  </a:lnTo>
                </a:path>
              </a:pathLst>
            </a:custGeom>
            <a:ln w="25400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25">
              <a:extLst>
                <a:ext uri="{FF2B5EF4-FFF2-40B4-BE49-F238E27FC236}">
                  <a16:creationId xmlns:a16="http://schemas.microsoft.com/office/drawing/2014/main" id="{D48E715C-F958-2842-B89B-F98AF675620F}"/>
                </a:ext>
              </a:extLst>
            </p:cNvPr>
            <p:cNvSpPr/>
            <p:nvPr/>
          </p:nvSpPr>
          <p:spPr>
            <a:xfrm>
              <a:off x="13131544" y="4667340"/>
              <a:ext cx="330167" cy="330167"/>
            </a:xfrm>
            <a:custGeom>
              <a:avLst/>
              <a:gdLst>
                <a:gd name="connsiteX0" fmla="*/ 78034 w 247650"/>
                <a:gd name="connsiteY0" fmla="*/ 178523 h 247650"/>
                <a:gd name="connsiteX1" fmla="*/ 78033 w 247650"/>
                <a:gd name="connsiteY1" fmla="*/ 78034 h 247650"/>
                <a:gd name="connsiteX2" fmla="*/ 178522 w 247650"/>
                <a:gd name="connsiteY2" fmla="*/ 78033 h 247650"/>
                <a:gd name="connsiteX3" fmla="*/ 178523 w 247650"/>
                <a:gd name="connsiteY3" fmla="*/ 178522 h 247650"/>
                <a:gd name="connsiteX4" fmla="*/ 78034 w 247650"/>
                <a:gd name="connsiteY4" fmla="*/ 17852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78034" y="178523"/>
                  </a:moveTo>
                  <a:cubicBezTo>
                    <a:pt x="50284" y="150773"/>
                    <a:pt x="50284" y="105783"/>
                    <a:pt x="78033" y="78034"/>
                  </a:cubicBezTo>
                  <a:cubicBezTo>
                    <a:pt x="105783" y="50284"/>
                    <a:pt x="150773" y="50284"/>
                    <a:pt x="178522" y="78033"/>
                  </a:cubicBezTo>
                  <a:cubicBezTo>
                    <a:pt x="206272" y="105782"/>
                    <a:pt x="206272" y="150773"/>
                    <a:pt x="178523" y="178522"/>
                  </a:cubicBezTo>
                  <a:cubicBezTo>
                    <a:pt x="150773" y="206271"/>
                    <a:pt x="105783" y="206271"/>
                    <a:pt x="78034" y="178522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26">
              <a:extLst>
                <a:ext uri="{FF2B5EF4-FFF2-40B4-BE49-F238E27FC236}">
                  <a16:creationId xmlns:a16="http://schemas.microsoft.com/office/drawing/2014/main" id="{FB2F4001-0295-E147-956D-B624649F5417}"/>
                </a:ext>
              </a:extLst>
            </p:cNvPr>
            <p:cNvSpPr/>
            <p:nvPr/>
          </p:nvSpPr>
          <p:spPr>
            <a:xfrm>
              <a:off x="12311398" y="3686427"/>
              <a:ext cx="330167" cy="330167"/>
            </a:xfrm>
            <a:custGeom>
              <a:avLst/>
              <a:gdLst>
                <a:gd name="connsiteX0" fmla="*/ 190953 w 247650"/>
                <a:gd name="connsiteY0" fmla="*/ 124087 h 247650"/>
                <a:gd name="connsiteX1" fmla="*/ 124087 w 247650"/>
                <a:gd name="connsiteY1" fmla="*/ 190953 h 247650"/>
                <a:gd name="connsiteX2" fmla="*/ 57221 w 247650"/>
                <a:gd name="connsiteY2" fmla="*/ 124087 h 247650"/>
                <a:gd name="connsiteX3" fmla="*/ 124087 w 247650"/>
                <a:gd name="connsiteY3" fmla="*/ 57222 h 247650"/>
                <a:gd name="connsiteX4" fmla="*/ 190953 w 247650"/>
                <a:gd name="connsiteY4" fmla="*/ 12408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90953" y="124087"/>
                  </a:moveTo>
                  <a:cubicBezTo>
                    <a:pt x="190953" y="161016"/>
                    <a:pt x="161016" y="190953"/>
                    <a:pt x="124087" y="190953"/>
                  </a:cubicBezTo>
                  <a:cubicBezTo>
                    <a:pt x="87158" y="190953"/>
                    <a:pt x="57221" y="161016"/>
                    <a:pt x="57221" y="124087"/>
                  </a:cubicBezTo>
                  <a:cubicBezTo>
                    <a:pt x="57221" y="87158"/>
                    <a:pt x="87158" y="57222"/>
                    <a:pt x="124087" y="57222"/>
                  </a:cubicBezTo>
                  <a:cubicBezTo>
                    <a:pt x="161015" y="57222"/>
                    <a:pt x="190953" y="87158"/>
                    <a:pt x="190953" y="124087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27">
              <a:extLst>
                <a:ext uri="{FF2B5EF4-FFF2-40B4-BE49-F238E27FC236}">
                  <a16:creationId xmlns:a16="http://schemas.microsoft.com/office/drawing/2014/main" id="{5AF45A5D-24B5-954D-B9DB-4039C5186703}"/>
                </a:ext>
              </a:extLst>
            </p:cNvPr>
            <p:cNvSpPr/>
            <p:nvPr/>
          </p:nvSpPr>
          <p:spPr>
            <a:xfrm>
              <a:off x="12515213" y="4195392"/>
              <a:ext cx="330167" cy="330167"/>
            </a:xfrm>
            <a:custGeom>
              <a:avLst/>
              <a:gdLst>
                <a:gd name="connsiteX0" fmla="*/ 190571 w 247650"/>
                <a:gd name="connsiteY0" fmla="*/ 123896 h 247650"/>
                <a:gd name="connsiteX1" fmla="*/ 123896 w 247650"/>
                <a:gd name="connsiteY1" fmla="*/ 190571 h 247650"/>
                <a:gd name="connsiteX2" fmla="*/ 57221 w 247650"/>
                <a:gd name="connsiteY2" fmla="*/ 123896 h 247650"/>
                <a:gd name="connsiteX3" fmla="*/ 123896 w 247650"/>
                <a:gd name="connsiteY3" fmla="*/ 57221 h 247650"/>
                <a:gd name="connsiteX4" fmla="*/ 190571 w 247650"/>
                <a:gd name="connsiteY4" fmla="*/ 12389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90571" y="123896"/>
                  </a:moveTo>
                  <a:cubicBezTo>
                    <a:pt x="190571" y="160720"/>
                    <a:pt x="160720" y="190571"/>
                    <a:pt x="123896" y="190571"/>
                  </a:cubicBezTo>
                  <a:cubicBezTo>
                    <a:pt x="87073" y="190571"/>
                    <a:pt x="57221" y="160720"/>
                    <a:pt x="57221" y="123896"/>
                  </a:cubicBezTo>
                  <a:cubicBezTo>
                    <a:pt x="57221" y="87073"/>
                    <a:pt x="87073" y="57221"/>
                    <a:pt x="123896" y="57221"/>
                  </a:cubicBezTo>
                  <a:cubicBezTo>
                    <a:pt x="160720" y="57221"/>
                    <a:pt x="190571" y="87073"/>
                    <a:pt x="190571" y="123896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28">
              <a:extLst>
                <a:ext uri="{FF2B5EF4-FFF2-40B4-BE49-F238E27FC236}">
                  <a16:creationId xmlns:a16="http://schemas.microsoft.com/office/drawing/2014/main" id="{176D8BE5-8FC4-B141-8D53-027A11B16CC3}"/>
                </a:ext>
              </a:extLst>
            </p:cNvPr>
            <p:cNvSpPr/>
            <p:nvPr/>
          </p:nvSpPr>
          <p:spPr>
            <a:xfrm>
              <a:off x="12165235" y="4061675"/>
              <a:ext cx="292071" cy="292071"/>
            </a:xfrm>
            <a:custGeom>
              <a:avLst/>
              <a:gdLst>
                <a:gd name="connsiteX0" fmla="*/ 162187 w 219075"/>
                <a:gd name="connsiteY0" fmla="*/ 109704 h 219075"/>
                <a:gd name="connsiteX1" fmla="*/ 109704 w 219075"/>
                <a:gd name="connsiteY1" fmla="*/ 162187 h 219075"/>
                <a:gd name="connsiteX2" fmla="*/ 57221 w 219075"/>
                <a:gd name="connsiteY2" fmla="*/ 109704 h 219075"/>
                <a:gd name="connsiteX3" fmla="*/ 109704 w 219075"/>
                <a:gd name="connsiteY3" fmla="*/ 57221 h 219075"/>
                <a:gd name="connsiteX4" fmla="*/ 162187 w 219075"/>
                <a:gd name="connsiteY4" fmla="*/ 10970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62187" y="109704"/>
                  </a:moveTo>
                  <a:cubicBezTo>
                    <a:pt x="162187" y="138690"/>
                    <a:pt x="138690" y="162187"/>
                    <a:pt x="109704" y="162187"/>
                  </a:cubicBezTo>
                  <a:cubicBezTo>
                    <a:pt x="80719" y="162187"/>
                    <a:pt x="57221" y="138690"/>
                    <a:pt x="57221" y="109704"/>
                  </a:cubicBezTo>
                  <a:cubicBezTo>
                    <a:pt x="57221" y="80719"/>
                    <a:pt x="80719" y="57221"/>
                    <a:pt x="109704" y="57221"/>
                  </a:cubicBezTo>
                  <a:cubicBezTo>
                    <a:pt x="138690" y="57221"/>
                    <a:pt x="162187" y="80719"/>
                    <a:pt x="162187" y="109704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29">
              <a:extLst>
                <a:ext uri="{FF2B5EF4-FFF2-40B4-BE49-F238E27FC236}">
                  <a16:creationId xmlns:a16="http://schemas.microsoft.com/office/drawing/2014/main" id="{BB5B9E16-BF75-9E44-8A28-A8961A823137}"/>
                </a:ext>
              </a:extLst>
            </p:cNvPr>
            <p:cNvSpPr/>
            <p:nvPr/>
          </p:nvSpPr>
          <p:spPr>
            <a:xfrm>
              <a:off x="12692994" y="3858242"/>
              <a:ext cx="292071" cy="292071"/>
            </a:xfrm>
            <a:custGeom>
              <a:avLst/>
              <a:gdLst>
                <a:gd name="connsiteX0" fmla="*/ 162187 w 219075"/>
                <a:gd name="connsiteY0" fmla="*/ 109704 h 219075"/>
                <a:gd name="connsiteX1" fmla="*/ 109704 w 219075"/>
                <a:gd name="connsiteY1" fmla="*/ 162187 h 219075"/>
                <a:gd name="connsiteX2" fmla="*/ 57221 w 219075"/>
                <a:gd name="connsiteY2" fmla="*/ 109704 h 219075"/>
                <a:gd name="connsiteX3" fmla="*/ 109704 w 219075"/>
                <a:gd name="connsiteY3" fmla="*/ 57221 h 219075"/>
                <a:gd name="connsiteX4" fmla="*/ 162187 w 219075"/>
                <a:gd name="connsiteY4" fmla="*/ 10970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62187" y="109704"/>
                  </a:moveTo>
                  <a:cubicBezTo>
                    <a:pt x="162187" y="138690"/>
                    <a:pt x="138690" y="162187"/>
                    <a:pt x="109704" y="162187"/>
                  </a:cubicBezTo>
                  <a:cubicBezTo>
                    <a:pt x="80719" y="162187"/>
                    <a:pt x="57221" y="138690"/>
                    <a:pt x="57221" y="109704"/>
                  </a:cubicBezTo>
                  <a:cubicBezTo>
                    <a:pt x="57221" y="80719"/>
                    <a:pt x="80719" y="57221"/>
                    <a:pt x="109704" y="57221"/>
                  </a:cubicBezTo>
                  <a:cubicBezTo>
                    <a:pt x="138690" y="57221"/>
                    <a:pt x="162187" y="80719"/>
                    <a:pt x="162187" y="109704"/>
                  </a:cubicBezTo>
                  <a:close/>
                </a:path>
              </a:pathLst>
            </a:custGeom>
            <a:noFill/>
            <a:ln w="2540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1379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a libre 31">
            <a:extLst>
              <a:ext uri="{FF2B5EF4-FFF2-40B4-BE49-F238E27FC236}">
                <a16:creationId xmlns:a16="http://schemas.microsoft.com/office/drawing/2014/main" id="{D45DA62B-D652-714D-B200-72A2D28860FB}"/>
              </a:ext>
            </a:extLst>
          </p:cNvPr>
          <p:cNvSpPr/>
          <p:nvPr/>
        </p:nvSpPr>
        <p:spPr>
          <a:xfrm>
            <a:off x="0" y="4023360"/>
            <a:ext cx="14661387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31">
            <a:extLst>
              <a:ext uri="{FF2B5EF4-FFF2-40B4-BE49-F238E27FC236}">
                <a16:creationId xmlns:a16="http://schemas.microsoft.com/office/drawing/2014/main" id="{DE56DEEA-5717-2C4D-998E-0776259E939E}"/>
              </a:ext>
            </a:extLst>
          </p:cNvPr>
          <p:cNvSpPr/>
          <p:nvPr/>
        </p:nvSpPr>
        <p:spPr>
          <a:xfrm>
            <a:off x="14542242" y="4023360"/>
            <a:ext cx="9835408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Know how to protect yourself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D3C6E7-6656-8F4C-BDCC-2DFA7ED3F3E6}"/>
              </a:ext>
            </a:extLst>
          </p:cNvPr>
          <p:cNvGrpSpPr/>
          <p:nvPr/>
        </p:nvGrpSpPr>
        <p:grpSpPr>
          <a:xfrm>
            <a:off x="1972232" y="5921116"/>
            <a:ext cx="10287055" cy="5771655"/>
            <a:chOff x="2178525" y="4247497"/>
            <a:chExt cx="10287055" cy="5771655"/>
          </a:xfrm>
        </p:grpSpPr>
        <p:sp>
          <p:nvSpPr>
            <p:cNvPr id="24" name="Rectángulo 92">
              <a:extLst>
                <a:ext uri="{FF2B5EF4-FFF2-40B4-BE49-F238E27FC236}">
                  <a16:creationId xmlns:a16="http://schemas.microsoft.com/office/drawing/2014/main" id="{56910574-EB95-DA41-A5F3-1C720558189E}"/>
                </a:ext>
              </a:extLst>
            </p:cNvPr>
            <p:cNvSpPr/>
            <p:nvPr/>
          </p:nvSpPr>
          <p:spPr>
            <a:xfrm>
              <a:off x="2215029" y="4247497"/>
              <a:ext cx="9490881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000" b="1" dirty="0">
                  <a:solidFill>
                    <a:schemeClr val="tx2"/>
                  </a:solidFill>
                  <a:latin typeface="Montserrat" pitchFamily="2" charset="77"/>
                </a:rPr>
                <a:t>Wash your hands </a:t>
              </a:r>
            </a:p>
            <a:p>
              <a:r>
                <a:rPr lang="es-MX" sz="8000" b="1" dirty="0">
                  <a:solidFill>
                    <a:schemeClr val="tx2"/>
                  </a:solidFill>
                  <a:latin typeface="Montserrat" pitchFamily="2" charset="77"/>
                </a:rPr>
                <a:t>regularly for 20 seconds,</a:t>
              </a:r>
            </a:p>
          </p:txBody>
        </p:sp>
        <p:sp>
          <p:nvSpPr>
            <p:cNvPr id="25" name="Rectángulo 93">
              <a:extLst>
                <a:ext uri="{FF2B5EF4-FFF2-40B4-BE49-F238E27FC236}">
                  <a16:creationId xmlns:a16="http://schemas.microsoft.com/office/drawing/2014/main" id="{AA850AE8-DD20-B245-B08B-EF87C8C32FA7}"/>
                </a:ext>
              </a:extLst>
            </p:cNvPr>
            <p:cNvSpPr/>
            <p:nvPr/>
          </p:nvSpPr>
          <p:spPr>
            <a:xfrm>
              <a:off x="2178525" y="8264826"/>
              <a:ext cx="1028705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5400" dirty="0">
                  <a:solidFill>
                    <a:schemeClr val="tx2"/>
                  </a:solidFill>
                  <a:latin typeface="Muli Light" pitchFamily="2" charset="77"/>
                </a:rPr>
                <a:t>with soap and water or alcohol-based hand rub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6EF9B2-70AA-6941-A1C1-88A3B253DDC3}"/>
              </a:ext>
            </a:extLst>
          </p:cNvPr>
          <p:cNvGrpSpPr/>
          <p:nvPr/>
        </p:nvGrpSpPr>
        <p:grpSpPr>
          <a:xfrm>
            <a:off x="16944343" y="6165914"/>
            <a:ext cx="5420082" cy="5407530"/>
            <a:chOff x="13100142" y="2506375"/>
            <a:chExt cx="9166743" cy="9145517"/>
          </a:xfrm>
        </p:grpSpPr>
        <p:sp>
          <p:nvSpPr>
            <p:cNvPr id="10" name="Forma libre 37">
              <a:extLst>
                <a:ext uri="{FF2B5EF4-FFF2-40B4-BE49-F238E27FC236}">
                  <a16:creationId xmlns:a16="http://schemas.microsoft.com/office/drawing/2014/main" id="{BB8AE739-7937-9949-87F0-7CBEB3454587}"/>
                </a:ext>
              </a:extLst>
            </p:cNvPr>
            <p:cNvSpPr/>
            <p:nvPr/>
          </p:nvSpPr>
          <p:spPr>
            <a:xfrm>
              <a:off x="15737747" y="7552023"/>
              <a:ext cx="4170890" cy="1099085"/>
            </a:xfrm>
            <a:custGeom>
              <a:avLst/>
              <a:gdLst>
                <a:gd name="connsiteX0" fmla="*/ 1299401 w 1409700"/>
                <a:gd name="connsiteY0" fmla="*/ 260604 h 371475"/>
                <a:gd name="connsiteX1" fmla="*/ 1150334 w 1409700"/>
                <a:gd name="connsiteY1" fmla="*/ 115443 h 371475"/>
                <a:gd name="connsiteX2" fmla="*/ 432245 w 1409700"/>
                <a:gd name="connsiteY2" fmla="*/ 115443 h 371475"/>
                <a:gd name="connsiteX3" fmla="*/ 113443 w 1409700"/>
                <a:gd name="connsiteY3" fmla="*/ 11344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371475">
                  <a:moveTo>
                    <a:pt x="1299401" y="260604"/>
                  </a:moveTo>
                  <a:cubicBezTo>
                    <a:pt x="1298251" y="179385"/>
                    <a:pt x="1231555" y="114436"/>
                    <a:pt x="1150334" y="115443"/>
                  </a:cubicBezTo>
                  <a:lnTo>
                    <a:pt x="432245" y="115443"/>
                  </a:lnTo>
                  <a:lnTo>
                    <a:pt x="113443" y="113443"/>
                  </a:ln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38">
              <a:extLst>
                <a:ext uri="{FF2B5EF4-FFF2-40B4-BE49-F238E27FC236}">
                  <a16:creationId xmlns:a16="http://schemas.microsoft.com/office/drawing/2014/main" id="{6345A4A3-C2D1-904C-BC8F-C0E1D0350AA0}"/>
                </a:ext>
              </a:extLst>
            </p:cNvPr>
            <p:cNvSpPr/>
            <p:nvPr/>
          </p:nvSpPr>
          <p:spPr>
            <a:xfrm>
              <a:off x="16480057" y="7987709"/>
              <a:ext cx="3409983" cy="1099085"/>
            </a:xfrm>
            <a:custGeom>
              <a:avLst/>
              <a:gdLst>
                <a:gd name="connsiteX0" fmla="*/ 113443 w 1152525"/>
                <a:gd name="connsiteY0" fmla="*/ 258699 h 371475"/>
                <a:gd name="connsiteX1" fmla="*/ 899351 w 1152525"/>
                <a:gd name="connsiteY1" fmla="*/ 258699 h 371475"/>
                <a:gd name="connsiteX2" fmla="*/ 1048512 w 1152525"/>
                <a:gd name="connsiteY2" fmla="*/ 11344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2525" h="371475">
                  <a:moveTo>
                    <a:pt x="113443" y="258699"/>
                  </a:moveTo>
                  <a:lnTo>
                    <a:pt x="899351" y="258699"/>
                  </a:lnTo>
                  <a:cubicBezTo>
                    <a:pt x="980624" y="259706"/>
                    <a:pt x="1047363" y="194713"/>
                    <a:pt x="1048512" y="113443"/>
                  </a:cubicBez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39">
              <a:extLst>
                <a:ext uri="{FF2B5EF4-FFF2-40B4-BE49-F238E27FC236}">
                  <a16:creationId xmlns:a16="http://schemas.microsoft.com/office/drawing/2014/main" id="{7CEA77E2-9AE8-FA4B-B2EF-3A7C3FE75767}"/>
                </a:ext>
              </a:extLst>
            </p:cNvPr>
            <p:cNvSpPr/>
            <p:nvPr/>
          </p:nvSpPr>
          <p:spPr>
            <a:xfrm>
              <a:off x="16460044" y="8847250"/>
              <a:ext cx="3550892" cy="1099085"/>
            </a:xfrm>
            <a:custGeom>
              <a:avLst/>
              <a:gdLst>
                <a:gd name="connsiteX0" fmla="*/ 1095851 w 1200150"/>
                <a:gd name="connsiteY0" fmla="*/ 113443 h 371475"/>
                <a:gd name="connsiteX1" fmla="*/ 946999 w 1200150"/>
                <a:gd name="connsiteY1" fmla="*/ 258700 h 371475"/>
                <a:gd name="connsiteX2" fmla="*/ 946880 w 1200150"/>
                <a:gd name="connsiteY2" fmla="*/ 258699 h 371475"/>
                <a:gd name="connsiteX3" fmla="*/ 113443 w 1200150"/>
                <a:gd name="connsiteY3" fmla="*/ 25869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371475">
                  <a:moveTo>
                    <a:pt x="1095851" y="113443"/>
                  </a:moveTo>
                  <a:cubicBezTo>
                    <a:pt x="1094858" y="194659"/>
                    <a:pt x="1028215" y="259693"/>
                    <a:pt x="946999" y="258700"/>
                  </a:cubicBezTo>
                  <a:cubicBezTo>
                    <a:pt x="946959" y="258700"/>
                    <a:pt x="946920" y="258699"/>
                    <a:pt x="946880" y="258699"/>
                  </a:cubicBezTo>
                  <a:lnTo>
                    <a:pt x="113443" y="258699"/>
                  </a:ln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40">
              <a:extLst>
                <a:ext uri="{FF2B5EF4-FFF2-40B4-BE49-F238E27FC236}">
                  <a16:creationId xmlns:a16="http://schemas.microsoft.com/office/drawing/2014/main" id="{529B2730-39D3-8646-A62A-EEEDAAE4D696}"/>
                </a:ext>
              </a:extLst>
            </p:cNvPr>
            <p:cNvSpPr/>
            <p:nvPr/>
          </p:nvSpPr>
          <p:spPr>
            <a:xfrm>
              <a:off x="16460044" y="8417447"/>
              <a:ext cx="3550892" cy="1099085"/>
            </a:xfrm>
            <a:custGeom>
              <a:avLst/>
              <a:gdLst>
                <a:gd name="connsiteX0" fmla="*/ 113443 w 1200150"/>
                <a:gd name="connsiteY0" fmla="*/ 113454 h 371475"/>
                <a:gd name="connsiteX1" fmla="*/ 946786 w 1200150"/>
                <a:gd name="connsiteY1" fmla="*/ 113454 h 371475"/>
                <a:gd name="connsiteX2" fmla="*/ 1095853 w 1200150"/>
                <a:gd name="connsiteY2" fmla="*/ 25871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71475">
                  <a:moveTo>
                    <a:pt x="113443" y="113454"/>
                  </a:moveTo>
                  <a:lnTo>
                    <a:pt x="946786" y="113454"/>
                  </a:lnTo>
                  <a:cubicBezTo>
                    <a:pt x="1028043" y="112449"/>
                    <a:pt x="1094755" y="177455"/>
                    <a:pt x="1095853" y="258711"/>
                  </a:cubicBez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 41">
              <a:extLst>
                <a:ext uri="{FF2B5EF4-FFF2-40B4-BE49-F238E27FC236}">
                  <a16:creationId xmlns:a16="http://schemas.microsoft.com/office/drawing/2014/main" id="{59910823-D2C2-C44E-AEEF-3E57FB5C1076}"/>
                </a:ext>
              </a:extLst>
            </p:cNvPr>
            <p:cNvSpPr/>
            <p:nvPr/>
          </p:nvSpPr>
          <p:spPr>
            <a:xfrm>
              <a:off x="16367330" y="9277157"/>
              <a:ext cx="3409983" cy="1521811"/>
            </a:xfrm>
            <a:custGeom>
              <a:avLst/>
              <a:gdLst>
                <a:gd name="connsiteX0" fmla="*/ 113443 w 1152525"/>
                <a:gd name="connsiteY0" fmla="*/ 113491 h 514350"/>
                <a:gd name="connsiteX1" fmla="*/ 899351 w 1152525"/>
                <a:gd name="connsiteY1" fmla="*/ 113491 h 514350"/>
                <a:gd name="connsiteX2" fmla="*/ 1048375 w 1152525"/>
                <a:gd name="connsiteY2" fmla="*/ 255075 h 514350"/>
                <a:gd name="connsiteX3" fmla="*/ 906792 w 1152525"/>
                <a:gd name="connsiteY3" fmla="*/ 404099 h 514350"/>
                <a:gd name="connsiteX4" fmla="*/ 899351 w 1152525"/>
                <a:gd name="connsiteY4" fmla="*/ 404099 h 514350"/>
                <a:gd name="connsiteX5" fmla="*/ 113443 w 1152525"/>
                <a:gd name="connsiteY5" fmla="*/ 40409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2525" h="514350">
                  <a:moveTo>
                    <a:pt x="113443" y="113491"/>
                  </a:moveTo>
                  <a:lnTo>
                    <a:pt x="899351" y="113491"/>
                  </a:lnTo>
                  <a:cubicBezTo>
                    <a:pt x="979599" y="111437"/>
                    <a:pt x="1046321" y="174826"/>
                    <a:pt x="1048375" y="255075"/>
                  </a:cubicBezTo>
                  <a:cubicBezTo>
                    <a:pt x="1050430" y="335323"/>
                    <a:pt x="987041" y="402045"/>
                    <a:pt x="906792" y="404099"/>
                  </a:cubicBezTo>
                  <a:cubicBezTo>
                    <a:pt x="904312" y="404163"/>
                    <a:pt x="901831" y="404163"/>
                    <a:pt x="899351" y="404099"/>
                  </a:cubicBezTo>
                  <a:lnTo>
                    <a:pt x="113443" y="404099"/>
                  </a:ln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42">
              <a:extLst>
                <a:ext uri="{FF2B5EF4-FFF2-40B4-BE49-F238E27FC236}">
                  <a16:creationId xmlns:a16="http://schemas.microsoft.com/office/drawing/2014/main" id="{3B8B7E81-4695-5D4F-B89B-E1DFEC216399}"/>
                </a:ext>
              </a:extLst>
            </p:cNvPr>
            <p:cNvSpPr/>
            <p:nvPr/>
          </p:nvSpPr>
          <p:spPr>
            <a:xfrm>
              <a:off x="13100142" y="6663736"/>
              <a:ext cx="5974519" cy="4988156"/>
            </a:xfrm>
            <a:custGeom>
              <a:avLst/>
              <a:gdLst>
                <a:gd name="connsiteX0" fmla="*/ 1764058 w 2019300"/>
                <a:gd name="connsiteY0" fmla="*/ 1287399 h 1685925"/>
                <a:gd name="connsiteX1" fmla="*/ 1913083 w 2019300"/>
                <a:gd name="connsiteY1" fmla="*/ 1428982 h 1685925"/>
                <a:gd name="connsiteX2" fmla="*/ 1771499 w 2019300"/>
                <a:gd name="connsiteY2" fmla="*/ 1578007 h 1685925"/>
                <a:gd name="connsiteX3" fmla="*/ 1764058 w 2019300"/>
                <a:gd name="connsiteY3" fmla="*/ 1578007 h 1685925"/>
                <a:gd name="connsiteX4" fmla="*/ 379409 w 2019300"/>
                <a:gd name="connsiteY4" fmla="*/ 1578007 h 1685925"/>
                <a:gd name="connsiteX5" fmla="*/ 113471 w 2019300"/>
                <a:gd name="connsiteY5" fmla="*/ 1312641 h 1685925"/>
                <a:gd name="connsiteX6" fmla="*/ 113470 w 2019300"/>
                <a:gd name="connsiteY6" fmla="*/ 671989 h 1685925"/>
                <a:gd name="connsiteX7" fmla="*/ 127853 w 2019300"/>
                <a:gd name="connsiteY7" fmla="*/ 603028 h 1685925"/>
                <a:gd name="connsiteX8" fmla="*/ 527903 w 2019300"/>
                <a:gd name="connsiteY8" fmla="*/ 280035 h 1685925"/>
                <a:gd name="connsiteX9" fmla="*/ 884710 w 2019300"/>
                <a:gd name="connsiteY9" fmla="*/ 113443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9300" h="1685925">
                  <a:moveTo>
                    <a:pt x="1764058" y="1287399"/>
                  </a:moveTo>
                  <a:cubicBezTo>
                    <a:pt x="1844307" y="1285345"/>
                    <a:pt x="1911028" y="1348734"/>
                    <a:pt x="1913083" y="1428982"/>
                  </a:cubicBezTo>
                  <a:cubicBezTo>
                    <a:pt x="1915137" y="1509231"/>
                    <a:pt x="1851748" y="1575952"/>
                    <a:pt x="1771499" y="1578007"/>
                  </a:cubicBezTo>
                  <a:cubicBezTo>
                    <a:pt x="1769019" y="1578071"/>
                    <a:pt x="1766538" y="1578071"/>
                    <a:pt x="1764058" y="1578007"/>
                  </a:cubicBezTo>
                  <a:lnTo>
                    <a:pt x="379409" y="1578007"/>
                  </a:lnTo>
                  <a:cubicBezTo>
                    <a:pt x="232736" y="1578059"/>
                    <a:pt x="113734" y="1459313"/>
                    <a:pt x="113471" y="1312641"/>
                  </a:cubicBezTo>
                  <a:lnTo>
                    <a:pt x="113470" y="671989"/>
                  </a:lnTo>
                  <a:cubicBezTo>
                    <a:pt x="113027" y="648214"/>
                    <a:pt x="117943" y="624644"/>
                    <a:pt x="127853" y="603028"/>
                  </a:cubicBezTo>
                  <a:cubicBezTo>
                    <a:pt x="206434" y="438912"/>
                    <a:pt x="369788" y="358045"/>
                    <a:pt x="527903" y="280035"/>
                  </a:cubicBezTo>
                  <a:cubicBezTo>
                    <a:pt x="645537" y="221933"/>
                    <a:pt x="763457" y="164116"/>
                    <a:pt x="884710" y="113443"/>
                  </a:cubicBez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43">
              <a:extLst>
                <a:ext uri="{FF2B5EF4-FFF2-40B4-BE49-F238E27FC236}">
                  <a16:creationId xmlns:a16="http://schemas.microsoft.com/office/drawing/2014/main" id="{B7080D7A-FD7E-8549-8AAC-51CBCDD11951}"/>
                </a:ext>
              </a:extLst>
            </p:cNvPr>
            <p:cNvSpPr/>
            <p:nvPr/>
          </p:nvSpPr>
          <p:spPr>
            <a:xfrm>
              <a:off x="15381815" y="6056446"/>
              <a:ext cx="2677259" cy="2141808"/>
            </a:xfrm>
            <a:custGeom>
              <a:avLst/>
              <a:gdLst>
                <a:gd name="connsiteX0" fmla="*/ 113443 w 904875"/>
                <a:gd name="connsiteY0" fmla="*/ 318317 h 723900"/>
                <a:gd name="connsiteX1" fmla="*/ 590264 w 904875"/>
                <a:gd name="connsiteY1" fmla="*/ 125531 h 723900"/>
                <a:gd name="connsiteX2" fmla="*/ 790289 w 904875"/>
                <a:gd name="connsiteY2" fmla="*/ 201730 h 723900"/>
                <a:gd name="connsiteX3" fmla="*/ 697993 w 904875"/>
                <a:gd name="connsiteY3" fmla="*/ 395088 h 723900"/>
                <a:gd name="connsiteX4" fmla="*/ 234315 w 904875"/>
                <a:gd name="connsiteY4" fmla="*/ 619021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723900">
                  <a:moveTo>
                    <a:pt x="113443" y="318317"/>
                  </a:moveTo>
                  <a:lnTo>
                    <a:pt x="590264" y="125531"/>
                  </a:lnTo>
                  <a:cubicBezTo>
                    <a:pt x="671036" y="93336"/>
                    <a:pt x="760381" y="127721"/>
                    <a:pt x="790289" y="201730"/>
                  </a:cubicBezTo>
                  <a:cubicBezTo>
                    <a:pt x="820198" y="275739"/>
                    <a:pt x="778669" y="362798"/>
                    <a:pt x="697993" y="395088"/>
                  </a:cubicBezTo>
                  <a:lnTo>
                    <a:pt x="234315" y="619021"/>
                  </a:ln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44">
              <a:extLst>
                <a:ext uri="{FF2B5EF4-FFF2-40B4-BE49-F238E27FC236}">
                  <a16:creationId xmlns:a16="http://schemas.microsoft.com/office/drawing/2014/main" id="{B89C877B-04F0-7A4C-A0B7-CE2B72C80B27}"/>
                </a:ext>
              </a:extLst>
            </p:cNvPr>
            <p:cNvSpPr/>
            <p:nvPr/>
          </p:nvSpPr>
          <p:spPr>
            <a:xfrm>
              <a:off x="16702690" y="3917432"/>
              <a:ext cx="3381801" cy="1662718"/>
            </a:xfrm>
            <a:custGeom>
              <a:avLst/>
              <a:gdLst>
                <a:gd name="connsiteX0" fmla="*/ 862298 w 1143000"/>
                <a:gd name="connsiteY0" fmla="*/ 113443 h 561975"/>
                <a:gd name="connsiteX1" fmla="*/ 1032033 w 1143000"/>
                <a:gd name="connsiteY1" fmla="*/ 113443 h 561975"/>
                <a:gd name="connsiteX2" fmla="*/ 1032033 w 1143000"/>
                <a:gd name="connsiteY2" fmla="*/ 454914 h 561975"/>
                <a:gd name="connsiteX3" fmla="*/ 113443 w 1143000"/>
                <a:gd name="connsiteY3" fmla="*/ 454914 h 561975"/>
                <a:gd name="connsiteX4" fmla="*/ 113443 w 1143000"/>
                <a:gd name="connsiteY4" fmla="*/ 113443 h 561975"/>
                <a:gd name="connsiteX5" fmla="*/ 467772 w 1143000"/>
                <a:gd name="connsiteY5" fmla="*/ 113443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0" h="561975">
                  <a:moveTo>
                    <a:pt x="862298" y="113443"/>
                  </a:moveTo>
                  <a:lnTo>
                    <a:pt x="1032033" y="113443"/>
                  </a:lnTo>
                  <a:lnTo>
                    <a:pt x="1032033" y="454914"/>
                  </a:lnTo>
                  <a:lnTo>
                    <a:pt x="113443" y="454914"/>
                  </a:lnTo>
                  <a:lnTo>
                    <a:pt x="113443" y="113443"/>
                  </a:lnTo>
                  <a:lnTo>
                    <a:pt x="467772" y="113443"/>
                  </a:ln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45">
              <a:extLst>
                <a:ext uri="{FF2B5EF4-FFF2-40B4-BE49-F238E27FC236}">
                  <a16:creationId xmlns:a16="http://schemas.microsoft.com/office/drawing/2014/main" id="{9F459FF3-C9FC-3C44-AD32-F6217856A0DF}"/>
                </a:ext>
              </a:extLst>
            </p:cNvPr>
            <p:cNvSpPr/>
            <p:nvPr/>
          </p:nvSpPr>
          <p:spPr>
            <a:xfrm>
              <a:off x="16441164" y="2506375"/>
              <a:ext cx="5805428" cy="2198170"/>
            </a:xfrm>
            <a:custGeom>
              <a:avLst/>
              <a:gdLst>
                <a:gd name="connsiteX0" fmla="*/ 201835 w 1962150"/>
                <a:gd name="connsiteY0" fmla="*/ 631793 h 742950"/>
                <a:gd name="connsiteX1" fmla="*/ 113443 w 1962150"/>
                <a:gd name="connsiteY1" fmla="*/ 631793 h 742950"/>
                <a:gd name="connsiteX2" fmla="*/ 113443 w 1962150"/>
                <a:gd name="connsiteY2" fmla="*/ 266414 h 742950"/>
                <a:gd name="connsiteX3" fmla="*/ 313468 w 1962150"/>
                <a:gd name="connsiteY3" fmla="*/ 113443 h 742950"/>
                <a:gd name="connsiteX4" fmla="*/ 1191482 w 1962150"/>
                <a:gd name="connsiteY4" fmla="*/ 113443 h 742950"/>
                <a:gd name="connsiteX5" fmla="*/ 1247203 w 1962150"/>
                <a:gd name="connsiteY5" fmla="*/ 123635 h 742950"/>
                <a:gd name="connsiteX6" fmla="*/ 1857851 w 1962150"/>
                <a:gd name="connsiteY6" fmla="*/ 35614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150" h="742950">
                  <a:moveTo>
                    <a:pt x="201835" y="631793"/>
                  </a:moveTo>
                  <a:lnTo>
                    <a:pt x="113443" y="631793"/>
                  </a:lnTo>
                  <a:lnTo>
                    <a:pt x="113443" y="266414"/>
                  </a:lnTo>
                  <a:cubicBezTo>
                    <a:pt x="113443" y="266414"/>
                    <a:pt x="184308" y="113443"/>
                    <a:pt x="313468" y="113443"/>
                  </a:cubicBezTo>
                  <a:lnTo>
                    <a:pt x="1191482" y="113443"/>
                  </a:lnTo>
                  <a:cubicBezTo>
                    <a:pt x="1210517" y="113468"/>
                    <a:pt x="1229391" y="116921"/>
                    <a:pt x="1247203" y="123635"/>
                  </a:cubicBezTo>
                  <a:lnTo>
                    <a:pt x="1857851" y="356140"/>
                  </a:ln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46">
              <a:extLst>
                <a:ext uri="{FF2B5EF4-FFF2-40B4-BE49-F238E27FC236}">
                  <a16:creationId xmlns:a16="http://schemas.microsoft.com/office/drawing/2014/main" id="{AA652CFF-8F80-7F40-A6B3-1AE9F0C5BA22}"/>
                </a:ext>
              </a:extLst>
            </p:cNvPr>
            <p:cNvSpPr/>
            <p:nvPr/>
          </p:nvSpPr>
          <p:spPr>
            <a:xfrm>
              <a:off x="19420535" y="3917432"/>
              <a:ext cx="2846350" cy="1662718"/>
            </a:xfrm>
            <a:custGeom>
              <a:avLst/>
              <a:gdLst>
                <a:gd name="connsiteX0" fmla="*/ 113443 w 962025"/>
                <a:gd name="connsiteY0" fmla="*/ 113443 h 561975"/>
                <a:gd name="connsiteX1" fmla="*/ 278321 w 962025"/>
                <a:gd name="connsiteY1" fmla="*/ 113443 h 561975"/>
                <a:gd name="connsiteX2" fmla="*/ 855250 w 962025"/>
                <a:gd name="connsiteY2" fmla="*/ 45491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25" h="561975">
                  <a:moveTo>
                    <a:pt x="113443" y="113443"/>
                  </a:moveTo>
                  <a:lnTo>
                    <a:pt x="278321" y="113443"/>
                  </a:lnTo>
                  <a:lnTo>
                    <a:pt x="855250" y="454914"/>
                  </a:ln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47">
              <a:extLst>
                <a:ext uri="{FF2B5EF4-FFF2-40B4-BE49-F238E27FC236}">
                  <a16:creationId xmlns:a16="http://schemas.microsoft.com/office/drawing/2014/main" id="{8E510A0F-85DC-7C48-A468-0C5CB1C123E4}"/>
                </a:ext>
              </a:extLst>
            </p:cNvPr>
            <p:cNvSpPr/>
            <p:nvPr/>
          </p:nvSpPr>
          <p:spPr>
            <a:xfrm>
              <a:off x="19133645" y="6600327"/>
              <a:ext cx="648180" cy="817269"/>
            </a:xfrm>
            <a:custGeom>
              <a:avLst/>
              <a:gdLst>
                <a:gd name="connsiteX0" fmla="*/ 113442 w 219075"/>
                <a:gd name="connsiteY0" fmla="*/ 113443 h 276225"/>
                <a:gd name="connsiteX1" fmla="*/ 113442 w 219075"/>
                <a:gd name="connsiteY1" fmla="*/ 16516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276225">
                  <a:moveTo>
                    <a:pt x="113442" y="113443"/>
                  </a:moveTo>
                  <a:lnTo>
                    <a:pt x="113442" y="165164"/>
                  </a:lnTo>
                </a:path>
              </a:pathLst>
            </a:custGeom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48">
              <a:extLst>
                <a:ext uri="{FF2B5EF4-FFF2-40B4-BE49-F238E27FC236}">
                  <a16:creationId xmlns:a16="http://schemas.microsoft.com/office/drawing/2014/main" id="{A4012B2B-A2C4-124D-967E-F27F828867A9}"/>
                </a:ext>
              </a:extLst>
            </p:cNvPr>
            <p:cNvSpPr/>
            <p:nvPr/>
          </p:nvSpPr>
          <p:spPr>
            <a:xfrm>
              <a:off x="18151514" y="6458009"/>
              <a:ext cx="648180" cy="1099085"/>
            </a:xfrm>
            <a:custGeom>
              <a:avLst/>
              <a:gdLst>
                <a:gd name="connsiteX0" fmla="*/ 113442 w 219075"/>
                <a:gd name="connsiteY0" fmla="*/ 113443 h 371475"/>
                <a:gd name="connsiteX1" fmla="*/ 113442 w 219075"/>
                <a:gd name="connsiteY1" fmla="*/ 25898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371475">
                  <a:moveTo>
                    <a:pt x="113442" y="113443"/>
                  </a:moveTo>
                  <a:lnTo>
                    <a:pt x="113442" y="258984"/>
                  </a:lnTo>
                </a:path>
              </a:pathLst>
            </a:custGeom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49">
              <a:extLst>
                <a:ext uri="{FF2B5EF4-FFF2-40B4-BE49-F238E27FC236}">
                  <a16:creationId xmlns:a16="http://schemas.microsoft.com/office/drawing/2014/main" id="{C8BF72E2-0E42-0F40-A2A8-FBA7301606E5}"/>
                </a:ext>
              </a:extLst>
            </p:cNvPr>
            <p:cNvSpPr/>
            <p:nvPr/>
          </p:nvSpPr>
          <p:spPr>
            <a:xfrm>
              <a:off x="18151514" y="5474187"/>
              <a:ext cx="648180" cy="958176"/>
            </a:xfrm>
            <a:custGeom>
              <a:avLst/>
              <a:gdLst>
                <a:gd name="connsiteX0" fmla="*/ 113442 w 219075"/>
                <a:gd name="connsiteY0" fmla="*/ 113443 h 323850"/>
                <a:gd name="connsiteX1" fmla="*/ 113442 w 219075"/>
                <a:gd name="connsiteY1" fmla="*/ 21336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323850">
                  <a:moveTo>
                    <a:pt x="113442" y="113443"/>
                  </a:moveTo>
                  <a:lnTo>
                    <a:pt x="113442" y="213360"/>
                  </a:lnTo>
                </a:path>
              </a:pathLst>
            </a:custGeom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3" name="Forma libre 50">
            <a:extLst>
              <a:ext uri="{FF2B5EF4-FFF2-40B4-BE49-F238E27FC236}">
                <a16:creationId xmlns:a16="http://schemas.microsoft.com/office/drawing/2014/main" id="{4F22233A-D230-384A-A534-D6F28B9C944C}"/>
              </a:ext>
            </a:extLst>
          </p:cNvPr>
          <p:cNvSpPr/>
          <p:nvPr/>
        </p:nvSpPr>
        <p:spPr>
          <a:xfrm>
            <a:off x="12259287" y="1693334"/>
            <a:ext cx="9835408" cy="10765400"/>
          </a:xfrm>
          <a:custGeom>
            <a:avLst/>
            <a:gdLst>
              <a:gd name="connsiteX0" fmla="*/ 7144 w 3324225"/>
              <a:gd name="connsiteY0" fmla="*/ 7144 h 3638550"/>
              <a:gd name="connsiteX1" fmla="*/ 3318510 w 3324225"/>
              <a:gd name="connsiteY1" fmla="*/ 7144 h 3638550"/>
              <a:gd name="connsiteX2" fmla="*/ 3318510 w 3324225"/>
              <a:gd name="connsiteY2" fmla="*/ 3637788 h 3638550"/>
              <a:gd name="connsiteX3" fmla="*/ 7144 w 3324225"/>
              <a:gd name="connsiteY3" fmla="*/ 3637788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225" h="3638550">
                <a:moveTo>
                  <a:pt x="7144" y="7144"/>
                </a:moveTo>
                <a:lnTo>
                  <a:pt x="3318510" y="7144"/>
                </a:lnTo>
                <a:lnTo>
                  <a:pt x="3318510" y="3637788"/>
                </a:lnTo>
                <a:lnTo>
                  <a:pt x="7144" y="363778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57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a libre 31">
            <a:extLst>
              <a:ext uri="{FF2B5EF4-FFF2-40B4-BE49-F238E27FC236}">
                <a16:creationId xmlns:a16="http://schemas.microsoft.com/office/drawing/2014/main" id="{0B2B8C77-BBC5-724F-B698-50F3F6BB4872}"/>
              </a:ext>
            </a:extLst>
          </p:cNvPr>
          <p:cNvSpPr/>
          <p:nvPr/>
        </p:nvSpPr>
        <p:spPr>
          <a:xfrm>
            <a:off x="9716263" y="4023360"/>
            <a:ext cx="14661387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Know how to protect yourself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D3C6E7-6656-8F4C-BDCC-2DFA7ED3F3E6}"/>
              </a:ext>
            </a:extLst>
          </p:cNvPr>
          <p:cNvGrpSpPr/>
          <p:nvPr/>
        </p:nvGrpSpPr>
        <p:grpSpPr>
          <a:xfrm>
            <a:off x="11904196" y="6182532"/>
            <a:ext cx="10545589" cy="5748091"/>
            <a:chOff x="2178525" y="5102058"/>
            <a:chExt cx="10545589" cy="5748091"/>
          </a:xfrm>
        </p:grpSpPr>
        <p:sp>
          <p:nvSpPr>
            <p:cNvPr id="24" name="Rectángulo 92">
              <a:extLst>
                <a:ext uri="{FF2B5EF4-FFF2-40B4-BE49-F238E27FC236}">
                  <a16:creationId xmlns:a16="http://schemas.microsoft.com/office/drawing/2014/main" id="{56910574-EB95-DA41-A5F3-1C720558189E}"/>
                </a:ext>
              </a:extLst>
            </p:cNvPr>
            <p:cNvSpPr/>
            <p:nvPr/>
          </p:nvSpPr>
          <p:spPr>
            <a:xfrm>
              <a:off x="2215029" y="5102058"/>
              <a:ext cx="1050908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000" b="1" dirty="0">
                  <a:solidFill>
                    <a:schemeClr val="tx2"/>
                  </a:solidFill>
                  <a:latin typeface="Montserrat" pitchFamily="2" charset="77"/>
                </a:rPr>
                <a:t>Cover your nose and mouth,</a:t>
              </a:r>
            </a:p>
          </p:txBody>
        </p:sp>
        <p:sp>
          <p:nvSpPr>
            <p:cNvPr id="25" name="Rectángulo 93">
              <a:extLst>
                <a:ext uri="{FF2B5EF4-FFF2-40B4-BE49-F238E27FC236}">
                  <a16:creationId xmlns:a16="http://schemas.microsoft.com/office/drawing/2014/main" id="{AA850AE8-DD20-B245-B08B-EF87C8C32FA7}"/>
                </a:ext>
              </a:extLst>
            </p:cNvPr>
            <p:cNvSpPr/>
            <p:nvPr/>
          </p:nvSpPr>
          <p:spPr>
            <a:xfrm>
              <a:off x="2178525" y="8264826"/>
              <a:ext cx="973345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5400" dirty="0">
                  <a:solidFill>
                    <a:schemeClr val="tx2">
                      <a:lumMod val="50000"/>
                    </a:schemeClr>
                  </a:solidFill>
                  <a:latin typeface="Muli Light" pitchFamily="2" charset="77"/>
                </a:rPr>
                <a:t>with a disposable tissue or flexed elbow when you cough or sneeze</a:t>
              </a:r>
            </a:p>
          </p:txBody>
        </p:sp>
      </p:grpSp>
      <p:sp>
        <p:nvSpPr>
          <p:cNvPr id="23" name="Forma libre 50">
            <a:extLst>
              <a:ext uri="{FF2B5EF4-FFF2-40B4-BE49-F238E27FC236}">
                <a16:creationId xmlns:a16="http://schemas.microsoft.com/office/drawing/2014/main" id="{4F22233A-D230-384A-A534-D6F28B9C944C}"/>
              </a:ext>
            </a:extLst>
          </p:cNvPr>
          <p:cNvSpPr/>
          <p:nvPr/>
        </p:nvSpPr>
        <p:spPr>
          <a:xfrm>
            <a:off x="12259287" y="1693334"/>
            <a:ext cx="9835408" cy="10765400"/>
          </a:xfrm>
          <a:custGeom>
            <a:avLst/>
            <a:gdLst>
              <a:gd name="connsiteX0" fmla="*/ 7144 w 3324225"/>
              <a:gd name="connsiteY0" fmla="*/ 7144 h 3638550"/>
              <a:gd name="connsiteX1" fmla="*/ 3318510 w 3324225"/>
              <a:gd name="connsiteY1" fmla="*/ 7144 h 3638550"/>
              <a:gd name="connsiteX2" fmla="*/ 3318510 w 3324225"/>
              <a:gd name="connsiteY2" fmla="*/ 3637788 h 3638550"/>
              <a:gd name="connsiteX3" fmla="*/ 7144 w 3324225"/>
              <a:gd name="connsiteY3" fmla="*/ 3637788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225" h="3638550">
                <a:moveTo>
                  <a:pt x="7144" y="7144"/>
                </a:moveTo>
                <a:lnTo>
                  <a:pt x="3318510" y="7144"/>
                </a:lnTo>
                <a:lnTo>
                  <a:pt x="3318510" y="3637788"/>
                </a:lnTo>
                <a:lnTo>
                  <a:pt x="7144" y="363778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31">
            <a:extLst>
              <a:ext uri="{FF2B5EF4-FFF2-40B4-BE49-F238E27FC236}">
                <a16:creationId xmlns:a16="http://schemas.microsoft.com/office/drawing/2014/main" id="{2A53D2A0-6E29-004B-9CAB-EFC750A97274}"/>
              </a:ext>
            </a:extLst>
          </p:cNvPr>
          <p:cNvSpPr/>
          <p:nvPr/>
        </p:nvSpPr>
        <p:spPr>
          <a:xfrm>
            <a:off x="0" y="4023360"/>
            <a:ext cx="9835408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469460-1893-024D-BBA0-12EA6E21FE46}"/>
              </a:ext>
            </a:extLst>
          </p:cNvPr>
          <p:cNvGrpSpPr/>
          <p:nvPr/>
        </p:nvGrpSpPr>
        <p:grpSpPr>
          <a:xfrm>
            <a:off x="2278348" y="6035041"/>
            <a:ext cx="5584828" cy="5558246"/>
            <a:chOff x="16289987" y="6933052"/>
            <a:chExt cx="3949302" cy="3930507"/>
          </a:xfrm>
        </p:grpSpPr>
        <p:sp>
          <p:nvSpPr>
            <p:cNvPr id="28" name="Forma libre 51">
              <a:extLst>
                <a:ext uri="{FF2B5EF4-FFF2-40B4-BE49-F238E27FC236}">
                  <a16:creationId xmlns:a16="http://schemas.microsoft.com/office/drawing/2014/main" id="{F0DDE3E0-6933-CA49-8490-68B2B0758DAB}"/>
                </a:ext>
              </a:extLst>
            </p:cNvPr>
            <p:cNvSpPr/>
            <p:nvPr/>
          </p:nvSpPr>
          <p:spPr>
            <a:xfrm>
              <a:off x="17189691" y="6933052"/>
              <a:ext cx="2146084" cy="2412757"/>
            </a:xfrm>
            <a:custGeom>
              <a:avLst/>
              <a:gdLst>
                <a:gd name="connsiteX0" fmla="*/ 1479613 w 1609725"/>
                <a:gd name="connsiteY0" fmla="*/ 905828 h 1809750"/>
                <a:gd name="connsiteX1" fmla="*/ 806958 w 1609725"/>
                <a:gd name="connsiteY1" fmla="*/ 1677353 h 1809750"/>
                <a:gd name="connsiteX2" fmla="*/ 134303 w 1609725"/>
                <a:gd name="connsiteY2" fmla="*/ 905828 h 1809750"/>
                <a:gd name="connsiteX3" fmla="*/ 806958 w 1609725"/>
                <a:gd name="connsiteY3" fmla="*/ 134303 h 1809750"/>
                <a:gd name="connsiteX4" fmla="*/ 1479613 w 1609725"/>
                <a:gd name="connsiteY4" fmla="*/ 905828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9725" h="1809750">
                  <a:moveTo>
                    <a:pt x="1479613" y="905828"/>
                  </a:moveTo>
                  <a:cubicBezTo>
                    <a:pt x="1479613" y="1331976"/>
                    <a:pt x="1178433" y="1677353"/>
                    <a:pt x="806958" y="1677353"/>
                  </a:cubicBezTo>
                  <a:cubicBezTo>
                    <a:pt x="435483" y="1677353"/>
                    <a:pt x="134303" y="1331881"/>
                    <a:pt x="134303" y="905828"/>
                  </a:cubicBezTo>
                  <a:cubicBezTo>
                    <a:pt x="134303" y="479774"/>
                    <a:pt x="435483" y="134303"/>
                    <a:pt x="806958" y="134303"/>
                  </a:cubicBezTo>
                  <a:cubicBezTo>
                    <a:pt x="1178433" y="134303"/>
                    <a:pt x="1479613" y="479584"/>
                    <a:pt x="1479613" y="905828"/>
                  </a:cubicBezTo>
                  <a:close/>
                </a:path>
              </a:pathLst>
            </a:custGeom>
            <a:noFill/>
            <a:ln w="2540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52">
              <a:extLst>
                <a:ext uri="{FF2B5EF4-FFF2-40B4-BE49-F238E27FC236}">
                  <a16:creationId xmlns:a16="http://schemas.microsoft.com/office/drawing/2014/main" id="{05F7609F-37C5-E04A-95B8-F5E841566C07}"/>
                </a:ext>
              </a:extLst>
            </p:cNvPr>
            <p:cNvSpPr/>
            <p:nvPr/>
          </p:nvSpPr>
          <p:spPr>
            <a:xfrm>
              <a:off x="16289987" y="9377809"/>
              <a:ext cx="3949302" cy="1485750"/>
            </a:xfrm>
            <a:custGeom>
              <a:avLst/>
              <a:gdLst>
                <a:gd name="connsiteX0" fmla="*/ 134303 w 2962275"/>
                <a:gd name="connsiteY0" fmla="*/ 983932 h 1114425"/>
                <a:gd name="connsiteX1" fmla="*/ 134303 w 2962275"/>
                <a:gd name="connsiteY1" fmla="*/ 983932 h 1114425"/>
                <a:gd name="connsiteX2" fmla="*/ 984028 w 2962275"/>
                <a:gd name="connsiteY2" fmla="*/ 134303 h 1114425"/>
                <a:gd name="connsiteX3" fmla="*/ 1979676 w 2962275"/>
                <a:gd name="connsiteY3" fmla="*/ 134303 h 1114425"/>
                <a:gd name="connsiteX4" fmla="*/ 2829401 w 2962275"/>
                <a:gd name="connsiteY4" fmla="*/ 983932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2275" h="1114425">
                  <a:moveTo>
                    <a:pt x="134303" y="983932"/>
                  </a:moveTo>
                  <a:lnTo>
                    <a:pt x="134303" y="983932"/>
                  </a:lnTo>
                  <a:cubicBezTo>
                    <a:pt x="134355" y="514679"/>
                    <a:pt x="514775" y="134303"/>
                    <a:pt x="984028" y="134303"/>
                  </a:cubicBezTo>
                  <a:lnTo>
                    <a:pt x="1979676" y="134303"/>
                  </a:lnTo>
                  <a:cubicBezTo>
                    <a:pt x="2448929" y="134303"/>
                    <a:pt x="2829349" y="514679"/>
                    <a:pt x="2829401" y="983932"/>
                  </a:cubicBez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53">
              <a:extLst>
                <a:ext uri="{FF2B5EF4-FFF2-40B4-BE49-F238E27FC236}">
                  <a16:creationId xmlns:a16="http://schemas.microsoft.com/office/drawing/2014/main" id="{FB454A4B-3087-BC4E-B507-802D552E6BD3}"/>
                </a:ext>
              </a:extLst>
            </p:cNvPr>
            <p:cNvSpPr/>
            <p:nvPr/>
          </p:nvSpPr>
          <p:spPr>
            <a:xfrm>
              <a:off x="17213944" y="7958982"/>
              <a:ext cx="2095289" cy="584141"/>
            </a:xfrm>
            <a:custGeom>
              <a:avLst/>
              <a:gdLst>
                <a:gd name="connsiteX0" fmla="*/ 134303 w 1571625"/>
                <a:gd name="connsiteY0" fmla="*/ 313372 h 438150"/>
                <a:gd name="connsiteX1" fmla="*/ 788861 w 1571625"/>
                <a:gd name="connsiteY1" fmla="*/ 134303 h 438150"/>
                <a:gd name="connsiteX2" fmla="*/ 1443419 w 1571625"/>
                <a:gd name="connsiteY2" fmla="*/ 31337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1625" h="438150">
                  <a:moveTo>
                    <a:pt x="134303" y="313372"/>
                  </a:moveTo>
                  <a:lnTo>
                    <a:pt x="788861" y="134303"/>
                  </a:lnTo>
                  <a:lnTo>
                    <a:pt x="1443419" y="313372"/>
                  </a:ln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54">
              <a:extLst>
                <a:ext uri="{FF2B5EF4-FFF2-40B4-BE49-F238E27FC236}">
                  <a16:creationId xmlns:a16="http://schemas.microsoft.com/office/drawing/2014/main" id="{C9C52E89-9C92-F845-80DC-E239849ACD43}"/>
                </a:ext>
              </a:extLst>
            </p:cNvPr>
            <p:cNvSpPr/>
            <p:nvPr/>
          </p:nvSpPr>
          <p:spPr>
            <a:xfrm>
              <a:off x="18086600" y="8290925"/>
              <a:ext cx="355564" cy="660333"/>
            </a:xfrm>
            <a:custGeom>
              <a:avLst/>
              <a:gdLst>
                <a:gd name="connsiteX0" fmla="*/ 134303 w 266700"/>
                <a:gd name="connsiteY0" fmla="*/ 134302 h 495300"/>
                <a:gd name="connsiteX1" fmla="*/ 134303 w 266700"/>
                <a:gd name="connsiteY1" fmla="*/ 363283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495300">
                  <a:moveTo>
                    <a:pt x="134303" y="134302"/>
                  </a:moveTo>
                  <a:lnTo>
                    <a:pt x="134303" y="363283"/>
                  </a:lnTo>
                </a:path>
              </a:pathLst>
            </a:custGeom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1937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a libre 31">
            <a:extLst>
              <a:ext uri="{FF2B5EF4-FFF2-40B4-BE49-F238E27FC236}">
                <a16:creationId xmlns:a16="http://schemas.microsoft.com/office/drawing/2014/main" id="{D45DA62B-D652-714D-B200-72A2D28860FB}"/>
              </a:ext>
            </a:extLst>
          </p:cNvPr>
          <p:cNvSpPr/>
          <p:nvPr/>
        </p:nvSpPr>
        <p:spPr>
          <a:xfrm>
            <a:off x="0" y="4023360"/>
            <a:ext cx="14661387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31">
            <a:extLst>
              <a:ext uri="{FF2B5EF4-FFF2-40B4-BE49-F238E27FC236}">
                <a16:creationId xmlns:a16="http://schemas.microsoft.com/office/drawing/2014/main" id="{DE56DEEA-5717-2C4D-998E-0776259E939E}"/>
              </a:ext>
            </a:extLst>
          </p:cNvPr>
          <p:cNvSpPr/>
          <p:nvPr/>
        </p:nvSpPr>
        <p:spPr>
          <a:xfrm>
            <a:off x="14542242" y="4023360"/>
            <a:ext cx="9835408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Know how to protect yourself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sp>
        <p:nvSpPr>
          <p:cNvPr id="23" name="Forma libre 50">
            <a:extLst>
              <a:ext uri="{FF2B5EF4-FFF2-40B4-BE49-F238E27FC236}">
                <a16:creationId xmlns:a16="http://schemas.microsoft.com/office/drawing/2014/main" id="{4F22233A-D230-384A-A534-D6F28B9C944C}"/>
              </a:ext>
            </a:extLst>
          </p:cNvPr>
          <p:cNvSpPr/>
          <p:nvPr/>
        </p:nvSpPr>
        <p:spPr>
          <a:xfrm>
            <a:off x="12259287" y="1693334"/>
            <a:ext cx="9835408" cy="10765400"/>
          </a:xfrm>
          <a:custGeom>
            <a:avLst/>
            <a:gdLst>
              <a:gd name="connsiteX0" fmla="*/ 7144 w 3324225"/>
              <a:gd name="connsiteY0" fmla="*/ 7144 h 3638550"/>
              <a:gd name="connsiteX1" fmla="*/ 3318510 w 3324225"/>
              <a:gd name="connsiteY1" fmla="*/ 7144 h 3638550"/>
              <a:gd name="connsiteX2" fmla="*/ 3318510 w 3324225"/>
              <a:gd name="connsiteY2" fmla="*/ 3637788 h 3638550"/>
              <a:gd name="connsiteX3" fmla="*/ 7144 w 3324225"/>
              <a:gd name="connsiteY3" fmla="*/ 3637788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225" h="3638550">
                <a:moveTo>
                  <a:pt x="7144" y="7144"/>
                </a:moveTo>
                <a:lnTo>
                  <a:pt x="3318510" y="7144"/>
                </a:lnTo>
                <a:lnTo>
                  <a:pt x="3318510" y="3637788"/>
                </a:lnTo>
                <a:lnTo>
                  <a:pt x="7144" y="363778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9325C2-B49E-C649-85EA-94480727168A}"/>
              </a:ext>
            </a:extLst>
          </p:cNvPr>
          <p:cNvGrpSpPr/>
          <p:nvPr/>
        </p:nvGrpSpPr>
        <p:grpSpPr>
          <a:xfrm>
            <a:off x="1972232" y="6411132"/>
            <a:ext cx="10545589" cy="4917094"/>
            <a:chOff x="2178525" y="5102058"/>
            <a:chExt cx="10545589" cy="4917094"/>
          </a:xfrm>
        </p:grpSpPr>
        <p:sp>
          <p:nvSpPr>
            <p:cNvPr id="31" name="Rectángulo 92">
              <a:extLst>
                <a:ext uri="{FF2B5EF4-FFF2-40B4-BE49-F238E27FC236}">
                  <a16:creationId xmlns:a16="http://schemas.microsoft.com/office/drawing/2014/main" id="{428F55F2-BC15-D44F-A338-917050C492AA}"/>
                </a:ext>
              </a:extLst>
            </p:cNvPr>
            <p:cNvSpPr/>
            <p:nvPr/>
          </p:nvSpPr>
          <p:spPr>
            <a:xfrm>
              <a:off x="2215029" y="5102058"/>
              <a:ext cx="1050908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000" b="1" dirty="0">
                  <a:solidFill>
                    <a:schemeClr val="tx2"/>
                  </a:solidFill>
                  <a:latin typeface="Montserrat" pitchFamily="2" charset="77"/>
                </a:rPr>
                <a:t>Avoid close contact,</a:t>
              </a:r>
            </a:p>
          </p:txBody>
        </p:sp>
        <p:sp>
          <p:nvSpPr>
            <p:cNvPr id="32" name="Rectángulo 93">
              <a:extLst>
                <a:ext uri="{FF2B5EF4-FFF2-40B4-BE49-F238E27FC236}">
                  <a16:creationId xmlns:a16="http://schemas.microsoft.com/office/drawing/2014/main" id="{A063CE9A-81EE-F04B-A0D2-AB36E145A74F}"/>
                </a:ext>
              </a:extLst>
            </p:cNvPr>
            <p:cNvSpPr/>
            <p:nvPr/>
          </p:nvSpPr>
          <p:spPr>
            <a:xfrm>
              <a:off x="2178525" y="8264826"/>
              <a:ext cx="973345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5400" dirty="0">
                  <a:solidFill>
                    <a:schemeClr val="tx2"/>
                  </a:solidFill>
                  <a:latin typeface="Muli Light" pitchFamily="2" charset="77"/>
                </a:rPr>
                <a:t>(1 meter or 3 feet) with people </a:t>
              </a:r>
            </a:p>
            <a:p>
              <a:r>
                <a:rPr lang="es-MX" sz="5400" dirty="0">
                  <a:solidFill>
                    <a:schemeClr val="tx2"/>
                  </a:solidFill>
                  <a:latin typeface="Muli Light" pitchFamily="2" charset="77"/>
                </a:rPr>
                <a:t>who are unwelle.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4DD247-9482-1149-B609-8CA373F7CA44}"/>
              </a:ext>
            </a:extLst>
          </p:cNvPr>
          <p:cNvGrpSpPr/>
          <p:nvPr/>
        </p:nvGrpSpPr>
        <p:grpSpPr>
          <a:xfrm>
            <a:off x="16274152" y="5894102"/>
            <a:ext cx="5956408" cy="5951154"/>
            <a:chOff x="9755600" y="19927486"/>
            <a:chExt cx="4031463" cy="4027907"/>
          </a:xfrm>
        </p:grpSpPr>
        <p:sp>
          <p:nvSpPr>
            <p:cNvPr id="34" name="Forma libre 56">
              <a:extLst>
                <a:ext uri="{FF2B5EF4-FFF2-40B4-BE49-F238E27FC236}">
                  <a16:creationId xmlns:a16="http://schemas.microsoft.com/office/drawing/2014/main" id="{F0CC1B60-A3A7-4747-943A-CE566CC66C7B}"/>
                </a:ext>
              </a:extLst>
            </p:cNvPr>
            <p:cNvSpPr/>
            <p:nvPr/>
          </p:nvSpPr>
          <p:spPr>
            <a:xfrm>
              <a:off x="12412427" y="19927486"/>
              <a:ext cx="1269872" cy="1269872"/>
            </a:xfrm>
            <a:custGeom>
              <a:avLst/>
              <a:gdLst>
                <a:gd name="connsiteX0" fmla="*/ 848915 w 952500"/>
                <a:gd name="connsiteY0" fmla="*/ 479822 h 952500"/>
                <a:gd name="connsiteX1" fmla="*/ 479821 w 952500"/>
                <a:gd name="connsiteY1" fmla="*/ 848915 h 952500"/>
                <a:gd name="connsiteX2" fmla="*/ 110728 w 952500"/>
                <a:gd name="connsiteY2" fmla="*/ 479822 h 952500"/>
                <a:gd name="connsiteX3" fmla="*/ 479821 w 952500"/>
                <a:gd name="connsiteY3" fmla="*/ 110728 h 952500"/>
                <a:gd name="connsiteX4" fmla="*/ 848915 w 952500"/>
                <a:gd name="connsiteY4" fmla="*/ 479822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952500">
                  <a:moveTo>
                    <a:pt x="848915" y="479822"/>
                  </a:moveTo>
                  <a:cubicBezTo>
                    <a:pt x="848915" y="683666"/>
                    <a:pt x="683666" y="848915"/>
                    <a:pt x="479821" y="848915"/>
                  </a:cubicBezTo>
                  <a:cubicBezTo>
                    <a:pt x="275976" y="848915"/>
                    <a:pt x="110728" y="683666"/>
                    <a:pt x="110728" y="479822"/>
                  </a:cubicBezTo>
                  <a:cubicBezTo>
                    <a:pt x="110728" y="275977"/>
                    <a:pt x="275976" y="110728"/>
                    <a:pt x="479821" y="110728"/>
                  </a:cubicBezTo>
                  <a:cubicBezTo>
                    <a:pt x="683666" y="110728"/>
                    <a:pt x="848915" y="275977"/>
                    <a:pt x="848915" y="479822"/>
                  </a:cubicBezTo>
                  <a:close/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57">
              <a:extLst>
                <a:ext uri="{FF2B5EF4-FFF2-40B4-BE49-F238E27FC236}">
                  <a16:creationId xmlns:a16="http://schemas.microsoft.com/office/drawing/2014/main" id="{0E092CEE-02FD-104E-8CC2-4C2D93EBC0C4}"/>
                </a:ext>
              </a:extLst>
            </p:cNvPr>
            <p:cNvSpPr/>
            <p:nvPr/>
          </p:nvSpPr>
          <p:spPr>
            <a:xfrm>
              <a:off x="12314011" y="21205739"/>
              <a:ext cx="1473052" cy="1765122"/>
            </a:xfrm>
            <a:custGeom>
              <a:avLst/>
              <a:gdLst>
                <a:gd name="connsiteX0" fmla="*/ 996553 w 1104900"/>
                <a:gd name="connsiteY0" fmla="*/ 1218391 h 1323975"/>
                <a:gd name="connsiteX1" fmla="*/ 110728 w 1104900"/>
                <a:gd name="connsiteY1" fmla="*/ 1218391 h 1323975"/>
                <a:gd name="connsiteX2" fmla="*/ 110728 w 1104900"/>
                <a:gd name="connsiteY2" fmla="*/ 553641 h 1323975"/>
                <a:gd name="connsiteX3" fmla="*/ 553641 w 1104900"/>
                <a:gd name="connsiteY3" fmla="*/ 110728 h 1323975"/>
                <a:gd name="connsiteX4" fmla="*/ 996554 w 1104900"/>
                <a:gd name="connsiteY4" fmla="*/ 553641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900" h="1323975">
                  <a:moveTo>
                    <a:pt x="996553" y="1218391"/>
                  </a:moveTo>
                  <a:lnTo>
                    <a:pt x="110728" y="1218391"/>
                  </a:lnTo>
                  <a:lnTo>
                    <a:pt x="110728" y="553641"/>
                  </a:lnTo>
                  <a:cubicBezTo>
                    <a:pt x="110728" y="309027"/>
                    <a:pt x="309027" y="110728"/>
                    <a:pt x="553641" y="110728"/>
                  </a:cubicBezTo>
                  <a:cubicBezTo>
                    <a:pt x="798255" y="110728"/>
                    <a:pt x="996554" y="309027"/>
                    <a:pt x="996554" y="553641"/>
                  </a:cubicBezTo>
                  <a:close/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58">
              <a:extLst>
                <a:ext uri="{FF2B5EF4-FFF2-40B4-BE49-F238E27FC236}">
                  <a16:creationId xmlns:a16="http://schemas.microsoft.com/office/drawing/2014/main" id="{D8E912DB-4C5D-3243-9FB9-8A5459B4CC03}"/>
                </a:ext>
              </a:extLst>
            </p:cNvPr>
            <p:cNvSpPr/>
            <p:nvPr/>
          </p:nvSpPr>
          <p:spPr>
            <a:xfrm>
              <a:off x="9854142" y="20911383"/>
              <a:ext cx="1269872" cy="1269872"/>
            </a:xfrm>
            <a:custGeom>
              <a:avLst/>
              <a:gdLst>
                <a:gd name="connsiteX0" fmla="*/ 848916 w 952500"/>
                <a:gd name="connsiteY0" fmla="*/ 479821 h 952500"/>
                <a:gd name="connsiteX1" fmla="*/ 479822 w 952500"/>
                <a:gd name="connsiteY1" fmla="*/ 848915 h 952500"/>
                <a:gd name="connsiteX2" fmla="*/ 110728 w 952500"/>
                <a:gd name="connsiteY2" fmla="*/ 479821 h 952500"/>
                <a:gd name="connsiteX3" fmla="*/ 479822 w 952500"/>
                <a:gd name="connsiteY3" fmla="*/ 110728 h 952500"/>
                <a:gd name="connsiteX4" fmla="*/ 848916 w 952500"/>
                <a:gd name="connsiteY4" fmla="*/ 479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952500">
                  <a:moveTo>
                    <a:pt x="848916" y="479821"/>
                  </a:moveTo>
                  <a:cubicBezTo>
                    <a:pt x="848916" y="683666"/>
                    <a:pt x="683667" y="848915"/>
                    <a:pt x="479822" y="848915"/>
                  </a:cubicBezTo>
                  <a:cubicBezTo>
                    <a:pt x="275977" y="848915"/>
                    <a:pt x="110728" y="683666"/>
                    <a:pt x="110728" y="479821"/>
                  </a:cubicBezTo>
                  <a:cubicBezTo>
                    <a:pt x="110728" y="275977"/>
                    <a:pt x="275977" y="110728"/>
                    <a:pt x="479822" y="110728"/>
                  </a:cubicBezTo>
                  <a:cubicBezTo>
                    <a:pt x="683667" y="110728"/>
                    <a:pt x="848916" y="275977"/>
                    <a:pt x="848916" y="479821"/>
                  </a:cubicBezTo>
                  <a:close/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59">
              <a:extLst>
                <a:ext uri="{FF2B5EF4-FFF2-40B4-BE49-F238E27FC236}">
                  <a16:creationId xmlns:a16="http://schemas.microsoft.com/office/drawing/2014/main" id="{282B63EE-06CE-E34D-9799-51A8F1DD4AB4}"/>
                </a:ext>
              </a:extLst>
            </p:cNvPr>
            <p:cNvSpPr/>
            <p:nvPr/>
          </p:nvSpPr>
          <p:spPr>
            <a:xfrm>
              <a:off x="9755600" y="22190271"/>
              <a:ext cx="1473052" cy="1765122"/>
            </a:xfrm>
            <a:custGeom>
              <a:avLst/>
              <a:gdLst>
                <a:gd name="connsiteX0" fmla="*/ 996553 w 1104900"/>
                <a:gd name="connsiteY0" fmla="*/ 1217914 h 1323975"/>
                <a:gd name="connsiteX1" fmla="*/ 110728 w 1104900"/>
                <a:gd name="connsiteY1" fmla="*/ 1217914 h 1323975"/>
                <a:gd name="connsiteX2" fmla="*/ 110728 w 1104900"/>
                <a:gd name="connsiteY2" fmla="*/ 553641 h 1323975"/>
                <a:gd name="connsiteX3" fmla="*/ 553641 w 1104900"/>
                <a:gd name="connsiteY3" fmla="*/ 110728 h 1323975"/>
                <a:gd name="connsiteX4" fmla="*/ 996553 w 1104900"/>
                <a:gd name="connsiteY4" fmla="*/ 553641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900" h="1323975">
                  <a:moveTo>
                    <a:pt x="996553" y="1217914"/>
                  </a:moveTo>
                  <a:lnTo>
                    <a:pt x="110728" y="1217914"/>
                  </a:lnTo>
                  <a:lnTo>
                    <a:pt x="110728" y="553641"/>
                  </a:lnTo>
                  <a:cubicBezTo>
                    <a:pt x="110728" y="309027"/>
                    <a:pt x="309027" y="110728"/>
                    <a:pt x="553641" y="110728"/>
                  </a:cubicBezTo>
                  <a:cubicBezTo>
                    <a:pt x="798254" y="110728"/>
                    <a:pt x="996553" y="309027"/>
                    <a:pt x="996553" y="553641"/>
                  </a:cubicBezTo>
                  <a:close/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60">
              <a:extLst>
                <a:ext uri="{FF2B5EF4-FFF2-40B4-BE49-F238E27FC236}">
                  <a16:creationId xmlns:a16="http://schemas.microsoft.com/office/drawing/2014/main" id="{9909B7D8-3183-374A-9275-428D7AE168DE}"/>
                </a:ext>
              </a:extLst>
            </p:cNvPr>
            <p:cNvSpPr/>
            <p:nvPr/>
          </p:nvSpPr>
          <p:spPr>
            <a:xfrm>
              <a:off x="11192968" y="21366378"/>
              <a:ext cx="1155584" cy="1155584"/>
            </a:xfrm>
            <a:custGeom>
              <a:avLst/>
              <a:gdLst>
                <a:gd name="connsiteX0" fmla="*/ 759381 w 866775"/>
                <a:gd name="connsiteY0" fmla="*/ 110728 h 866775"/>
                <a:gd name="connsiteX1" fmla="*/ 110728 w 866775"/>
                <a:gd name="connsiteY1" fmla="*/ 759666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6775" h="866775">
                  <a:moveTo>
                    <a:pt x="759381" y="110728"/>
                  </a:moveTo>
                  <a:lnTo>
                    <a:pt x="110728" y="759666"/>
                  </a:lnTo>
                </a:path>
              </a:pathLst>
            </a:custGeom>
            <a:noFill/>
            <a:ln w="2540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92798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50">
            <a:extLst>
              <a:ext uri="{FF2B5EF4-FFF2-40B4-BE49-F238E27FC236}">
                <a16:creationId xmlns:a16="http://schemas.microsoft.com/office/drawing/2014/main" id="{4F22233A-D230-384A-A534-D6F28B9C944C}"/>
              </a:ext>
            </a:extLst>
          </p:cNvPr>
          <p:cNvSpPr/>
          <p:nvPr/>
        </p:nvSpPr>
        <p:spPr>
          <a:xfrm>
            <a:off x="12259287" y="1693334"/>
            <a:ext cx="9835408" cy="10765400"/>
          </a:xfrm>
          <a:custGeom>
            <a:avLst/>
            <a:gdLst>
              <a:gd name="connsiteX0" fmla="*/ 7144 w 3324225"/>
              <a:gd name="connsiteY0" fmla="*/ 7144 h 3638550"/>
              <a:gd name="connsiteX1" fmla="*/ 3318510 w 3324225"/>
              <a:gd name="connsiteY1" fmla="*/ 7144 h 3638550"/>
              <a:gd name="connsiteX2" fmla="*/ 3318510 w 3324225"/>
              <a:gd name="connsiteY2" fmla="*/ 3637788 h 3638550"/>
              <a:gd name="connsiteX3" fmla="*/ 7144 w 3324225"/>
              <a:gd name="connsiteY3" fmla="*/ 3637788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225" h="3638550">
                <a:moveTo>
                  <a:pt x="7144" y="7144"/>
                </a:moveTo>
                <a:lnTo>
                  <a:pt x="3318510" y="7144"/>
                </a:lnTo>
                <a:lnTo>
                  <a:pt x="3318510" y="3637788"/>
                </a:lnTo>
                <a:lnTo>
                  <a:pt x="7144" y="363778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057CA2-E9F5-2546-A336-C2390B2BF9AE}"/>
              </a:ext>
            </a:extLst>
          </p:cNvPr>
          <p:cNvSpPr/>
          <p:nvPr/>
        </p:nvSpPr>
        <p:spPr>
          <a:xfrm>
            <a:off x="2525882" y="4592242"/>
            <a:ext cx="5177329" cy="5177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90294C-A050-594A-AAE7-ABAE01CA9896}"/>
              </a:ext>
            </a:extLst>
          </p:cNvPr>
          <p:cNvGrpSpPr/>
          <p:nvPr/>
        </p:nvGrpSpPr>
        <p:grpSpPr>
          <a:xfrm>
            <a:off x="3240429" y="5306786"/>
            <a:ext cx="3748234" cy="3748235"/>
            <a:chOff x="5400750" y="16396537"/>
            <a:chExt cx="3748234" cy="3748235"/>
          </a:xfrm>
        </p:grpSpPr>
        <p:sp>
          <p:nvSpPr>
            <p:cNvPr id="34" name="Forma libre 77">
              <a:extLst>
                <a:ext uri="{FF2B5EF4-FFF2-40B4-BE49-F238E27FC236}">
                  <a16:creationId xmlns:a16="http://schemas.microsoft.com/office/drawing/2014/main" id="{38600936-19FC-EA42-A6CB-53F87613BB5C}"/>
                </a:ext>
              </a:extLst>
            </p:cNvPr>
            <p:cNvSpPr/>
            <p:nvPr/>
          </p:nvSpPr>
          <p:spPr>
            <a:xfrm>
              <a:off x="5788266" y="17429105"/>
              <a:ext cx="2941841" cy="1672519"/>
            </a:xfrm>
            <a:custGeom>
              <a:avLst/>
              <a:gdLst>
                <a:gd name="connsiteX0" fmla="*/ 523946 w 1876425"/>
                <a:gd name="connsiteY0" fmla="*/ 571897 h 1066800"/>
                <a:gd name="connsiteX1" fmla="*/ 1647897 w 1876425"/>
                <a:gd name="connsiteY1" fmla="*/ 91170 h 1066800"/>
                <a:gd name="connsiteX2" fmla="*/ 1713619 w 1876425"/>
                <a:gd name="connsiteY2" fmla="*/ 306720 h 1066800"/>
                <a:gd name="connsiteX3" fmla="*/ 1256419 w 1876425"/>
                <a:gd name="connsiteY3" fmla="*/ 527225 h 1066800"/>
                <a:gd name="connsiteX4" fmla="*/ 1048965 w 1876425"/>
                <a:gd name="connsiteY4" fmla="*/ 902890 h 1066800"/>
                <a:gd name="connsiteX5" fmla="*/ 844082 w 1876425"/>
                <a:gd name="connsiteY5" fmla="*/ 986902 h 1066800"/>
                <a:gd name="connsiteX6" fmla="*/ 831032 w 1876425"/>
                <a:gd name="connsiteY6" fmla="*/ 682102 h 1066800"/>
                <a:gd name="connsiteX7" fmla="*/ 169140 w 1876425"/>
                <a:gd name="connsiteY7" fmla="*/ 810975 h 1066800"/>
                <a:gd name="connsiteX8" fmla="*/ 273915 w 1876425"/>
                <a:gd name="connsiteY8" fmla="*/ 706200 h 1066800"/>
                <a:gd name="connsiteX9" fmla="*/ 87511 w 1876425"/>
                <a:gd name="connsiteY9" fmla="*/ 480360 h 1066800"/>
                <a:gd name="connsiteX10" fmla="*/ 234482 w 1876425"/>
                <a:gd name="connsiteY10" fmla="*/ 401591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6425" h="1066800">
                  <a:moveTo>
                    <a:pt x="523946" y="571897"/>
                  </a:moveTo>
                  <a:cubicBezTo>
                    <a:pt x="523946" y="571897"/>
                    <a:pt x="1372338" y="38497"/>
                    <a:pt x="1647897" y="91170"/>
                  </a:cubicBezTo>
                  <a:cubicBezTo>
                    <a:pt x="1923455" y="143844"/>
                    <a:pt x="1713619" y="306720"/>
                    <a:pt x="1713619" y="306720"/>
                  </a:cubicBezTo>
                  <a:lnTo>
                    <a:pt x="1256419" y="527225"/>
                  </a:lnTo>
                  <a:lnTo>
                    <a:pt x="1048965" y="902890"/>
                  </a:lnTo>
                  <a:lnTo>
                    <a:pt x="844082" y="986902"/>
                  </a:lnTo>
                  <a:lnTo>
                    <a:pt x="831032" y="682102"/>
                  </a:lnTo>
                  <a:cubicBezTo>
                    <a:pt x="831032" y="682102"/>
                    <a:pt x="150662" y="934228"/>
                    <a:pt x="169140" y="810975"/>
                  </a:cubicBezTo>
                  <a:lnTo>
                    <a:pt x="273915" y="706200"/>
                  </a:lnTo>
                  <a:lnTo>
                    <a:pt x="87511" y="480360"/>
                  </a:lnTo>
                  <a:lnTo>
                    <a:pt x="234482" y="401591"/>
                  </a:lnTo>
                  <a:close/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78">
              <a:extLst>
                <a:ext uri="{FF2B5EF4-FFF2-40B4-BE49-F238E27FC236}">
                  <a16:creationId xmlns:a16="http://schemas.microsoft.com/office/drawing/2014/main" id="{24460BB6-B438-4E4F-B4A6-E5B6AEFEC27B}"/>
                </a:ext>
              </a:extLst>
            </p:cNvPr>
            <p:cNvSpPr/>
            <p:nvPr/>
          </p:nvSpPr>
          <p:spPr>
            <a:xfrm>
              <a:off x="5400750" y="16396537"/>
              <a:ext cx="3748234" cy="3748235"/>
            </a:xfrm>
            <a:custGeom>
              <a:avLst/>
              <a:gdLst>
                <a:gd name="connsiteX0" fmla="*/ 2303979 w 2390775"/>
                <a:gd name="connsiteY0" fmla="*/ 1195364 h 2390775"/>
                <a:gd name="connsiteX1" fmla="*/ 1196126 w 2390775"/>
                <a:gd name="connsiteY1" fmla="*/ 2303978 h 2390775"/>
                <a:gd name="connsiteX2" fmla="*/ 87511 w 2390775"/>
                <a:gd name="connsiteY2" fmla="*/ 1196125 h 2390775"/>
                <a:gd name="connsiteX3" fmla="*/ 1195364 w 2390775"/>
                <a:gd name="connsiteY3" fmla="*/ 87511 h 2390775"/>
                <a:gd name="connsiteX4" fmla="*/ 1195744 w 2390775"/>
                <a:gd name="connsiteY4" fmla="*/ 87511 h 2390775"/>
                <a:gd name="connsiteX5" fmla="*/ 2303978 w 2390775"/>
                <a:gd name="connsiteY5" fmla="*/ 1195364 h 239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0775" h="2390775">
                  <a:moveTo>
                    <a:pt x="2303979" y="1195364"/>
                  </a:moveTo>
                  <a:cubicBezTo>
                    <a:pt x="2304189" y="1807425"/>
                    <a:pt x="1808186" y="2303769"/>
                    <a:pt x="1196126" y="2303978"/>
                  </a:cubicBezTo>
                  <a:cubicBezTo>
                    <a:pt x="584065" y="2304187"/>
                    <a:pt x="87721" y="1808185"/>
                    <a:pt x="87511" y="1196125"/>
                  </a:cubicBezTo>
                  <a:cubicBezTo>
                    <a:pt x="87301" y="584064"/>
                    <a:pt x="583303" y="87720"/>
                    <a:pt x="1195364" y="87511"/>
                  </a:cubicBezTo>
                  <a:cubicBezTo>
                    <a:pt x="1195491" y="87511"/>
                    <a:pt x="1195618" y="87511"/>
                    <a:pt x="1195744" y="87511"/>
                  </a:cubicBezTo>
                  <a:cubicBezTo>
                    <a:pt x="1807678" y="87457"/>
                    <a:pt x="2303820" y="583430"/>
                    <a:pt x="2303978" y="1195364"/>
                  </a:cubicBezTo>
                  <a:close/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79">
              <a:extLst>
                <a:ext uri="{FF2B5EF4-FFF2-40B4-BE49-F238E27FC236}">
                  <a16:creationId xmlns:a16="http://schemas.microsoft.com/office/drawing/2014/main" id="{CEE03B19-8CDC-9D44-A2FB-1D37AFA3AF83}"/>
                </a:ext>
              </a:extLst>
            </p:cNvPr>
            <p:cNvSpPr/>
            <p:nvPr/>
          </p:nvSpPr>
          <p:spPr>
            <a:xfrm>
              <a:off x="5909973" y="16905163"/>
              <a:ext cx="2717843" cy="2717843"/>
            </a:xfrm>
            <a:custGeom>
              <a:avLst/>
              <a:gdLst>
                <a:gd name="connsiteX0" fmla="*/ 1654659 w 1733550"/>
                <a:gd name="connsiteY0" fmla="*/ 87511 h 1733550"/>
                <a:gd name="connsiteX1" fmla="*/ 87511 w 1733550"/>
                <a:gd name="connsiteY1" fmla="*/ 1654565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550" h="1733550">
                  <a:moveTo>
                    <a:pt x="1654659" y="87511"/>
                  </a:moveTo>
                  <a:lnTo>
                    <a:pt x="87511" y="1654565"/>
                  </a:lnTo>
                </a:path>
              </a:pathLst>
            </a:custGeom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17B6C92-9168-7D4B-BD99-AB5E2365F7F6}"/>
              </a:ext>
            </a:extLst>
          </p:cNvPr>
          <p:cNvSpPr txBox="1"/>
          <p:nvPr/>
        </p:nvSpPr>
        <p:spPr>
          <a:xfrm>
            <a:off x="1702513" y="11068559"/>
            <a:ext cx="6749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uli Light" pitchFamily="2" charset="77"/>
                <a:ea typeface="Lato Light" panose="020F0502020204030203" pitchFamily="34" charset="0"/>
                <a:cs typeface="Poppins" pitchFamily="2" charset="77"/>
              </a:rPr>
              <a:t>There are people who have a significant number of followers in every business.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63CC3-6971-1048-951B-3B089A09872E}"/>
              </a:ext>
            </a:extLst>
          </p:cNvPr>
          <p:cNvSpPr txBox="1"/>
          <p:nvPr/>
        </p:nvSpPr>
        <p:spPr>
          <a:xfrm>
            <a:off x="3009650" y="10278197"/>
            <a:ext cx="413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Poppins ExtraBold" pitchFamily="2" charset="77"/>
              </a:rPr>
              <a:t>Your 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B15D74-0CB1-0444-9948-6118DE1ABDDD}"/>
              </a:ext>
            </a:extLst>
          </p:cNvPr>
          <p:cNvGrpSpPr/>
          <p:nvPr/>
        </p:nvGrpSpPr>
        <p:grpSpPr>
          <a:xfrm>
            <a:off x="9065201" y="4592242"/>
            <a:ext cx="6749492" cy="7430424"/>
            <a:chOff x="8810449" y="3859591"/>
            <a:chExt cx="6749492" cy="743042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B5B5296-C729-F246-9813-F5C32E20701B}"/>
                </a:ext>
              </a:extLst>
            </p:cNvPr>
            <p:cNvSpPr/>
            <p:nvPr/>
          </p:nvSpPr>
          <p:spPr>
            <a:xfrm>
              <a:off x="9600159" y="3859591"/>
              <a:ext cx="5177329" cy="5177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837E457-5348-8240-A265-77D7727197F1}"/>
                </a:ext>
              </a:extLst>
            </p:cNvPr>
            <p:cNvGrpSpPr/>
            <p:nvPr/>
          </p:nvGrpSpPr>
          <p:grpSpPr>
            <a:xfrm>
              <a:off x="10225107" y="4484537"/>
              <a:ext cx="3927432" cy="3927433"/>
              <a:chOff x="10298899" y="16167629"/>
              <a:chExt cx="3927432" cy="3927433"/>
            </a:xfrm>
          </p:grpSpPr>
          <p:sp>
            <p:nvSpPr>
              <p:cNvPr id="26" name="Forma libre 62">
                <a:extLst>
                  <a:ext uri="{FF2B5EF4-FFF2-40B4-BE49-F238E27FC236}">
                    <a16:creationId xmlns:a16="http://schemas.microsoft.com/office/drawing/2014/main" id="{A706F74C-6967-244B-A724-4EFFB9B793ED}"/>
                  </a:ext>
                </a:extLst>
              </p:cNvPr>
              <p:cNvSpPr/>
              <p:nvPr/>
            </p:nvSpPr>
            <p:spPr>
              <a:xfrm>
                <a:off x="10298899" y="16167629"/>
                <a:ext cx="3927432" cy="3927433"/>
              </a:xfrm>
              <a:custGeom>
                <a:avLst/>
                <a:gdLst>
                  <a:gd name="connsiteX0" fmla="*/ 2412527 w 2505075"/>
                  <a:gd name="connsiteY0" fmla="*/ 1196875 h 2505075"/>
                  <a:gd name="connsiteX1" fmla="*/ 1308683 w 2505075"/>
                  <a:gd name="connsiteY1" fmla="*/ 2412534 h 2505075"/>
                  <a:gd name="connsiteX2" fmla="*/ 93026 w 2505075"/>
                  <a:gd name="connsiteY2" fmla="*/ 1308690 h 2505075"/>
                  <a:gd name="connsiteX3" fmla="*/ 1196870 w 2505075"/>
                  <a:gd name="connsiteY3" fmla="*/ 93031 h 2505075"/>
                  <a:gd name="connsiteX4" fmla="*/ 1197042 w 2505075"/>
                  <a:gd name="connsiteY4" fmla="*/ 93022 h 2505075"/>
                  <a:gd name="connsiteX5" fmla="*/ 2412527 w 2505075"/>
                  <a:gd name="connsiteY5" fmla="*/ 1196857 h 2505075"/>
                  <a:gd name="connsiteX6" fmla="*/ 2412527 w 2505075"/>
                  <a:gd name="connsiteY6" fmla="*/ 1196875 h 250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5075" h="2505075">
                    <a:moveTo>
                      <a:pt x="2412527" y="1196875"/>
                    </a:moveTo>
                    <a:cubicBezTo>
                      <a:pt x="2443404" y="1837388"/>
                      <a:pt x="1949196" y="2381657"/>
                      <a:pt x="1308683" y="2412534"/>
                    </a:cubicBezTo>
                    <a:cubicBezTo>
                      <a:pt x="668171" y="2443411"/>
                      <a:pt x="123902" y="1949202"/>
                      <a:pt x="93026" y="1308690"/>
                    </a:cubicBezTo>
                    <a:cubicBezTo>
                      <a:pt x="62149" y="668177"/>
                      <a:pt x="556357" y="123908"/>
                      <a:pt x="1196870" y="93031"/>
                    </a:cubicBezTo>
                    <a:cubicBezTo>
                      <a:pt x="1196927" y="93029"/>
                      <a:pt x="1196985" y="93027"/>
                      <a:pt x="1197042" y="93022"/>
                    </a:cubicBezTo>
                    <a:cubicBezTo>
                      <a:pt x="1837504" y="62191"/>
                      <a:pt x="2381695" y="556394"/>
                      <a:pt x="2412527" y="1196857"/>
                    </a:cubicBezTo>
                    <a:cubicBezTo>
                      <a:pt x="2412527" y="1196864"/>
                      <a:pt x="2412527" y="1196869"/>
                      <a:pt x="2412527" y="1196875"/>
                    </a:cubicBezTo>
                    <a:close/>
                  </a:path>
                </a:pathLst>
              </a:custGeom>
              <a:noFill/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63">
                <a:extLst>
                  <a:ext uri="{FF2B5EF4-FFF2-40B4-BE49-F238E27FC236}">
                    <a16:creationId xmlns:a16="http://schemas.microsoft.com/office/drawing/2014/main" id="{82DA95A1-9F03-A74E-B2FA-71D859A593AE}"/>
                  </a:ext>
                </a:extLst>
              </p:cNvPr>
              <p:cNvSpPr/>
              <p:nvPr/>
            </p:nvSpPr>
            <p:spPr>
              <a:xfrm>
                <a:off x="11212977" y="17640846"/>
                <a:ext cx="2105583" cy="1687452"/>
              </a:xfrm>
              <a:custGeom>
                <a:avLst/>
                <a:gdLst>
                  <a:gd name="connsiteX0" fmla="*/ 91654 w 1343025"/>
                  <a:gd name="connsiteY0" fmla="*/ 91654 h 1076325"/>
                  <a:gd name="connsiteX1" fmla="*/ 1252752 w 1343025"/>
                  <a:gd name="connsiteY1" fmla="*/ 91654 h 1076325"/>
                  <a:gd name="connsiteX2" fmla="*/ 1252752 w 1343025"/>
                  <a:gd name="connsiteY2" fmla="*/ 991481 h 1076325"/>
                  <a:gd name="connsiteX3" fmla="*/ 91654 w 1343025"/>
                  <a:gd name="connsiteY3" fmla="*/ 991481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025" h="1076325">
                    <a:moveTo>
                      <a:pt x="91654" y="91654"/>
                    </a:moveTo>
                    <a:lnTo>
                      <a:pt x="1252752" y="91654"/>
                    </a:lnTo>
                    <a:lnTo>
                      <a:pt x="1252752" y="991481"/>
                    </a:lnTo>
                    <a:lnTo>
                      <a:pt x="91654" y="991481"/>
                    </a:lnTo>
                    <a:close/>
                  </a:path>
                </a:pathLst>
              </a:custGeom>
              <a:noFill/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1" name="Forma libre 64">
                <a:extLst>
                  <a:ext uri="{FF2B5EF4-FFF2-40B4-BE49-F238E27FC236}">
                    <a16:creationId xmlns:a16="http://schemas.microsoft.com/office/drawing/2014/main" id="{0EF3CDDC-C636-A247-A425-4DCC2B6647DA}"/>
                  </a:ext>
                </a:extLst>
              </p:cNvPr>
              <p:cNvSpPr/>
              <p:nvPr/>
            </p:nvSpPr>
            <p:spPr>
              <a:xfrm>
                <a:off x="11212977" y="16739032"/>
                <a:ext cx="2105583" cy="1179723"/>
              </a:xfrm>
              <a:custGeom>
                <a:avLst/>
                <a:gdLst>
                  <a:gd name="connsiteX0" fmla="*/ 91654 w 1343025"/>
                  <a:gd name="connsiteY0" fmla="*/ 666773 h 752475"/>
                  <a:gd name="connsiteX1" fmla="*/ 672203 w 1343025"/>
                  <a:gd name="connsiteY1" fmla="*/ 91654 h 752475"/>
                  <a:gd name="connsiteX2" fmla="*/ 1252847 w 1343025"/>
                  <a:gd name="connsiteY2" fmla="*/ 66677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025" h="752475">
                    <a:moveTo>
                      <a:pt x="91654" y="666773"/>
                    </a:moveTo>
                    <a:lnTo>
                      <a:pt x="672203" y="91654"/>
                    </a:lnTo>
                    <a:lnTo>
                      <a:pt x="1252847" y="666773"/>
                    </a:lnTo>
                  </a:path>
                </a:pathLst>
              </a:custGeom>
              <a:noFill/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2" name="Forma libre 65">
                <a:extLst>
                  <a:ext uri="{FF2B5EF4-FFF2-40B4-BE49-F238E27FC236}">
                    <a16:creationId xmlns:a16="http://schemas.microsoft.com/office/drawing/2014/main" id="{9CA0D60C-D2D1-DB40-957A-A705CD9B4B21}"/>
                  </a:ext>
                </a:extLst>
              </p:cNvPr>
              <p:cNvSpPr/>
              <p:nvPr/>
            </p:nvSpPr>
            <p:spPr>
              <a:xfrm>
                <a:off x="11862423" y="18232947"/>
                <a:ext cx="806394" cy="1105056"/>
              </a:xfrm>
              <a:custGeom>
                <a:avLst/>
                <a:gdLst>
                  <a:gd name="connsiteX0" fmla="*/ 91654 w 514350"/>
                  <a:gd name="connsiteY0" fmla="*/ 91653 h 704850"/>
                  <a:gd name="connsiteX1" fmla="*/ 429315 w 514350"/>
                  <a:gd name="connsiteY1" fmla="*/ 91653 h 704850"/>
                  <a:gd name="connsiteX2" fmla="*/ 429315 w 514350"/>
                  <a:gd name="connsiteY2" fmla="*/ 613719 h 704850"/>
                  <a:gd name="connsiteX3" fmla="*/ 91654 w 514350"/>
                  <a:gd name="connsiteY3" fmla="*/ 613719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704850">
                    <a:moveTo>
                      <a:pt x="91654" y="91653"/>
                    </a:moveTo>
                    <a:lnTo>
                      <a:pt x="429315" y="91653"/>
                    </a:lnTo>
                    <a:lnTo>
                      <a:pt x="429315" y="613719"/>
                    </a:lnTo>
                    <a:lnTo>
                      <a:pt x="91654" y="613719"/>
                    </a:lnTo>
                    <a:close/>
                  </a:path>
                </a:pathLst>
              </a:custGeom>
              <a:noFill/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1B46CB-FA8D-5643-93BF-0C4BE73CDD2C}"/>
                </a:ext>
              </a:extLst>
            </p:cNvPr>
            <p:cNvGrpSpPr/>
            <p:nvPr/>
          </p:nvGrpSpPr>
          <p:grpSpPr>
            <a:xfrm>
              <a:off x="8810449" y="9545546"/>
              <a:ext cx="6749492" cy="1744469"/>
              <a:chOff x="8810449" y="9545546"/>
              <a:chExt cx="6749492" cy="174446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7CA105-706B-2C46-AA84-99E7EC0A3E0C}"/>
                  </a:ext>
                </a:extLst>
              </p:cNvPr>
              <p:cNvSpPr txBox="1"/>
              <p:nvPr/>
            </p:nvSpPr>
            <p:spPr>
              <a:xfrm>
                <a:off x="8810449" y="10335908"/>
                <a:ext cx="67494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84BB1F-9FA1-FE4C-97E3-31EB6C4D16BE}"/>
                  </a:ext>
                </a:extLst>
              </p:cNvPr>
              <p:cNvSpPr txBox="1"/>
              <p:nvPr/>
            </p:nvSpPr>
            <p:spPr>
              <a:xfrm>
                <a:off x="10117586" y="9545546"/>
                <a:ext cx="413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Montserrat" pitchFamily="2" charset="77"/>
                    <a:ea typeface="Lato" panose="020F0502020204030203" pitchFamily="34" charset="0"/>
                    <a:cs typeface="Poppins ExtraBold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EE87C4-8F5D-5145-AB37-36990C3E4443}"/>
              </a:ext>
            </a:extLst>
          </p:cNvPr>
          <p:cNvGrpSpPr/>
          <p:nvPr/>
        </p:nvGrpSpPr>
        <p:grpSpPr>
          <a:xfrm>
            <a:off x="15925643" y="4592242"/>
            <a:ext cx="6749492" cy="7430424"/>
            <a:chOff x="15670891" y="3859591"/>
            <a:chExt cx="6749492" cy="743042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D49284-6EB1-4D4C-8C56-5F77DF7F1E15}"/>
                </a:ext>
              </a:extLst>
            </p:cNvPr>
            <p:cNvSpPr/>
            <p:nvPr/>
          </p:nvSpPr>
          <p:spPr>
            <a:xfrm>
              <a:off x="16451364" y="3859591"/>
              <a:ext cx="5177329" cy="51773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A974FBE-D27E-6947-9674-1DBF6C1F9642}"/>
                </a:ext>
              </a:extLst>
            </p:cNvPr>
            <p:cNvGrpSpPr/>
            <p:nvPr/>
          </p:nvGrpSpPr>
          <p:grpSpPr>
            <a:xfrm>
              <a:off x="17024046" y="4432272"/>
              <a:ext cx="4031964" cy="4031965"/>
              <a:chOff x="15102704" y="16234214"/>
              <a:chExt cx="4031964" cy="4031965"/>
            </a:xfrm>
          </p:grpSpPr>
          <p:sp>
            <p:nvSpPr>
              <p:cNvPr id="38" name="Forma libre 81">
                <a:extLst>
                  <a:ext uri="{FF2B5EF4-FFF2-40B4-BE49-F238E27FC236}">
                    <a16:creationId xmlns:a16="http://schemas.microsoft.com/office/drawing/2014/main" id="{FDC74F5F-8290-1142-A364-574B36F4C0F8}"/>
                  </a:ext>
                </a:extLst>
              </p:cNvPr>
              <p:cNvSpPr/>
              <p:nvPr/>
            </p:nvSpPr>
            <p:spPr>
              <a:xfrm>
                <a:off x="15102704" y="16234214"/>
                <a:ext cx="4031964" cy="4031965"/>
              </a:xfrm>
              <a:custGeom>
                <a:avLst/>
                <a:gdLst>
                  <a:gd name="connsiteX0" fmla="*/ 2484573 w 2571750"/>
                  <a:gd name="connsiteY0" fmla="*/ 1289375 h 2571750"/>
                  <a:gd name="connsiteX1" fmla="*/ 1289566 w 2571750"/>
                  <a:gd name="connsiteY1" fmla="*/ 2484572 h 2571750"/>
                  <a:gd name="connsiteX2" fmla="*/ 94369 w 2571750"/>
                  <a:gd name="connsiteY2" fmla="*/ 1289566 h 2571750"/>
                  <a:gd name="connsiteX3" fmla="*/ 1289185 w 2571750"/>
                  <a:gd name="connsiteY3" fmla="*/ 94369 h 2571750"/>
                  <a:gd name="connsiteX4" fmla="*/ 2484573 w 2571750"/>
                  <a:gd name="connsiteY4" fmla="*/ 1288994 h 2571750"/>
                  <a:gd name="connsiteX5" fmla="*/ 2484573 w 2571750"/>
                  <a:gd name="connsiteY5" fmla="*/ 1289375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0" h="2571750">
                    <a:moveTo>
                      <a:pt x="2484573" y="1289375"/>
                    </a:moveTo>
                    <a:cubicBezTo>
                      <a:pt x="2484625" y="1949412"/>
                      <a:pt x="1949602" y="2484519"/>
                      <a:pt x="1289566" y="2484572"/>
                    </a:cubicBezTo>
                    <a:cubicBezTo>
                      <a:pt x="629529" y="2484626"/>
                      <a:pt x="94421" y="1949602"/>
                      <a:pt x="94369" y="1289566"/>
                    </a:cubicBezTo>
                    <a:cubicBezTo>
                      <a:pt x="94317" y="629604"/>
                      <a:pt x="629223" y="94527"/>
                      <a:pt x="1289185" y="94369"/>
                    </a:cubicBezTo>
                    <a:cubicBezTo>
                      <a:pt x="1949169" y="94160"/>
                      <a:pt x="2484362" y="629011"/>
                      <a:pt x="2484573" y="1288994"/>
                    </a:cubicBezTo>
                    <a:cubicBezTo>
                      <a:pt x="2484573" y="1289122"/>
                      <a:pt x="2484573" y="1289247"/>
                      <a:pt x="2484573" y="1289375"/>
                    </a:cubicBezTo>
                    <a:close/>
                  </a:path>
                </a:pathLst>
              </a:custGeom>
              <a:noFill/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82">
                <a:extLst>
                  <a:ext uri="{FF2B5EF4-FFF2-40B4-BE49-F238E27FC236}">
                    <a16:creationId xmlns:a16="http://schemas.microsoft.com/office/drawing/2014/main" id="{84060412-6847-874F-83A2-F3394E97B719}"/>
                  </a:ext>
                </a:extLst>
              </p:cNvPr>
              <p:cNvSpPr/>
              <p:nvPr/>
            </p:nvSpPr>
            <p:spPr>
              <a:xfrm>
                <a:off x="15651498" y="16783158"/>
                <a:ext cx="2941841" cy="2941841"/>
              </a:xfrm>
              <a:custGeom>
                <a:avLst/>
                <a:gdLst>
                  <a:gd name="connsiteX0" fmla="*/ 1784390 w 1876425"/>
                  <a:gd name="connsiteY0" fmla="*/ 94370 h 1876425"/>
                  <a:gd name="connsiteX1" fmla="*/ 94369 w 1876425"/>
                  <a:gd name="connsiteY1" fmla="*/ 1784390 h 187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76425" h="1876425">
                    <a:moveTo>
                      <a:pt x="1784390" y="94370"/>
                    </a:moveTo>
                    <a:lnTo>
                      <a:pt x="94369" y="1784390"/>
                    </a:lnTo>
                  </a:path>
                </a:pathLst>
              </a:custGeom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83">
                <a:extLst>
                  <a:ext uri="{FF2B5EF4-FFF2-40B4-BE49-F238E27FC236}">
                    <a16:creationId xmlns:a16="http://schemas.microsoft.com/office/drawing/2014/main" id="{62EC8E63-0FFC-E447-8D80-1336506B5AAF}"/>
                  </a:ext>
                </a:extLst>
              </p:cNvPr>
              <p:cNvSpPr/>
              <p:nvPr/>
            </p:nvSpPr>
            <p:spPr>
              <a:xfrm>
                <a:off x="16006312" y="17124830"/>
                <a:ext cx="1000525" cy="1000525"/>
              </a:xfrm>
              <a:custGeom>
                <a:avLst/>
                <a:gdLst>
                  <a:gd name="connsiteX0" fmla="*/ 548711 w 638175"/>
                  <a:gd name="connsiteY0" fmla="*/ 321636 h 638175"/>
                  <a:gd name="connsiteX1" fmla="*/ 321445 w 638175"/>
                  <a:gd name="connsiteY1" fmla="*/ 548713 h 638175"/>
                  <a:gd name="connsiteX2" fmla="*/ 94369 w 638175"/>
                  <a:gd name="connsiteY2" fmla="*/ 321446 h 638175"/>
                  <a:gd name="connsiteX3" fmla="*/ 321445 w 638175"/>
                  <a:gd name="connsiteY3" fmla="*/ 94369 h 638175"/>
                  <a:gd name="connsiteX4" fmla="*/ 548711 w 638175"/>
                  <a:gd name="connsiteY4" fmla="*/ 321636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8175" h="638175">
                    <a:moveTo>
                      <a:pt x="548711" y="321636"/>
                    </a:moveTo>
                    <a:cubicBezTo>
                      <a:pt x="548658" y="447099"/>
                      <a:pt x="446908" y="548764"/>
                      <a:pt x="321445" y="548713"/>
                    </a:cubicBezTo>
                    <a:cubicBezTo>
                      <a:pt x="195981" y="548660"/>
                      <a:pt x="94316" y="446910"/>
                      <a:pt x="94369" y="321446"/>
                    </a:cubicBezTo>
                    <a:cubicBezTo>
                      <a:pt x="94421" y="196058"/>
                      <a:pt x="196056" y="94422"/>
                      <a:pt x="321445" y="94369"/>
                    </a:cubicBezTo>
                    <a:cubicBezTo>
                      <a:pt x="446939" y="94422"/>
                      <a:pt x="548659" y="196142"/>
                      <a:pt x="548711" y="321636"/>
                    </a:cubicBezTo>
                    <a:close/>
                  </a:path>
                </a:pathLst>
              </a:custGeom>
              <a:noFill/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84">
                <a:extLst>
                  <a:ext uri="{FF2B5EF4-FFF2-40B4-BE49-F238E27FC236}">
                    <a16:creationId xmlns:a16="http://schemas.microsoft.com/office/drawing/2014/main" id="{9462A865-3754-3142-B975-0B421604BF37}"/>
                  </a:ext>
                </a:extLst>
              </p:cNvPr>
              <p:cNvSpPr/>
              <p:nvPr/>
            </p:nvSpPr>
            <p:spPr>
              <a:xfrm>
                <a:off x="15918656" y="18171050"/>
                <a:ext cx="1179723" cy="1269322"/>
              </a:xfrm>
              <a:custGeom>
                <a:avLst/>
                <a:gdLst>
                  <a:gd name="connsiteX0" fmla="*/ 94369 w 752475"/>
                  <a:gd name="connsiteY0" fmla="*/ 723400 h 809625"/>
                  <a:gd name="connsiteX1" fmla="*/ 94369 w 752475"/>
                  <a:gd name="connsiteY1" fmla="*/ 377452 h 809625"/>
                  <a:gd name="connsiteX2" fmla="*/ 377452 w 752475"/>
                  <a:gd name="connsiteY2" fmla="*/ 94369 h 809625"/>
                  <a:gd name="connsiteX3" fmla="*/ 660534 w 752475"/>
                  <a:gd name="connsiteY3" fmla="*/ 377452 h 809625"/>
                  <a:gd name="connsiteX4" fmla="*/ 660535 w 752475"/>
                  <a:gd name="connsiteY4" fmla="*/ 72340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75" h="809625">
                    <a:moveTo>
                      <a:pt x="94369" y="723400"/>
                    </a:moveTo>
                    <a:lnTo>
                      <a:pt x="94369" y="377452"/>
                    </a:lnTo>
                    <a:cubicBezTo>
                      <a:pt x="94369" y="221110"/>
                      <a:pt x="221109" y="94369"/>
                      <a:pt x="377452" y="94369"/>
                    </a:cubicBezTo>
                    <a:cubicBezTo>
                      <a:pt x="533794" y="94369"/>
                      <a:pt x="660534" y="221110"/>
                      <a:pt x="660534" y="377452"/>
                    </a:cubicBezTo>
                    <a:lnTo>
                      <a:pt x="660535" y="723400"/>
                    </a:lnTo>
                  </a:path>
                </a:pathLst>
              </a:custGeom>
              <a:noFill/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85">
                <a:extLst>
                  <a:ext uri="{FF2B5EF4-FFF2-40B4-BE49-F238E27FC236}">
                    <a16:creationId xmlns:a16="http://schemas.microsoft.com/office/drawing/2014/main" id="{9277464D-2BD0-C348-B558-A449DD54F516}"/>
                  </a:ext>
                </a:extLst>
              </p:cNvPr>
              <p:cNvSpPr/>
              <p:nvPr/>
            </p:nvSpPr>
            <p:spPr>
              <a:xfrm>
                <a:off x="17049516" y="17028181"/>
                <a:ext cx="1597853" cy="1314122"/>
              </a:xfrm>
              <a:custGeom>
                <a:avLst/>
                <a:gdLst>
                  <a:gd name="connsiteX0" fmla="*/ 753138 w 1019175"/>
                  <a:gd name="connsiteY0" fmla="*/ 292317 h 838200"/>
                  <a:gd name="connsiteX1" fmla="*/ 495927 w 1019175"/>
                  <a:gd name="connsiteY1" fmla="*/ 96464 h 838200"/>
                  <a:gd name="connsiteX2" fmla="*/ 300892 w 1019175"/>
                  <a:gd name="connsiteY2" fmla="*/ 286792 h 838200"/>
                  <a:gd name="connsiteX3" fmla="*/ 95455 w 1019175"/>
                  <a:gd name="connsiteY3" fmla="*/ 536416 h 838200"/>
                  <a:gd name="connsiteX4" fmla="*/ 345079 w 1019175"/>
                  <a:gd name="connsiteY4" fmla="*/ 741852 h 838200"/>
                  <a:gd name="connsiteX5" fmla="*/ 509394 w 1019175"/>
                  <a:gd name="connsiteY5" fmla="*/ 646647 h 838200"/>
                  <a:gd name="connsiteX6" fmla="*/ 828565 w 1019175"/>
                  <a:gd name="connsiteY6" fmla="*/ 702159 h 838200"/>
                  <a:gd name="connsiteX7" fmla="*/ 884079 w 1019175"/>
                  <a:gd name="connsiteY7" fmla="*/ 382988 h 838200"/>
                  <a:gd name="connsiteX8" fmla="*/ 752758 w 1019175"/>
                  <a:gd name="connsiteY8" fmla="*/ 292696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9175" h="838200">
                    <a:moveTo>
                      <a:pt x="753138" y="292317"/>
                    </a:moveTo>
                    <a:cubicBezTo>
                      <a:pt x="736195" y="167206"/>
                      <a:pt x="621037" y="79521"/>
                      <a:pt x="495927" y="96464"/>
                    </a:cubicBezTo>
                    <a:cubicBezTo>
                      <a:pt x="396073" y="109986"/>
                      <a:pt x="316850" y="187298"/>
                      <a:pt x="300892" y="286792"/>
                    </a:cubicBezTo>
                    <a:cubicBezTo>
                      <a:pt x="175230" y="298993"/>
                      <a:pt x="83254" y="410754"/>
                      <a:pt x="95455" y="536416"/>
                    </a:cubicBezTo>
                    <a:cubicBezTo>
                      <a:pt x="107658" y="662078"/>
                      <a:pt x="219418" y="754054"/>
                      <a:pt x="345079" y="741852"/>
                    </a:cubicBezTo>
                    <a:cubicBezTo>
                      <a:pt x="411065" y="735446"/>
                      <a:pt x="471018" y="700708"/>
                      <a:pt x="509394" y="646647"/>
                    </a:cubicBezTo>
                    <a:cubicBezTo>
                      <a:pt x="582201" y="750112"/>
                      <a:pt x="725098" y="774967"/>
                      <a:pt x="828565" y="702159"/>
                    </a:cubicBezTo>
                    <a:cubicBezTo>
                      <a:pt x="932032" y="629352"/>
                      <a:pt x="956886" y="486454"/>
                      <a:pt x="884079" y="382988"/>
                    </a:cubicBezTo>
                    <a:cubicBezTo>
                      <a:pt x="852523" y="338144"/>
                      <a:pt x="805928" y="306107"/>
                      <a:pt x="752758" y="292696"/>
                    </a:cubicBezTo>
                    <a:close/>
                  </a:path>
                </a:pathLst>
              </a:custGeom>
              <a:noFill/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86">
                <a:extLst>
                  <a:ext uri="{FF2B5EF4-FFF2-40B4-BE49-F238E27FC236}">
                    <a16:creationId xmlns:a16="http://schemas.microsoft.com/office/drawing/2014/main" id="{0C6AB71D-E2F3-9E44-9169-C34AE28224D4}"/>
                  </a:ext>
                </a:extLst>
              </p:cNvPr>
              <p:cNvSpPr/>
              <p:nvPr/>
            </p:nvSpPr>
            <p:spPr>
              <a:xfrm>
                <a:off x="17526813" y="18019621"/>
                <a:ext cx="627195" cy="1418654"/>
              </a:xfrm>
              <a:custGeom>
                <a:avLst/>
                <a:gdLst>
                  <a:gd name="connsiteX0" fmla="*/ 307348 w 400050"/>
                  <a:gd name="connsiteY0" fmla="*/ 94369 h 904875"/>
                  <a:gd name="connsiteX1" fmla="*/ 307348 w 400050"/>
                  <a:gd name="connsiteY1" fmla="*/ 819985 h 904875"/>
                  <a:gd name="connsiteX2" fmla="*/ 94369 w 400050"/>
                  <a:gd name="connsiteY2" fmla="*/ 819985 h 904875"/>
                  <a:gd name="connsiteX3" fmla="*/ 94369 w 400050"/>
                  <a:gd name="connsiteY3" fmla="*/ 97894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0" h="904875">
                    <a:moveTo>
                      <a:pt x="307348" y="94369"/>
                    </a:moveTo>
                    <a:lnTo>
                      <a:pt x="307348" y="819985"/>
                    </a:lnTo>
                    <a:lnTo>
                      <a:pt x="94369" y="819985"/>
                    </a:lnTo>
                    <a:lnTo>
                      <a:pt x="94369" y="97894"/>
                    </a:lnTo>
                  </a:path>
                </a:pathLst>
              </a:custGeom>
              <a:noFill/>
              <a:ln w="152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F73A331-D292-C74B-B0BC-4AF3E7704254}"/>
                </a:ext>
              </a:extLst>
            </p:cNvPr>
            <p:cNvGrpSpPr/>
            <p:nvPr/>
          </p:nvGrpSpPr>
          <p:grpSpPr>
            <a:xfrm>
              <a:off x="15670891" y="9545546"/>
              <a:ext cx="6749492" cy="1744469"/>
              <a:chOff x="8810449" y="9545546"/>
              <a:chExt cx="6749492" cy="174446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B1DC7E-69F6-7D4E-94F2-B4343141F664}"/>
                  </a:ext>
                </a:extLst>
              </p:cNvPr>
              <p:cNvSpPr txBox="1"/>
              <p:nvPr/>
            </p:nvSpPr>
            <p:spPr>
              <a:xfrm>
                <a:off x="8810449" y="10335908"/>
                <a:ext cx="67494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 Light" panose="020F0502020204030203" pitchFamily="34" charset="0"/>
                    <a:cs typeface="Poppins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FE1A5B-D332-2C4C-9710-CE540A138B07}"/>
                  </a:ext>
                </a:extLst>
              </p:cNvPr>
              <p:cNvSpPr txBox="1"/>
              <p:nvPr/>
            </p:nvSpPr>
            <p:spPr>
              <a:xfrm>
                <a:off x="10117586" y="9545546"/>
                <a:ext cx="413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Montserrat" pitchFamily="2" charset="77"/>
                    <a:ea typeface="Lato" panose="020F0502020204030203" pitchFamily="34" charset="0"/>
                    <a:cs typeface="Poppins ExtraBold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5AC6C-30DB-0A4E-890B-0EADCD023452}"/>
              </a:ext>
            </a:extLst>
          </p:cNvPr>
          <p:cNvGrpSpPr/>
          <p:nvPr/>
        </p:nvGrpSpPr>
        <p:grpSpPr>
          <a:xfrm>
            <a:off x="6300360" y="1257266"/>
            <a:ext cx="12292440" cy="2417467"/>
            <a:chOff x="-58966" y="2637725"/>
            <a:chExt cx="12292440" cy="2417467"/>
          </a:xfrm>
        </p:grpSpPr>
        <p:sp>
          <p:nvSpPr>
            <p:cNvPr id="55" name="Rectángulo 92">
              <a:extLst>
                <a:ext uri="{FF2B5EF4-FFF2-40B4-BE49-F238E27FC236}">
                  <a16:creationId xmlns:a16="http://schemas.microsoft.com/office/drawing/2014/main" id="{0AA5C736-8C9C-0244-AF01-93726AF39A77}"/>
                </a:ext>
              </a:extLst>
            </p:cNvPr>
            <p:cNvSpPr/>
            <p:nvPr/>
          </p:nvSpPr>
          <p:spPr>
            <a:xfrm>
              <a:off x="3501596" y="2637725"/>
              <a:ext cx="517131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  <a:latin typeface="Montserrat" pitchFamily="2" charset="77"/>
                </a:rPr>
                <a:t>Stay home and self-isolate</a:t>
              </a:r>
            </a:p>
          </p:txBody>
        </p:sp>
        <p:sp>
          <p:nvSpPr>
            <p:cNvPr id="56" name="Rectángulo 93">
              <a:extLst>
                <a:ext uri="{FF2B5EF4-FFF2-40B4-BE49-F238E27FC236}">
                  <a16:creationId xmlns:a16="http://schemas.microsoft.com/office/drawing/2014/main" id="{8514CBA2-51CB-E744-9D5B-B57D60DF1C37}"/>
                </a:ext>
              </a:extLst>
            </p:cNvPr>
            <p:cNvSpPr/>
            <p:nvPr/>
          </p:nvSpPr>
          <p:spPr>
            <a:xfrm>
              <a:off x="-58966" y="4347306"/>
              <a:ext cx="122924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tx2"/>
                  </a:solidFill>
                  <a:latin typeface="Muli Light" pitchFamily="2" charset="77"/>
                </a:rPr>
                <a:t>From others in the household if you feel unwell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93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 30">
            <a:extLst>
              <a:ext uri="{FF2B5EF4-FFF2-40B4-BE49-F238E27FC236}">
                <a16:creationId xmlns:a16="http://schemas.microsoft.com/office/drawing/2014/main" id="{BFEB63B7-57FA-9641-94D3-5155984F198B}"/>
              </a:ext>
            </a:extLst>
          </p:cNvPr>
          <p:cNvSpPr/>
          <p:nvPr/>
        </p:nvSpPr>
        <p:spPr>
          <a:xfrm>
            <a:off x="-1" y="0"/>
            <a:ext cx="24377651" cy="13716000"/>
          </a:xfrm>
          <a:custGeom>
            <a:avLst/>
            <a:gdLst>
              <a:gd name="connsiteX0" fmla="*/ 7144 w 3381375"/>
              <a:gd name="connsiteY0" fmla="*/ 7144 h 4943475"/>
              <a:gd name="connsiteX1" fmla="*/ 3376041 w 3381375"/>
              <a:gd name="connsiteY1" fmla="*/ 7144 h 4943475"/>
              <a:gd name="connsiteX2" fmla="*/ 3376041 w 3381375"/>
              <a:gd name="connsiteY2" fmla="*/ 4942618 h 4943475"/>
              <a:gd name="connsiteX3" fmla="*/ 7144 w 33813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4943475">
                <a:moveTo>
                  <a:pt x="7144" y="7144"/>
                </a:moveTo>
                <a:lnTo>
                  <a:pt x="3376041" y="7144"/>
                </a:lnTo>
                <a:lnTo>
                  <a:pt x="3376041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97810B-5E40-454A-A477-F4F48AE64689}"/>
              </a:ext>
            </a:extLst>
          </p:cNvPr>
          <p:cNvGrpSpPr/>
          <p:nvPr/>
        </p:nvGrpSpPr>
        <p:grpSpPr>
          <a:xfrm>
            <a:off x="4260848" y="4419853"/>
            <a:ext cx="15855952" cy="4876294"/>
            <a:chOff x="4260848" y="6271736"/>
            <a:chExt cx="15855952" cy="4876294"/>
          </a:xfrm>
        </p:grpSpPr>
        <p:sp>
          <p:nvSpPr>
            <p:cNvPr id="36" name="Rectángulo 91">
              <a:extLst>
                <a:ext uri="{FF2B5EF4-FFF2-40B4-BE49-F238E27FC236}">
                  <a16:creationId xmlns:a16="http://schemas.microsoft.com/office/drawing/2014/main" id="{ABA1C7BA-F8CB-8146-B6D4-CF7BB8DD6191}"/>
                </a:ext>
              </a:extLst>
            </p:cNvPr>
            <p:cNvSpPr/>
            <p:nvPr/>
          </p:nvSpPr>
          <p:spPr>
            <a:xfrm>
              <a:off x="9150171" y="6271736"/>
              <a:ext cx="6077306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1500" b="1" dirty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DON’TS</a:t>
              </a:r>
            </a:p>
          </p:txBody>
        </p:sp>
        <p:sp>
          <p:nvSpPr>
            <p:cNvPr id="40" name="Rectángulo 90">
              <a:extLst>
                <a:ext uri="{FF2B5EF4-FFF2-40B4-BE49-F238E27FC236}">
                  <a16:creationId xmlns:a16="http://schemas.microsoft.com/office/drawing/2014/main" id="{1CF31FB9-99F5-4046-87FF-88DC9EED57FD}"/>
                </a:ext>
              </a:extLst>
            </p:cNvPr>
            <p:cNvSpPr/>
            <p:nvPr/>
          </p:nvSpPr>
          <p:spPr>
            <a:xfrm>
              <a:off x="4260848" y="8839706"/>
              <a:ext cx="15855952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8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a cough, fever, and in more severe cases, difficulty breathing.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71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a libre 31">
            <a:extLst>
              <a:ext uri="{FF2B5EF4-FFF2-40B4-BE49-F238E27FC236}">
                <a16:creationId xmlns:a16="http://schemas.microsoft.com/office/drawing/2014/main" id="{D45DA62B-D652-714D-B200-72A2D28860FB}"/>
              </a:ext>
            </a:extLst>
          </p:cNvPr>
          <p:cNvSpPr/>
          <p:nvPr/>
        </p:nvSpPr>
        <p:spPr>
          <a:xfrm>
            <a:off x="0" y="4023360"/>
            <a:ext cx="14661387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31">
            <a:extLst>
              <a:ext uri="{FF2B5EF4-FFF2-40B4-BE49-F238E27FC236}">
                <a16:creationId xmlns:a16="http://schemas.microsoft.com/office/drawing/2014/main" id="{DE56DEEA-5717-2C4D-998E-0776259E939E}"/>
              </a:ext>
            </a:extLst>
          </p:cNvPr>
          <p:cNvSpPr/>
          <p:nvPr/>
        </p:nvSpPr>
        <p:spPr>
          <a:xfrm>
            <a:off x="14542242" y="4023360"/>
            <a:ext cx="9835408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Know how to protect yourself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sp>
        <p:nvSpPr>
          <p:cNvPr id="23" name="Forma libre 50">
            <a:extLst>
              <a:ext uri="{FF2B5EF4-FFF2-40B4-BE49-F238E27FC236}">
                <a16:creationId xmlns:a16="http://schemas.microsoft.com/office/drawing/2014/main" id="{4F22233A-D230-384A-A534-D6F28B9C944C}"/>
              </a:ext>
            </a:extLst>
          </p:cNvPr>
          <p:cNvSpPr/>
          <p:nvPr/>
        </p:nvSpPr>
        <p:spPr>
          <a:xfrm>
            <a:off x="12259287" y="1693334"/>
            <a:ext cx="9835408" cy="10765400"/>
          </a:xfrm>
          <a:custGeom>
            <a:avLst/>
            <a:gdLst>
              <a:gd name="connsiteX0" fmla="*/ 7144 w 3324225"/>
              <a:gd name="connsiteY0" fmla="*/ 7144 h 3638550"/>
              <a:gd name="connsiteX1" fmla="*/ 3318510 w 3324225"/>
              <a:gd name="connsiteY1" fmla="*/ 7144 h 3638550"/>
              <a:gd name="connsiteX2" fmla="*/ 3318510 w 3324225"/>
              <a:gd name="connsiteY2" fmla="*/ 3637788 h 3638550"/>
              <a:gd name="connsiteX3" fmla="*/ 7144 w 3324225"/>
              <a:gd name="connsiteY3" fmla="*/ 3637788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225" h="3638550">
                <a:moveTo>
                  <a:pt x="7144" y="7144"/>
                </a:moveTo>
                <a:lnTo>
                  <a:pt x="3318510" y="7144"/>
                </a:lnTo>
                <a:lnTo>
                  <a:pt x="3318510" y="3637788"/>
                </a:lnTo>
                <a:lnTo>
                  <a:pt x="7144" y="363778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9325C2-B49E-C649-85EA-94480727168A}"/>
              </a:ext>
            </a:extLst>
          </p:cNvPr>
          <p:cNvGrpSpPr/>
          <p:nvPr/>
        </p:nvGrpSpPr>
        <p:grpSpPr>
          <a:xfrm>
            <a:off x="1972232" y="6669598"/>
            <a:ext cx="10545589" cy="4086098"/>
            <a:chOff x="2178525" y="5102058"/>
            <a:chExt cx="10545589" cy="4086098"/>
          </a:xfrm>
        </p:grpSpPr>
        <p:sp>
          <p:nvSpPr>
            <p:cNvPr id="31" name="Rectángulo 92">
              <a:extLst>
                <a:ext uri="{FF2B5EF4-FFF2-40B4-BE49-F238E27FC236}">
                  <a16:creationId xmlns:a16="http://schemas.microsoft.com/office/drawing/2014/main" id="{428F55F2-BC15-D44F-A338-917050C492AA}"/>
                </a:ext>
              </a:extLst>
            </p:cNvPr>
            <p:cNvSpPr/>
            <p:nvPr/>
          </p:nvSpPr>
          <p:spPr>
            <a:xfrm>
              <a:off x="2215029" y="5102058"/>
              <a:ext cx="1050908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000" b="1" dirty="0">
                  <a:solidFill>
                    <a:schemeClr val="tx2"/>
                  </a:solidFill>
                  <a:latin typeface="Montserrat" pitchFamily="2" charset="77"/>
                </a:rPr>
                <a:t>Touch your eyes, nose or mouth</a:t>
              </a:r>
            </a:p>
          </p:txBody>
        </p:sp>
        <p:sp>
          <p:nvSpPr>
            <p:cNvPr id="32" name="Rectángulo 93">
              <a:extLst>
                <a:ext uri="{FF2B5EF4-FFF2-40B4-BE49-F238E27FC236}">
                  <a16:creationId xmlns:a16="http://schemas.microsoft.com/office/drawing/2014/main" id="{A063CE9A-81EE-F04B-A0D2-AB36E145A74F}"/>
                </a:ext>
              </a:extLst>
            </p:cNvPr>
            <p:cNvSpPr/>
            <p:nvPr/>
          </p:nvSpPr>
          <p:spPr>
            <a:xfrm>
              <a:off x="2178525" y="8264826"/>
              <a:ext cx="973345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5400" dirty="0">
                  <a:solidFill>
                    <a:schemeClr val="tx2"/>
                  </a:solidFill>
                  <a:latin typeface="Muli Light" pitchFamily="2" charset="77"/>
                </a:rPr>
                <a:t>If your hands are not clean.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EDA19A-F6A1-0D4E-90E8-F27ABCE63D89}"/>
              </a:ext>
            </a:extLst>
          </p:cNvPr>
          <p:cNvGrpSpPr/>
          <p:nvPr/>
        </p:nvGrpSpPr>
        <p:grpSpPr>
          <a:xfrm>
            <a:off x="16717851" y="6250878"/>
            <a:ext cx="5242552" cy="5242551"/>
            <a:chOff x="9311965" y="17667645"/>
            <a:chExt cx="3454052" cy="3454052"/>
          </a:xfrm>
        </p:grpSpPr>
        <p:sp>
          <p:nvSpPr>
            <p:cNvPr id="17" name="Forma libre 67">
              <a:extLst>
                <a:ext uri="{FF2B5EF4-FFF2-40B4-BE49-F238E27FC236}">
                  <a16:creationId xmlns:a16="http://schemas.microsoft.com/office/drawing/2014/main" id="{8B876AFD-7DAF-DE4D-82C9-E4DC6E6F422A}"/>
                </a:ext>
              </a:extLst>
            </p:cNvPr>
            <p:cNvSpPr/>
            <p:nvPr/>
          </p:nvSpPr>
          <p:spPr>
            <a:xfrm>
              <a:off x="9311965" y="17667645"/>
              <a:ext cx="3454052" cy="3454052"/>
            </a:xfrm>
            <a:custGeom>
              <a:avLst/>
              <a:gdLst>
                <a:gd name="connsiteX0" fmla="*/ 2495444 w 2590800"/>
                <a:gd name="connsiteY0" fmla="*/ 1237963 h 2590800"/>
                <a:gd name="connsiteX1" fmla="*/ 1353690 w 2590800"/>
                <a:gd name="connsiteY1" fmla="*/ 2495435 h 2590800"/>
                <a:gd name="connsiteX2" fmla="*/ 96218 w 2590800"/>
                <a:gd name="connsiteY2" fmla="*/ 1353682 h 2590800"/>
                <a:gd name="connsiteX3" fmla="*/ 1237971 w 2590800"/>
                <a:gd name="connsiteY3" fmla="*/ 96209 h 2590800"/>
                <a:gd name="connsiteX4" fmla="*/ 1238143 w 2590800"/>
                <a:gd name="connsiteY4" fmla="*/ 96200 h 2590800"/>
                <a:gd name="connsiteX5" fmla="*/ 2495444 w 2590800"/>
                <a:gd name="connsiteY5" fmla="*/ 1237963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0800" h="2590800">
                  <a:moveTo>
                    <a:pt x="2495444" y="1237963"/>
                  </a:moveTo>
                  <a:cubicBezTo>
                    <a:pt x="2527399" y="1900490"/>
                    <a:pt x="2016218" y="2463481"/>
                    <a:pt x="1353690" y="2495435"/>
                  </a:cubicBezTo>
                  <a:cubicBezTo>
                    <a:pt x="691162" y="2527389"/>
                    <a:pt x="128173" y="2016209"/>
                    <a:pt x="96218" y="1353682"/>
                  </a:cubicBezTo>
                  <a:cubicBezTo>
                    <a:pt x="64263" y="691155"/>
                    <a:pt x="575443" y="128163"/>
                    <a:pt x="1237971" y="96209"/>
                  </a:cubicBezTo>
                  <a:cubicBezTo>
                    <a:pt x="1238029" y="96207"/>
                    <a:pt x="1238086" y="96205"/>
                    <a:pt x="1238143" y="96200"/>
                  </a:cubicBezTo>
                  <a:cubicBezTo>
                    <a:pt x="1900570" y="64451"/>
                    <a:pt x="2463389" y="575550"/>
                    <a:pt x="2495444" y="1237963"/>
                  </a:cubicBezTo>
                  <a:close/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68">
              <a:extLst>
                <a:ext uri="{FF2B5EF4-FFF2-40B4-BE49-F238E27FC236}">
                  <a16:creationId xmlns:a16="http://schemas.microsoft.com/office/drawing/2014/main" id="{BB6669E8-65D9-954C-9C03-28CB2391208C}"/>
                </a:ext>
              </a:extLst>
            </p:cNvPr>
            <p:cNvSpPr/>
            <p:nvPr/>
          </p:nvSpPr>
          <p:spPr>
            <a:xfrm>
              <a:off x="10787891" y="18851004"/>
              <a:ext cx="1434955" cy="393660"/>
            </a:xfrm>
            <a:custGeom>
              <a:avLst/>
              <a:gdLst>
                <a:gd name="connsiteX0" fmla="*/ 990433 w 1076325"/>
                <a:gd name="connsiteY0" fmla="*/ 205956 h 295275"/>
                <a:gd name="connsiteX1" fmla="*/ 877847 w 1076325"/>
                <a:gd name="connsiteY1" fmla="*/ 96132 h 295275"/>
                <a:gd name="connsiteX2" fmla="*/ 335399 w 1076325"/>
                <a:gd name="connsiteY2" fmla="*/ 96132 h 295275"/>
                <a:gd name="connsiteX3" fmla="*/ 94798 w 1076325"/>
                <a:gd name="connsiteY3" fmla="*/ 947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95275">
                  <a:moveTo>
                    <a:pt x="990433" y="205956"/>
                  </a:moveTo>
                  <a:cubicBezTo>
                    <a:pt x="989649" y="144548"/>
                    <a:pt x="939255" y="95391"/>
                    <a:pt x="877847" y="96132"/>
                  </a:cubicBezTo>
                  <a:lnTo>
                    <a:pt x="335399" y="96132"/>
                  </a:lnTo>
                  <a:lnTo>
                    <a:pt x="94798" y="94798"/>
                  </a:lnTo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69">
              <a:extLst>
                <a:ext uri="{FF2B5EF4-FFF2-40B4-BE49-F238E27FC236}">
                  <a16:creationId xmlns:a16="http://schemas.microsoft.com/office/drawing/2014/main" id="{409C9AA9-2C3A-664E-95DF-94F72EFDED63}"/>
                </a:ext>
              </a:extLst>
            </p:cNvPr>
            <p:cNvSpPr/>
            <p:nvPr/>
          </p:nvSpPr>
          <p:spPr>
            <a:xfrm>
              <a:off x="11040341" y="18999200"/>
              <a:ext cx="1193680" cy="393660"/>
            </a:xfrm>
            <a:custGeom>
              <a:avLst/>
              <a:gdLst>
                <a:gd name="connsiteX0" fmla="*/ 94798 w 895350"/>
                <a:gd name="connsiteY0" fmla="*/ 204526 h 295275"/>
                <a:gd name="connsiteX1" fmla="*/ 688491 w 895350"/>
                <a:gd name="connsiteY1" fmla="*/ 204526 h 295275"/>
                <a:gd name="connsiteX2" fmla="*/ 801076 w 895350"/>
                <a:gd name="connsiteY2" fmla="*/ 94816 h 295275"/>
                <a:gd name="connsiteX3" fmla="*/ 801076 w 895350"/>
                <a:gd name="connsiteY3" fmla="*/ 947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350" h="295275">
                  <a:moveTo>
                    <a:pt x="94798" y="204526"/>
                  </a:moveTo>
                  <a:lnTo>
                    <a:pt x="688491" y="204526"/>
                  </a:lnTo>
                  <a:cubicBezTo>
                    <a:pt x="749876" y="205319"/>
                    <a:pt x="800282" y="156201"/>
                    <a:pt x="801076" y="94816"/>
                  </a:cubicBezTo>
                  <a:cubicBezTo>
                    <a:pt x="801076" y="94809"/>
                    <a:pt x="801076" y="94805"/>
                    <a:pt x="801076" y="94798"/>
                  </a:cubicBezTo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70">
              <a:extLst>
                <a:ext uri="{FF2B5EF4-FFF2-40B4-BE49-F238E27FC236}">
                  <a16:creationId xmlns:a16="http://schemas.microsoft.com/office/drawing/2014/main" id="{2AC5FBC3-7EF4-7A48-BFC7-00972000DA45}"/>
                </a:ext>
              </a:extLst>
            </p:cNvPr>
            <p:cNvSpPr/>
            <p:nvPr/>
          </p:nvSpPr>
          <p:spPr>
            <a:xfrm>
              <a:off x="11033610" y="19291776"/>
              <a:ext cx="1231776" cy="393660"/>
            </a:xfrm>
            <a:custGeom>
              <a:avLst/>
              <a:gdLst>
                <a:gd name="connsiteX0" fmla="*/ 836795 w 923925"/>
                <a:gd name="connsiteY0" fmla="*/ 94798 h 295275"/>
                <a:gd name="connsiteX1" fmla="*/ 724210 w 923925"/>
                <a:gd name="connsiteY1" fmla="*/ 204621 h 295275"/>
                <a:gd name="connsiteX2" fmla="*/ 94798 w 923925"/>
                <a:gd name="connsiteY2" fmla="*/ 20462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925" h="295275">
                  <a:moveTo>
                    <a:pt x="836795" y="94798"/>
                  </a:moveTo>
                  <a:cubicBezTo>
                    <a:pt x="836011" y="156205"/>
                    <a:pt x="785618" y="205363"/>
                    <a:pt x="724210" y="204621"/>
                  </a:cubicBezTo>
                  <a:lnTo>
                    <a:pt x="94798" y="204621"/>
                  </a:lnTo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71">
              <a:extLst>
                <a:ext uri="{FF2B5EF4-FFF2-40B4-BE49-F238E27FC236}">
                  <a16:creationId xmlns:a16="http://schemas.microsoft.com/office/drawing/2014/main" id="{18EE05A4-8C0A-7F48-90DA-453AC6956AEE}"/>
                </a:ext>
              </a:extLst>
            </p:cNvPr>
            <p:cNvSpPr/>
            <p:nvPr/>
          </p:nvSpPr>
          <p:spPr>
            <a:xfrm>
              <a:off x="11033610" y="19145477"/>
              <a:ext cx="1231776" cy="393660"/>
            </a:xfrm>
            <a:custGeom>
              <a:avLst/>
              <a:gdLst>
                <a:gd name="connsiteX0" fmla="*/ 94798 w 923925"/>
                <a:gd name="connsiteY0" fmla="*/ 94807 h 295275"/>
                <a:gd name="connsiteX1" fmla="*/ 724210 w 923925"/>
                <a:gd name="connsiteY1" fmla="*/ 94807 h 295275"/>
                <a:gd name="connsiteX2" fmla="*/ 836699 w 923925"/>
                <a:gd name="connsiteY2" fmla="*/ 204424 h 295275"/>
                <a:gd name="connsiteX3" fmla="*/ 836700 w 923925"/>
                <a:gd name="connsiteY3" fmla="*/ 20453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925" h="295275">
                  <a:moveTo>
                    <a:pt x="94798" y="94807"/>
                  </a:moveTo>
                  <a:lnTo>
                    <a:pt x="724210" y="94807"/>
                  </a:lnTo>
                  <a:cubicBezTo>
                    <a:pt x="785542" y="94014"/>
                    <a:pt x="835905" y="143090"/>
                    <a:pt x="836699" y="204424"/>
                  </a:cubicBezTo>
                  <a:cubicBezTo>
                    <a:pt x="836699" y="204461"/>
                    <a:pt x="836700" y="204498"/>
                    <a:pt x="836700" y="204535"/>
                  </a:cubicBezTo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72">
              <a:extLst>
                <a:ext uri="{FF2B5EF4-FFF2-40B4-BE49-F238E27FC236}">
                  <a16:creationId xmlns:a16="http://schemas.microsoft.com/office/drawing/2014/main" id="{EE50057C-591B-034D-A942-A6FA864CF2C5}"/>
                </a:ext>
              </a:extLst>
            </p:cNvPr>
            <p:cNvSpPr/>
            <p:nvPr/>
          </p:nvSpPr>
          <p:spPr>
            <a:xfrm>
              <a:off x="11001991" y="19437934"/>
              <a:ext cx="1193680" cy="533346"/>
            </a:xfrm>
            <a:custGeom>
              <a:avLst/>
              <a:gdLst>
                <a:gd name="connsiteX0" fmla="*/ 94798 w 895350"/>
                <a:gd name="connsiteY0" fmla="*/ 94991 h 400050"/>
                <a:gd name="connsiteX1" fmla="*/ 688491 w 895350"/>
                <a:gd name="connsiteY1" fmla="*/ 94991 h 400050"/>
                <a:gd name="connsiteX2" fmla="*/ 804491 w 895350"/>
                <a:gd name="connsiteY2" fmla="*/ 198067 h 400050"/>
                <a:gd name="connsiteX3" fmla="*/ 701417 w 895350"/>
                <a:gd name="connsiteY3" fmla="*/ 314066 h 400050"/>
                <a:gd name="connsiteX4" fmla="*/ 688491 w 895350"/>
                <a:gd name="connsiteY4" fmla="*/ 314066 h 400050"/>
                <a:gd name="connsiteX5" fmla="*/ 94798 w 895350"/>
                <a:gd name="connsiteY5" fmla="*/ 31406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5350" h="400050">
                  <a:moveTo>
                    <a:pt x="94798" y="94991"/>
                  </a:moveTo>
                  <a:lnTo>
                    <a:pt x="688491" y="94991"/>
                  </a:lnTo>
                  <a:cubicBezTo>
                    <a:pt x="748987" y="91422"/>
                    <a:pt x="800922" y="137570"/>
                    <a:pt x="804491" y="198067"/>
                  </a:cubicBezTo>
                  <a:cubicBezTo>
                    <a:pt x="808061" y="258563"/>
                    <a:pt x="761913" y="310497"/>
                    <a:pt x="701417" y="314066"/>
                  </a:cubicBezTo>
                  <a:cubicBezTo>
                    <a:pt x="697112" y="314320"/>
                    <a:pt x="692796" y="314320"/>
                    <a:pt x="688491" y="314066"/>
                  </a:cubicBezTo>
                  <a:lnTo>
                    <a:pt x="94798" y="314066"/>
                  </a:lnTo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73">
              <a:extLst>
                <a:ext uri="{FF2B5EF4-FFF2-40B4-BE49-F238E27FC236}">
                  <a16:creationId xmlns:a16="http://schemas.microsoft.com/office/drawing/2014/main" id="{1F7CADC8-408B-A142-BB4D-D13EE9BB44F9}"/>
                </a:ext>
              </a:extLst>
            </p:cNvPr>
            <p:cNvSpPr/>
            <p:nvPr/>
          </p:nvSpPr>
          <p:spPr>
            <a:xfrm>
              <a:off x="9890319" y="18548268"/>
              <a:ext cx="2057193" cy="1727026"/>
            </a:xfrm>
            <a:custGeom>
              <a:avLst/>
              <a:gdLst>
                <a:gd name="connsiteX0" fmla="*/ 1341259 w 1543050"/>
                <a:gd name="connsiteY0" fmla="*/ 981669 h 1295400"/>
                <a:gd name="connsiteX1" fmla="*/ 1454268 w 1543050"/>
                <a:gd name="connsiteY1" fmla="*/ 1088211 h 1295400"/>
                <a:gd name="connsiteX2" fmla="*/ 1347727 w 1543050"/>
                <a:gd name="connsiteY2" fmla="*/ 1201221 h 1295400"/>
                <a:gd name="connsiteX3" fmla="*/ 1341259 w 1543050"/>
                <a:gd name="connsiteY3" fmla="*/ 1201221 h 1295400"/>
                <a:gd name="connsiteX4" fmla="*/ 295890 w 1543050"/>
                <a:gd name="connsiteY4" fmla="*/ 1201221 h 1295400"/>
                <a:gd name="connsiteX5" fmla="*/ 94818 w 1543050"/>
                <a:gd name="connsiteY5" fmla="*/ 1000433 h 1295400"/>
                <a:gd name="connsiteX6" fmla="*/ 94818 w 1543050"/>
                <a:gd name="connsiteY6" fmla="*/ 516565 h 1295400"/>
                <a:gd name="connsiteX7" fmla="*/ 105581 w 1543050"/>
                <a:gd name="connsiteY7" fmla="*/ 464463 h 1295400"/>
                <a:gd name="connsiteX8" fmla="*/ 408000 w 1543050"/>
                <a:gd name="connsiteY8" fmla="*/ 220432 h 1295400"/>
                <a:gd name="connsiteX9" fmla="*/ 677557 w 1543050"/>
                <a:gd name="connsiteY9" fmla="*/ 94798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0" h="1295400">
                  <a:moveTo>
                    <a:pt x="1341259" y="981669"/>
                  </a:moveTo>
                  <a:cubicBezTo>
                    <a:pt x="1401886" y="979883"/>
                    <a:pt x="1452482" y="1027583"/>
                    <a:pt x="1454268" y="1088211"/>
                  </a:cubicBezTo>
                  <a:cubicBezTo>
                    <a:pt x="1456054" y="1148838"/>
                    <a:pt x="1408354" y="1199435"/>
                    <a:pt x="1347727" y="1201221"/>
                  </a:cubicBezTo>
                  <a:cubicBezTo>
                    <a:pt x="1345571" y="1201284"/>
                    <a:pt x="1343414" y="1201284"/>
                    <a:pt x="1341259" y="1201221"/>
                  </a:cubicBezTo>
                  <a:lnTo>
                    <a:pt x="295890" y="1201221"/>
                  </a:lnTo>
                  <a:cubicBezTo>
                    <a:pt x="184952" y="1201221"/>
                    <a:pt x="94975" y="1111370"/>
                    <a:pt x="94818" y="1000433"/>
                  </a:cubicBezTo>
                  <a:lnTo>
                    <a:pt x="94818" y="516565"/>
                  </a:lnTo>
                  <a:cubicBezTo>
                    <a:pt x="94491" y="498615"/>
                    <a:pt x="98168" y="480816"/>
                    <a:pt x="105581" y="464463"/>
                  </a:cubicBezTo>
                  <a:cubicBezTo>
                    <a:pt x="165017" y="340636"/>
                    <a:pt x="288366" y="279486"/>
                    <a:pt x="408000" y="220432"/>
                  </a:cubicBezTo>
                  <a:cubicBezTo>
                    <a:pt x="496867" y="176520"/>
                    <a:pt x="585927" y="132898"/>
                    <a:pt x="677557" y="94798"/>
                  </a:cubicBezTo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74">
              <a:extLst>
                <a:ext uri="{FF2B5EF4-FFF2-40B4-BE49-F238E27FC236}">
                  <a16:creationId xmlns:a16="http://schemas.microsoft.com/office/drawing/2014/main" id="{008FA51D-541A-0949-8DD2-EDD669CE30FD}"/>
                </a:ext>
              </a:extLst>
            </p:cNvPr>
            <p:cNvSpPr/>
            <p:nvPr/>
          </p:nvSpPr>
          <p:spPr>
            <a:xfrm>
              <a:off x="10666363" y="18341821"/>
              <a:ext cx="939705" cy="749224"/>
            </a:xfrm>
            <a:custGeom>
              <a:avLst/>
              <a:gdLst>
                <a:gd name="connsiteX0" fmla="*/ 94798 w 704850"/>
                <a:gd name="connsiteY0" fmla="*/ 249553 h 561975"/>
                <a:gd name="connsiteX1" fmla="*/ 455033 w 704850"/>
                <a:gd name="connsiteY1" fmla="*/ 103915 h 561975"/>
                <a:gd name="connsiteX2" fmla="*/ 606004 w 704850"/>
                <a:gd name="connsiteY2" fmla="*/ 161828 h 561975"/>
                <a:gd name="connsiteX3" fmla="*/ 536376 w 704850"/>
                <a:gd name="connsiteY3" fmla="*/ 307749 h 561975"/>
                <a:gd name="connsiteX4" fmla="*/ 185857 w 704850"/>
                <a:gd name="connsiteY4" fmla="*/ 476627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61975">
                  <a:moveTo>
                    <a:pt x="94798" y="249553"/>
                  </a:moveTo>
                  <a:lnTo>
                    <a:pt x="455033" y="103915"/>
                  </a:lnTo>
                  <a:cubicBezTo>
                    <a:pt x="515993" y="79626"/>
                    <a:pt x="583525" y="105534"/>
                    <a:pt x="606004" y="161828"/>
                  </a:cubicBezTo>
                  <a:cubicBezTo>
                    <a:pt x="628484" y="218120"/>
                    <a:pt x="597337" y="283460"/>
                    <a:pt x="536376" y="307749"/>
                  </a:cubicBezTo>
                  <a:lnTo>
                    <a:pt x="185857" y="476627"/>
                  </a:lnTo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75">
              <a:extLst>
                <a:ext uri="{FF2B5EF4-FFF2-40B4-BE49-F238E27FC236}">
                  <a16:creationId xmlns:a16="http://schemas.microsoft.com/office/drawing/2014/main" id="{F499616C-2EC7-C54F-9A9E-E6C3ED081CF5}"/>
                </a:ext>
              </a:extLst>
            </p:cNvPr>
            <p:cNvSpPr/>
            <p:nvPr/>
          </p:nvSpPr>
          <p:spPr>
            <a:xfrm>
              <a:off x="9781136" y="18136955"/>
              <a:ext cx="2514347" cy="2514347"/>
            </a:xfrm>
            <a:custGeom>
              <a:avLst/>
              <a:gdLst>
                <a:gd name="connsiteX0" fmla="*/ 1792915 w 1885950"/>
                <a:gd name="connsiteY0" fmla="*/ 94797 h 1885950"/>
                <a:gd name="connsiteX1" fmla="*/ 94797 w 1885950"/>
                <a:gd name="connsiteY1" fmla="*/ 179301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85950" h="1885950">
                  <a:moveTo>
                    <a:pt x="1792915" y="94797"/>
                  </a:moveTo>
                  <a:lnTo>
                    <a:pt x="94797" y="1793010"/>
                  </a:lnTo>
                </a:path>
              </a:pathLst>
            </a:custGeom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8745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a libre 31">
            <a:extLst>
              <a:ext uri="{FF2B5EF4-FFF2-40B4-BE49-F238E27FC236}">
                <a16:creationId xmlns:a16="http://schemas.microsoft.com/office/drawing/2014/main" id="{0B2B8C77-BBC5-724F-B698-50F3F6BB4872}"/>
              </a:ext>
            </a:extLst>
          </p:cNvPr>
          <p:cNvSpPr/>
          <p:nvPr/>
        </p:nvSpPr>
        <p:spPr>
          <a:xfrm>
            <a:off x="9716263" y="4023360"/>
            <a:ext cx="14661387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200B8-8975-DF4D-A8BD-02192B623CCC}"/>
              </a:ext>
            </a:extLst>
          </p:cNvPr>
          <p:cNvGrpSpPr/>
          <p:nvPr/>
        </p:nvGrpSpPr>
        <p:grpSpPr>
          <a:xfrm>
            <a:off x="3670122" y="991777"/>
            <a:ext cx="17037405" cy="1846661"/>
            <a:chOff x="3670122" y="451979"/>
            <a:chExt cx="17037405" cy="1846661"/>
          </a:xfrm>
        </p:grpSpPr>
        <p:sp>
          <p:nvSpPr>
            <p:cNvPr id="6" name="Rectángulo 92">
              <a:extLst>
                <a:ext uri="{FF2B5EF4-FFF2-40B4-BE49-F238E27FC236}">
                  <a16:creationId xmlns:a16="http://schemas.microsoft.com/office/drawing/2014/main" id="{AB845CE8-A0AA-8340-97C0-008ECE9ED1C6}"/>
                </a:ext>
              </a:extLst>
            </p:cNvPr>
            <p:cNvSpPr/>
            <p:nvPr/>
          </p:nvSpPr>
          <p:spPr>
            <a:xfrm>
              <a:off x="3670122" y="1098311"/>
              <a:ext cx="170374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7200" b="1" dirty="0">
                  <a:solidFill>
                    <a:schemeClr val="tx2"/>
                  </a:solidFill>
                  <a:latin typeface="Montserrat" pitchFamily="2" charset="77"/>
                </a:rPr>
                <a:t>Know how to protect yourself</a:t>
              </a:r>
            </a:p>
          </p:txBody>
        </p:sp>
        <p:sp>
          <p:nvSpPr>
            <p:cNvPr id="7" name="Rectángulo 1384">
              <a:extLst>
                <a:ext uri="{FF2B5EF4-FFF2-40B4-BE49-F238E27FC236}">
                  <a16:creationId xmlns:a16="http://schemas.microsoft.com/office/drawing/2014/main" id="{A923C85C-928F-D341-AF9B-24146DA42557}"/>
                </a:ext>
              </a:extLst>
            </p:cNvPr>
            <p:cNvSpPr/>
            <p:nvPr/>
          </p:nvSpPr>
          <p:spPr>
            <a:xfrm>
              <a:off x="10352424" y="451979"/>
              <a:ext cx="36728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spc="1200" dirty="0">
                  <a:solidFill>
                    <a:schemeClr val="accent4"/>
                  </a:solidFill>
                  <a:latin typeface="Montserrat" pitchFamily="2" charset="77"/>
                  <a:ea typeface="Roboto Slab" pitchFamily="2" charset="0"/>
                </a:rPr>
                <a:t>COVID-19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D3C6E7-6656-8F4C-BDCC-2DFA7ED3F3E6}"/>
              </a:ext>
            </a:extLst>
          </p:cNvPr>
          <p:cNvGrpSpPr/>
          <p:nvPr/>
        </p:nvGrpSpPr>
        <p:grpSpPr>
          <a:xfrm>
            <a:off x="11904196" y="6182532"/>
            <a:ext cx="10545589" cy="5748091"/>
            <a:chOff x="2178525" y="5102058"/>
            <a:chExt cx="10545589" cy="5748091"/>
          </a:xfrm>
        </p:grpSpPr>
        <p:sp>
          <p:nvSpPr>
            <p:cNvPr id="24" name="Rectángulo 92">
              <a:extLst>
                <a:ext uri="{FF2B5EF4-FFF2-40B4-BE49-F238E27FC236}">
                  <a16:creationId xmlns:a16="http://schemas.microsoft.com/office/drawing/2014/main" id="{56910574-EB95-DA41-A5F3-1C720558189E}"/>
                </a:ext>
              </a:extLst>
            </p:cNvPr>
            <p:cNvSpPr/>
            <p:nvPr/>
          </p:nvSpPr>
          <p:spPr>
            <a:xfrm>
              <a:off x="2215029" y="5102058"/>
              <a:ext cx="1050908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8000" b="1" dirty="0">
                  <a:solidFill>
                    <a:schemeClr val="tx2"/>
                  </a:solidFill>
                  <a:latin typeface="Montserrat" pitchFamily="2" charset="77"/>
                </a:rPr>
                <a:t>Cover your nose and mouth,</a:t>
              </a:r>
            </a:p>
          </p:txBody>
        </p:sp>
        <p:sp>
          <p:nvSpPr>
            <p:cNvPr id="25" name="Rectángulo 93">
              <a:extLst>
                <a:ext uri="{FF2B5EF4-FFF2-40B4-BE49-F238E27FC236}">
                  <a16:creationId xmlns:a16="http://schemas.microsoft.com/office/drawing/2014/main" id="{AA850AE8-DD20-B245-B08B-EF87C8C32FA7}"/>
                </a:ext>
              </a:extLst>
            </p:cNvPr>
            <p:cNvSpPr/>
            <p:nvPr/>
          </p:nvSpPr>
          <p:spPr>
            <a:xfrm>
              <a:off x="2178525" y="8264826"/>
              <a:ext cx="973345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5400" dirty="0">
                  <a:solidFill>
                    <a:schemeClr val="tx2">
                      <a:lumMod val="50000"/>
                    </a:schemeClr>
                  </a:solidFill>
                  <a:latin typeface="Muli Light" pitchFamily="2" charset="77"/>
                </a:rPr>
                <a:t>with a disposable tissue or flexed elbow when you cough or sneeze</a:t>
              </a:r>
            </a:p>
          </p:txBody>
        </p:sp>
      </p:grpSp>
      <p:sp>
        <p:nvSpPr>
          <p:cNvPr id="23" name="Forma libre 50">
            <a:extLst>
              <a:ext uri="{FF2B5EF4-FFF2-40B4-BE49-F238E27FC236}">
                <a16:creationId xmlns:a16="http://schemas.microsoft.com/office/drawing/2014/main" id="{4F22233A-D230-384A-A534-D6F28B9C944C}"/>
              </a:ext>
            </a:extLst>
          </p:cNvPr>
          <p:cNvSpPr/>
          <p:nvPr/>
        </p:nvSpPr>
        <p:spPr>
          <a:xfrm>
            <a:off x="12259287" y="1693334"/>
            <a:ext cx="9835408" cy="10765400"/>
          </a:xfrm>
          <a:custGeom>
            <a:avLst/>
            <a:gdLst>
              <a:gd name="connsiteX0" fmla="*/ 7144 w 3324225"/>
              <a:gd name="connsiteY0" fmla="*/ 7144 h 3638550"/>
              <a:gd name="connsiteX1" fmla="*/ 3318510 w 3324225"/>
              <a:gd name="connsiteY1" fmla="*/ 7144 h 3638550"/>
              <a:gd name="connsiteX2" fmla="*/ 3318510 w 3324225"/>
              <a:gd name="connsiteY2" fmla="*/ 3637788 h 3638550"/>
              <a:gd name="connsiteX3" fmla="*/ 7144 w 3324225"/>
              <a:gd name="connsiteY3" fmla="*/ 3637788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225" h="3638550">
                <a:moveTo>
                  <a:pt x="7144" y="7144"/>
                </a:moveTo>
                <a:lnTo>
                  <a:pt x="3318510" y="7144"/>
                </a:lnTo>
                <a:lnTo>
                  <a:pt x="3318510" y="3637788"/>
                </a:lnTo>
                <a:lnTo>
                  <a:pt x="7144" y="363778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31">
            <a:extLst>
              <a:ext uri="{FF2B5EF4-FFF2-40B4-BE49-F238E27FC236}">
                <a16:creationId xmlns:a16="http://schemas.microsoft.com/office/drawing/2014/main" id="{2A53D2A0-6E29-004B-9CAB-EFC750A97274}"/>
              </a:ext>
            </a:extLst>
          </p:cNvPr>
          <p:cNvSpPr/>
          <p:nvPr/>
        </p:nvSpPr>
        <p:spPr>
          <a:xfrm>
            <a:off x="0" y="4023360"/>
            <a:ext cx="9835408" cy="9692639"/>
          </a:xfrm>
          <a:custGeom>
            <a:avLst/>
            <a:gdLst>
              <a:gd name="connsiteX0" fmla="*/ 7144 w 8448675"/>
              <a:gd name="connsiteY0" fmla="*/ 7144 h 4943475"/>
              <a:gd name="connsiteX1" fmla="*/ 8449246 w 8448675"/>
              <a:gd name="connsiteY1" fmla="*/ 7144 h 4943475"/>
              <a:gd name="connsiteX2" fmla="*/ 8449246 w 8448675"/>
              <a:gd name="connsiteY2" fmla="*/ 4942618 h 4943475"/>
              <a:gd name="connsiteX3" fmla="*/ 7144 w 8448675"/>
              <a:gd name="connsiteY3" fmla="*/ 494261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675" h="4943475">
                <a:moveTo>
                  <a:pt x="7144" y="7144"/>
                </a:moveTo>
                <a:lnTo>
                  <a:pt x="8449246" y="7144"/>
                </a:lnTo>
                <a:lnTo>
                  <a:pt x="8449246" y="4942618"/>
                </a:lnTo>
                <a:lnTo>
                  <a:pt x="7144" y="4942618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962BE9-BB1D-9A49-AA29-0789300F1DAA}"/>
              </a:ext>
            </a:extLst>
          </p:cNvPr>
          <p:cNvGrpSpPr/>
          <p:nvPr/>
        </p:nvGrpSpPr>
        <p:grpSpPr>
          <a:xfrm>
            <a:off x="2300018" y="6115800"/>
            <a:ext cx="5242552" cy="5242554"/>
            <a:chOff x="5400750" y="16396537"/>
            <a:chExt cx="3748234" cy="3748235"/>
          </a:xfrm>
        </p:grpSpPr>
        <p:sp>
          <p:nvSpPr>
            <p:cNvPr id="21" name="Forma libre 77">
              <a:extLst>
                <a:ext uri="{FF2B5EF4-FFF2-40B4-BE49-F238E27FC236}">
                  <a16:creationId xmlns:a16="http://schemas.microsoft.com/office/drawing/2014/main" id="{6EB0B63E-4DC1-A04C-A949-7F6136B39BC7}"/>
                </a:ext>
              </a:extLst>
            </p:cNvPr>
            <p:cNvSpPr/>
            <p:nvPr/>
          </p:nvSpPr>
          <p:spPr>
            <a:xfrm>
              <a:off x="5788266" y="17429105"/>
              <a:ext cx="2941841" cy="1672519"/>
            </a:xfrm>
            <a:custGeom>
              <a:avLst/>
              <a:gdLst>
                <a:gd name="connsiteX0" fmla="*/ 523946 w 1876425"/>
                <a:gd name="connsiteY0" fmla="*/ 571897 h 1066800"/>
                <a:gd name="connsiteX1" fmla="*/ 1647897 w 1876425"/>
                <a:gd name="connsiteY1" fmla="*/ 91170 h 1066800"/>
                <a:gd name="connsiteX2" fmla="*/ 1713619 w 1876425"/>
                <a:gd name="connsiteY2" fmla="*/ 306720 h 1066800"/>
                <a:gd name="connsiteX3" fmla="*/ 1256419 w 1876425"/>
                <a:gd name="connsiteY3" fmla="*/ 527225 h 1066800"/>
                <a:gd name="connsiteX4" fmla="*/ 1048965 w 1876425"/>
                <a:gd name="connsiteY4" fmla="*/ 902890 h 1066800"/>
                <a:gd name="connsiteX5" fmla="*/ 844082 w 1876425"/>
                <a:gd name="connsiteY5" fmla="*/ 986902 h 1066800"/>
                <a:gd name="connsiteX6" fmla="*/ 831032 w 1876425"/>
                <a:gd name="connsiteY6" fmla="*/ 682102 h 1066800"/>
                <a:gd name="connsiteX7" fmla="*/ 169140 w 1876425"/>
                <a:gd name="connsiteY7" fmla="*/ 810975 h 1066800"/>
                <a:gd name="connsiteX8" fmla="*/ 273915 w 1876425"/>
                <a:gd name="connsiteY8" fmla="*/ 706200 h 1066800"/>
                <a:gd name="connsiteX9" fmla="*/ 87511 w 1876425"/>
                <a:gd name="connsiteY9" fmla="*/ 480360 h 1066800"/>
                <a:gd name="connsiteX10" fmla="*/ 234482 w 1876425"/>
                <a:gd name="connsiteY10" fmla="*/ 401591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6425" h="1066800">
                  <a:moveTo>
                    <a:pt x="523946" y="571897"/>
                  </a:moveTo>
                  <a:cubicBezTo>
                    <a:pt x="523946" y="571897"/>
                    <a:pt x="1372338" y="38497"/>
                    <a:pt x="1647897" y="91170"/>
                  </a:cubicBezTo>
                  <a:cubicBezTo>
                    <a:pt x="1923455" y="143844"/>
                    <a:pt x="1713619" y="306720"/>
                    <a:pt x="1713619" y="306720"/>
                  </a:cubicBezTo>
                  <a:lnTo>
                    <a:pt x="1256419" y="527225"/>
                  </a:lnTo>
                  <a:lnTo>
                    <a:pt x="1048965" y="902890"/>
                  </a:lnTo>
                  <a:lnTo>
                    <a:pt x="844082" y="986902"/>
                  </a:lnTo>
                  <a:lnTo>
                    <a:pt x="831032" y="682102"/>
                  </a:lnTo>
                  <a:cubicBezTo>
                    <a:pt x="831032" y="682102"/>
                    <a:pt x="150662" y="934228"/>
                    <a:pt x="169140" y="810975"/>
                  </a:cubicBezTo>
                  <a:lnTo>
                    <a:pt x="273915" y="706200"/>
                  </a:lnTo>
                  <a:lnTo>
                    <a:pt x="87511" y="480360"/>
                  </a:lnTo>
                  <a:lnTo>
                    <a:pt x="234482" y="401591"/>
                  </a:lnTo>
                  <a:close/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78">
              <a:extLst>
                <a:ext uri="{FF2B5EF4-FFF2-40B4-BE49-F238E27FC236}">
                  <a16:creationId xmlns:a16="http://schemas.microsoft.com/office/drawing/2014/main" id="{04A95642-ABCB-8D4E-919E-56C4BE0597AF}"/>
                </a:ext>
              </a:extLst>
            </p:cNvPr>
            <p:cNvSpPr/>
            <p:nvPr/>
          </p:nvSpPr>
          <p:spPr>
            <a:xfrm>
              <a:off x="5400750" y="16396537"/>
              <a:ext cx="3748234" cy="3748235"/>
            </a:xfrm>
            <a:custGeom>
              <a:avLst/>
              <a:gdLst>
                <a:gd name="connsiteX0" fmla="*/ 2303979 w 2390775"/>
                <a:gd name="connsiteY0" fmla="*/ 1195364 h 2390775"/>
                <a:gd name="connsiteX1" fmla="*/ 1196126 w 2390775"/>
                <a:gd name="connsiteY1" fmla="*/ 2303978 h 2390775"/>
                <a:gd name="connsiteX2" fmla="*/ 87511 w 2390775"/>
                <a:gd name="connsiteY2" fmla="*/ 1196125 h 2390775"/>
                <a:gd name="connsiteX3" fmla="*/ 1195364 w 2390775"/>
                <a:gd name="connsiteY3" fmla="*/ 87511 h 2390775"/>
                <a:gd name="connsiteX4" fmla="*/ 1195744 w 2390775"/>
                <a:gd name="connsiteY4" fmla="*/ 87511 h 2390775"/>
                <a:gd name="connsiteX5" fmla="*/ 2303978 w 2390775"/>
                <a:gd name="connsiteY5" fmla="*/ 1195364 h 239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0775" h="2390775">
                  <a:moveTo>
                    <a:pt x="2303979" y="1195364"/>
                  </a:moveTo>
                  <a:cubicBezTo>
                    <a:pt x="2304189" y="1807425"/>
                    <a:pt x="1808186" y="2303769"/>
                    <a:pt x="1196126" y="2303978"/>
                  </a:cubicBezTo>
                  <a:cubicBezTo>
                    <a:pt x="584065" y="2304187"/>
                    <a:pt x="87721" y="1808185"/>
                    <a:pt x="87511" y="1196125"/>
                  </a:cubicBezTo>
                  <a:cubicBezTo>
                    <a:pt x="87301" y="584064"/>
                    <a:pt x="583303" y="87720"/>
                    <a:pt x="1195364" y="87511"/>
                  </a:cubicBezTo>
                  <a:cubicBezTo>
                    <a:pt x="1195491" y="87511"/>
                    <a:pt x="1195618" y="87511"/>
                    <a:pt x="1195744" y="87511"/>
                  </a:cubicBezTo>
                  <a:cubicBezTo>
                    <a:pt x="1807678" y="87457"/>
                    <a:pt x="2303820" y="583430"/>
                    <a:pt x="2303978" y="1195364"/>
                  </a:cubicBezTo>
                  <a:close/>
                </a:path>
              </a:pathLst>
            </a:custGeom>
            <a:noFill/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79">
              <a:extLst>
                <a:ext uri="{FF2B5EF4-FFF2-40B4-BE49-F238E27FC236}">
                  <a16:creationId xmlns:a16="http://schemas.microsoft.com/office/drawing/2014/main" id="{29A2485B-0F24-BA43-896F-DF3CCE65AF7D}"/>
                </a:ext>
              </a:extLst>
            </p:cNvPr>
            <p:cNvSpPr/>
            <p:nvPr/>
          </p:nvSpPr>
          <p:spPr>
            <a:xfrm>
              <a:off x="5909973" y="16905163"/>
              <a:ext cx="2717843" cy="2717843"/>
            </a:xfrm>
            <a:custGeom>
              <a:avLst/>
              <a:gdLst>
                <a:gd name="connsiteX0" fmla="*/ 1654659 w 1733550"/>
                <a:gd name="connsiteY0" fmla="*/ 87511 h 1733550"/>
                <a:gd name="connsiteX1" fmla="*/ 87511 w 1733550"/>
                <a:gd name="connsiteY1" fmla="*/ 1654565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550" h="1733550">
                  <a:moveTo>
                    <a:pt x="1654659" y="87511"/>
                  </a:moveTo>
                  <a:lnTo>
                    <a:pt x="87511" y="1654565"/>
                  </a:lnTo>
                </a:path>
              </a:pathLst>
            </a:custGeom>
            <a:ln w="152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343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onavirus 17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106E74"/>
      </a:accent1>
      <a:accent2>
        <a:srgbClr val="FE5302"/>
      </a:accent2>
      <a:accent3>
        <a:srgbClr val="E0E0E2"/>
      </a:accent3>
      <a:accent4>
        <a:srgbClr val="FED840"/>
      </a:accent4>
      <a:accent5>
        <a:srgbClr val="AFB2AF"/>
      </a:accent5>
      <a:accent6>
        <a:srgbClr val="AFB2AF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91328</TotalTime>
  <Words>883</Words>
  <Application>Microsoft Macintosh PowerPoint</Application>
  <PresentationFormat>Personalizado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3" baseType="lpstr">
      <vt:lpstr>Arial</vt:lpstr>
      <vt:lpstr>Calibri</vt:lpstr>
      <vt:lpstr>Calibri Light</vt:lpstr>
      <vt:lpstr>Lato</vt:lpstr>
      <vt:lpstr>Lato Light</vt:lpstr>
      <vt:lpstr>Lato Medium</vt:lpstr>
      <vt:lpstr>Lato Regular</vt:lpstr>
      <vt:lpstr>Montserrat</vt:lpstr>
      <vt:lpstr>Montserrat Light</vt:lpstr>
      <vt:lpstr>Muli Light</vt:lpstr>
      <vt:lpstr>Poppins</vt:lpstr>
      <vt:lpstr>Poppins ExtraBold</vt:lpstr>
      <vt:lpstr>Poppins Light</vt:lpstr>
      <vt:lpstr>Poppins Medium</vt:lpstr>
      <vt:lpstr>Roboto</vt:lpstr>
      <vt:lpstr>Roboto Light</vt:lpstr>
      <vt:lpstr>Roboto Medium</vt:lpstr>
      <vt:lpstr>Roboto Slab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16202</cp:revision>
  <dcterms:created xsi:type="dcterms:W3CDTF">2014-11-12T21:47:38Z</dcterms:created>
  <dcterms:modified xsi:type="dcterms:W3CDTF">2020-04-27T14:59:33Z</dcterms:modified>
  <cp:category/>
</cp:coreProperties>
</file>